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2" r:id="rId2"/>
    <p:sldId id="264" r:id="rId3"/>
    <p:sldId id="265" r:id="rId4"/>
    <p:sldId id="266" r:id="rId5"/>
  </p:sldIdLst>
  <p:sldSz cx="6858000" cy="9906000" type="A4"/>
  <p:notesSz cx="6742113" cy="98758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6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2E5A7E"/>
    <a:srgbClr val="B5D4E0"/>
    <a:srgbClr val="46A1B9"/>
    <a:srgbClr val="F1CF01"/>
    <a:srgbClr val="D1B301"/>
    <a:srgbClr val="0089C0"/>
    <a:srgbClr val="F79646"/>
    <a:srgbClr val="006E9A"/>
    <a:srgbClr val="0096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20" autoAdjust="0"/>
    <p:restoredTop sz="93988" autoAdjust="0"/>
  </p:normalViewPr>
  <p:slideViewPr>
    <p:cSldViewPr>
      <p:cViewPr>
        <p:scale>
          <a:sx n="125" d="100"/>
          <a:sy n="125" d="100"/>
        </p:scale>
        <p:origin x="1614" y="-4032"/>
      </p:cViewPr>
      <p:guideLst>
        <p:guide orient="horz" pos="264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274-4F9B-8AC2-BD03D14AA42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274-4F9B-8AC2-BD03D14AA42E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274-4F9B-8AC2-BD03D14AA42E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274-4F9B-8AC2-BD03D14AA42E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32.9</c:v>
                </c:pt>
                <c:pt idx="1">
                  <c:v>0</c:v>
                </c:pt>
                <c:pt idx="2">
                  <c:v>67.099999999999994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9B-4E0C-B6E5-44A9D75AD3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1582" cy="493792"/>
          </a:xfrm>
          <a:prstGeom prst="rect">
            <a:avLst/>
          </a:prstGeom>
        </p:spPr>
        <p:txBody>
          <a:bodyPr vert="horz" lIns="90846" tIns="45423" rIns="90846" bIns="45423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792"/>
          </a:xfrm>
          <a:prstGeom prst="rect">
            <a:avLst/>
          </a:prstGeom>
        </p:spPr>
        <p:txBody>
          <a:bodyPr vert="horz" lIns="90846" tIns="45423" rIns="90846" bIns="45423" rtlCol="0"/>
          <a:lstStyle>
            <a:lvl1pPr algn="r">
              <a:defRPr sz="1200"/>
            </a:lvl1pPr>
          </a:lstStyle>
          <a:p>
            <a:pPr>
              <a:defRPr/>
            </a:pPr>
            <a:fld id="{E073719A-760E-424A-A123-BFAF76F97B55}" type="datetimeFigureOut">
              <a:rPr lang="en-US"/>
              <a:pPr>
                <a:defRPr/>
              </a:pPr>
              <a:t>8/29/2025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90738" y="741363"/>
            <a:ext cx="25606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46" tIns="45423" rIns="90846" bIns="45423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691024"/>
            <a:ext cx="5393690" cy="4444127"/>
          </a:xfrm>
          <a:prstGeom prst="rect">
            <a:avLst/>
          </a:prstGeom>
        </p:spPr>
        <p:txBody>
          <a:bodyPr vert="horz" lIns="90846" tIns="45423" rIns="90846" bIns="45423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80333"/>
            <a:ext cx="2921582" cy="493792"/>
          </a:xfrm>
          <a:prstGeom prst="rect">
            <a:avLst/>
          </a:prstGeom>
        </p:spPr>
        <p:txBody>
          <a:bodyPr vert="horz" lIns="90846" tIns="45423" rIns="90846" bIns="45423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80333"/>
            <a:ext cx="2921582" cy="493792"/>
          </a:xfrm>
          <a:prstGeom prst="rect">
            <a:avLst/>
          </a:prstGeom>
        </p:spPr>
        <p:txBody>
          <a:bodyPr vert="horz" lIns="90846" tIns="45423" rIns="90846" bIns="45423" rtlCol="0" anchor="b"/>
          <a:lstStyle>
            <a:lvl1pPr algn="r">
              <a:defRPr sz="1200"/>
            </a:lvl1pPr>
          </a:lstStyle>
          <a:p>
            <a:pPr>
              <a:defRPr/>
            </a:pPr>
            <a:fld id="{BB4A81F8-73A7-42B6-B768-E05E1AC5DF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4A81F8-73A7-42B6-B768-E05E1AC5DF0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251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CEFB8-4170-4827-91BC-C4FD539F87CF}" type="datetimeFigureOut">
              <a:rPr lang="en-US"/>
              <a:pPr>
                <a:defRPr/>
              </a:pPr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29A5F-B13B-4C00-A03B-F5C3140FFB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311400"/>
            <a:ext cx="6172200" cy="65373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B1CF9-35CA-4EE6-A652-35019678168A}" type="datetimeFigureOut">
              <a:rPr lang="en-US"/>
              <a:pPr>
                <a:defRPr/>
              </a:pPr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C85A3-984B-40BF-8F49-8C6E29748C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E4516-F3D9-49E4-9F79-943BD57516F5}" type="datetimeFigureOut">
              <a:rPr lang="en-US"/>
              <a:pPr>
                <a:defRPr/>
              </a:pPr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C3388-18A6-4519-8FFE-9BBF43E24F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847E0-967E-4B30-969F-CA9F98BF3E58}" type="datetimeFigureOut">
              <a:rPr lang="en-US"/>
              <a:pPr>
                <a:defRPr/>
              </a:pPr>
              <a:t>8/29/2025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FCDA4-FB06-4C5A-B4FD-15CE0B269F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FC745-6388-4E4F-8F95-1640A6A8C89A}" type="datetimeFigureOut">
              <a:rPr lang="en-US"/>
              <a:pPr>
                <a:defRPr/>
              </a:pPr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06D25-256A-46DE-ABAA-E9D9B731FE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D952E-D677-46F8-87BC-D73E5C7F0DAC}" type="datetimeFigureOut">
              <a:rPr lang="en-US"/>
              <a:pPr>
                <a:defRPr/>
              </a:pPr>
              <a:t>8/29/2025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56352-2177-45DF-A637-C39AB2F580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48FF2-A221-4EE9-89FD-D55F7F61E11C}" type="datetimeFigureOut">
              <a:rPr lang="en-US"/>
              <a:pPr>
                <a:defRPr/>
              </a:pPr>
              <a:t>8/29/2025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C01F6-91BF-4F8B-ACF9-60504B0DDD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2FAD4-A9AB-42AF-A4CD-8972AFE22514}" type="datetimeFigureOut">
              <a:rPr lang="en-US"/>
              <a:pPr>
                <a:defRPr/>
              </a:pPr>
              <a:t>8/29/2025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BF32E-9086-46C4-BC7A-31A2F3972A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9D9ED-B7CA-4874-A925-F387FDA48F7F}" type="datetimeFigureOut">
              <a:rPr lang="en-US"/>
              <a:pPr>
                <a:defRPr/>
              </a:pPr>
              <a:t>8/29/2025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C21A3-A676-4BEB-AF8C-FBE91A0208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C903B-0705-46FA-8565-394EAE282B2C}" type="datetimeFigureOut">
              <a:rPr lang="en-US"/>
              <a:pPr>
                <a:defRPr/>
              </a:pPr>
              <a:t>8/29/2025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79030-BB40-455F-94A5-09E6B7FF3B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7616D-AE25-4956-B506-2DBA8F6A6AFD}" type="datetimeFigureOut">
              <a:rPr lang="en-US"/>
              <a:pPr>
                <a:defRPr/>
              </a:pPr>
              <a:t>8/29/2025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88F46-D20D-4FED-A512-251E0E7904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FF11182-4FC4-4990-9A8F-FFE1DE863720}" type="datetimeFigureOut">
              <a:rPr lang="en-US"/>
              <a:pPr>
                <a:defRPr/>
              </a:pPr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5F54156-8477-4E5D-B49D-24238BFE22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26" Type="http://schemas.openxmlformats.org/officeDocument/2006/relationships/image" Target="../media/image43.png"/><Relationship Id="rId3" Type="http://schemas.openxmlformats.org/officeDocument/2006/relationships/image" Target="../media/image20.png"/><Relationship Id="rId21" Type="http://schemas.openxmlformats.org/officeDocument/2006/relationships/image" Target="../media/image38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5" Type="http://schemas.openxmlformats.org/officeDocument/2006/relationships/image" Target="../media/image42.png"/><Relationship Id="rId2" Type="http://schemas.openxmlformats.org/officeDocument/2006/relationships/image" Target="../media/image19.png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29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24" Type="http://schemas.openxmlformats.org/officeDocument/2006/relationships/image" Target="../media/image41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23" Type="http://schemas.openxmlformats.org/officeDocument/2006/relationships/image" Target="../media/image40.png"/><Relationship Id="rId28" Type="http://schemas.openxmlformats.org/officeDocument/2006/relationships/image" Target="../media/image45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39.png"/><Relationship Id="rId27" Type="http://schemas.openxmlformats.org/officeDocument/2006/relationships/image" Target="../media/image44.png"/><Relationship Id="rId30" Type="http://schemas.openxmlformats.org/officeDocument/2006/relationships/image" Target="../media/image4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304800" y="312822"/>
            <a:ext cx="6244924" cy="1336590"/>
            <a:chOff x="-98" y="432"/>
            <a:chExt cx="4259" cy="838"/>
          </a:xfrm>
        </p:grpSpPr>
        <p:sp>
          <p:nvSpPr>
            <p:cNvPr id="4" name="AutoShape 3"/>
            <p:cNvSpPr>
              <a:spLocks noChangeAspect="1" noChangeArrowheads="1" noTextEdit="1"/>
            </p:cNvSpPr>
            <p:nvPr/>
          </p:nvSpPr>
          <p:spPr bwMode="auto">
            <a:xfrm>
              <a:off x="-96" y="432"/>
              <a:ext cx="4257" cy="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5"/>
            <p:cNvSpPr>
              <a:spLocks noEditPoints="1"/>
            </p:cNvSpPr>
            <p:nvPr/>
          </p:nvSpPr>
          <p:spPr bwMode="auto">
            <a:xfrm>
              <a:off x="-98" y="432"/>
              <a:ext cx="4211" cy="836"/>
            </a:xfrm>
            <a:custGeom>
              <a:avLst/>
              <a:gdLst>
                <a:gd name="T0" fmla="*/ 276 w 2074"/>
                <a:gd name="T1" fmla="*/ 46 h 419"/>
                <a:gd name="T2" fmla="*/ 1842 w 2074"/>
                <a:gd name="T3" fmla="*/ 46 h 419"/>
                <a:gd name="T4" fmla="*/ 1842 w 2074"/>
                <a:gd name="T5" fmla="*/ 46 h 419"/>
                <a:gd name="T6" fmla="*/ 1912 w 2074"/>
                <a:gd name="T7" fmla="*/ 59 h 419"/>
                <a:gd name="T8" fmla="*/ 1972 w 2074"/>
                <a:gd name="T9" fmla="*/ 95 h 419"/>
                <a:gd name="T10" fmla="*/ 2011 w 2074"/>
                <a:gd name="T11" fmla="*/ 149 h 419"/>
                <a:gd name="T12" fmla="*/ 2025 w 2074"/>
                <a:gd name="T13" fmla="*/ 213 h 419"/>
                <a:gd name="T14" fmla="*/ 2025 w 2074"/>
                <a:gd name="T15" fmla="*/ 213 h 419"/>
                <a:gd name="T16" fmla="*/ 2024 w 2074"/>
                <a:gd name="T17" fmla="*/ 230 h 419"/>
                <a:gd name="T18" fmla="*/ 2011 w 2074"/>
                <a:gd name="T19" fmla="*/ 277 h 419"/>
                <a:gd name="T20" fmla="*/ 1958 w 2074"/>
                <a:gd name="T21" fmla="*/ 342 h 419"/>
                <a:gd name="T22" fmla="*/ 1908 w 2074"/>
                <a:gd name="T23" fmla="*/ 369 h 419"/>
                <a:gd name="T24" fmla="*/ 1842 w 2074"/>
                <a:gd name="T25" fmla="*/ 380 h 419"/>
                <a:gd name="T26" fmla="*/ 1842 w 2074"/>
                <a:gd name="T27" fmla="*/ 380 h 419"/>
                <a:gd name="T28" fmla="*/ 1785 w 2074"/>
                <a:gd name="T29" fmla="*/ 380 h 419"/>
                <a:gd name="T30" fmla="*/ 1769 w 2074"/>
                <a:gd name="T31" fmla="*/ 396 h 419"/>
                <a:gd name="T32" fmla="*/ 1706 w 2074"/>
                <a:gd name="T33" fmla="*/ 416 h 419"/>
                <a:gd name="T34" fmla="*/ 1706 w 2074"/>
                <a:gd name="T35" fmla="*/ 416 h 419"/>
                <a:gd name="T36" fmla="*/ 840 w 2074"/>
                <a:gd name="T37" fmla="*/ 416 h 419"/>
                <a:gd name="T38" fmla="*/ 840 w 2074"/>
                <a:gd name="T39" fmla="*/ 416 h 419"/>
                <a:gd name="T40" fmla="*/ 839 w 2074"/>
                <a:gd name="T41" fmla="*/ 416 h 419"/>
                <a:gd name="T42" fmla="*/ 770 w 2074"/>
                <a:gd name="T43" fmla="*/ 389 h 419"/>
                <a:gd name="T44" fmla="*/ 761 w 2074"/>
                <a:gd name="T45" fmla="*/ 380 h 419"/>
                <a:gd name="T46" fmla="*/ 276 w 2074"/>
                <a:gd name="T47" fmla="*/ 380 h 419"/>
                <a:gd name="T48" fmla="*/ 275 w 2074"/>
                <a:gd name="T49" fmla="*/ 380 h 419"/>
                <a:gd name="T50" fmla="*/ 205 w 2074"/>
                <a:gd name="T51" fmla="*/ 367 h 419"/>
                <a:gd name="T52" fmla="*/ 146 w 2074"/>
                <a:gd name="T53" fmla="*/ 331 h 419"/>
                <a:gd name="T54" fmla="*/ 106 w 2074"/>
                <a:gd name="T55" fmla="*/ 277 h 419"/>
                <a:gd name="T56" fmla="*/ 92 w 2074"/>
                <a:gd name="T57" fmla="*/ 213 h 419"/>
                <a:gd name="T58" fmla="*/ 92 w 2074"/>
                <a:gd name="T59" fmla="*/ 213 h 419"/>
                <a:gd name="T60" fmla="*/ 92 w 2074"/>
                <a:gd name="T61" fmla="*/ 213 h 419"/>
                <a:gd name="T62" fmla="*/ 92 w 2074"/>
                <a:gd name="T63" fmla="*/ 213 h 419"/>
                <a:gd name="T64" fmla="*/ 92 w 2074"/>
                <a:gd name="T65" fmla="*/ 213 h 419"/>
                <a:gd name="T66" fmla="*/ 92 w 2074"/>
                <a:gd name="T67" fmla="*/ 213 h 419"/>
                <a:gd name="T68" fmla="*/ 92 w 2074"/>
                <a:gd name="T69" fmla="*/ 213 h 419"/>
                <a:gd name="T70" fmla="*/ 153 w 2074"/>
                <a:gd name="T71" fmla="*/ 213 h 419"/>
                <a:gd name="T72" fmla="*/ 92 w 2074"/>
                <a:gd name="T73" fmla="*/ 213 h 419"/>
                <a:gd name="T74" fmla="*/ 92 w 2074"/>
                <a:gd name="T75" fmla="*/ 213 h 419"/>
                <a:gd name="T76" fmla="*/ 92 w 2074"/>
                <a:gd name="T77" fmla="*/ 213 h 419"/>
                <a:gd name="T78" fmla="*/ 92 w 2074"/>
                <a:gd name="T79" fmla="*/ 213 h 419"/>
                <a:gd name="T80" fmla="*/ 92 w 2074"/>
                <a:gd name="T81" fmla="*/ 213 h 419"/>
                <a:gd name="T82" fmla="*/ 92 w 2074"/>
                <a:gd name="T83" fmla="*/ 213 h 419"/>
                <a:gd name="T84" fmla="*/ 106 w 2074"/>
                <a:gd name="T85" fmla="*/ 149 h 419"/>
                <a:gd name="T86" fmla="*/ 146 w 2074"/>
                <a:gd name="T87" fmla="*/ 95 h 419"/>
                <a:gd name="T88" fmla="*/ 205 w 2074"/>
                <a:gd name="T89" fmla="*/ 59 h 419"/>
                <a:gd name="T90" fmla="*/ 275 w 2074"/>
                <a:gd name="T91" fmla="*/ 46 h 419"/>
                <a:gd name="T92" fmla="*/ 276 w 2074"/>
                <a:gd name="T93" fmla="*/ 46 h 419"/>
                <a:gd name="T94" fmla="*/ 2026 w 2074"/>
                <a:gd name="T95" fmla="*/ 0 h 419"/>
                <a:gd name="T96" fmla="*/ 48 w 2074"/>
                <a:gd name="T97" fmla="*/ 0 h 419"/>
                <a:gd name="T98" fmla="*/ 0 w 2074"/>
                <a:gd name="T99" fmla="*/ 48 h 419"/>
                <a:gd name="T100" fmla="*/ 0 w 2074"/>
                <a:gd name="T101" fmla="*/ 371 h 419"/>
                <a:gd name="T102" fmla="*/ 48 w 2074"/>
                <a:gd name="T103" fmla="*/ 419 h 419"/>
                <a:gd name="T104" fmla="*/ 2026 w 2074"/>
                <a:gd name="T105" fmla="*/ 419 h 419"/>
                <a:gd name="T106" fmla="*/ 2074 w 2074"/>
                <a:gd name="T107" fmla="*/ 371 h 419"/>
                <a:gd name="T108" fmla="*/ 2074 w 2074"/>
                <a:gd name="T109" fmla="*/ 48 h 419"/>
                <a:gd name="T110" fmla="*/ 2026 w 2074"/>
                <a:gd name="T111" fmla="*/ 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074" h="419">
                  <a:moveTo>
                    <a:pt x="276" y="46"/>
                  </a:moveTo>
                  <a:cubicBezTo>
                    <a:pt x="1842" y="46"/>
                    <a:pt x="1842" y="46"/>
                    <a:pt x="1842" y="46"/>
                  </a:cubicBezTo>
                  <a:cubicBezTo>
                    <a:pt x="1842" y="46"/>
                    <a:pt x="1842" y="46"/>
                    <a:pt x="1842" y="46"/>
                  </a:cubicBezTo>
                  <a:cubicBezTo>
                    <a:pt x="1866" y="46"/>
                    <a:pt x="1890" y="51"/>
                    <a:pt x="1912" y="59"/>
                  </a:cubicBezTo>
                  <a:cubicBezTo>
                    <a:pt x="1934" y="68"/>
                    <a:pt x="1955" y="80"/>
                    <a:pt x="1972" y="95"/>
                  </a:cubicBezTo>
                  <a:cubicBezTo>
                    <a:pt x="1989" y="111"/>
                    <a:pt x="2002" y="129"/>
                    <a:pt x="2011" y="149"/>
                  </a:cubicBezTo>
                  <a:cubicBezTo>
                    <a:pt x="2021" y="170"/>
                    <a:pt x="2025" y="191"/>
                    <a:pt x="2025" y="213"/>
                  </a:cubicBezTo>
                  <a:cubicBezTo>
                    <a:pt x="2025" y="213"/>
                    <a:pt x="2025" y="213"/>
                    <a:pt x="2025" y="213"/>
                  </a:cubicBezTo>
                  <a:cubicBezTo>
                    <a:pt x="2025" y="213"/>
                    <a:pt x="2025" y="219"/>
                    <a:pt x="2024" y="230"/>
                  </a:cubicBezTo>
                  <a:cubicBezTo>
                    <a:pt x="2023" y="240"/>
                    <a:pt x="2021" y="257"/>
                    <a:pt x="2011" y="277"/>
                  </a:cubicBezTo>
                  <a:cubicBezTo>
                    <a:pt x="2002" y="297"/>
                    <a:pt x="1986" y="321"/>
                    <a:pt x="1958" y="342"/>
                  </a:cubicBezTo>
                  <a:cubicBezTo>
                    <a:pt x="1944" y="352"/>
                    <a:pt x="1927" y="362"/>
                    <a:pt x="1908" y="369"/>
                  </a:cubicBezTo>
                  <a:cubicBezTo>
                    <a:pt x="1888" y="376"/>
                    <a:pt x="1866" y="380"/>
                    <a:pt x="1842" y="380"/>
                  </a:cubicBezTo>
                  <a:cubicBezTo>
                    <a:pt x="1842" y="380"/>
                    <a:pt x="1842" y="380"/>
                    <a:pt x="1842" y="380"/>
                  </a:cubicBezTo>
                  <a:cubicBezTo>
                    <a:pt x="1823" y="380"/>
                    <a:pt x="1804" y="380"/>
                    <a:pt x="1785" y="380"/>
                  </a:cubicBezTo>
                  <a:cubicBezTo>
                    <a:pt x="1781" y="385"/>
                    <a:pt x="1776" y="391"/>
                    <a:pt x="1769" y="396"/>
                  </a:cubicBezTo>
                  <a:cubicBezTo>
                    <a:pt x="1754" y="407"/>
                    <a:pt x="1732" y="416"/>
                    <a:pt x="1706" y="416"/>
                  </a:cubicBezTo>
                  <a:cubicBezTo>
                    <a:pt x="1706" y="416"/>
                    <a:pt x="1706" y="416"/>
                    <a:pt x="1706" y="416"/>
                  </a:cubicBezTo>
                  <a:cubicBezTo>
                    <a:pt x="1129" y="416"/>
                    <a:pt x="840" y="416"/>
                    <a:pt x="840" y="416"/>
                  </a:cubicBezTo>
                  <a:cubicBezTo>
                    <a:pt x="840" y="416"/>
                    <a:pt x="840" y="416"/>
                    <a:pt x="840" y="416"/>
                  </a:cubicBezTo>
                  <a:cubicBezTo>
                    <a:pt x="840" y="416"/>
                    <a:pt x="840" y="416"/>
                    <a:pt x="839" y="416"/>
                  </a:cubicBezTo>
                  <a:cubicBezTo>
                    <a:pt x="814" y="416"/>
                    <a:pt x="788" y="406"/>
                    <a:pt x="770" y="389"/>
                  </a:cubicBezTo>
                  <a:cubicBezTo>
                    <a:pt x="766" y="387"/>
                    <a:pt x="763" y="383"/>
                    <a:pt x="761" y="380"/>
                  </a:cubicBezTo>
                  <a:cubicBezTo>
                    <a:pt x="437" y="380"/>
                    <a:pt x="276" y="380"/>
                    <a:pt x="276" y="380"/>
                  </a:cubicBezTo>
                  <a:cubicBezTo>
                    <a:pt x="275" y="380"/>
                    <a:pt x="275" y="380"/>
                    <a:pt x="275" y="380"/>
                  </a:cubicBezTo>
                  <a:cubicBezTo>
                    <a:pt x="252" y="380"/>
                    <a:pt x="227" y="376"/>
                    <a:pt x="205" y="367"/>
                  </a:cubicBezTo>
                  <a:cubicBezTo>
                    <a:pt x="183" y="359"/>
                    <a:pt x="163" y="347"/>
                    <a:pt x="146" y="331"/>
                  </a:cubicBezTo>
                  <a:cubicBezTo>
                    <a:pt x="129" y="316"/>
                    <a:pt x="115" y="297"/>
                    <a:pt x="106" y="277"/>
                  </a:cubicBezTo>
                  <a:cubicBezTo>
                    <a:pt x="97" y="257"/>
                    <a:pt x="92" y="235"/>
                    <a:pt x="92" y="213"/>
                  </a:cubicBezTo>
                  <a:cubicBezTo>
                    <a:pt x="92" y="213"/>
                    <a:pt x="92" y="213"/>
                    <a:pt x="92" y="213"/>
                  </a:cubicBezTo>
                  <a:cubicBezTo>
                    <a:pt x="92" y="213"/>
                    <a:pt x="92" y="213"/>
                    <a:pt x="92" y="213"/>
                  </a:cubicBezTo>
                  <a:cubicBezTo>
                    <a:pt x="92" y="213"/>
                    <a:pt x="92" y="213"/>
                    <a:pt x="92" y="213"/>
                  </a:cubicBezTo>
                  <a:cubicBezTo>
                    <a:pt x="92" y="213"/>
                    <a:pt x="92" y="213"/>
                    <a:pt x="92" y="213"/>
                  </a:cubicBezTo>
                  <a:cubicBezTo>
                    <a:pt x="92" y="213"/>
                    <a:pt x="92" y="213"/>
                    <a:pt x="92" y="213"/>
                  </a:cubicBezTo>
                  <a:cubicBezTo>
                    <a:pt x="92" y="213"/>
                    <a:pt x="92" y="213"/>
                    <a:pt x="92" y="213"/>
                  </a:cubicBezTo>
                  <a:cubicBezTo>
                    <a:pt x="153" y="213"/>
                    <a:pt x="153" y="213"/>
                    <a:pt x="153" y="213"/>
                  </a:cubicBezTo>
                  <a:cubicBezTo>
                    <a:pt x="92" y="213"/>
                    <a:pt x="92" y="213"/>
                    <a:pt x="92" y="213"/>
                  </a:cubicBezTo>
                  <a:cubicBezTo>
                    <a:pt x="92" y="213"/>
                    <a:pt x="92" y="213"/>
                    <a:pt x="92" y="213"/>
                  </a:cubicBezTo>
                  <a:cubicBezTo>
                    <a:pt x="92" y="213"/>
                    <a:pt x="92" y="213"/>
                    <a:pt x="92" y="213"/>
                  </a:cubicBezTo>
                  <a:cubicBezTo>
                    <a:pt x="92" y="213"/>
                    <a:pt x="92" y="213"/>
                    <a:pt x="92" y="213"/>
                  </a:cubicBezTo>
                  <a:cubicBezTo>
                    <a:pt x="92" y="213"/>
                    <a:pt x="92" y="213"/>
                    <a:pt x="92" y="213"/>
                  </a:cubicBezTo>
                  <a:cubicBezTo>
                    <a:pt x="92" y="213"/>
                    <a:pt x="92" y="213"/>
                    <a:pt x="92" y="213"/>
                  </a:cubicBezTo>
                  <a:cubicBezTo>
                    <a:pt x="92" y="191"/>
                    <a:pt x="97" y="170"/>
                    <a:pt x="106" y="149"/>
                  </a:cubicBezTo>
                  <a:cubicBezTo>
                    <a:pt x="115" y="129"/>
                    <a:pt x="129" y="111"/>
                    <a:pt x="146" y="95"/>
                  </a:cubicBezTo>
                  <a:cubicBezTo>
                    <a:pt x="163" y="80"/>
                    <a:pt x="183" y="68"/>
                    <a:pt x="205" y="59"/>
                  </a:cubicBezTo>
                  <a:cubicBezTo>
                    <a:pt x="227" y="51"/>
                    <a:pt x="252" y="46"/>
                    <a:pt x="275" y="46"/>
                  </a:cubicBezTo>
                  <a:cubicBezTo>
                    <a:pt x="276" y="46"/>
                    <a:pt x="276" y="46"/>
                    <a:pt x="276" y="46"/>
                  </a:cubicBezTo>
                  <a:moveTo>
                    <a:pt x="2026" y="0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22" y="0"/>
                    <a:pt x="0" y="22"/>
                    <a:pt x="0" y="48"/>
                  </a:cubicBezTo>
                  <a:cubicBezTo>
                    <a:pt x="0" y="371"/>
                    <a:pt x="0" y="371"/>
                    <a:pt x="0" y="371"/>
                  </a:cubicBezTo>
                  <a:cubicBezTo>
                    <a:pt x="0" y="397"/>
                    <a:pt x="22" y="419"/>
                    <a:pt x="48" y="419"/>
                  </a:cubicBezTo>
                  <a:cubicBezTo>
                    <a:pt x="2026" y="419"/>
                    <a:pt x="2026" y="419"/>
                    <a:pt x="2026" y="419"/>
                  </a:cubicBezTo>
                  <a:cubicBezTo>
                    <a:pt x="2052" y="419"/>
                    <a:pt x="2074" y="397"/>
                    <a:pt x="2074" y="371"/>
                  </a:cubicBezTo>
                  <a:cubicBezTo>
                    <a:pt x="2074" y="48"/>
                    <a:pt x="2074" y="48"/>
                    <a:pt x="2074" y="48"/>
                  </a:cubicBezTo>
                  <a:cubicBezTo>
                    <a:pt x="2074" y="22"/>
                    <a:pt x="2052" y="0"/>
                    <a:pt x="2026" y="0"/>
                  </a:cubicBezTo>
                </a:path>
              </a:pathLst>
            </a:custGeom>
            <a:solidFill>
              <a:srgbClr val="F5E9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" y="522"/>
              <a:ext cx="3981" cy="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249" y="606"/>
              <a:ext cx="3719" cy="445"/>
            </a:xfrm>
            <a:custGeom>
              <a:avLst/>
              <a:gdLst>
                <a:gd name="T0" fmla="*/ 1729 w 1811"/>
                <a:gd name="T1" fmla="*/ 223 h 223"/>
                <a:gd name="T2" fmla="*/ 83 w 1811"/>
                <a:gd name="T3" fmla="*/ 223 h 223"/>
                <a:gd name="T4" fmla="*/ 0 w 1811"/>
                <a:gd name="T5" fmla="*/ 140 h 223"/>
                <a:gd name="T6" fmla="*/ 0 w 1811"/>
                <a:gd name="T7" fmla="*/ 83 h 223"/>
                <a:gd name="T8" fmla="*/ 83 w 1811"/>
                <a:gd name="T9" fmla="*/ 0 h 223"/>
                <a:gd name="T10" fmla="*/ 1729 w 1811"/>
                <a:gd name="T11" fmla="*/ 0 h 223"/>
                <a:gd name="T12" fmla="*/ 1811 w 1811"/>
                <a:gd name="T13" fmla="*/ 83 h 223"/>
                <a:gd name="T14" fmla="*/ 1811 w 1811"/>
                <a:gd name="T15" fmla="*/ 140 h 223"/>
                <a:gd name="T16" fmla="*/ 1729 w 1811"/>
                <a:gd name="T17" fmla="*/ 22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11" h="223">
                  <a:moveTo>
                    <a:pt x="1729" y="223"/>
                  </a:moveTo>
                  <a:cubicBezTo>
                    <a:pt x="83" y="223"/>
                    <a:pt x="83" y="223"/>
                    <a:pt x="83" y="223"/>
                  </a:cubicBezTo>
                  <a:cubicBezTo>
                    <a:pt x="37" y="223"/>
                    <a:pt x="0" y="186"/>
                    <a:pt x="0" y="140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37"/>
                    <a:pt x="37" y="0"/>
                    <a:pt x="83" y="0"/>
                  </a:cubicBezTo>
                  <a:cubicBezTo>
                    <a:pt x="1729" y="0"/>
                    <a:pt x="1729" y="0"/>
                    <a:pt x="1729" y="0"/>
                  </a:cubicBezTo>
                  <a:cubicBezTo>
                    <a:pt x="1774" y="0"/>
                    <a:pt x="1811" y="37"/>
                    <a:pt x="1811" y="83"/>
                  </a:cubicBezTo>
                  <a:cubicBezTo>
                    <a:pt x="1811" y="140"/>
                    <a:pt x="1811" y="140"/>
                    <a:pt x="1811" y="140"/>
                  </a:cubicBezTo>
                  <a:cubicBezTo>
                    <a:pt x="1811" y="186"/>
                    <a:pt x="1774" y="223"/>
                    <a:pt x="1729" y="223"/>
                  </a:cubicBezTo>
                </a:path>
              </a:pathLst>
            </a:custGeom>
            <a:solidFill>
              <a:srgbClr val="F9F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8" y="1183"/>
              <a:ext cx="211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3" y="1047"/>
              <a:ext cx="2200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7" y="888"/>
              <a:ext cx="2192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Freeform 11"/>
            <p:cNvSpPr>
              <a:spLocks/>
            </p:cNvSpPr>
            <p:nvPr/>
          </p:nvSpPr>
          <p:spPr bwMode="auto">
            <a:xfrm>
              <a:off x="1522" y="944"/>
              <a:ext cx="2045" cy="233"/>
            </a:xfrm>
            <a:custGeom>
              <a:avLst/>
              <a:gdLst>
                <a:gd name="T0" fmla="*/ 64 w 996"/>
                <a:gd name="T1" fmla="*/ 117 h 117"/>
                <a:gd name="T2" fmla="*/ 0 w 996"/>
                <a:gd name="T3" fmla="*/ 59 h 117"/>
                <a:gd name="T4" fmla="*/ 64 w 996"/>
                <a:gd name="T5" fmla="*/ 0 h 117"/>
                <a:gd name="T6" fmla="*/ 933 w 996"/>
                <a:gd name="T7" fmla="*/ 0 h 117"/>
                <a:gd name="T8" fmla="*/ 996 w 996"/>
                <a:gd name="T9" fmla="*/ 59 h 117"/>
                <a:gd name="T10" fmla="*/ 933 w 996"/>
                <a:gd name="T11" fmla="*/ 117 h 117"/>
                <a:gd name="T12" fmla="*/ 64 w 996"/>
                <a:gd name="T13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6" h="117">
                  <a:moveTo>
                    <a:pt x="64" y="117"/>
                  </a:moveTo>
                  <a:cubicBezTo>
                    <a:pt x="29" y="117"/>
                    <a:pt x="0" y="91"/>
                    <a:pt x="0" y="59"/>
                  </a:cubicBezTo>
                  <a:cubicBezTo>
                    <a:pt x="0" y="26"/>
                    <a:pt x="29" y="0"/>
                    <a:pt x="64" y="0"/>
                  </a:cubicBezTo>
                  <a:cubicBezTo>
                    <a:pt x="933" y="0"/>
                    <a:pt x="933" y="0"/>
                    <a:pt x="933" y="0"/>
                  </a:cubicBezTo>
                  <a:cubicBezTo>
                    <a:pt x="968" y="0"/>
                    <a:pt x="996" y="26"/>
                    <a:pt x="996" y="59"/>
                  </a:cubicBezTo>
                  <a:cubicBezTo>
                    <a:pt x="996" y="91"/>
                    <a:pt x="968" y="117"/>
                    <a:pt x="933" y="117"/>
                  </a:cubicBezTo>
                  <a:lnTo>
                    <a:pt x="64" y="117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2"/>
            <p:cNvSpPr>
              <a:spLocks noEditPoints="1"/>
            </p:cNvSpPr>
            <p:nvPr/>
          </p:nvSpPr>
          <p:spPr bwMode="auto">
            <a:xfrm>
              <a:off x="1516" y="941"/>
              <a:ext cx="2060" cy="249"/>
            </a:xfrm>
            <a:custGeom>
              <a:avLst/>
              <a:gdLst>
                <a:gd name="T0" fmla="*/ 935 w 1003"/>
                <a:gd name="T1" fmla="*/ 9 h 125"/>
                <a:gd name="T2" fmla="*/ 993 w 1003"/>
                <a:gd name="T3" fmla="*/ 63 h 125"/>
                <a:gd name="T4" fmla="*/ 935 w 1003"/>
                <a:gd name="T5" fmla="*/ 117 h 125"/>
                <a:gd name="T6" fmla="*/ 68 w 1003"/>
                <a:gd name="T7" fmla="*/ 117 h 125"/>
                <a:gd name="T8" fmla="*/ 9 w 1003"/>
                <a:gd name="T9" fmla="*/ 63 h 125"/>
                <a:gd name="T10" fmla="*/ 68 w 1003"/>
                <a:gd name="T11" fmla="*/ 9 h 125"/>
                <a:gd name="T12" fmla="*/ 935 w 1003"/>
                <a:gd name="T13" fmla="*/ 9 h 125"/>
                <a:gd name="T14" fmla="*/ 935 w 1003"/>
                <a:gd name="T15" fmla="*/ 0 h 125"/>
                <a:gd name="T16" fmla="*/ 68 w 1003"/>
                <a:gd name="T17" fmla="*/ 0 h 125"/>
                <a:gd name="T18" fmla="*/ 0 w 1003"/>
                <a:gd name="T19" fmla="*/ 63 h 125"/>
                <a:gd name="T20" fmla="*/ 68 w 1003"/>
                <a:gd name="T21" fmla="*/ 125 h 125"/>
                <a:gd name="T22" fmla="*/ 935 w 1003"/>
                <a:gd name="T23" fmla="*/ 125 h 125"/>
                <a:gd name="T24" fmla="*/ 1003 w 1003"/>
                <a:gd name="T25" fmla="*/ 63 h 125"/>
                <a:gd name="T26" fmla="*/ 935 w 1003"/>
                <a:gd name="T27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03" h="125">
                  <a:moveTo>
                    <a:pt x="935" y="9"/>
                  </a:moveTo>
                  <a:cubicBezTo>
                    <a:pt x="967" y="9"/>
                    <a:pt x="993" y="33"/>
                    <a:pt x="993" y="63"/>
                  </a:cubicBezTo>
                  <a:cubicBezTo>
                    <a:pt x="993" y="92"/>
                    <a:pt x="967" y="117"/>
                    <a:pt x="935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35" y="117"/>
                    <a:pt x="9" y="92"/>
                    <a:pt x="9" y="63"/>
                  </a:cubicBezTo>
                  <a:cubicBezTo>
                    <a:pt x="9" y="33"/>
                    <a:pt x="35" y="9"/>
                    <a:pt x="68" y="9"/>
                  </a:cubicBezTo>
                  <a:cubicBezTo>
                    <a:pt x="935" y="9"/>
                    <a:pt x="935" y="9"/>
                    <a:pt x="935" y="9"/>
                  </a:cubicBezTo>
                  <a:moveTo>
                    <a:pt x="935" y="0"/>
                  </a:moveTo>
                  <a:cubicBezTo>
                    <a:pt x="68" y="0"/>
                    <a:pt x="68" y="0"/>
                    <a:pt x="68" y="0"/>
                  </a:cubicBezTo>
                  <a:cubicBezTo>
                    <a:pt x="30" y="0"/>
                    <a:pt x="0" y="28"/>
                    <a:pt x="0" y="63"/>
                  </a:cubicBezTo>
                  <a:cubicBezTo>
                    <a:pt x="0" y="97"/>
                    <a:pt x="30" y="125"/>
                    <a:pt x="68" y="125"/>
                  </a:cubicBezTo>
                  <a:cubicBezTo>
                    <a:pt x="935" y="125"/>
                    <a:pt x="935" y="125"/>
                    <a:pt x="935" y="125"/>
                  </a:cubicBezTo>
                  <a:cubicBezTo>
                    <a:pt x="973" y="125"/>
                    <a:pt x="1003" y="97"/>
                    <a:pt x="1003" y="63"/>
                  </a:cubicBezTo>
                  <a:cubicBezTo>
                    <a:pt x="1003" y="28"/>
                    <a:pt x="973" y="0"/>
                    <a:pt x="9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3"/>
            <p:cNvSpPr>
              <a:spLocks/>
            </p:cNvSpPr>
            <p:nvPr/>
          </p:nvSpPr>
          <p:spPr bwMode="auto">
            <a:xfrm>
              <a:off x="3806" y="612"/>
              <a:ext cx="59" cy="259"/>
            </a:xfrm>
            <a:custGeom>
              <a:avLst/>
              <a:gdLst>
                <a:gd name="T0" fmla="*/ 15 w 29"/>
                <a:gd name="T1" fmla="*/ 130 h 130"/>
                <a:gd name="T2" fmla="*/ 15 w 29"/>
                <a:gd name="T3" fmla="*/ 130 h 130"/>
                <a:gd name="T4" fmla="*/ 0 w 29"/>
                <a:gd name="T5" fmla="*/ 122 h 130"/>
                <a:gd name="T6" fmla="*/ 0 w 29"/>
                <a:gd name="T7" fmla="*/ 8 h 130"/>
                <a:gd name="T8" fmla="*/ 15 w 29"/>
                <a:gd name="T9" fmla="*/ 0 h 130"/>
                <a:gd name="T10" fmla="*/ 29 w 29"/>
                <a:gd name="T11" fmla="*/ 8 h 130"/>
                <a:gd name="T12" fmla="*/ 29 w 29"/>
                <a:gd name="T13" fmla="*/ 122 h 130"/>
                <a:gd name="T14" fmla="*/ 15 w 29"/>
                <a:gd name="T15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130">
                  <a:moveTo>
                    <a:pt x="15" y="130"/>
                  </a:moveTo>
                  <a:cubicBezTo>
                    <a:pt x="15" y="130"/>
                    <a:pt x="15" y="130"/>
                    <a:pt x="15" y="130"/>
                  </a:cubicBezTo>
                  <a:cubicBezTo>
                    <a:pt x="7" y="130"/>
                    <a:pt x="0" y="127"/>
                    <a:pt x="0" y="122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7" y="0"/>
                    <a:pt x="15" y="0"/>
                  </a:cubicBezTo>
                  <a:cubicBezTo>
                    <a:pt x="22" y="0"/>
                    <a:pt x="29" y="4"/>
                    <a:pt x="29" y="8"/>
                  </a:cubicBezTo>
                  <a:cubicBezTo>
                    <a:pt x="29" y="122"/>
                    <a:pt x="29" y="122"/>
                    <a:pt x="29" y="122"/>
                  </a:cubicBezTo>
                  <a:cubicBezTo>
                    <a:pt x="29" y="127"/>
                    <a:pt x="22" y="130"/>
                    <a:pt x="15" y="130"/>
                  </a:cubicBezTo>
                  <a:close/>
                </a:path>
              </a:pathLst>
            </a:custGeom>
            <a:solidFill>
              <a:srgbClr val="1412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4"/>
            <p:cNvSpPr>
              <a:spLocks/>
            </p:cNvSpPr>
            <p:nvPr/>
          </p:nvSpPr>
          <p:spPr bwMode="auto">
            <a:xfrm>
              <a:off x="3711" y="540"/>
              <a:ext cx="58" cy="331"/>
            </a:xfrm>
            <a:custGeom>
              <a:avLst/>
              <a:gdLst>
                <a:gd name="T0" fmla="*/ 14 w 28"/>
                <a:gd name="T1" fmla="*/ 166 h 166"/>
                <a:gd name="T2" fmla="*/ 14 w 28"/>
                <a:gd name="T3" fmla="*/ 166 h 166"/>
                <a:gd name="T4" fmla="*/ 0 w 28"/>
                <a:gd name="T5" fmla="*/ 158 h 166"/>
                <a:gd name="T6" fmla="*/ 0 w 28"/>
                <a:gd name="T7" fmla="*/ 8 h 166"/>
                <a:gd name="T8" fmla="*/ 14 w 28"/>
                <a:gd name="T9" fmla="*/ 0 h 166"/>
                <a:gd name="T10" fmla="*/ 28 w 28"/>
                <a:gd name="T11" fmla="*/ 8 h 166"/>
                <a:gd name="T12" fmla="*/ 28 w 28"/>
                <a:gd name="T13" fmla="*/ 158 h 166"/>
                <a:gd name="T14" fmla="*/ 14 w 28"/>
                <a:gd name="T15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66">
                  <a:moveTo>
                    <a:pt x="14" y="166"/>
                  </a:moveTo>
                  <a:cubicBezTo>
                    <a:pt x="14" y="166"/>
                    <a:pt x="14" y="166"/>
                    <a:pt x="14" y="166"/>
                  </a:cubicBezTo>
                  <a:cubicBezTo>
                    <a:pt x="6" y="166"/>
                    <a:pt x="0" y="163"/>
                    <a:pt x="0" y="15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2" y="0"/>
                    <a:pt x="28" y="3"/>
                    <a:pt x="28" y="8"/>
                  </a:cubicBezTo>
                  <a:cubicBezTo>
                    <a:pt x="28" y="158"/>
                    <a:pt x="28" y="158"/>
                    <a:pt x="28" y="158"/>
                  </a:cubicBezTo>
                  <a:cubicBezTo>
                    <a:pt x="28" y="163"/>
                    <a:pt x="22" y="166"/>
                    <a:pt x="14" y="166"/>
                  </a:cubicBezTo>
                  <a:close/>
                </a:path>
              </a:pathLst>
            </a:custGeom>
            <a:solidFill>
              <a:srgbClr val="1412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auto">
            <a:xfrm>
              <a:off x="3606" y="675"/>
              <a:ext cx="58" cy="196"/>
            </a:xfrm>
            <a:custGeom>
              <a:avLst/>
              <a:gdLst>
                <a:gd name="T0" fmla="*/ 14 w 28"/>
                <a:gd name="T1" fmla="*/ 98 h 98"/>
                <a:gd name="T2" fmla="*/ 14 w 28"/>
                <a:gd name="T3" fmla="*/ 98 h 98"/>
                <a:gd name="T4" fmla="*/ 0 w 28"/>
                <a:gd name="T5" fmla="*/ 90 h 98"/>
                <a:gd name="T6" fmla="*/ 0 w 28"/>
                <a:gd name="T7" fmla="*/ 8 h 98"/>
                <a:gd name="T8" fmla="*/ 14 w 28"/>
                <a:gd name="T9" fmla="*/ 0 h 98"/>
                <a:gd name="T10" fmla="*/ 28 w 28"/>
                <a:gd name="T11" fmla="*/ 8 h 98"/>
                <a:gd name="T12" fmla="*/ 28 w 28"/>
                <a:gd name="T13" fmla="*/ 90 h 98"/>
                <a:gd name="T14" fmla="*/ 14 w 28"/>
                <a:gd name="T15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98">
                  <a:moveTo>
                    <a:pt x="14" y="98"/>
                  </a:moveTo>
                  <a:cubicBezTo>
                    <a:pt x="14" y="98"/>
                    <a:pt x="14" y="98"/>
                    <a:pt x="14" y="98"/>
                  </a:cubicBezTo>
                  <a:cubicBezTo>
                    <a:pt x="6" y="98"/>
                    <a:pt x="0" y="95"/>
                    <a:pt x="0" y="9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6" y="0"/>
                    <a:pt x="14" y="0"/>
                  </a:cubicBezTo>
                  <a:cubicBezTo>
                    <a:pt x="22" y="0"/>
                    <a:pt x="28" y="3"/>
                    <a:pt x="28" y="8"/>
                  </a:cubicBezTo>
                  <a:cubicBezTo>
                    <a:pt x="28" y="90"/>
                    <a:pt x="28" y="90"/>
                    <a:pt x="28" y="90"/>
                  </a:cubicBezTo>
                  <a:cubicBezTo>
                    <a:pt x="28" y="95"/>
                    <a:pt x="22" y="98"/>
                    <a:pt x="14" y="98"/>
                  </a:cubicBezTo>
                  <a:close/>
                </a:path>
              </a:pathLst>
            </a:custGeom>
            <a:solidFill>
              <a:srgbClr val="1412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auto">
            <a:xfrm>
              <a:off x="3504" y="584"/>
              <a:ext cx="57" cy="287"/>
            </a:xfrm>
            <a:custGeom>
              <a:avLst/>
              <a:gdLst>
                <a:gd name="T0" fmla="*/ 14 w 28"/>
                <a:gd name="T1" fmla="*/ 144 h 144"/>
                <a:gd name="T2" fmla="*/ 14 w 28"/>
                <a:gd name="T3" fmla="*/ 144 h 144"/>
                <a:gd name="T4" fmla="*/ 0 w 28"/>
                <a:gd name="T5" fmla="*/ 136 h 144"/>
                <a:gd name="T6" fmla="*/ 0 w 28"/>
                <a:gd name="T7" fmla="*/ 8 h 144"/>
                <a:gd name="T8" fmla="*/ 14 w 28"/>
                <a:gd name="T9" fmla="*/ 0 h 144"/>
                <a:gd name="T10" fmla="*/ 28 w 28"/>
                <a:gd name="T11" fmla="*/ 8 h 144"/>
                <a:gd name="T12" fmla="*/ 28 w 28"/>
                <a:gd name="T13" fmla="*/ 136 h 144"/>
                <a:gd name="T14" fmla="*/ 14 w 28"/>
                <a:gd name="T1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44">
                  <a:moveTo>
                    <a:pt x="14" y="144"/>
                  </a:moveTo>
                  <a:cubicBezTo>
                    <a:pt x="14" y="144"/>
                    <a:pt x="14" y="144"/>
                    <a:pt x="14" y="144"/>
                  </a:cubicBezTo>
                  <a:cubicBezTo>
                    <a:pt x="6" y="144"/>
                    <a:pt x="0" y="141"/>
                    <a:pt x="0" y="136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6" y="0"/>
                    <a:pt x="14" y="0"/>
                  </a:cubicBezTo>
                  <a:cubicBezTo>
                    <a:pt x="22" y="0"/>
                    <a:pt x="28" y="4"/>
                    <a:pt x="28" y="8"/>
                  </a:cubicBezTo>
                  <a:cubicBezTo>
                    <a:pt x="28" y="136"/>
                    <a:pt x="28" y="136"/>
                    <a:pt x="28" y="136"/>
                  </a:cubicBezTo>
                  <a:cubicBezTo>
                    <a:pt x="28" y="141"/>
                    <a:pt x="22" y="144"/>
                    <a:pt x="14" y="144"/>
                  </a:cubicBezTo>
                  <a:close/>
                </a:path>
              </a:pathLst>
            </a:custGeom>
            <a:solidFill>
              <a:srgbClr val="1412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auto">
            <a:xfrm>
              <a:off x="3401" y="713"/>
              <a:ext cx="60" cy="158"/>
            </a:xfrm>
            <a:custGeom>
              <a:avLst/>
              <a:gdLst>
                <a:gd name="T0" fmla="*/ 29 w 29"/>
                <a:gd name="T1" fmla="*/ 8 h 79"/>
                <a:gd name="T2" fmla="*/ 29 w 29"/>
                <a:gd name="T3" fmla="*/ 71 h 79"/>
                <a:gd name="T4" fmla="*/ 14 w 29"/>
                <a:gd name="T5" fmla="*/ 79 h 79"/>
                <a:gd name="T6" fmla="*/ 0 w 29"/>
                <a:gd name="T7" fmla="*/ 71 h 79"/>
                <a:gd name="T8" fmla="*/ 0 w 29"/>
                <a:gd name="T9" fmla="*/ 8 h 79"/>
                <a:gd name="T10" fmla="*/ 14 w 29"/>
                <a:gd name="T11" fmla="*/ 0 h 79"/>
                <a:gd name="T12" fmla="*/ 29 w 29"/>
                <a:gd name="T13" fmla="*/ 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79">
                  <a:moveTo>
                    <a:pt x="29" y="8"/>
                  </a:moveTo>
                  <a:cubicBezTo>
                    <a:pt x="29" y="71"/>
                    <a:pt x="29" y="71"/>
                    <a:pt x="29" y="71"/>
                  </a:cubicBezTo>
                  <a:cubicBezTo>
                    <a:pt x="29" y="76"/>
                    <a:pt x="22" y="79"/>
                    <a:pt x="14" y="79"/>
                  </a:cubicBezTo>
                  <a:cubicBezTo>
                    <a:pt x="6" y="79"/>
                    <a:pt x="0" y="76"/>
                    <a:pt x="0" y="71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6" y="0"/>
                    <a:pt x="14" y="0"/>
                  </a:cubicBezTo>
                  <a:cubicBezTo>
                    <a:pt x="22" y="0"/>
                    <a:pt x="29" y="4"/>
                    <a:pt x="29" y="8"/>
                  </a:cubicBezTo>
                  <a:close/>
                </a:path>
              </a:pathLst>
            </a:custGeom>
            <a:solidFill>
              <a:srgbClr val="1412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" name="Group 20"/>
          <p:cNvGrpSpPr>
            <a:grpSpLocks noChangeAspect="1"/>
          </p:cNvGrpSpPr>
          <p:nvPr/>
        </p:nvGrpSpPr>
        <p:grpSpPr bwMode="auto">
          <a:xfrm>
            <a:off x="304800" y="1861233"/>
            <a:ext cx="6248400" cy="7761179"/>
            <a:chOff x="92" y="1189"/>
            <a:chExt cx="3595" cy="4430"/>
          </a:xfrm>
        </p:grpSpPr>
        <p:sp>
          <p:nvSpPr>
            <p:cNvPr id="16" name="AutoShape 19"/>
            <p:cNvSpPr>
              <a:spLocks noChangeAspect="1" noChangeArrowheads="1" noTextEdit="1"/>
            </p:cNvSpPr>
            <p:nvPr/>
          </p:nvSpPr>
          <p:spPr bwMode="auto">
            <a:xfrm>
              <a:off x="92" y="1191"/>
              <a:ext cx="3595" cy="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auto">
            <a:xfrm>
              <a:off x="94" y="1189"/>
              <a:ext cx="3552" cy="4428"/>
            </a:xfrm>
            <a:custGeom>
              <a:avLst/>
              <a:gdLst>
                <a:gd name="T0" fmla="*/ 2026 w 2074"/>
                <a:gd name="T1" fmla="*/ 0 h 2646"/>
                <a:gd name="T2" fmla="*/ 48 w 2074"/>
                <a:gd name="T3" fmla="*/ 0 h 2646"/>
                <a:gd name="T4" fmla="*/ 0 w 2074"/>
                <a:gd name="T5" fmla="*/ 48 h 2646"/>
                <a:gd name="T6" fmla="*/ 0 w 2074"/>
                <a:gd name="T7" fmla="*/ 2598 h 2646"/>
                <a:gd name="T8" fmla="*/ 48 w 2074"/>
                <a:gd name="T9" fmla="*/ 2646 h 2646"/>
                <a:gd name="T10" fmla="*/ 2026 w 2074"/>
                <a:gd name="T11" fmla="*/ 2646 h 2646"/>
                <a:gd name="T12" fmla="*/ 2074 w 2074"/>
                <a:gd name="T13" fmla="*/ 2598 h 2646"/>
                <a:gd name="T14" fmla="*/ 2074 w 2074"/>
                <a:gd name="T15" fmla="*/ 48 h 2646"/>
                <a:gd name="T16" fmla="*/ 2026 w 2074"/>
                <a:gd name="T17" fmla="*/ 0 h 2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74" h="2646">
                  <a:moveTo>
                    <a:pt x="2026" y="0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22" y="0"/>
                    <a:pt x="0" y="22"/>
                    <a:pt x="0" y="48"/>
                  </a:cubicBezTo>
                  <a:cubicBezTo>
                    <a:pt x="0" y="2598"/>
                    <a:pt x="0" y="2598"/>
                    <a:pt x="0" y="2598"/>
                  </a:cubicBezTo>
                  <a:cubicBezTo>
                    <a:pt x="0" y="2624"/>
                    <a:pt x="22" y="2646"/>
                    <a:pt x="48" y="2646"/>
                  </a:cubicBezTo>
                  <a:cubicBezTo>
                    <a:pt x="2026" y="2646"/>
                    <a:pt x="2026" y="2646"/>
                    <a:pt x="2026" y="2646"/>
                  </a:cubicBezTo>
                  <a:cubicBezTo>
                    <a:pt x="2052" y="2646"/>
                    <a:pt x="2074" y="2624"/>
                    <a:pt x="2074" y="2598"/>
                  </a:cubicBezTo>
                  <a:cubicBezTo>
                    <a:pt x="2074" y="48"/>
                    <a:pt x="2074" y="48"/>
                    <a:pt x="2074" y="48"/>
                  </a:cubicBezTo>
                  <a:cubicBezTo>
                    <a:pt x="2074" y="22"/>
                    <a:pt x="2052" y="0"/>
                    <a:pt x="2026" y="0"/>
                  </a:cubicBezTo>
                </a:path>
              </a:pathLst>
            </a:custGeom>
            <a:solidFill>
              <a:srgbClr val="F5E9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96" name="Group 336"/>
          <p:cNvGrpSpPr>
            <a:grpSpLocks noChangeAspect="1"/>
          </p:cNvGrpSpPr>
          <p:nvPr/>
        </p:nvGrpSpPr>
        <p:grpSpPr bwMode="auto">
          <a:xfrm>
            <a:off x="572423" y="2089150"/>
            <a:ext cx="5826126" cy="7308850"/>
            <a:chOff x="307" y="1316"/>
            <a:chExt cx="3670" cy="4604"/>
          </a:xfrm>
        </p:grpSpPr>
        <p:sp>
          <p:nvSpPr>
            <p:cNvPr id="1297" name="AutoShape 335"/>
            <p:cNvSpPr>
              <a:spLocks noChangeAspect="1" noChangeArrowheads="1" noTextEdit="1"/>
            </p:cNvSpPr>
            <p:nvPr/>
          </p:nvSpPr>
          <p:spPr bwMode="auto">
            <a:xfrm>
              <a:off x="336" y="1316"/>
              <a:ext cx="3641" cy="4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298" name="Group 537"/>
            <p:cNvGrpSpPr>
              <a:grpSpLocks/>
            </p:cNvGrpSpPr>
            <p:nvPr/>
          </p:nvGrpSpPr>
          <p:grpSpPr bwMode="auto">
            <a:xfrm>
              <a:off x="307" y="1316"/>
              <a:ext cx="3657" cy="3514"/>
              <a:chOff x="307" y="1316"/>
              <a:chExt cx="3657" cy="3514"/>
            </a:xfrm>
          </p:grpSpPr>
          <p:sp>
            <p:nvSpPr>
              <p:cNvPr id="1403" name="Freeform 341"/>
              <p:cNvSpPr>
                <a:spLocks/>
              </p:cNvSpPr>
              <p:nvPr/>
            </p:nvSpPr>
            <p:spPr bwMode="auto">
              <a:xfrm>
                <a:off x="1538" y="2684"/>
                <a:ext cx="1200" cy="187"/>
              </a:xfrm>
              <a:custGeom>
                <a:avLst/>
                <a:gdLst>
                  <a:gd name="T0" fmla="*/ 594 w 594"/>
                  <a:gd name="T1" fmla="*/ 78 h 78"/>
                  <a:gd name="T2" fmla="*/ 594 w 594"/>
                  <a:gd name="T3" fmla="*/ 57 h 78"/>
                  <a:gd name="T4" fmla="*/ 296 w 594"/>
                  <a:gd name="T5" fmla="*/ 0 h 78"/>
                  <a:gd name="T6" fmla="*/ 0 w 594"/>
                  <a:gd name="T7" fmla="*/ 56 h 78"/>
                  <a:gd name="T8" fmla="*/ 0 w 594"/>
                  <a:gd name="T9" fmla="*/ 78 h 78"/>
                  <a:gd name="T10" fmla="*/ 594 w 594"/>
                  <a:gd name="T11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4" h="78">
                    <a:moveTo>
                      <a:pt x="594" y="78"/>
                    </a:moveTo>
                    <a:cubicBezTo>
                      <a:pt x="594" y="57"/>
                      <a:pt x="594" y="57"/>
                      <a:pt x="594" y="57"/>
                    </a:cubicBezTo>
                    <a:cubicBezTo>
                      <a:pt x="503" y="21"/>
                      <a:pt x="402" y="0"/>
                      <a:pt x="296" y="0"/>
                    </a:cubicBezTo>
                    <a:cubicBezTo>
                      <a:pt x="190" y="0"/>
                      <a:pt x="89" y="20"/>
                      <a:pt x="0" y="56"/>
                    </a:cubicBezTo>
                    <a:cubicBezTo>
                      <a:pt x="0" y="78"/>
                      <a:pt x="0" y="78"/>
                      <a:pt x="0" y="78"/>
                    </a:cubicBezTo>
                    <a:lnTo>
                      <a:pt x="594" y="78"/>
                    </a:lnTo>
                    <a:close/>
                  </a:path>
                </a:pathLst>
              </a:custGeom>
              <a:solidFill>
                <a:srgbClr val="92B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4" name="Freeform 342"/>
              <p:cNvSpPr>
                <a:spLocks/>
              </p:cNvSpPr>
              <p:nvPr/>
            </p:nvSpPr>
            <p:spPr bwMode="auto">
              <a:xfrm>
                <a:off x="1994" y="2236"/>
                <a:ext cx="99" cy="75"/>
              </a:xfrm>
              <a:custGeom>
                <a:avLst/>
                <a:gdLst>
                  <a:gd name="T0" fmla="*/ 0 w 35"/>
                  <a:gd name="T1" fmla="*/ 31 h 37"/>
                  <a:gd name="T2" fmla="*/ 0 w 35"/>
                  <a:gd name="T3" fmla="*/ 31 h 37"/>
                  <a:gd name="T4" fmla="*/ 13 w 35"/>
                  <a:gd name="T5" fmla="*/ 3 h 37"/>
                  <a:gd name="T6" fmla="*/ 16 w 35"/>
                  <a:gd name="T7" fmla="*/ 0 h 37"/>
                  <a:gd name="T8" fmla="*/ 19 w 35"/>
                  <a:gd name="T9" fmla="*/ 1 h 37"/>
                  <a:gd name="T10" fmla="*/ 21 w 35"/>
                  <a:gd name="T11" fmla="*/ 6 h 37"/>
                  <a:gd name="T12" fmla="*/ 16 w 35"/>
                  <a:gd name="T13" fmla="*/ 17 h 37"/>
                  <a:gd name="T14" fmla="*/ 35 w 35"/>
                  <a:gd name="T15" fmla="*/ 28 h 37"/>
                  <a:gd name="T16" fmla="*/ 31 w 35"/>
                  <a:gd name="T17" fmla="*/ 36 h 37"/>
                  <a:gd name="T18" fmla="*/ 12 w 35"/>
                  <a:gd name="T19" fmla="*/ 25 h 37"/>
                  <a:gd name="T20" fmla="*/ 8 w 35"/>
                  <a:gd name="T21" fmla="*/ 35 h 37"/>
                  <a:gd name="T22" fmla="*/ 4 w 35"/>
                  <a:gd name="T23" fmla="*/ 37 h 37"/>
                  <a:gd name="T24" fmla="*/ 2 w 35"/>
                  <a:gd name="T25" fmla="*/ 37 h 37"/>
                  <a:gd name="T26" fmla="*/ 0 w 35"/>
                  <a:gd name="T27" fmla="*/ 34 h 37"/>
                  <a:gd name="T28" fmla="*/ 0 w 35"/>
                  <a:gd name="T29" fmla="*/ 31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5" h="37"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4" y="2"/>
                      <a:pt x="15" y="1"/>
                      <a:pt x="16" y="0"/>
                    </a:cubicBezTo>
                    <a:cubicBezTo>
                      <a:pt x="17" y="0"/>
                      <a:pt x="18" y="0"/>
                      <a:pt x="19" y="1"/>
                    </a:cubicBezTo>
                    <a:cubicBezTo>
                      <a:pt x="21" y="2"/>
                      <a:pt x="22" y="4"/>
                      <a:pt x="21" y="6"/>
                    </a:cubicBezTo>
                    <a:cubicBezTo>
                      <a:pt x="16" y="17"/>
                      <a:pt x="16" y="17"/>
                      <a:pt x="16" y="17"/>
                    </a:cubicBezTo>
                    <a:cubicBezTo>
                      <a:pt x="35" y="28"/>
                      <a:pt x="35" y="28"/>
                      <a:pt x="35" y="28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7" y="36"/>
                      <a:pt x="6" y="37"/>
                      <a:pt x="4" y="37"/>
                    </a:cubicBezTo>
                    <a:cubicBezTo>
                      <a:pt x="3" y="37"/>
                      <a:pt x="3" y="37"/>
                      <a:pt x="2" y="37"/>
                    </a:cubicBezTo>
                    <a:cubicBezTo>
                      <a:pt x="1" y="36"/>
                      <a:pt x="0" y="35"/>
                      <a:pt x="0" y="34"/>
                    </a:cubicBezTo>
                    <a:cubicBezTo>
                      <a:pt x="0" y="33"/>
                      <a:pt x="0" y="32"/>
                      <a:pt x="0" y="31"/>
                    </a:cubicBezTo>
                    <a:close/>
                  </a:path>
                </a:pathLst>
              </a:custGeom>
              <a:solidFill>
                <a:srgbClr val="CB20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5" name="Freeform 343"/>
              <p:cNvSpPr>
                <a:spLocks/>
              </p:cNvSpPr>
              <p:nvPr/>
            </p:nvSpPr>
            <p:spPr bwMode="auto">
              <a:xfrm>
                <a:off x="1842" y="2208"/>
                <a:ext cx="130" cy="196"/>
              </a:xfrm>
              <a:custGeom>
                <a:avLst/>
                <a:gdLst>
                  <a:gd name="T0" fmla="*/ 3 w 56"/>
                  <a:gd name="T1" fmla="*/ 53 h 87"/>
                  <a:gd name="T2" fmla="*/ 3 w 56"/>
                  <a:gd name="T3" fmla="*/ 5 h 87"/>
                  <a:gd name="T4" fmla="*/ 8 w 56"/>
                  <a:gd name="T5" fmla="*/ 0 h 87"/>
                  <a:gd name="T6" fmla="*/ 13 w 56"/>
                  <a:gd name="T7" fmla="*/ 5 h 87"/>
                  <a:gd name="T8" fmla="*/ 13 w 56"/>
                  <a:gd name="T9" fmla="*/ 53 h 87"/>
                  <a:gd name="T10" fmla="*/ 52 w 56"/>
                  <a:gd name="T11" fmla="*/ 53 h 87"/>
                  <a:gd name="T12" fmla="*/ 56 w 56"/>
                  <a:gd name="T13" fmla="*/ 57 h 87"/>
                  <a:gd name="T14" fmla="*/ 56 w 56"/>
                  <a:gd name="T15" fmla="*/ 58 h 87"/>
                  <a:gd name="T16" fmla="*/ 52 w 56"/>
                  <a:gd name="T17" fmla="*/ 63 h 87"/>
                  <a:gd name="T18" fmla="*/ 41 w 56"/>
                  <a:gd name="T19" fmla="*/ 63 h 87"/>
                  <a:gd name="T20" fmla="*/ 41 w 56"/>
                  <a:gd name="T21" fmla="*/ 87 h 87"/>
                  <a:gd name="T22" fmla="*/ 13 w 56"/>
                  <a:gd name="T23" fmla="*/ 63 h 87"/>
                  <a:gd name="T24" fmla="*/ 5 w 56"/>
                  <a:gd name="T25" fmla="*/ 63 h 87"/>
                  <a:gd name="T26" fmla="*/ 0 w 56"/>
                  <a:gd name="T27" fmla="*/ 58 h 87"/>
                  <a:gd name="T28" fmla="*/ 0 w 56"/>
                  <a:gd name="T29" fmla="*/ 57 h 87"/>
                  <a:gd name="T30" fmla="*/ 3 w 56"/>
                  <a:gd name="T31" fmla="*/ 5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6" h="87">
                    <a:moveTo>
                      <a:pt x="3" y="53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2"/>
                      <a:pt x="5" y="0"/>
                      <a:pt x="8" y="0"/>
                    </a:cubicBezTo>
                    <a:cubicBezTo>
                      <a:pt x="11" y="0"/>
                      <a:pt x="13" y="2"/>
                      <a:pt x="13" y="5"/>
                    </a:cubicBezTo>
                    <a:cubicBezTo>
                      <a:pt x="13" y="53"/>
                      <a:pt x="13" y="53"/>
                      <a:pt x="13" y="53"/>
                    </a:cubicBezTo>
                    <a:cubicBezTo>
                      <a:pt x="52" y="53"/>
                      <a:pt x="52" y="53"/>
                      <a:pt x="52" y="53"/>
                    </a:cubicBezTo>
                    <a:cubicBezTo>
                      <a:pt x="54" y="53"/>
                      <a:pt x="56" y="55"/>
                      <a:pt x="56" y="57"/>
                    </a:cubicBezTo>
                    <a:cubicBezTo>
                      <a:pt x="56" y="58"/>
                      <a:pt x="56" y="58"/>
                      <a:pt x="56" y="58"/>
                    </a:cubicBezTo>
                    <a:cubicBezTo>
                      <a:pt x="56" y="61"/>
                      <a:pt x="54" y="63"/>
                      <a:pt x="52" y="63"/>
                    </a:cubicBezTo>
                    <a:cubicBezTo>
                      <a:pt x="41" y="63"/>
                      <a:pt x="41" y="63"/>
                      <a:pt x="41" y="63"/>
                    </a:cubicBezTo>
                    <a:cubicBezTo>
                      <a:pt x="41" y="87"/>
                      <a:pt x="41" y="87"/>
                      <a:pt x="41" y="87"/>
                    </a:cubicBezTo>
                    <a:cubicBezTo>
                      <a:pt x="28" y="72"/>
                      <a:pt x="13" y="63"/>
                      <a:pt x="13" y="63"/>
                    </a:cubicBezTo>
                    <a:cubicBezTo>
                      <a:pt x="5" y="63"/>
                      <a:pt x="5" y="63"/>
                      <a:pt x="5" y="63"/>
                    </a:cubicBezTo>
                    <a:cubicBezTo>
                      <a:pt x="2" y="63"/>
                      <a:pt x="0" y="61"/>
                      <a:pt x="0" y="58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56"/>
                      <a:pt x="1" y="54"/>
                      <a:pt x="3" y="53"/>
                    </a:cubicBezTo>
                    <a:close/>
                  </a:path>
                </a:pathLst>
              </a:custGeom>
              <a:solidFill>
                <a:srgbClr val="CB20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6" name="Freeform 344"/>
              <p:cNvSpPr>
                <a:spLocks/>
              </p:cNvSpPr>
              <p:nvPr/>
            </p:nvSpPr>
            <p:spPr bwMode="auto">
              <a:xfrm>
                <a:off x="1655" y="2115"/>
                <a:ext cx="960" cy="566"/>
              </a:xfrm>
              <a:custGeom>
                <a:avLst/>
                <a:gdLst>
                  <a:gd name="T0" fmla="*/ 4 w 396"/>
                  <a:gd name="T1" fmla="*/ 94 h 210"/>
                  <a:gd name="T2" fmla="*/ 50 w 396"/>
                  <a:gd name="T3" fmla="*/ 82 h 210"/>
                  <a:gd name="T4" fmla="*/ 132 w 396"/>
                  <a:gd name="T5" fmla="*/ 129 h 210"/>
                  <a:gd name="T6" fmla="*/ 181 w 396"/>
                  <a:gd name="T7" fmla="*/ 129 h 210"/>
                  <a:gd name="T8" fmla="*/ 181 w 396"/>
                  <a:gd name="T9" fmla="*/ 90 h 210"/>
                  <a:gd name="T10" fmla="*/ 173 w 396"/>
                  <a:gd name="T11" fmla="*/ 82 h 210"/>
                  <a:gd name="T12" fmla="*/ 173 w 396"/>
                  <a:gd name="T13" fmla="*/ 66 h 210"/>
                  <a:gd name="T14" fmla="*/ 181 w 396"/>
                  <a:gd name="T15" fmla="*/ 57 h 210"/>
                  <a:gd name="T16" fmla="*/ 181 w 396"/>
                  <a:gd name="T17" fmla="*/ 57 h 210"/>
                  <a:gd name="T18" fmla="*/ 254 w 396"/>
                  <a:gd name="T19" fmla="*/ 57 h 210"/>
                  <a:gd name="T20" fmla="*/ 254 w 396"/>
                  <a:gd name="T21" fmla="*/ 40 h 210"/>
                  <a:gd name="T22" fmla="*/ 252 w 396"/>
                  <a:gd name="T23" fmla="*/ 40 h 210"/>
                  <a:gd name="T24" fmla="*/ 252 w 396"/>
                  <a:gd name="T25" fmla="*/ 39 h 210"/>
                  <a:gd name="T26" fmla="*/ 254 w 396"/>
                  <a:gd name="T27" fmla="*/ 36 h 210"/>
                  <a:gd name="T28" fmla="*/ 254 w 396"/>
                  <a:gd name="T29" fmla="*/ 35 h 210"/>
                  <a:gd name="T30" fmla="*/ 254 w 396"/>
                  <a:gd name="T31" fmla="*/ 35 h 210"/>
                  <a:gd name="T32" fmla="*/ 258 w 396"/>
                  <a:gd name="T33" fmla="*/ 31 h 210"/>
                  <a:gd name="T34" fmla="*/ 259 w 396"/>
                  <a:gd name="T35" fmla="*/ 31 h 210"/>
                  <a:gd name="T36" fmla="*/ 263 w 396"/>
                  <a:gd name="T37" fmla="*/ 35 h 210"/>
                  <a:gd name="T38" fmla="*/ 263 w 396"/>
                  <a:gd name="T39" fmla="*/ 35 h 210"/>
                  <a:gd name="T40" fmla="*/ 263 w 396"/>
                  <a:gd name="T41" fmla="*/ 36 h 210"/>
                  <a:gd name="T42" fmla="*/ 266 w 396"/>
                  <a:gd name="T43" fmla="*/ 39 h 210"/>
                  <a:gd name="T44" fmla="*/ 265 w 396"/>
                  <a:gd name="T45" fmla="*/ 40 h 210"/>
                  <a:gd name="T46" fmla="*/ 263 w 396"/>
                  <a:gd name="T47" fmla="*/ 40 h 210"/>
                  <a:gd name="T48" fmla="*/ 263 w 396"/>
                  <a:gd name="T49" fmla="*/ 57 h 210"/>
                  <a:gd name="T50" fmla="*/ 273 w 396"/>
                  <a:gd name="T51" fmla="*/ 57 h 210"/>
                  <a:gd name="T52" fmla="*/ 273 w 396"/>
                  <a:gd name="T53" fmla="*/ 28 h 210"/>
                  <a:gd name="T54" fmla="*/ 276 w 396"/>
                  <a:gd name="T55" fmla="*/ 25 h 210"/>
                  <a:gd name="T56" fmla="*/ 276 w 396"/>
                  <a:gd name="T57" fmla="*/ 25 h 210"/>
                  <a:gd name="T58" fmla="*/ 276 w 396"/>
                  <a:gd name="T59" fmla="*/ 0 h 210"/>
                  <a:gd name="T60" fmla="*/ 281 w 396"/>
                  <a:gd name="T61" fmla="*/ 0 h 210"/>
                  <a:gd name="T62" fmla="*/ 281 w 396"/>
                  <a:gd name="T63" fmla="*/ 25 h 210"/>
                  <a:gd name="T64" fmla="*/ 282 w 396"/>
                  <a:gd name="T65" fmla="*/ 25 h 210"/>
                  <a:gd name="T66" fmla="*/ 285 w 396"/>
                  <a:gd name="T67" fmla="*/ 28 h 210"/>
                  <a:gd name="T68" fmla="*/ 285 w 396"/>
                  <a:gd name="T69" fmla="*/ 57 h 210"/>
                  <a:gd name="T70" fmla="*/ 314 w 396"/>
                  <a:gd name="T71" fmla="*/ 57 h 210"/>
                  <a:gd name="T72" fmla="*/ 343 w 396"/>
                  <a:gd name="T73" fmla="*/ 87 h 210"/>
                  <a:gd name="T74" fmla="*/ 343 w 396"/>
                  <a:gd name="T75" fmla="*/ 98 h 210"/>
                  <a:gd name="T76" fmla="*/ 343 w 396"/>
                  <a:gd name="T77" fmla="*/ 130 h 210"/>
                  <a:gd name="T78" fmla="*/ 394 w 396"/>
                  <a:gd name="T79" fmla="*/ 152 h 210"/>
                  <a:gd name="T80" fmla="*/ 394 w 396"/>
                  <a:gd name="T81" fmla="*/ 160 h 210"/>
                  <a:gd name="T82" fmla="*/ 386 w 396"/>
                  <a:gd name="T83" fmla="*/ 160 h 210"/>
                  <a:gd name="T84" fmla="*/ 342 w 396"/>
                  <a:gd name="T85" fmla="*/ 142 h 210"/>
                  <a:gd name="T86" fmla="*/ 281 w 396"/>
                  <a:gd name="T87" fmla="*/ 195 h 210"/>
                  <a:gd name="T88" fmla="*/ 275 w 396"/>
                  <a:gd name="T89" fmla="*/ 200 h 210"/>
                  <a:gd name="T90" fmla="*/ 275 w 396"/>
                  <a:gd name="T91" fmla="*/ 200 h 210"/>
                  <a:gd name="T92" fmla="*/ 273 w 396"/>
                  <a:gd name="T93" fmla="*/ 200 h 210"/>
                  <a:gd name="T94" fmla="*/ 144 w 396"/>
                  <a:gd name="T95" fmla="*/ 200 h 210"/>
                  <a:gd name="T96" fmla="*/ 143 w 396"/>
                  <a:gd name="T97" fmla="*/ 206 h 210"/>
                  <a:gd name="T98" fmla="*/ 137 w 396"/>
                  <a:gd name="T99" fmla="*/ 210 h 210"/>
                  <a:gd name="T100" fmla="*/ 136 w 396"/>
                  <a:gd name="T101" fmla="*/ 210 h 210"/>
                  <a:gd name="T102" fmla="*/ 132 w 396"/>
                  <a:gd name="T103" fmla="*/ 203 h 210"/>
                  <a:gd name="T104" fmla="*/ 135 w 396"/>
                  <a:gd name="T105" fmla="*/ 179 h 210"/>
                  <a:gd name="T106" fmla="*/ 50 w 396"/>
                  <a:gd name="T107" fmla="*/ 93 h 210"/>
                  <a:gd name="T108" fmla="*/ 10 w 396"/>
                  <a:gd name="T109" fmla="*/ 104 h 210"/>
                  <a:gd name="T110" fmla="*/ 2 w 396"/>
                  <a:gd name="T111" fmla="*/ 101 h 210"/>
                  <a:gd name="T112" fmla="*/ 4 w 396"/>
                  <a:gd name="T113" fmla="*/ 94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96" h="210">
                    <a:moveTo>
                      <a:pt x="4" y="94"/>
                    </a:moveTo>
                    <a:cubicBezTo>
                      <a:pt x="18" y="86"/>
                      <a:pt x="34" y="82"/>
                      <a:pt x="50" y="82"/>
                    </a:cubicBezTo>
                    <a:cubicBezTo>
                      <a:pt x="85" y="82"/>
                      <a:pt x="115" y="101"/>
                      <a:pt x="132" y="129"/>
                    </a:cubicBezTo>
                    <a:cubicBezTo>
                      <a:pt x="181" y="129"/>
                      <a:pt x="181" y="129"/>
                      <a:pt x="181" y="129"/>
                    </a:cubicBezTo>
                    <a:cubicBezTo>
                      <a:pt x="181" y="90"/>
                      <a:pt x="181" y="90"/>
                      <a:pt x="181" y="90"/>
                    </a:cubicBezTo>
                    <a:cubicBezTo>
                      <a:pt x="176" y="90"/>
                      <a:pt x="173" y="86"/>
                      <a:pt x="173" y="82"/>
                    </a:cubicBezTo>
                    <a:cubicBezTo>
                      <a:pt x="173" y="66"/>
                      <a:pt x="173" y="66"/>
                      <a:pt x="173" y="66"/>
                    </a:cubicBezTo>
                    <a:cubicBezTo>
                      <a:pt x="173" y="62"/>
                      <a:pt x="176" y="58"/>
                      <a:pt x="181" y="57"/>
                    </a:cubicBezTo>
                    <a:cubicBezTo>
                      <a:pt x="181" y="57"/>
                      <a:pt x="181" y="57"/>
                      <a:pt x="181" y="57"/>
                    </a:cubicBezTo>
                    <a:cubicBezTo>
                      <a:pt x="254" y="57"/>
                      <a:pt x="254" y="57"/>
                      <a:pt x="254" y="57"/>
                    </a:cubicBezTo>
                    <a:cubicBezTo>
                      <a:pt x="254" y="40"/>
                      <a:pt x="254" y="40"/>
                      <a:pt x="254" y="40"/>
                    </a:cubicBezTo>
                    <a:cubicBezTo>
                      <a:pt x="252" y="40"/>
                      <a:pt x="252" y="40"/>
                      <a:pt x="252" y="40"/>
                    </a:cubicBezTo>
                    <a:cubicBezTo>
                      <a:pt x="252" y="40"/>
                      <a:pt x="251" y="39"/>
                      <a:pt x="252" y="39"/>
                    </a:cubicBezTo>
                    <a:cubicBezTo>
                      <a:pt x="254" y="36"/>
                      <a:pt x="254" y="36"/>
                      <a:pt x="254" y="36"/>
                    </a:cubicBezTo>
                    <a:cubicBezTo>
                      <a:pt x="254" y="35"/>
                      <a:pt x="254" y="35"/>
                      <a:pt x="254" y="35"/>
                    </a:cubicBezTo>
                    <a:cubicBezTo>
                      <a:pt x="254" y="35"/>
                      <a:pt x="254" y="35"/>
                      <a:pt x="254" y="35"/>
                    </a:cubicBezTo>
                    <a:cubicBezTo>
                      <a:pt x="258" y="31"/>
                      <a:pt x="258" y="31"/>
                      <a:pt x="258" y="31"/>
                    </a:cubicBezTo>
                    <a:cubicBezTo>
                      <a:pt x="258" y="31"/>
                      <a:pt x="259" y="31"/>
                      <a:pt x="259" y="31"/>
                    </a:cubicBezTo>
                    <a:cubicBezTo>
                      <a:pt x="263" y="35"/>
                      <a:pt x="263" y="35"/>
                      <a:pt x="263" y="35"/>
                    </a:cubicBezTo>
                    <a:cubicBezTo>
                      <a:pt x="263" y="35"/>
                      <a:pt x="263" y="35"/>
                      <a:pt x="263" y="35"/>
                    </a:cubicBezTo>
                    <a:cubicBezTo>
                      <a:pt x="263" y="36"/>
                      <a:pt x="263" y="36"/>
                      <a:pt x="263" y="36"/>
                    </a:cubicBezTo>
                    <a:cubicBezTo>
                      <a:pt x="266" y="39"/>
                      <a:pt x="266" y="39"/>
                      <a:pt x="266" y="39"/>
                    </a:cubicBezTo>
                    <a:cubicBezTo>
                      <a:pt x="266" y="39"/>
                      <a:pt x="265" y="40"/>
                      <a:pt x="265" y="40"/>
                    </a:cubicBezTo>
                    <a:cubicBezTo>
                      <a:pt x="263" y="40"/>
                      <a:pt x="263" y="40"/>
                      <a:pt x="263" y="40"/>
                    </a:cubicBezTo>
                    <a:cubicBezTo>
                      <a:pt x="263" y="57"/>
                      <a:pt x="263" y="57"/>
                      <a:pt x="263" y="57"/>
                    </a:cubicBezTo>
                    <a:cubicBezTo>
                      <a:pt x="273" y="57"/>
                      <a:pt x="273" y="57"/>
                      <a:pt x="273" y="57"/>
                    </a:cubicBezTo>
                    <a:cubicBezTo>
                      <a:pt x="273" y="28"/>
                      <a:pt x="273" y="28"/>
                      <a:pt x="273" y="28"/>
                    </a:cubicBezTo>
                    <a:cubicBezTo>
                      <a:pt x="273" y="26"/>
                      <a:pt x="274" y="25"/>
                      <a:pt x="276" y="25"/>
                    </a:cubicBezTo>
                    <a:cubicBezTo>
                      <a:pt x="276" y="25"/>
                      <a:pt x="276" y="25"/>
                      <a:pt x="276" y="25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81" y="0"/>
                      <a:pt x="281" y="0"/>
                      <a:pt x="281" y="0"/>
                    </a:cubicBezTo>
                    <a:cubicBezTo>
                      <a:pt x="281" y="25"/>
                      <a:pt x="281" y="25"/>
                      <a:pt x="281" y="25"/>
                    </a:cubicBezTo>
                    <a:cubicBezTo>
                      <a:pt x="282" y="25"/>
                      <a:pt x="282" y="25"/>
                      <a:pt x="282" y="25"/>
                    </a:cubicBezTo>
                    <a:cubicBezTo>
                      <a:pt x="283" y="25"/>
                      <a:pt x="285" y="26"/>
                      <a:pt x="285" y="28"/>
                    </a:cubicBezTo>
                    <a:cubicBezTo>
                      <a:pt x="285" y="57"/>
                      <a:pt x="285" y="57"/>
                      <a:pt x="285" y="57"/>
                    </a:cubicBezTo>
                    <a:cubicBezTo>
                      <a:pt x="314" y="57"/>
                      <a:pt x="314" y="57"/>
                      <a:pt x="314" y="57"/>
                    </a:cubicBezTo>
                    <a:cubicBezTo>
                      <a:pt x="330" y="57"/>
                      <a:pt x="343" y="71"/>
                      <a:pt x="343" y="87"/>
                    </a:cubicBezTo>
                    <a:cubicBezTo>
                      <a:pt x="343" y="98"/>
                      <a:pt x="343" y="98"/>
                      <a:pt x="343" y="98"/>
                    </a:cubicBezTo>
                    <a:cubicBezTo>
                      <a:pt x="343" y="130"/>
                      <a:pt x="343" y="130"/>
                      <a:pt x="343" y="130"/>
                    </a:cubicBezTo>
                    <a:cubicBezTo>
                      <a:pt x="363" y="131"/>
                      <a:pt x="381" y="138"/>
                      <a:pt x="394" y="152"/>
                    </a:cubicBezTo>
                    <a:cubicBezTo>
                      <a:pt x="396" y="154"/>
                      <a:pt x="396" y="158"/>
                      <a:pt x="394" y="160"/>
                    </a:cubicBezTo>
                    <a:cubicBezTo>
                      <a:pt x="392" y="162"/>
                      <a:pt x="388" y="162"/>
                      <a:pt x="386" y="160"/>
                    </a:cubicBezTo>
                    <a:cubicBezTo>
                      <a:pt x="375" y="148"/>
                      <a:pt x="359" y="142"/>
                      <a:pt x="342" y="142"/>
                    </a:cubicBezTo>
                    <a:cubicBezTo>
                      <a:pt x="312" y="142"/>
                      <a:pt x="285" y="165"/>
                      <a:pt x="281" y="195"/>
                    </a:cubicBezTo>
                    <a:cubicBezTo>
                      <a:pt x="281" y="198"/>
                      <a:pt x="278" y="200"/>
                      <a:pt x="275" y="200"/>
                    </a:cubicBezTo>
                    <a:cubicBezTo>
                      <a:pt x="275" y="200"/>
                      <a:pt x="275" y="200"/>
                      <a:pt x="275" y="200"/>
                    </a:cubicBezTo>
                    <a:cubicBezTo>
                      <a:pt x="274" y="200"/>
                      <a:pt x="274" y="200"/>
                      <a:pt x="273" y="200"/>
                    </a:cubicBezTo>
                    <a:cubicBezTo>
                      <a:pt x="144" y="200"/>
                      <a:pt x="144" y="200"/>
                      <a:pt x="144" y="200"/>
                    </a:cubicBezTo>
                    <a:cubicBezTo>
                      <a:pt x="144" y="202"/>
                      <a:pt x="143" y="204"/>
                      <a:pt x="143" y="206"/>
                    </a:cubicBezTo>
                    <a:cubicBezTo>
                      <a:pt x="142" y="208"/>
                      <a:pt x="140" y="210"/>
                      <a:pt x="137" y="210"/>
                    </a:cubicBezTo>
                    <a:cubicBezTo>
                      <a:pt x="137" y="210"/>
                      <a:pt x="136" y="210"/>
                      <a:pt x="136" y="210"/>
                    </a:cubicBezTo>
                    <a:cubicBezTo>
                      <a:pt x="133" y="209"/>
                      <a:pt x="131" y="206"/>
                      <a:pt x="132" y="203"/>
                    </a:cubicBezTo>
                    <a:cubicBezTo>
                      <a:pt x="134" y="195"/>
                      <a:pt x="135" y="187"/>
                      <a:pt x="135" y="179"/>
                    </a:cubicBezTo>
                    <a:cubicBezTo>
                      <a:pt x="135" y="132"/>
                      <a:pt x="97" y="93"/>
                      <a:pt x="50" y="93"/>
                    </a:cubicBezTo>
                    <a:cubicBezTo>
                      <a:pt x="36" y="93"/>
                      <a:pt x="22" y="97"/>
                      <a:pt x="10" y="104"/>
                    </a:cubicBezTo>
                    <a:cubicBezTo>
                      <a:pt x="7" y="105"/>
                      <a:pt x="3" y="104"/>
                      <a:pt x="2" y="101"/>
                    </a:cubicBezTo>
                    <a:cubicBezTo>
                      <a:pt x="0" y="99"/>
                      <a:pt x="1" y="95"/>
                      <a:pt x="4" y="94"/>
                    </a:cubicBezTo>
                    <a:close/>
                  </a:path>
                </a:pathLst>
              </a:custGeom>
              <a:solidFill>
                <a:srgbClr val="CB20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7" name="Freeform 345"/>
              <p:cNvSpPr>
                <a:spLocks/>
              </p:cNvSpPr>
              <p:nvPr/>
            </p:nvSpPr>
            <p:spPr bwMode="auto">
              <a:xfrm>
                <a:off x="1611" y="2405"/>
                <a:ext cx="343" cy="350"/>
              </a:xfrm>
              <a:custGeom>
                <a:avLst/>
                <a:gdLst>
                  <a:gd name="T0" fmla="*/ 5 w 150"/>
                  <a:gd name="T1" fmla="*/ 66 h 151"/>
                  <a:gd name="T2" fmla="*/ 8 w 150"/>
                  <a:gd name="T3" fmla="*/ 47 h 151"/>
                  <a:gd name="T4" fmla="*/ 14 w 150"/>
                  <a:gd name="T5" fmla="*/ 32 h 151"/>
                  <a:gd name="T6" fmla="*/ 19 w 150"/>
                  <a:gd name="T7" fmla="*/ 32 h 151"/>
                  <a:gd name="T8" fmla="*/ 31 w 150"/>
                  <a:gd name="T9" fmla="*/ 17 h 151"/>
                  <a:gd name="T10" fmla="*/ 43 w 150"/>
                  <a:gd name="T11" fmla="*/ 7 h 151"/>
                  <a:gd name="T12" fmla="*/ 48 w 150"/>
                  <a:gd name="T13" fmla="*/ 10 h 151"/>
                  <a:gd name="T14" fmla="*/ 66 w 150"/>
                  <a:gd name="T15" fmla="*/ 2 h 151"/>
                  <a:gd name="T16" fmla="*/ 82 w 150"/>
                  <a:gd name="T17" fmla="*/ 0 h 151"/>
                  <a:gd name="T18" fmla="*/ 84 w 150"/>
                  <a:gd name="T19" fmla="*/ 5 h 151"/>
                  <a:gd name="T20" fmla="*/ 104 w 150"/>
                  <a:gd name="T21" fmla="*/ 8 h 151"/>
                  <a:gd name="T22" fmla="*/ 118 w 150"/>
                  <a:gd name="T23" fmla="*/ 13 h 151"/>
                  <a:gd name="T24" fmla="*/ 118 w 150"/>
                  <a:gd name="T25" fmla="*/ 19 h 151"/>
                  <a:gd name="T26" fmla="*/ 134 w 150"/>
                  <a:gd name="T27" fmla="*/ 31 h 151"/>
                  <a:gd name="T28" fmla="*/ 143 w 150"/>
                  <a:gd name="T29" fmla="*/ 43 h 151"/>
                  <a:gd name="T30" fmla="*/ 141 w 150"/>
                  <a:gd name="T31" fmla="*/ 48 h 151"/>
                  <a:gd name="T32" fmla="*/ 148 w 150"/>
                  <a:gd name="T33" fmla="*/ 66 h 151"/>
                  <a:gd name="T34" fmla="*/ 150 w 150"/>
                  <a:gd name="T35" fmla="*/ 82 h 151"/>
                  <a:gd name="T36" fmla="*/ 145 w 150"/>
                  <a:gd name="T37" fmla="*/ 84 h 151"/>
                  <a:gd name="T38" fmla="*/ 142 w 150"/>
                  <a:gd name="T39" fmla="*/ 104 h 151"/>
                  <a:gd name="T40" fmla="*/ 137 w 150"/>
                  <a:gd name="T41" fmla="*/ 119 h 151"/>
                  <a:gd name="T42" fmla="*/ 132 w 150"/>
                  <a:gd name="T43" fmla="*/ 119 h 151"/>
                  <a:gd name="T44" fmla="*/ 119 w 150"/>
                  <a:gd name="T45" fmla="*/ 134 h 151"/>
                  <a:gd name="T46" fmla="*/ 107 w 150"/>
                  <a:gd name="T47" fmla="*/ 144 h 151"/>
                  <a:gd name="T48" fmla="*/ 103 w 150"/>
                  <a:gd name="T49" fmla="*/ 141 h 151"/>
                  <a:gd name="T50" fmla="*/ 84 w 150"/>
                  <a:gd name="T51" fmla="*/ 148 h 151"/>
                  <a:gd name="T52" fmla="*/ 69 w 150"/>
                  <a:gd name="T53" fmla="*/ 151 h 151"/>
                  <a:gd name="T54" fmla="*/ 66 w 150"/>
                  <a:gd name="T55" fmla="*/ 146 h 151"/>
                  <a:gd name="T56" fmla="*/ 47 w 150"/>
                  <a:gd name="T57" fmla="*/ 143 h 151"/>
                  <a:gd name="T58" fmla="*/ 32 w 150"/>
                  <a:gd name="T59" fmla="*/ 137 h 151"/>
                  <a:gd name="T60" fmla="*/ 32 w 150"/>
                  <a:gd name="T61" fmla="*/ 132 h 151"/>
                  <a:gd name="T62" fmla="*/ 17 w 150"/>
                  <a:gd name="T63" fmla="*/ 120 h 151"/>
                  <a:gd name="T64" fmla="*/ 7 w 150"/>
                  <a:gd name="T65" fmla="*/ 107 h 151"/>
                  <a:gd name="T66" fmla="*/ 10 w 150"/>
                  <a:gd name="T67" fmla="*/ 103 h 151"/>
                  <a:gd name="T68" fmla="*/ 3 w 150"/>
                  <a:gd name="T69" fmla="*/ 84 h 151"/>
                  <a:gd name="T70" fmla="*/ 0 w 150"/>
                  <a:gd name="T71" fmla="*/ 69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0" h="151">
                    <a:moveTo>
                      <a:pt x="3" y="66"/>
                    </a:moveTo>
                    <a:cubicBezTo>
                      <a:pt x="5" y="66"/>
                      <a:pt x="5" y="66"/>
                      <a:pt x="5" y="66"/>
                    </a:cubicBezTo>
                    <a:cubicBezTo>
                      <a:pt x="6" y="60"/>
                      <a:pt x="8" y="54"/>
                      <a:pt x="10" y="48"/>
                    </a:cubicBezTo>
                    <a:cubicBezTo>
                      <a:pt x="8" y="47"/>
                      <a:pt x="8" y="47"/>
                      <a:pt x="8" y="47"/>
                    </a:cubicBezTo>
                    <a:cubicBezTo>
                      <a:pt x="7" y="46"/>
                      <a:pt x="6" y="44"/>
                      <a:pt x="7" y="43"/>
                    </a:cubicBezTo>
                    <a:cubicBezTo>
                      <a:pt x="14" y="32"/>
                      <a:pt x="14" y="32"/>
                      <a:pt x="14" y="32"/>
                    </a:cubicBezTo>
                    <a:cubicBezTo>
                      <a:pt x="14" y="31"/>
                      <a:pt x="16" y="30"/>
                      <a:pt x="17" y="31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3" y="27"/>
                      <a:pt x="27" y="23"/>
                      <a:pt x="32" y="19"/>
                    </a:cubicBezTo>
                    <a:cubicBezTo>
                      <a:pt x="31" y="17"/>
                      <a:pt x="31" y="17"/>
                      <a:pt x="31" y="17"/>
                    </a:cubicBezTo>
                    <a:cubicBezTo>
                      <a:pt x="31" y="15"/>
                      <a:pt x="31" y="14"/>
                      <a:pt x="32" y="13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5" y="6"/>
                      <a:pt x="46" y="6"/>
                      <a:pt x="47" y="8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54" y="7"/>
                      <a:pt x="60" y="5"/>
                      <a:pt x="66" y="5"/>
                    </a:cubicBezTo>
                    <a:cubicBezTo>
                      <a:pt x="66" y="2"/>
                      <a:pt x="66" y="2"/>
                      <a:pt x="66" y="2"/>
                    </a:cubicBezTo>
                    <a:cubicBezTo>
                      <a:pt x="66" y="1"/>
                      <a:pt x="67" y="0"/>
                      <a:pt x="69" y="0"/>
                    </a:cubicBezTo>
                    <a:cubicBezTo>
                      <a:pt x="82" y="0"/>
                      <a:pt x="82" y="0"/>
                      <a:pt x="82" y="0"/>
                    </a:cubicBezTo>
                    <a:cubicBezTo>
                      <a:pt x="83" y="0"/>
                      <a:pt x="84" y="1"/>
                      <a:pt x="84" y="2"/>
                    </a:cubicBezTo>
                    <a:cubicBezTo>
                      <a:pt x="84" y="5"/>
                      <a:pt x="84" y="5"/>
                      <a:pt x="84" y="5"/>
                    </a:cubicBezTo>
                    <a:cubicBezTo>
                      <a:pt x="91" y="5"/>
                      <a:pt x="97" y="7"/>
                      <a:pt x="103" y="10"/>
                    </a:cubicBezTo>
                    <a:cubicBezTo>
                      <a:pt x="104" y="8"/>
                      <a:pt x="104" y="8"/>
                      <a:pt x="104" y="8"/>
                    </a:cubicBezTo>
                    <a:cubicBezTo>
                      <a:pt x="104" y="6"/>
                      <a:pt x="106" y="6"/>
                      <a:pt x="107" y="7"/>
                    </a:cubicBezTo>
                    <a:cubicBezTo>
                      <a:pt x="118" y="13"/>
                      <a:pt x="118" y="13"/>
                      <a:pt x="118" y="13"/>
                    </a:cubicBezTo>
                    <a:cubicBezTo>
                      <a:pt x="119" y="14"/>
                      <a:pt x="120" y="15"/>
                      <a:pt x="119" y="17"/>
                    </a:cubicBezTo>
                    <a:cubicBezTo>
                      <a:pt x="118" y="19"/>
                      <a:pt x="118" y="19"/>
                      <a:pt x="118" y="19"/>
                    </a:cubicBezTo>
                    <a:cubicBezTo>
                      <a:pt x="123" y="23"/>
                      <a:pt x="128" y="27"/>
                      <a:pt x="132" y="32"/>
                    </a:cubicBezTo>
                    <a:cubicBezTo>
                      <a:pt x="134" y="31"/>
                      <a:pt x="134" y="31"/>
                      <a:pt x="134" y="31"/>
                    </a:cubicBezTo>
                    <a:cubicBezTo>
                      <a:pt x="135" y="30"/>
                      <a:pt x="136" y="31"/>
                      <a:pt x="137" y="32"/>
                    </a:cubicBezTo>
                    <a:cubicBezTo>
                      <a:pt x="143" y="43"/>
                      <a:pt x="143" y="43"/>
                      <a:pt x="143" y="43"/>
                    </a:cubicBezTo>
                    <a:cubicBezTo>
                      <a:pt x="144" y="44"/>
                      <a:pt x="144" y="46"/>
                      <a:pt x="142" y="47"/>
                    </a:cubicBezTo>
                    <a:cubicBezTo>
                      <a:pt x="141" y="48"/>
                      <a:pt x="141" y="48"/>
                      <a:pt x="141" y="48"/>
                    </a:cubicBezTo>
                    <a:cubicBezTo>
                      <a:pt x="143" y="54"/>
                      <a:pt x="145" y="60"/>
                      <a:pt x="145" y="66"/>
                    </a:cubicBezTo>
                    <a:cubicBezTo>
                      <a:pt x="148" y="66"/>
                      <a:pt x="148" y="66"/>
                      <a:pt x="148" y="66"/>
                    </a:cubicBezTo>
                    <a:cubicBezTo>
                      <a:pt x="149" y="66"/>
                      <a:pt x="150" y="68"/>
                      <a:pt x="150" y="69"/>
                    </a:cubicBezTo>
                    <a:cubicBezTo>
                      <a:pt x="150" y="82"/>
                      <a:pt x="150" y="82"/>
                      <a:pt x="150" y="82"/>
                    </a:cubicBezTo>
                    <a:cubicBezTo>
                      <a:pt x="150" y="83"/>
                      <a:pt x="149" y="84"/>
                      <a:pt x="148" y="84"/>
                    </a:cubicBezTo>
                    <a:cubicBezTo>
                      <a:pt x="145" y="84"/>
                      <a:pt x="145" y="84"/>
                      <a:pt x="145" y="84"/>
                    </a:cubicBezTo>
                    <a:cubicBezTo>
                      <a:pt x="145" y="91"/>
                      <a:pt x="143" y="97"/>
                      <a:pt x="141" y="103"/>
                    </a:cubicBezTo>
                    <a:cubicBezTo>
                      <a:pt x="142" y="104"/>
                      <a:pt x="142" y="104"/>
                      <a:pt x="142" y="104"/>
                    </a:cubicBezTo>
                    <a:cubicBezTo>
                      <a:pt x="144" y="105"/>
                      <a:pt x="144" y="106"/>
                      <a:pt x="143" y="107"/>
                    </a:cubicBezTo>
                    <a:cubicBezTo>
                      <a:pt x="137" y="119"/>
                      <a:pt x="137" y="119"/>
                      <a:pt x="137" y="119"/>
                    </a:cubicBezTo>
                    <a:cubicBezTo>
                      <a:pt x="136" y="120"/>
                      <a:pt x="135" y="120"/>
                      <a:pt x="134" y="120"/>
                    </a:cubicBezTo>
                    <a:cubicBezTo>
                      <a:pt x="132" y="119"/>
                      <a:pt x="132" y="119"/>
                      <a:pt x="132" y="119"/>
                    </a:cubicBezTo>
                    <a:cubicBezTo>
                      <a:pt x="128" y="124"/>
                      <a:pt x="123" y="128"/>
                      <a:pt x="118" y="132"/>
                    </a:cubicBezTo>
                    <a:cubicBezTo>
                      <a:pt x="119" y="134"/>
                      <a:pt x="119" y="134"/>
                      <a:pt x="119" y="134"/>
                    </a:cubicBezTo>
                    <a:cubicBezTo>
                      <a:pt x="120" y="135"/>
                      <a:pt x="119" y="137"/>
                      <a:pt x="118" y="137"/>
                    </a:cubicBezTo>
                    <a:cubicBezTo>
                      <a:pt x="107" y="144"/>
                      <a:pt x="107" y="144"/>
                      <a:pt x="107" y="144"/>
                    </a:cubicBezTo>
                    <a:cubicBezTo>
                      <a:pt x="106" y="145"/>
                      <a:pt x="104" y="144"/>
                      <a:pt x="104" y="143"/>
                    </a:cubicBezTo>
                    <a:cubicBezTo>
                      <a:pt x="103" y="141"/>
                      <a:pt x="103" y="141"/>
                      <a:pt x="103" y="141"/>
                    </a:cubicBezTo>
                    <a:cubicBezTo>
                      <a:pt x="97" y="144"/>
                      <a:pt x="91" y="145"/>
                      <a:pt x="84" y="146"/>
                    </a:cubicBezTo>
                    <a:cubicBezTo>
                      <a:pt x="84" y="148"/>
                      <a:pt x="84" y="148"/>
                      <a:pt x="84" y="148"/>
                    </a:cubicBezTo>
                    <a:cubicBezTo>
                      <a:pt x="84" y="150"/>
                      <a:pt x="83" y="151"/>
                      <a:pt x="82" y="151"/>
                    </a:cubicBezTo>
                    <a:cubicBezTo>
                      <a:pt x="69" y="151"/>
                      <a:pt x="69" y="151"/>
                      <a:pt x="69" y="151"/>
                    </a:cubicBezTo>
                    <a:cubicBezTo>
                      <a:pt x="67" y="151"/>
                      <a:pt x="66" y="150"/>
                      <a:pt x="66" y="148"/>
                    </a:cubicBezTo>
                    <a:cubicBezTo>
                      <a:pt x="66" y="146"/>
                      <a:pt x="66" y="146"/>
                      <a:pt x="66" y="146"/>
                    </a:cubicBezTo>
                    <a:cubicBezTo>
                      <a:pt x="60" y="145"/>
                      <a:pt x="54" y="144"/>
                      <a:pt x="48" y="141"/>
                    </a:cubicBezTo>
                    <a:cubicBezTo>
                      <a:pt x="47" y="143"/>
                      <a:pt x="47" y="143"/>
                      <a:pt x="47" y="143"/>
                    </a:cubicBezTo>
                    <a:cubicBezTo>
                      <a:pt x="46" y="144"/>
                      <a:pt x="45" y="145"/>
                      <a:pt x="43" y="144"/>
                    </a:cubicBezTo>
                    <a:cubicBezTo>
                      <a:pt x="32" y="137"/>
                      <a:pt x="32" y="137"/>
                      <a:pt x="32" y="137"/>
                    </a:cubicBezTo>
                    <a:cubicBezTo>
                      <a:pt x="31" y="137"/>
                      <a:pt x="31" y="135"/>
                      <a:pt x="31" y="134"/>
                    </a:cubicBezTo>
                    <a:cubicBezTo>
                      <a:pt x="32" y="132"/>
                      <a:pt x="32" y="132"/>
                      <a:pt x="32" y="132"/>
                    </a:cubicBezTo>
                    <a:cubicBezTo>
                      <a:pt x="27" y="128"/>
                      <a:pt x="23" y="124"/>
                      <a:pt x="19" y="119"/>
                    </a:cubicBezTo>
                    <a:cubicBezTo>
                      <a:pt x="17" y="120"/>
                      <a:pt x="17" y="120"/>
                      <a:pt x="17" y="120"/>
                    </a:cubicBezTo>
                    <a:cubicBezTo>
                      <a:pt x="16" y="120"/>
                      <a:pt x="14" y="120"/>
                      <a:pt x="14" y="119"/>
                    </a:cubicBezTo>
                    <a:cubicBezTo>
                      <a:pt x="7" y="107"/>
                      <a:pt x="7" y="107"/>
                      <a:pt x="7" y="107"/>
                    </a:cubicBezTo>
                    <a:cubicBezTo>
                      <a:pt x="6" y="106"/>
                      <a:pt x="7" y="105"/>
                      <a:pt x="8" y="104"/>
                    </a:cubicBezTo>
                    <a:cubicBezTo>
                      <a:pt x="10" y="103"/>
                      <a:pt x="10" y="103"/>
                      <a:pt x="10" y="103"/>
                    </a:cubicBezTo>
                    <a:cubicBezTo>
                      <a:pt x="8" y="97"/>
                      <a:pt x="6" y="91"/>
                      <a:pt x="5" y="84"/>
                    </a:cubicBezTo>
                    <a:cubicBezTo>
                      <a:pt x="3" y="84"/>
                      <a:pt x="3" y="84"/>
                      <a:pt x="3" y="84"/>
                    </a:cubicBezTo>
                    <a:cubicBezTo>
                      <a:pt x="1" y="84"/>
                      <a:pt x="0" y="83"/>
                      <a:pt x="0" y="82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8"/>
                      <a:pt x="1" y="66"/>
                      <a:pt x="3" y="66"/>
                    </a:cubicBezTo>
                    <a:close/>
                  </a:path>
                </a:pathLst>
              </a:custGeom>
              <a:solidFill>
                <a:srgbClr val="CB20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8" name="Oval 346"/>
              <p:cNvSpPr>
                <a:spLocks noChangeArrowheads="1"/>
              </p:cNvSpPr>
              <p:nvPr/>
            </p:nvSpPr>
            <p:spPr bwMode="auto">
              <a:xfrm>
                <a:off x="1724" y="2521"/>
                <a:ext cx="111" cy="109"/>
              </a:xfrm>
              <a:prstGeom prst="ellipse">
                <a:avLst/>
              </a:prstGeom>
              <a:solidFill>
                <a:srgbClr val="FAF9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9" name="Oval 347"/>
              <p:cNvSpPr>
                <a:spLocks noChangeArrowheads="1"/>
              </p:cNvSpPr>
              <p:nvPr/>
            </p:nvSpPr>
            <p:spPr bwMode="auto">
              <a:xfrm flipH="1" flipV="1">
                <a:off x="1758" y="2567"/>
                <a:ext cx="29" cy="29"/>
              </a:xfrm>
              <a:prstGeom prst="ellipse">
                <a:avLst/>
              </a:prstGeom>
              <a:solidFill>
                <a:srgbClr val="CB20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0" name="Freeform 348"/>
              <p:cNvSpPr>
                <a:spLocks/>
              </p:cNvSpPr>
              <p:nvPr/>
            </p:nvSpPr>
            <p:spPr bwMode="auto">
              <a:xfrm>
                <a:off x="2364" y="2526"/>
                <a:ext cx="242" cy="240"/>
              </a:xfrm>
              <a:custGeom>
                <a:avLst/>
                <a:gdLst>
                  <a:gd name="T0" fmla="*/ 4 w 102"/>
                  <a:gd name="T1" fmla="*/ 44 h 103"/>
                  <a:gd name="T2" fmla="*/ 5 w 102"/>
                  <a:gd name="T3" fmla="*/ 34 h 103"/>
                  <a:gd name="T4" fmla="*/ 10 w 102"/>
                  <a:gd name="T5" fmla="*/ 21 h 103"/>
                  <a:gd name="T6" fmla="*/ 15 w 102"/>
                  <a:gd name="T7" fmla="*/ 21 h 103"/>
                  <a:gd name="T8" fmla="*/ 20 w 102"/>
                  <a:gd name="T9" fmla="*/ 13 h 103"/>
                  <a:gd name="T10" fmla="*/ 31 w 102"/>
                  <a:gd name="T11" fmla="*/ 4 h 103"/>
                  <a:gd name="T12" fmla="*/ 35 w 102"/>
                  <a:gd name="T13" fmla="*/ 7 h 103"/>
                  <a:gd name="T14" fmla="*/ 43 w 102"/>
                  <a:gd name="T15" fmla="*/ 3 h 103"/>
                  <a:gd name="T16" fmla="*/ 57 w 102"/>
                  <a:gd name="T17" fmla="*/ 0 h 103"/>
                  <a:gd name="T18" fmla="*/ 59 w 102"/>
                  <a:gd name="T19" fmla="*/ 5 h 103"/>
                  <a:gd name="T20" fmla="*/ 69 w 102"/>
                  <a:gd name="T21" fmla="*/ 5 h 103"/>
                  <a:gd name="T22" fmla="*/ 82 w 102"/>
                  <a:gd name="T23" fmla="*/ 10 h 103"/>
                  <a:gd name="T24" fmla="*/ 82 w 102"/>
                  <a:gd name="T25" fmla="*/ 15 h 103"/>
                  <a:gd name="T26" fmla="*/ 90 w 102"/>
                  <a:gd name="T27" fmla="*/ 20 h 103"/>
                  <a:gd name="T28" fmla="*/ 98 w 102"/>
                  <a:gd name="T29" fmla="*/ 31 h 103"/>
                  <a:gd name="T30" fmla="*/ 96 w 102"/>
                  <a:gd name="T31" fmla="*/ 35 h 103"/>
                  <a:gd name="T32" fmla="*/ 100 w 102"/>
                  <a:gd name="T33" fmla="*/ 44 h 103"/>
                  <a:gd name="T34" fmla="*/ 102 w 102"/>
                  <a:gd name="T35" fmla="*/ 58 h 103"/>
                  <a:gd name="T36" fmla="*/ 98 w 102"/>
                  <a:gd name="T37" fmla="*/ 60 h 103"/>
                  <a:gd name="T38" fmla="*/ 98 w 102"/>
                  <a:gd name="T39" fmla="*/ 70 h 103"/>
                  <a:gd name="T40" fmla="*/ 93 w 102"/>
                  <a:gd name="T41" fmla="*/ 83 h 103"/>
                  <a:gd name="T42" fmla="*/ 88 w 102"/>
                  <a:gd name="T43" fmla="*/ 82 h 103"/>
                  <a:gd name="T44" fmla="*/ 83 w 102"/>
                  <a:gd name="T45" fmla="*/ 91 h 103"/>
                  <a:gd name="T46" fmla="*/ 72 w 102"/>
                  <a:gd name="T47" fmla="*/ 99 h 103"/>
                  <a:gd name="T48" fmla="*/ 68 w 102"/>
                  <a:gd name="T49" fmla="*/ 97 h 103"/>
                  <a:gd name="T50" fmla="*/ 59 w 102"/>
                  <a:gd name="T51" fmla="*/ 101 h 103"/>
                  <a:gd name="T52" fmla="*/ 45 w 102"/>
                  <a:gd name="T53" fmla="*/ 103 h 103"/>
                  <a:gd name="T54" fmla="*/ 43 w 102"/>
                  <a:gd name="T55" fmla="*/ 99 h 103"/>
                  <a:gd name="T56" fmla="*/ 34 w 102"/>
                  <a:gd name="T57" fmla="*/ 99 h 103"/>
                  <a:gd name="T58" fmla="*/ 21 w 102"/>
                  <a:gd name="T59" fmla="*/ 94 h 103"/>
                  <a:gd name="T60" fmla="*/ 21 w 102"/>
                  <a:gd name="T61" fmla="*/ 89 h 103"/>
                  <a:gd name="T62" fmla="*/ 13 w 102"/>
                  <a:gd name="T63" fmla="*/ 84 h 103"/>
                  <a:gd name="T64" fmla="*/ 4 w 102"/>
                  <a:gd name="T65" fmla="*/ 73 h 103"/>
                  <a:gd name="T66" fmla="*/ 7 w 102"/>
                  <a:gd name="T67" fmla="*/ 68 h 103"/>
                  <a:gd name="T68" fmla="*/ 2 w 102"/>
                  <a:gd name="T69" fmla="*/ 60 h 103"/>
                  <a:gd name="T70" fmla="*/ 0 w 102"/>
                  <a:gd name="T71" fmla="*/ 46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02" h="103">
                    <a:moveTo>
                      <a:pt x="2" y="44"/>
                    </a:moveTo>
                    <a:cubicBezTo>
                      <a:pt x="4" y="44"/>
                      <a:pt x="4" y="44"/>
                      <a:pt x="4" y="44"/>
                    </a:cubicBezTo>
                    <a:cubicBezTo>
                      <a:pt x="5" y="41"/>
                      <a:pt x="6" y="38"/>
                      <a:pt x="7" y="35"/>
                    </a:cubicBezTo>
                    <a:cubicBezTo>
                      <a:pt x="5" y="34"/>
                      <a:pt x="5" y="34"/>
                      <a:pt x="5" y="34"/>
                    </a:cubicBezTo>
                    <a:cubicBezTo>
                      <a:pt x="4" y="34"/>
                      <a:pt x="3" y="32"/>
                      <a:pt x="4" y="31"/>
                    </a:cubicBezTo>
                    <a:cubicBezTo>
                      <a:pt x="10" y="21"/>
                      <a:pt x="10" y="21"/>
                      <a:pt x="10" y="21"/>
                    </a:cubicBezTo>
                    <a:cubicBezTo>
                      <a:pt x="10" y="20"/>
                      <a:pt x="12" y="20"/>
                      <a:pt x="13" y="20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7" y="19"/>
                      <a:pt x="19" y="17"/>
                      <a:pt x="21" y="15"/>
                    </a:cubicBezTo>
                    <a:cubicBezTo>
                      <a:pt x="20" y="13"/>
                      <a:pt x="20" y="13"/>
                      <a:pt x="20" y="13"/>
                    </a:cubicBezTo>
                    <a:cubicBezTo>
                      <a:pt x="19" y="12"/>
                      <a:pt x="19" y="11"/>
                      <a:pt x="21" y="10"/>
                    </a:cubicBezTo>
                    <a:cubicBezTo>
                      <a:pt x="31" y="4"/>
                      <a:pt x="31" y="4"/>
                      <a:pt x="31" y="4"/>
                    </a:cubicBezTo>
                    <a:cubicBezTo>
                      <a:pt x="32" y="4"/>
                      <a:pt x="33" y="4"/>
                      <a:pt x="34" y="5"/>
                    </a:cubicBezTo>
                    <a:cubicBezTo>
                      <a:pt x="35" y="7"/>
                      <a:pt x="35" y="7"/>
                      <a:pt x="35" y="7"/>
                    </a:cubicBezTo>
                    <a:cubicBezTo>
                      <a:pt x="37" y="6"/>
                      <a:pt x="40" y="5"/>
                      <a:pt x="43" y="5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3" y="1"/>
                      <a:pt x="44" y="0"/>
                      <a:pt x="45" y="0"/>
                    </a:cubicBezTo>
                    <a:cubicBezTo>
                      <a:pt x="57" y="0"/>
                      <a:pt x="57" y="0"/>
                      <a:pt x="57" y="0"/>
                    </a:cubicBezTo>
                    <a:cubicBezTo>
                      <a:pt x="58" y="0"/>
                      <a:pt x="59" y="1"/>
                      <a:pt x="59" y="3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62" y="5"/>
                      <a:pt x="65" y="6"/>
                      <a:pt x="68" y="7"/>
                    </a:cubicBezTo>
                    <a:cubicBezTo>
                      <a:pt x="69" y="5"/>
                      <a:pt x="69" y="5"/>
                      <a:pt x="69" y="5"/>
                    </a:cubicBezTo>
                    <a:cubicBezTo>
                      <a:pt x="69" y="4"/>
                      <a:pt x="71" y="4"/>
                      <a:pt x="72" y="4"/>
                    </a:cubicBezTo>
                    <a:cubicBezTo>
                      <a:pt x="82" y="10"/>
                      <a:pt x="82" y="10"/>
                      <a:pt x="82" y="10"/>
                    </a:cubicBezTo>
                    <a:cubicBezTo>
                      <a:pt x="83" y="11"/>
                      <a:pt x="83" y="12"/>
                      <a:pt x="83" y="13"/>
                    </a:cubicBezTo>
                    <a:cubicBezTo>
                      <a:pt x="82" y="15"/>
                      <a:pt x="82" y="15"/>
                      <a:pt x="82" y="15"/>
                    </a:cubicBezTo>
                    <a:cubicBezTo>
                      <a:pt x="84" y="17"/>
                      <a:pt x="86" y="19"/>
                      <a:pt x="88" y="21"/>
                    </a:cubicBezTo>
                    <a:cubicBezTo>
                      <a:pt x="90" y="20"/>
                      <a:pt x="90" y="20"/>
                      <a:pt x="90" y="20"/>
                    </a:cubicBezTo>
                    <a:cubicBezTo>
                      <a:pt x="91" y="20"/>
                      <a:pt x="92" y="20"/>
                      <a:pt x="93" y="21"/>
                    </a:cubicBezTo>
                    <a:cubicBezTo>
                      <a:pt x="98" y="31"/>
                      <a:pt x="98" y="31"/>
                      <a:pt x="98" y="31"/>
                    </a:cubicBezTo>
                    <a:cubicBezTo>
                      <a:pt x="99" y="32"/>
                      <a:pt x="99" y="34"/>
                      <a:pt x="98" y="34"/>
                    </a:cubicBezTo>
                    <a:cubicBezTo>
                      <a:pt x="96" y="35"/>
                      <a:pt x="96" y="35"/>
                      <a:pt x="96" y="35"/>
                    </a:cubicBezTo>
                    <a:cubicBezTo>
                      <a:pt x="97" y="38"/>
                      <a:pt x="97" y="41"/>
                      <a:pt x="98" y="44"/>
                    </a:cubicBezTo>
                    <a:cubicBezTo>
                      <a:pt x="100" y="44"/>
                      <a:pt x="100" y="44"/>
                      <a:pt x="100" y="44"/>
                    </a:cubicBezTo>
                    <a:cubicBezTo>
                      <a:pt x="101" y="44"/>
                      <a:pt x="102" y="45"/>
                      <a:pt x="102" y="46"/>
                    </a:cubicBezTo>
                    <a:cubicBezTo>
                      <a:pt x="102" y="58"/>
                      <a:pt x="102" y="58"/>
                      <a:pt x="102" y="58"/>
                    </a:cubicBezTo>
                    <a:cubicBezTo>
                      <a:pt x="102" y="59"/>
                      <a:pt x="101" y="60"/>
                      <a:pt x="100" y="60"/>
                    </a:cubicBezTo>
                    <a:cubicBezTo>
                      <a:pt x="98" y="60"/>
                      <a:pt x="98" y="60"/>
                      <a:pt x="98" y="60"/>
                    </a:cubicBezTo>
                    <a:cubicBezTo>
                      <a:pt x="97" y="63"/>
                      <a:pt x="97" y="66"/>
                      <a:pt x="96" y="68"/>
                    </a:cubicBezTo>
                    <a:cubicBezTo>
                      <a:pt x="98" y="70"/>
                      <a:pt x="98" y="70"/>
                      <a:pt x="98" y="70"/>
                    </a:cubicBezTo>
                    <a:cubicBezTo>
                      <a:pt x="99" y="70"/>
                      <a:pt x="99" y="72"/>
                      <a:pt x="98" y="73"/>
                    </a:cubicBezTo>
                    <a:cubicBezTo>
                      <a:pt x="93" y="83"/>
                      <a:pt x="93" y="83"/>
                      <a:pt x="93" y="83"/>
                    </a:cubicBezTo>
                    <a:cubicBezTo>
                      <a:pt x="92" y="84"/>
                      <a:pt x="91" y="84"/>
                      <a:pt x="90" y="84"/>
                    </a:cubicBezTo>
                    <a:cubicBezTo>
                      <a:pt x="88" y="82"/>
                      <a:pt x="88" y="82"/>
                      <a:pt x="88" y="82"/>
                    </a:cubicBezTo>
                    <a:cubicBezTo>
                      <a:pt x="86" y="85"/>
                      <a:pt x="84" y="87"/>
                      <a:pt x="82" y="89"/>
                    </a:cubicBezTo>
                    <a:cubicBezTo>
                      <a:pt x="83" y="91"/>
                      <a:pt x="83" y="91"/>
                      <a:pt x="83" y="91"/>
                    </a:cubicBezTo>
                    <a:cubicBezTo>
                      <a:pt x="83" y="92"/>
                      <a:pt x="83" y="93"/>
                      <a:pt x="82" y="94"/>
                    </a:cubicBezTo>
                    <a:cubicBezTo>
                      <a:pt x="72" y="99"/>
                      <a:pt x="72" y="99"/>
                      <a:pt x="72" y="99"/>
                    </a:cubicBezTo>
                    <a:cubicBezTo>
                      <a:pt x="71" y="100"/>
                      <a:pt x="69" y="100"/>
                      <a:pt x="69" y="99"/>
                    </a:cubicBezTo>
                    <a:cubicBezTo>
                      <a:pt x="68" y="97"/>
                      <a:pt x="68" y="97"/>
                      <a:pt x="68" y="97"/>
                    </a:cubicBezTo>
                    <a:cubicBezTo>
                      <a:pt x="65" y="98"/>
                      <a:pt x="62" y="99"/>
                      <a:pt x="59" y="99"/>
                    </a:cubicBezTo>
                    <a:cubicBezTo>
                      <a:pt x="59" y="101"/>
                      <a:pt x="59" y="101"/>
                      <a:pt x="59" y="101"/>
                    </a:cubicBezTo>
                    <a:cubicBezTo>
                      <a:pt x="59" y="102"/>
                      <a:pt x="58" y="103"/>
                      <a:pt x="57" y="103"/>
                    </a:cubicBezTo>
                    <a:cubicBezTo>
                      <a:pt x="45" y="103"/>
                      <a:pt x="45" y="103"/>
                      <a:pt x="45" y="103"/>
                    </a:cubicBezTo>
                    <a:cubicBezTo>
                      <a:pt x="44" y="103"/>
                      <a:pt x="43" y="102"/>
                      <a:pt x="43" y="101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0" y="99"/>
                      <a:pt x="37" y="98"/>
                      <a:pt x="35" y="97"/>
                    </a:cubicBezTo>
                    <a:cubicBezTo>
                      <a:pt x="34" y="99"/>
                      <a:pt x="34" y="99"/>
                      <a:pt x="34" y="99"/>
                    </a:cubicBezTo>
                    <a:cubicBezTo>
                      <a:pt x="33" y="100"/>
                      <a:pt x="32" y="100"/>
                      <a:pt x="31" y="99"/>
                    </a:cubicBezTo>
                    <a:cubicBezTo>
                      <a:pt x="21" y="94"/>
                      <a:pt x="21" y="94"/>
                      <a:pt x="21" y="94"/>
                    </a:cubicBezTo>
                    <a:cubicBezTo>
                      <a:pt x="19" y="93"/>
                      <a:pt x="19" y="92"/>
                      <a:pt x="20" y="91"/>
                    </a:cubicBezTo>
                    <a:cubicBezTo>
                      <a:pt x="21" y="89"/>
                      <a:pt x="21" y="89"/>
                      <a:pt x="21" y="89"/>
                    </a:cubicBezTo>
                    <a:cubicBezTo>
                      <a:pt x="19" y="87"/>
                      <a:pt x="17" y="85"/>
                      <a:pt x="15" y="82"/>
                    </a:cubicBezTo>
                    <a:cubicBezTo>
                      <a:pt x="13" y="84"/>
                      <a:pt x="13" y="84"/>
                      <a:pt x="13" y="84"/>
                    </a:cubicBezTo>
                    <a:cubicBezTo>
                      <a:pt x="12" y="84"/>
                      <a:pt x="10" y="84"/>
                      <a:pt x="10" y="83"/>
                    </a:cubicBezTo>
                    <a:cubicBezTo>
                      <a:pt x="4" y="73"/>
                      <a:pt x="4" y="73"/>
                      <a:pt x="4" y="73"/>
                    </a:cubicBezTo>
                    <a:cubicBezTo>
                      <a:pt x="3" y="72"/>
                      <a:pt x="4" y="70"/>
                      <a:pt x="5" y="70"/>
                    </a:cubicBezTo>
                    <a:cubicBezTo>
                      <a:pt x="7" y="68"/>
                      <a:pt x="7" y="68"/>
                      <a:pt x="7" y="68"/>
                    </a:cubicBezTo>
                    <a:cubicBezTo>
                      <a:pt x="6" y="66"/>
                      <a:pt x="5" y="63"/>
                      <a:pt x="4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1" y="60"/>
                      <a:pt x="0" y="59"/>
                      <a:pt x="0" y="58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5"/>
                      <a:pt x="1" y="44"/>
                      <a:pt x="2" y="44"/>
                    </a:cubicBezTo>
                    <a:close/>
                  </a:path>
                </a:pathLst>
              </a:custGeom>
              <a:solidFill>
                <a:srgbClr val="CB20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1" name="Oval 349"/>
              <p:cNvSpPr>
                <a:spLocks noChangeArrowheads="1"/>
              </p:cNvSpPr>
              <p:nvPr/>
            </p:nvSpPr>
            <p:spPr bwMode="auto">
              <a:xfrm>
                <a:off x="2436" y="2599"/>
                <a:ext cx="104" cy="88"/>
              </a:xfrm>
              <a:prstGeom prst="ellipse">
                <a:avLst/>
              </a:prstGeom>
              <a:solidFill>
                <a:srgbClr val="FAF9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2" name="Oval 350"/>
              <p:cNvSpPr>
                <a:spLocks noChangeArrowheads="1"/>
              </p:cNvSpPr>
              <p:nvPr/>
            </p:nvSpPr>
            <p:spPr bwMode="auto">
              <a:xfrm flipV="1">
                <a:off x="2481" y="2631"/>
                <a:ext cx="29" cy="29"/>
              </a:xfrm>
              <a:prstGeom prst="ellipse">
                <a:avLst/>
              </a:prstGeom>
              <a:solidFill>
                <a:srgbClr val="CB20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3" name="Freeform 351"/>
              <p:cNvSpPr>
                <a:spLocks/>
              </p:cNvSpPr>
              <p:nvPr/>
            </p:nvSpPr>
            <p:spPr bwMode="auto">
              <a:xfrm>
                <a:off x="2350" y="2463"/>
                <a:ext cx="16" cy="68"/>
              </a:xfrm>
              <a:custGeom>
                <a:avLst/>
                <a:gdLst>
                  <a:gd name="T0" fmla="*/ 4 w 8"/>
                  <a:gd name="T1" fmla="*/ 37 h 37"/>
                  <a:gd name="T2" fmla="*/ 4 w 8"/>
                  <a:gd name="T3" fmla="*/ 37 h 37"/>
                  <a:gd name="T4" fmla="*/ 8 w 8"/>
                  <a:gd name="T5" fmla="*/ 34 h 37"/>
                  <a:gd name="T6" fmla="*/ 8 w 8"/>
                  <a:gd name="T7" fmla="*/ 4 h 37"/>
                  <a:gd name="T8" fmla="*/ 4 w 8"/>
                  <a:gd name="T9" fmla="*/ 0 h 37"/>
                  <a:gd name="T10" fmla="*/ 0 w 8"/>
                  <a:gd name="T11" fmla="*/ 4 h 37"/>
                  <a:gd name="T12" fmla="*/ 0 w 8"/>
                  <a:gd name="T13" fmla="*/ 34 h 37"/>
                  <a:gd name="T14" fmla="*/ 4 w 8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37">
                    <a:moveTo>
                      <a:pt x="4" y="37"/>
                    </a:moveTo>
                    <a:cubicBezTo>
                      <a:pt x="4" y="37"/>
                      <a:pt x="4" y="37"/>
                      <a:pt x="4" y="37"/>
                    </a:cubicBezTo>
                    <a:cubicBezTo>
                      <a:pt x="6" y="37"/>
                      <a:pt x="8" y="36"/>
                      <a:pt x="8" y="3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6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6"/>
                      <a:pt x="2" y="37"/>
                      <a:pt x="4" y="37"/>
                    </a:cubicBezTo>
                    <a:close/>
                  </a:path>
                </a:pathLst>
              </a:custGeom>
              <a:solidFill>
                <a:srgbClr val="FAF9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4" name="Freeform 352"/>
              <p:cNvSpPr>
                <a:spLocks/>
              </p:cNvSpPr>
              <p:nvPr/>
            </p:nvSpPr>
            <p:spPr bwMode="auto">
              <a:xfrm>
                <a:off x="2314" y="2463"/>
                <a:ext cx="14" cy="68"/>
              </a:xfrm>
              <a:custGeom>
                <a:avLst/>
                <a:gdLst>
                  <a:gd name="T0" fmla="*/ 4 w 7"/>
                  <a:gd name="T1" fmla="*/ 37 h 37"/>
                  <a:gd name="T2" fmla="*/ 4 w 7"/>
                  <a:gd name="T3" fmla="*/ 37 h 37"/>
                  <a:gd name="T4" fmla="*/ 7 w 7"/>
                  <a:gd name="T5" fmla="*/ 34 h 37"/>
                  <a:gd name="T6" fmla="*/ 7 w 7"/>
                  <a:gd name="T7" fmla="*/ 4 h 37"/>
                  <a:gd name="T8" fmla="*/ 4 w 7"/>
                  <a:gd name="T9" fmla="*/ 0 h 37"/>
                  <a:gd name="T10" fmla="*/ 0 w 7"/>
                  <a:gd name="T11" fmla="*/ 4 h 37"/>
                  <a:gd name="T12" fmla="*/ 0 w 7"/>
                  <a:gd name="T13" fmla="*/ 34 h 37"/>
                  <a:gd name="T14" fmla="*/ 4 w 7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37">
                    <a:moveTo>
                      <a:pt x="4" y="37"/>
                    </a:moveTo>
                    <a:cubicBezTo>
                      <a:pt x="4" y="37"/>
                      <a:pt x="4" y="37"/>
                      <a:pt x="4" y="37"/>
                    </a:cubicBezTo>
                    <a:cubicBezTo>
                      <a:pt x="6" y="37"/>
                      <a:pt x="7" y="36"/>
                      <a:pt x="7" y="3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2"/>
                      <a:pt x="6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6"/>
                      <a:pt x="2" y="37"/>
                      <a:pt x="4" y="37"/>
                    </a:cubicBezTo>
                    <a:close/>
                  </a:path>
                </a:pathLst>
              </a:custGeom>
              <a:solidFill>
                <a:srgbClr val="FAF9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5" name="Freeform 353"/>
              <p:cNvSpPr>
                <a:spLocks/>
              </p:cNvSpPr>
              <p:nvPr/>
            </p:nvSpPr>
            <p:spPr bwMode="auto">
              <a:xfrm>
                <a:off x="2278" y="2463"/>
                <a:ext cx="13" cy="68"/>
              </a:xfrm>
              <a:custGeom>
                <a:avLst/>
                <a:gdLst>
                  <a:gd name="T0" fmla="*/ 3 w 7"/>
                  <a:gd name="T1" fmla="*/ 37 h 37"/>
                  <a:gd name="T2" fmla="*/ 3 w 7"/>
                  <a:gd name="T3" fmla="*/ 37 h 37"/>
                  <a:gd name="T4" fmla="*/ 7 w 7"/>
                  <a:gd name="T5" fmla="*/ 34 h 37"/>
                  <a:gd name="T6" fmla="*/ 7 w 7"/>
                  <a:gd name="T7" fmla="*/ 4 h 37"/>
                  <a:gd name="T8" fmla="*/ 3 w 7"/>
                  <a:gd name="T9" fmla="*/ 0 h 37"/>
                  <a:gd name="T10" fmla="*/ 0 w 7"/>
                  <a:gd name="T11" fmla="*/ 4 h 37"/>
                  <a:gd name="T12" fmla="*/ 0 w 7"/>
                  <a:gd name="T13" fmla="*/ 34 h 37"/>
                  <a:gd name="T14" fmla="*/ 3 w 7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37">
                    <a:moveTo>
                      <a:pt x="3" y="37"/>
                    </a:moveTo>
                    <a:cubicBezTo>
                      <a:pt x="3" y="37"/>
                      <a:pt x="3" y="37"/>
                      <a:pt x="3" y="37"/>
                    </a:cubicBezTo>
                    <a:cubicBezTo>
                      <a:pt x="6" y="37"/>
                      <a:pt x="7" y="36"/>
                      <a:pt x="7" y="3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2"/>
                      <a:pt x="6" y="0"/>
                      <a:pt x="3" y="0"/>
                    </a:cubicBezTo>
                    <a:cubicBezTo>
                      <a:pt x="1" y="0"/>
                      <a:pt x="0" y="2"/>
                      <a:pt x="0" y="4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6"/>
                      <a:pt x="1" y="37"/>
                      <a:pt x="3" y="37"/>
                    </a:cubicBezTo>
                    <a:close/>
                  </a:path>
                </a:pathLst>
              </a:custGeom>
              <a:solidFill>
                <a:srgbClr val="FAF9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6" name="Freeform 354"/>
              <p:cNvSpPr>
                <a:spLocks/>
              </p:cNvSpPr>
              <p:nvPr/>
            </p:nvSpPr>
            <p:spPr bwMode="auto">
              <a:xfrm>
                <a:off x="2242" y="2463"/>
                <a:ext cx="13" cy="68"/>
              </a:xfrm>
              <a:custGeom>
                <a:avLst/>
                <a:gdLst>
                  <a:gd name="T0" fmla="*/ 3 w 7"/>
                  <a:gd name="T1" fmla="*/ 37 h 37"/>
                  <a:gd name="T2" fmla="*/ 3 w 7"/>
                  <a:gd name="T3" fmla="*/ 37 h 37"/>
                  <a:gd name="T4" fmla="*/ 7 w 7"/>
                  <a:gd name="T5" fmla="*/ 34 h 37"/>
                  <a:gd name="T6" fmla="*/ 7 w 7"/>
                  <a:gd name="T7" fmla="*/ 4 h 37"/>
                  <a:gd name="T8" fmla="*/ 3 w 7"/>
                  <a:gd name="T9" fmla="*/ 0 h 37"/>
                  <a:gd name="T10" fmla="*/ 0 w 7"/>
                  <a:gd name="T11" fmla="*/ 4 h 37"/>
                  <a:gd name="T12" fmla="*/ 0 w 7"/>
                  <a:gd name="T13" fmla="*/ 34 h 37"/>
                  <a:gd name="T14" fmla="*/ 3 w 7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37">
                    <a:moveTo>
                      <a:pt x="3" y="37"/>
                    </a:moveTo>
                    <a:cubicBezTo>
                      <a:pt x="3" y="37"/>
                      <a:pt x="3" y="37"/>
                      <a:pt x="3" y="37"/>
                    </a:cubicBezTo>
                    <a:cubicBezTo>
                      <a:pt x="5" y="37"/>
                      <a:pt x="7" y="36"/>
                      <a:pt x="7" y="3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2"/>
                      <a:pt x="5" y="0"/>
                      <a:pt x="3" y="0"/>
                    </a:cubicBezTo>
                    <a:cubicBezTo>
                      <a:pt x="1" y="0"/>
                      <a:pt x="0" y="2"/>
                      <a:pt x="0" y="4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6"/>
                      <a:pt x="1" y="37"/>
                      <a:pt x="3" y="37"/>
                    </a:cubicBezTo>
                    <a:close/>
                  </a:path>
                </a:pathLst>
              </a:custGeom>
              <a:solidFill>
                <a:srgbClr val="FAF9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1" name="Line 359"/>
              <p:cNvSpPr>
                <a:spLocks noChangeShapeType="1"/>
              </p:cNvSpPr>
              <p:nvPr/>
            </p:nvSpPr>
            <p:spPr bwMode="auto">
              <a:xfrm flipV="1">
                <a:off x="399" y="3509"/>
                <a:ext cx="3495" cy="5"/>
              </a:xfrm>
              <a:prstGeom prst="line">
                <a:avLst/>
              </a:prstGeom>
              <a:noFill/>
              <a:ln w="12700" cap="flat">
                <a:solidFill>
                  <a:srgbClr val="57A36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2" name="Line 360"/>
              <p:cNvSpPr>
                <a:spLocks noChangeShapeType="1"/>
              </p:cNvSpPr>
              <p:nvPr/>
            </p:nvSpPr>
            <p:spPr bwMode="auto">
              <a:xfrm>
                <a:off x="397" y="4830"/>
                <a:ext cx="3527" cy="0"/>
              </a:xfrm>
              <a:prstGeom prst="line">
                <a:avLst/>
              </a:prstGeom>
              <a:noFill/>
              <a:ln w="12700" cap="flat">
                <a:solidFill>
                  <a:srgbClr val="57A36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3" name="Line 361"/>
              <p:cNvSpPr>
                <a:spLocks noChangeShapeType="1"/>
              </p:cNvSpPr>
              <p:nvPr/>
            </p:nvSpPr>
            <p:spPr bwMode="auto">
              <a:xfrm>
                <a:off x="397" y="1887"/>
                <a:ext cx="3497" cy="6"/>
              </a:xfrm>
              <a:prstGeom prst="line">
                <a:avLst/>
              </a:prstGeom>
              <a:noFill/>
              <a:ln w="12700" cap="flat">
                <a:solidFill>
                  <a:srgbClr val="57A36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4" name="Freeform 362"/>
              <p:cNvSpPr>
                <a:spLocks/>
              </p:cNvSpPr>
              <p:nvPr/>
            </p:nvSpPr>
            <p:spPr bwMode="auto">
              <a:xfrm>
                <a:off x="307" y="1316"/>
                <a:ext cx="3632" cy="268"/>
              </a:xfrm>
              <a:custGeom>
                <a:avLst/>
                <a:gdLst>
                  <a:gd name="T0" fmla="*/ 1821 w 1869"/>
                  <a:gd name="T1" fmla="*/ 145 h 145"/>
                  <a:gd name="T2" fmla="*/ 48 w 1869"/>
                  <a:gd name="T3" fmla="*/ 145 h 145"/>
                  <a:gd name="T4" fmla="*/ 0 w 1869"/>
                  <a:gd name="T5" fmla="*/ 97 h 145"/>
                  <a:gd name="T6" fmla="*/ 0 w 1869"/>
                  <a:gd name="T7" fmla="*/ 48 h 145"/>
                  <a:gd name="T8" fmla="*/ 48 w 1869"/>
                  <a:gd name="T9" fmla="*/ 0 h 145"/>
                  <a:gd name="T10" fmla="*/ 1821 w 1869"/>
                  <a:gd name="T11" fmla="*/ 0 h 145"/>
                  <a:gd name="T12" fmla="*/ 1869 w 1869"/>
                  <a:gd name="T13" fmla="*/ 48 h 145"/>
                  <a:gd name="T14" fmla="*/ 1869 w 1869"/>
                  <a:gd name="T15" fmla="*/ 97 h 145"/>
                  <a:gd name="T16" fmla="*/ 1821 w 1869"/>
                  <a:gd name="T17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69" h="145">
                    <a:moveTo>
                      <a:pt x="1821" y="145"/>
                    </a:moveTo>
                    <a:cubicBezTo>
                      <a:pt x="48" y="145"/>
                      <a:pt x="48" y="145"/>
                      <a:pt x="48" y="145"/>
                    </a:cubicBezTo>
                    <a:cubicBezTo>
                      <a:pt x="21" y="145"/>
                      <a:pt x="0" y="123"/>
                      <a:pt x="0" y="97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22"/>
                      <a:pt x="21" y="0"/>
                      <a:pt x="48" y="0"/>
                    </a:cubicBezTo>
                    <a:cubicBezTo>
                      <a:pt x="1821" y="0"/>
                      <a:pt x="1821" y="0"/>
                      <a:pt x="1821" y="0"/>
                    </a:cubicBezTo>
                    <a:cubicBezTo>
                      <a:pt x="1847" y="0"/>
                      <a:pt x="1869" y="22"/>
                      <a:pt x="1869" y="48"/>
                    </a:cubicBezTo>
                    <a:cubicBezTo>
                      <a:pt x="1869" y="97"/>
                      <a:pt x="1869" y="97"/>
                      <a:pt x="1869" y="97"/>
                    </a:cubicBezTo>
                    <a:cubicBezTo>
                      <a:pt x="1869" y="123"/>
                      <a:pt x="1847" y="145"/>
                      <a:pt x="1821" y="145"/>
                    </a:cubicBezTo>
                    <a:close/>
                  </a:path>
                </a:pathLst>
              </a:custGeom>
              <a:solidFill>
                <a:srgbClr val="2E5A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5" name="Freeform 363"/>
              <p:cNvSpPr>
                <a:spLocks/>
              </p:cNvSpPr>
              <p:nvPr/>
            </p:nvSpPr>
            <p:spPr bwMode="auto">
              <a:xfrm>
                <a:off x="3281" y="3890"/>
                <a:ext cx="683" cy="423"/>
              </a:xfrm>
              <a:custGeom>
                <a:avLst/>
                <a:gdLst>
                  <a:gd name="T0" fmla="*/ 362 w 362"/>
                  <a:gd name="T1" fmla="*/ 94 h 229"/>
                  <a:gd name="T2" fmla="*/ 362 w 362"/>
                  <a:gd name="T3" fmla="*/ 28 h 229"/>
                  <a:gd name="T4" fmla="*/ 329 w 362"/>
                  <a:gd name="T5" fmla="*/ 0 h 229"/>
                  <a:gd name="T6" fmla="*/ 33 w 362"/>
                  <a:gd name="T7" fmla="*/ 0 h 229"/>
                  <a:gd name="T8" fmla="*/ 0 w 362"/>
                  <a:gd name="T9" fmla="*/ 28 h 229"/>
                  <a:gd name="T10" fmla="*/ 0 w 362"/>
                  <a:gd name="T11" fmla="*/ 201 h 229"/>
                  <a:gd name="T12" fmla="*/ 33 w 362"/>
                  <a:gd name="T13" fmla="*/ 229 h 229"/>
                  <a:gd name="T14" fmla="*/ 329 w 362"/>
                  <a:gd name="T15" fmla="*/ 229 h 229"/>
                  <a:gd name="T16" fmla="*/ 362 w 362"/>
                  <a:gd name="T17" fmla="*/ 201 h 229"/>
                  <a:gd name="T18" fmla="*/ 362 w 362"/>
                  <a:gd name="T19" fmla="*/ 135 h 229"/>
                  <a:gd name="T20" fmla="*/ 362 w 362"/>
                  <a:gd name="T21" fmla="*/ 94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2" h="229">
                    <a:moveTo>
                      <a:pt x="362" y="94"/>
                    </a:moveTo>
                    <a:cubicBezTo>
                      <a:pt x="362" y="28"/>
                      <a:pt x="362" y="28"/>
                      <a:pt x="362" y="28"/>
                    </a:cubicBezTo>
                    <a:cubicBezTo>
                      <a:pt x="362" y="12"/>
                      <a:pt x="347" y="0"/>
                      <a:pt x="329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14" y="0"/>
                      <a:pt x="0" y="12"/>
                      <a:pt x="0" y="28"/>
                    </a:cubicBezTo>
                    <a:cubicBezTo>
                      <a:pt x="0" y="201"/>
                      <a:pt x="0" y="201"/>
                      <a:pt x="0" y="201"/>
                    </a:cubicBezTo>
                    <a:cubicBezTo>
                      <a:pt x="0" y="216"/>
                      <a:pt x="14" y="229"/>
                      <a:pt x="33" y="229"/>
                    </a:cubicBezTo>
                    <a:cubicBezTo>
                      <a:pt x="329" y="229"/>
                      <a:pt x="329" y="229"/>
                      <a:pt x="329" y="229"/>
                    </a:cubicBezTo>
                    <a:cubicBezTo>
                      <a:pt x="347" y="229"/>
                      <a:pt x="362" y="216"/>
                      <a:pt x="362" y="201"/>
                    </a:cubicBezTo>
                    <a:cubicBezTo>
                      <a:pt x="362" y="135"/>
                      <a:pt x="362" y="135"/>
                      <a:pt x="362" y="135"/>
                    </a:cubicBezTo>
                    <a:cubicBezTo>
                      <a:pt x="362" y="121"/>
                      <a:pt x="362" y="108"/>
                      <a:pt x="362" y="94"/>
                    </a:cubicBezTo>
                    <a:close/>
                  </a:path>
                </a:pathLst>
              </a:custGeom>
              <a:solidFill>
                <a:srgbClr val="92B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6" name="Freeform 364"/>
              <p:cNvSpPr>
                <a:spLocks noEditPoints="1"/>
              </p:cNvSpPr>
              <p:nvPr/>
            </p:nvSpPr>
            <p:spPr bwMode="auto">
              <a:xfrm>
                <a:off x="3277" y="3887"/>
                <a:ext cx="687" cy="430"/>
              </a:xfrm>
              <a:custGeom>
                <a:avLst/>
                <a:gdLst>
                  <a:gd name="T0" fmla="*/ 331 w 366"/>
                  <a:gd name="T1" fmla="*/ 233 h 233"/>
                  <a:gd name="T2" fmla="*/ 35 w 366"/>
                  <a:gd name="T3" fmla="*/ 233 h 233"/>
                  <a:gd name="T4" fmla="*/ 0 w 366"/>
                  <a:gd name="T5" fmla="*/ 203 h 233"/>
                  <a:gd name="T6" fmla="*/ 0 w 366"/>
                  <a:gd name="T7" fmla="*/ 30 h 233"/>
                  <a:gd name="T8" fmla="*/ 35 w 366"/>
                  <a:gd name="T9" fmla="*/ 0 h 233"/>
                  <a:gd name="T10" fmla="*/ 331 w 366"/>
                  <a:gd name="T11" fmla="*/ 0 h 233"/>
                  <a:gd name="T12" fmla="*/ 366 w 366"/>
                  <a:gd name="T13" fmla="*/ 30 h 233"/>
                  <a:gd name="T14" fmla="*/ 366 w 366"/>
                  <a:gd name="T15" fmla="*/ 95 h 233"/>
                  <a:gd name="T16" fmla="*/ 366 w 366"/>
                  <a:gd name="T17" fmla="*/ 137 h 233"/>
                  <a:gd name="T18" fmla="*/ 366 w 366"/>
                  <a:gd name="T19" fmla="*/ 203 h 233"/>
                  <a:gd name="T20" fmla="*/ 331 w 366"/>
                  <a:gd name="T21" fmla="*/ 233 h 233"/>
                  <a:gd name="T22" fmla="*/ 35 w 366"/>
                  <a:gd name="T23" fmla="*/ 3 h 233"/>
                  <a:gd name="T24" fmla="*/ 4 w 366"/>
                  <a:gd name="T25" fmla="*/ 30 h 233"/>
                  <a:gd name="T26" fmla="*/ 4 w 366"/>
                  <a:gd name="T27" fmla="*/ 203 h 233"/>
                  <a:gd name="T28" fmla="*/ 35 w 366"/>
                  <a:gd name="T29" fmla="*/ 229 h 233"/>
                  <a:gd name="T30" fmla="*/ 331 w 366"/>
                  <a:gd name="T31" fmla="*/ 229 h 233"/>
                  <a:gd name="T32" fmla="*/ 362 w 366"/>
                  <a:gd name="T33" fmla="*/ 203 h 233"/>
                  <a:gd name="T34" fmla="*/ 362 w 366"/>
                  <a:gd name="T35" fmla="*/ 136 h 233"/>
                  <a:gd name="T36" fmla="*/ 362 w 366"/>
                  <a:gd name="T37" fmla="*/ 97 h 233"/>
                  <a:gd name="T38" fmla="*/ 362 w 366"/>
                  <a:gd name="T39" fmla="*/ 30 h 233"/>
                  <a:gd name="T40" fmla="*/ 331 w 366"/>
                  <a:gd name="T41" fmla="*/ 3 h 233"/>
                  <a:gd name="T42" fmla="*/ 35 w 366"/>
                  <a:gd name="T43" fmla="*/ 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66" h="233">
                    <a:moveTo>
                      <a:pt x="331" y="233"/>
                    </a:moveTo>
                    <a:cubicBezTo>
                      <a:pt x="35" y="233"/>
                      <a:pt x="35" y="233"/>
                      <a:pt x="35" y="233"/>
                    </a:cubicBezTo>
                    <a:cubicBezTo>
                      <a:pt x="15" y="233"/>
                      <a:pt x="0" y="219"/>
                      <a:pt x="0" y="203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13"/>
                      <a:pt x="15" y="0"/>
                      <a:pt x="35" y="0"/>
                    </a:cubicBezTo>
                    <a:cubicBezTo>
                      <a:pt x="331" y="0"/>
                      <a:pt x="331" y="0"/>
                      <a:pt x="331" y="0"/>
                    </a:cubicBezTo>
                    <a:cubicBezTo>
                      <a:pt x="350" y="0"/>
                      <a:pt x="366" y="13"/>
                      <a:pt x="366" y="30"/>
                    </a:cubicBezTo>
                    <a:cubicBezTo>
                      <a:pt x="366" y="95"/>
                      <a:pt x="366" y="95"/>
                      <a:pt x="366" y="95"/>
                    </a:cubicBezTo>
                    <a:cubicBezTo>
                      <a:pt x="366" y="109"/>
                      <a:pt x="366" y="123"/>
                      <a:pt x="366" y="137"/>
                    </a:cubicBezTo>
                    <a:cubicBezTo>
                      <a:pt x="366" y="203"/>
                      <a:pt x="366" y="203"/>
                      <a:pt x="366" y="203"/>
                    </a:cubicBezTo>
                    <a:cubicBezTo>
                      <a:pt x="366" y="219"/>
                      <a:pt x="350" y="233"/>
                      <a:pt x="331" y="233"/>
                    </a:cubicBezTo>
                    <a:close/>
                    <a:moveTo>
                      <a:pt x="35" y="3"/>
                    </a:moveTo>
                    <a:cubicBezTo>
                      <a:pt x="18" y="3"/>
                      <a:pt x="4" y="15"/>
                      <a:pt x="4" y="30"/>
                    </a:cubicBezTo>
                    <a:cubicBezTo>
                      <a:pt x="4" y="203"/>
                      <a:pt x="4" y="203"/>
                      <a:pt x="4" y="203"/>
                    </a:cubicBezTo>
                    <a:cubicBezTo>
                      <a:pt x="4" y="217"/>
                      <a:pt x="18" y="229"/>
                      <a:pt x="35" y="229"/>
                    </a:cubicBezTo>
                    <a:cubicBezTo>
                      <a:pt x="331" y="229"/>
                      <a:pt x="331" y="229"/>
                      <a:pt x="331" y="229"/>
                    </a:cubicBezTo>
                    <a:cubicBezTo>
                      <a:pt x="348" y="229"/>
                      <a:pt x="362" y="217"/>
                      <a:pt x="362" y="203"/>
                    </a:cubicBezTo>
                    <a:cubicBezTo>
                      <a:pt x="362" y="136"/>
                      <a:pt x="362" y="136"/>
                      <a:pt x="362" y="136"/>
                    </a:cubicBezTo>
                    <a:cubicBezTo>
                      <a:pt x="362" y="123"/>
                      <a:pt x="362" y="110"/>
                      <a:pt x="362" y="97"/>
                    </a:cubicBezTo>
                    <a:cubicBezTo>
                      <a:pt x="362" y="30"/>
                      <a:pt x="362" y="30"/>
                      <a:pt x="362" y="30"/>
                    </a:cubicBezTo>
                    <a:cubicBezTo>
                      <a:pt x="362" y="15"/>
                      <a:pt x="348" y="3"/>
                      <a:pt x="331" y="3"/>
                    </a:cubicBezTo>
                    <a:lnTo>
                      <a:pt x="35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7" name="Freeform 365"/>
              <p:cNvSpPr>
                <a:spLocks/>
              </p:cNvSpPr>
              <p:nvPr/>
            </p:nvSpPr>
            <p:spPr bwMode="auto">
              <a:xfrm>
                <a:off x="2589" y="3890"/>
                <a:ext cx="748" cy="423"/>
              </a:xfrm>
              <a:custGeom>
                <a:avLst/>
                <a:gdLst>
                  <a:gd name="T0" fmla="*/ 391 w 391"/>
                  <a:gd name="T1" fmla="*/ 114 h 229"/>
                  <a:gd name="T2" fmla="*/ 363 w 391"/>
                  <a:gd name="T3" fmla="*/ 94 h 229"/>
                  <a:gd name="T4" fmla="*/ 363 w 391"/>
                  <a:gd name="T5" fmla="*/ 28 h 229"/>
                  <a:gd name="T6" fmla="*/ 330 w 391"/>
                  <a:gd name="T7" fmla="*/ 0 h 229"/>
                  <a:gd name="T8" fmla="*/ 33 w 391"/>
                  <a:gd name="T9" fmla="*/ 0 h 229"/>
                  <a:gd name="T10" fmla="*/ 0 w 391"/>
                  <a:gd name="T11" fmla="*/ 28 h 229"/>
                  <a:gd name="T12" fmla="*/ 0 w 391"/>
                  <a:gd name="T13" fmla="*/ 201 h 229"/>
                  <a:gd name="T14" fmla="*/ 33 w 391"/>
                  <a:gd name="T15" fmla="*/ 229 h 229"/>
                  <a:gd name="T16" fmla="*/ 330 w 391"/>
                  <a:gd name="T17" fmla="*/ 229 h 229"/>
                  <a:gd name="T18" fmla="*/ 363 w 391"/>
                  <a:gd name="T19" fmla="*/ 201 h 229"/>
                  <a:gd name="T20" fmla="*/ 363 w 391"/>
                  <a:gd name="T21" fmla="*/ 135 h 229"/>
                  <a:gd name="T22" fmla="*/ 391 w 391"/>
                  <a:gd name="T23" fmla="*/ 114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91" h="229">
                    <a:moveTo>
                      <a:pt x="391" y="114"/>
                    </a:moveTo>
                    <a:cubicBezTo>
                      <a:pt x="363" y="94"/>
                      <a:pt x="363" y="94"/>
                      <a:pt x="363" y="94"/>
                    </a:cubicBezTo>
                    <a:cubicBezTo>
                      <a:pt x="363" y="28"/>
                      <a:pt x="363" y="28"/>
                      <a:pt x="363" y="28"/>
                    </a:cubicBezTo>
                    <a:cubicBezTo>
                      <a:pt x="363" y="12"/>
                      <a:pt x="348" y="0"/>
                      <a:pt x="330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15" y="0"/>
                      <a:pt x="0" y="12"/>
                      <a:pt x="0" y="28"/>
                    </a:cubicBezTo>
                    <a:cubicBezTo>
                      <a:pt x="0" y="201"/>
                      <a:pt x="0" y="201"/>
                      <a:pt x="0" y="201"/>
                    </a:cubicBezTo>
                    <a:cubicBezTo>
                      <a:pt x="0" y="216"/>
                      <a:pt x="15" y="229"/>
                      <a:pt x="33" y="229"/>
                    </a:cubicBezTo>
                    <a:cubicBezTo>
                      <a:pt x="330" y="229"/>
                      <a:pt x="330" y="229"/>
                      <a:pt x="330" y="229"/>
                    </a:cubicBezTo>
                    <a:cubicBezTo>
                      <a:pt x="348" y="229"/>
                      <a:pt x="363" y="216"/>
                      <a:pt x="363" y="201"/>
                    </a:cubicBezTo>
                    <a:cubicBezTo>
                      <a:pt x="363" y="135"/>
                      <a:pt x="363" y="135"/>
                      <a:pt x="363" y="135"/>
                    </a:cubicBezTo>
                    <a:lnTo>
                      <a:pt x="391" y="114"/>
                    </a:lnTo>
                    <a:close/>
                  </a:path>
                </a:pathLst>
              </a:custGeom>
              <a:solidFill>
                <a:srgbClr val="92B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8" name="Freeform 366"/>
              <p:cNvSpPr>
                <a:spLocks noEditPoints="1"/>
              </p:cNvSpPr>
              <p:nvPr/>
            </p:nvSpPr>
            <p:spPr bwMode="auto">
              <a:xfrm>
                <a:off x="2586" y="3887"/>
                <a:ext cx="756" cy="430"/>
              </a:xfrm>
              <a:custGeom>
                <a:avLst/>
                <a:gdLst>
                  <a:gd name="T0" fmla="*/ 332 w 396"/>
                  <a:gd name="T1" fmla="*/ 233 h 233"/>
                  <a:gd name="T2" fmla="*/ 35 w 396"/>
                  <a:gd name="T3" fmla="*/ 233 h 233"/>
                  <a:gd name="T4" fmla="*/ 0 w 396"/>
                  <a:gd name="T5" fmla="*/ 203 h 233"/>
                  <a:gd name="T6" fmla="*/ 0 w 396"/>
                  <a:gd name="T7" fmla="*/ 30 h 233"/>
                  <a:gd name="T8" fmla="*/ 35 w 396"/>
                  <a:gd name="T9" fmla="*/ 0 h 233"/>
                  <a:gd name="T10" fmla="*/ 332 w 396"/>
                  <a:gd name="T11" fmla="*/ 0 h 233"/>
                  <a:gd name="T12" fmla="*/ 367 w 396"/>
                  <a:gd name="T13" fmla="*/ 30 h 233"/>
                  <a:gd name="T14" fmla="*/ 367 w 396"/>
                  <a:gd name="T15" fmla="*/ 95 h 233"/>
                  <a:gd name="T16" fmla="*/ 396 w 396"/>
                  <a:gd name="T17" fmla="*/ 116 h 233"/>
                  <a:gd name="T18" fmla="*/ 367 w 396"/>
                  <a:gd name="T19" fmla="*/ 137 h 233"/>
                  <a:gd name="T20" fmla="*/ 367 w 396"/>
                  <a:gd name="T21" fmla="*/ 203 h 233"/>
                  <a:gd name="T22" fmla="*/ 332 w 396"/>
                  <a:gd name="T23" fmla="*/ 233 h 233"/>
                  <a:gd name="T24" fmla="*/ 35 w 396"/>
                  <a:gd name="T25" fmla="*/ 3 h 233"/>
                  <a:gd name="T26" fmla="*/ 4 w 396"/>
                  <a:gd name="T27" fmla="*/ 30 h 233"/>
                  <a:gd name="T28" fmla="*/ 4 w 396"/>
                  <a:gd name="T29" fmla="*/ 203 h 233"/>
                  <a:gd name="T30" fmla="*/ 35 w 396"/>
                  <a:gd name="T31" fmla="*/ 229 h 233"/>
                  <a:gd name="T32" fmla="*/ 332 w 396"/>
                  <a:gd name="T33" fmla="*/ 229 h 233"/>
                  <a:gd name="T34" fmla="*/ 363 w 396"/>
                  <a:gd name="T35" fmla="*/ 203 h 233"/>
                  <a:gd name="T36" fmla="*/ 363 w 396"/>
                  <a:gd name="T37" fmla="*/ 136 h 233"/>
                  <a:gd name="T38" fmla="*/ 389 w 396"/>
                  <a:gd name="T39" fmla="*/ 116 h 233"/>
                  <a:gd name="T40" fmla="*/ 363 w 396"/>
                  <a:gd name="T41" fmla="*/ 97 h 233"/>
                  <a:gd name="T42" fmla="*/ 363 w 396"/>
                  <a:gd name="T43" fmla="*/ 30 h 233"/>
                  <a:gd name="T44" fmla="*/ 332 w 396"/>
                  <a:gd name="T45" fmla="*/ 3 h 233"/>
                  <a:gd name="T46" fmla="*/ 35 w 396"/>
                  <a:gd name="T47" fmla="*/ 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96" h="233">
                    <a:moveTo>
                      <a:pt x="332" y="233"/>
                    </a:moveTo>
                    <a:cubicBezTo>
                      <a:pt x="35" y="233"/>
                      <a:pt x="35" y="233"/>
                      <a:pt x="35" y="233"/>
                    </a:cubicBezTo>
                    <a:cubicBezTo>
                      <a:pt x="16" y="233"/>
                      <a:pt x="0" y="219"/>
                      <a:pt x="0" y="203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13"/>
                      <a:pt x="16" y="0"/>
                      <a:pt x="35" y="0"/>
                    </a:cubicBezTo>
                    <a:cubicBezTo>
                      <a:pt x="332" y="0"/>
                      <a:pt x="332" y="0"/>
                      <a:pt x="332" y="0"/>
                    </a:cubicBezTo>
                    <a:cubicBezTo>
                      <a:pt x="351" y="0"/>
                      <a:pt x="367" y="13"/>
                      <a:pt x="367" y="30"/>
                    </a:cubicBezTo>
                    <a:cubicBezTo>
                      <a:pt x="367" y="95"/>
                      <a:pt x="367" y="95"/>
                      <a:pt x="367" y="95"/>
                    </a:cubicBezTo>
                    <a:cubicBezTo>
                      <a:pt x="396" y="116"/>
                      <a:pt x="396" y="116"/>
                      <a:pt x="396" y="116"/>
                    </a:cubicBezTo>
                    <a:cubicBezTo>
                      <a:pt x="367" y="137"/>
                      <a:pt x="367" y="137"/>
                      <a:pt x="367" y="137"/>
                    </a:cubicBezTo>
                    <a:cubicBezTo>
                      <a:pt x="367" y="203"/>
                      <a:pt x="367" y="203"/>
                      <a:pt x="367" y="203"/>
                    </a:cubicBezTo>
                    <a:cubicBezTo>
                      <a:pt x="367" y="219"/>
                      <a:pt x="351" y="233"/>
                      <a:pt x="332" y="233"/>
                    </a:cubicBezTo>
                    <a:close/>
                    <a:moveTo>
                      <a:pt x="35" y="3"/>
                    </a:moveTo>
                    <a:cubicBezTo>
                      <a:pt x="18" y="3"/>
                      <a:pt x="4" y="15"/>
                      <a:pt x="4" y="30"/>
                    </a:cubicBezTo>
                    <a:cubicBezTo>
                      <a:pt x="4" y="203"/>
                      <a:pt x="4" y="203"/>
                      <a:pt x="4" y="203"/>
                    </a:cubicBezTo>
                    <a:cubicBezTo>
                      <a:pt x="4" y="217"/>
                      <a:pt x="18" y="229"/>
                      <a:pt x="35" y="229"/>
                    </a:cubicBezTo>
                    <a:cubicBezTo>
                      <a:pt x="332" y="229"/>
                      <a:pt x="332" y="229"/>
                      <a:pt x="332" y="229"/>
                    </a:cubicBezTo>
                    <a:cubicBezTo>
                      <a:pt x="349" y="229"/>
                      <a:pt x="363" y="217"/>
                      <a:pt x="363" y="203"/>
                    </a:cubicBezTo>
                    <a:cubicBezTo>
                      <a:pt x="363" y="136"/>
                      <a:pt x="363" y="136"/>
                      <a:pt x="363" y="136"/>
                    </a:cubicBezTo>
                    <a:cubicBezTo>
                      <a:pt x="389" y="116"/>
                      <a:pt x="389" y="116"/>
                      <a:pt x="389" y="116"/>
                    </a:cubicBezTo>
                    <a:cubicBezTo>
                      <a:pt x="363" y="97"/>
                      <a:pt x="363" y="97"/>
                      <a:pt x="363" y="97"/>
                    </a:cubicBezTo>
                    <a:cubicBezTo>
                      <a:pt x="363" y="30"/>
                      <a:pt x="363" y="30"/>
                      <a:pt x="363" y="30"/>
                    </a:cubicBezTo>
                    <a:cubicBezTo>
                      <a:pt x="363" y="15"/>
                      <a:pt x="349" y="3"/>
                      <a:pt x="332" y="3"/>
                    </a:cubicBezTo>
                    <a:lnTo>
                      <a:pt x="35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9" name="Freeform 367"/>
              <p:cNvSpPr>
                <a:spLocks/>
              </p:cNvSpPr>
              <p:nvPr/>
            </p:nvSpPr>
            <p:spPr bwMode="auto">
              <a:xfrm>
                <a:off x="1917" y="3890"/>
                <a:ext cx="747" cy="423"/>
              </a:xfrm>
              <a:custGeom>
                <a:avLst/>
                <a:gdLst>
                  <a:gd name="T0" fmla="*/ 391 w 391"/>
                  <a:gd name="T1" fmla="*/ 114 h 229"/>
                  <a:gd name="T2" fmla="*/ 363 w 391"/>
                  <a:gd name="T3" fmla="*/ 94 h 229"/>
                  <a:gd name="T4" fmla="*/ 363 w 391"/>
                  <a:gd name="T5" fmla="*/ 28 h 229"/>
                  <a:gd name="T6" fmla="*/ 330 w 391"/>
                  <a:gd name="T7" fmla="*/ 0 h 229"/>
                  <a:gd name="T8" fmla="*/ 33 w 391"/>
                  <a:gd name="T9" fmla="*/ 0 h 229"/>
                  <a:gd name="T10" fmla="*/ 0 w 391"/>
                  <a:gd name="T11" fmla="*/ 28 h 229"/>
                  <a:gd name="T12" fmla="*/ 0 w 391"/>
                  <a:gd name="T13" fmla="*/ 201 h 229"/>
                  <a:gd name="T14" fmla="*/ 33 w 391"/>
                  <a:gd name="T15" fmla="*/ 229 h 229"/>
                  <a:gd name="T16" fmla="*/ 330 w 391"/>
                  <a:gd name="T17" fmla="*/ 229 h 229"/>
                  <a:gd name="T18" fmla="*/ 363 w 391"/>
                  <a:gd name="T19" fmla="*/ 201 h 229"/>
                  <a:gd name="T20" fmla="*/ 363 w 391"/>
                  <a:gd name="T21" fmla="*/ 135 h 229"/>
                  <a:gd name="T22" fmla="*/ 391 w 391"/>
                  <a:gd name="T23" fmla="*/ 114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91" h="229">
                    <a:moveTo>
                      <a:pt x="391" y="114"/>
                    </a:moveTo>
                    <a:cubicBezTo>
                      <a:pt x="363" y="94"/>
                      <a:pt x="363" y="94"/>
                      <a:pt x="363" y="94"/>
                    </a:cubicBezTo>
                    <a:cubicBezTo>
                      <a:pt x="363" y="28"/>
                      <a:pt x="363" y="28"/>
                      <a:pt x="363" y="28"/>
                    </a:cubicBezTo>
                    <a:cubicBezTo>
                      <a:pt x="363" y="12"/>
                      <a:pt x="348" y="0"/>
                      <a:pt x="330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15" y="0"/>
                      <a:pt x="0" y="12"/>
                      <a:pt x="0" y="28"/>
                    </a:cubicBezTo>
                    <a:cubicBezTo>
                      <a:pt x="0" y="201"/>
                      <a:pt x="0" y="201"/>
                      <a:pt x="0" y="201"/>
                    </a:cubicBezTo>
                    <a:cubicBezTo>
                      <a:pt x="0" y="216"/>
                      <a:pt x="15" y="229"/>
                      <a:pt x="33" y="229"/>
                    </a:cubicBezTo>
                    <a:cubicBezTo>
                      <a:pt x="330" y="229"/>
                      <a:pt x="330" y="229"/>
                      <a:pt x="330" y="229"/>
                    </a:cubicBezTo>
                    <a:cubicBezTo>
                      <a:pt x="348" y="229"/>
                      <a:pt x="363" y="216"/>
                      <a:pt x="363" y="201"/>
                    </a:cubicBezTo>
                    <a:cubicBezTo>
                      <a:pt x="363" y="135"/>
                      <a:pt x="363" y="135"/>
                      <a:pt x="363" y="135"/>
                    </a:cubicBezTo>
                    <a:lnTo>
                      <a:pt x="391" y="114"/>
                    </a:lnTo>
                    <a:close/>
                  </a:path>
                </a:pathLst>
              </a:custGeom>
              <a:solidFill>
                <a:srgbClr val="92B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0" name="Freeform 368"/>
              <p:cNvSpPr>
                <a:spLocks noEditPoints="1"/>
              </p:cNvSpPr>
              <p:nvPr/>
            </p:nvSpPr>
            <p:spPr bwMode="auto">
              <a:xfrm>
                <a:off x="1913" y="3887"/>
                <a:ext cx="757" cy="430"/>
              </a:xfrm>
              <a:custGeom>
                <a:avLst/>
                <a:gdLst>
                  <a:gd name="T0" fmla="*/ 332 w 396"/>
                  <a:gd name="T1" fmla="*/ 233 h 233"/>
                  <a:gd name="T2" fmla="*/ 35 w 396"/>
                  <a:gd name="T3" fmla="*/ 233 h 233"/>
                  <a:gd name="T4" fmla="*/ 0 w 396"/>
                  <a:gd name="T5" fmla="*/ 203 h 233"/>
                  <a:gd name="T6" fmla="*/ 0 w 396"/>
                  <a:gd name="T7" fmla="*/ 30 h 233"/>
                  <a:gd name="T8" fmla="*/ 35 w 396"/>
                  <a:gd name="T9" fmla="*/ 0 h 233"/>
                  <a:gd name="T10" fmla="*/ 332 w 396"/>
                  <a:gd name="T11" fmla="*/ 0 h 233"/>
                  <a:gd name="T12" fmla="*/ 367 w 396"/>
                  <a:gd name="T13" fmla="*/ 30 h 233"/>
                  <a:gd name="T14" fmla="*/ 367 w 396"/>
                  <a:gd name="T15" fmla="*/ 95 h 233"/>
                  <a:gd name="T16" fmla="*/ 396 w 396"/>
                  <a:gd name="T17" fmla="*/ 116 h 233"/>
                  <a:gd name="T18" fmla="*/ 367 w 396"/>
                  <a:gd name="T19" fmla="*/ 137 h 233"/>
                  <a:gd name="T20" fmla="*/ 367 w 396"/>
                  <a:gd name="T21" fmla="*/ 203 h 233"/>
                  <a:gd name="T22" fmla="*/ 332 w 396"/>
                  <a:gd name="T23" fmla="*/ 233 h 233"/>
                  <a:gd name="T24" fmla="*/ 35 w 396"/>
                  <a:gd name="T25" fmla="*/ 3 h 233"/>
                  <a:gd name="T26" fmla="*/ 4 w 396"/>
                  <a:gd name="T27" fmla="*/ 30 h 233"/>
                  <a:gd name="T28" fmla="*/ 4 w 396"/>
                  <a:gd name="T29" fmla="*/ 203 h 233"/>
                  <a:gd name="T30" fmla="*/ 35 w 396"/>
                  <a:gd name="T31" fmla="*/ 229 h 233"/>
                  <a:gd name="T32" fmla="*/ 332 w 396"/>
                  <a:gd name="T33" fmla="*/ 229 h 233"/>
                  <a:gd name="T34" fmla="*/ 363 w 396"/>
                  <a:gd name="T35" fmla="*/ 203 h 233"/>
                  <a:gd name="T36" fmla="*/ 363 w 396"/>
                  <a:gd name="T37" fmla="*/ 136 h 233"/>
                  <a:gd name="T38" fmla="*/ 389 w 396"/>
                  <a:gd name="T39" fmla="*/ 116 h 233"/>
                  <a:gd name="T40" fmla="*/ 363 w 396"/>
                  <a:gd name="T41" fmla="*/ 97 h 233"/>
                  <a:gd name="T42" fmla="*/ 363 w 396"/>
                  <a:gd name="T43" fmla="*/ 30 h 233"/>
                  <a:gd name="T44" fmla="*/ 332 w 396"/>
                  <a:gd name="T45" fmla="*/ 3 h 233"/>
                  <a:gd name="T46" fmla="*/ 35 w 396"/>
                  <a:gd name="T47" fmla="*/ 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96" h="233">
                    <a:moveTo>
                      <a:pt x="332" y="233"/>
                    </a:moveTo>
                    <a:cubicBezTo>
                      <a:pt x="35" y="233"/>
                      <a:pt x="35" y="233"/>
                      <a:pt x="35" y="233"/>
                    </a:cubicBezTo>
                    <a:cubicBezTo>
                      <a:pt x="16" y="233"/>
                      <a:pt x="0" y="219"/>
                      <a:pt x="0" y="203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13"/>
                      <a:pt x="16" y="0"/>
                      <a:pt x="35" y="0"/>
                    </a:cubicBezTo>
                    <a:cubicBezTo>
                      <a:pt x="332" y="0"/>
                      <a:pt x="332" y="0"/>
                      <a:pt x="332" y="0"/>
                    </a:cubicBezTo>
                    <a:cubicBezTo>
                      <a:pt x="351" y="0"/>
                      <a:pt x="367" y="13"/>
                      <a:pt x="367" y="30"/>
                    </a:cubicBezTo>
                    <a:cubicBezTo>
                      <a:pt x="367" y="95"/>
                      <a:pt x="367" y="95"/>
                      <a:pt x="367" y="95"/>
                    </a:cubicBezTo>
                    <a:cubicBezTo>
                      <a:pt x="396" y="116"/>
                      <a:pt x="396" y="116"/>
                      <a:pt x="396" y="116"/>
                    </a:cubicBezTo>
                    <a:cubicBezTo>
                      <a:pt x="367" y="137"/>
                      <a:pt x="367" y="137"/>
                      <a:pt x="367" y="137"/>
                    </a:cubicBezTo>
                    <a:cubicBezTo>
                      <a:pt x="367" y="203"/>
                      <a:pt x="367" y="203"/>
                      <a:pt x="367" y="203"/>
                    </a:cubicBezTo>
                    <a:cubicBezTo>
                      <a:pt x="367" y="219"/>
                      <a:pt x="351" y="233"/>
                      <a:pt x="332" y="233"/>
                    </a:cubicBezTo>
                    <a:close/>
                    <a:moveTo>
                      <a:pt x="35" y="3"/>
                    </a:moveTo>
                    <a:cubicBezTo>
                      <a:pt x="18" y="3"/>
                      <a:pt x="4" y="15"/>
                      <a:pt x="4" y="30"/>
                    </a:cubicBezTo>
                    <a:cubicBezTo>
                      <a:pt x="4" y="203"/>
                      <a:pt x="4" y="203"/>
                      <a:pt x="4" y="203"/>
                    </a:cubicBezTo>
                    <a:cubicBezTo>
                      <a:pt x="4" y="217"/>
                      <a:pt x="18" y="229"/>
                      <a:pt x="35" y="229"/>
                    </a:cubicBezTo>
                    <a:cubicBezTo>
                      <a:pt x="332" y="229"/>
                      <a:pt x="332" y="229"/>
                      <a:pt x="332" y="229"/>
                    </a:cubicBezTo>
                    <a:cubicBezTo>
                      <a:pt x="349" y="229"/>
                      <a:pt x="363" y="217"/>
                      <a:pt x="363" y="203"/>
                    </a:cubicBezTo>
                    <a:cubicBezTo>
                      <a:pt x="363" y="136"/>
                      <a:pt x="363" y="136"/>
                      <a:pt x="363" y="136"/>
                    </a:cubicBezTo>
                    <a:cubicBezTo>
                      <a:pt x="389" y="116"/>
                      <a:pt x="389" y="116"/>
                      <a:pt x="389" y="116"/>
                    </a:cubicBezTo>
                    <a:cubicBezTo>
                      <a:pt x="363" y="97"/>
                      <a:pt x="363" y="97"/>
                      <a:pt x="363" y="97"/>
                    </a:cubicBezTo>
                    <a:cubicBezTo>
                      <a:pt x="363" y="30"/>
                      <a:pt x="363" y="30"/>
                      <a:pt x="363" y="30"/>
                    </a:cubicBezTo>
                    <a:cubicBezTo>
                      <a:pt x="363" y="15"/>
                      <a:pt x="349" y="3"/>
                      <a:pt x="332" y="3"/>
                    </a:cubicBezTo>
                    <a:lnTo>
                      <a:pt x="35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1" name="Freeform 369"/>
              <p:cNvSpPr>
                <a:spLocks/>
              </p:cNvSpPr>
              <p:nvPr/>
            </p:nvSpPr>
            <p:spPr bwMode="auto">
              <a:xfrm>
                <a:off x="1223" y="3890"/>
                <a:ext cx="745" cy="423"/>
              </a:xfrm>
              <a:custGeom>
                <a:avLst/>
                <a:gdLst>
                  <a:gd name="T0" fmla="*/ 390 w 390"/>
                  <a:gd name="T1" fmla="*/ 114 h 229"/>
                  <a:gd name="T2" fmla="*/ 363 w 390"/>
                  <a:gd name="T3" fmla="*/ 94 h 229"/>
                  <a:gd name="T4" fmla="*/ 363 w 390"/>
                  <a:gd name="T5" fmla="*/ 28 h 229"/>
                  <a:gd name="T6" fmla="*/ 330 w 390"/>
                  <a:gd name="T7" fmla="*/ 0 h 229"/>
                  <a:gd name="T8" fmla="*/ 33 w 390"/>
                  <a:gd name="T9" fmla="*/ 0 h 229"/>
                  <a:gd name="T10" fmla="*/ 0 w 390"/>
                  <a:gd name="T11" fmla="*/ 28 h 229"/>
                  <a:gd name="T12" fmla="*/ 0 w 390"/>
                  <a:gd name="T13" fmla="*/ 201 h 229"/>
                  <a:gd name="T14" fmla="*/ 33 w 390"/>
                  <a:gd name="T15" fmla="*/ 229 h 229"/>
                  <a:gd name="T16" fmla="*/ 330 w 390"/>
                  <a:gd name="T17" fmla="*/ 229 h 229"/>
                  <a:gd name="T18" fmla="*/ 363 w 390"/>
                  <a:gd name="T19" fmla="*/ 201 h 229"/>
                  <a:gd name="T20" fmla="*/ 363 w 390"/>
                  <a:gd name="T21" fmla="*/ 135 h 229"/>
                  <a:gd name="T22" fmla="*/ 390 w 390"/>
                  <a:gd name="T23" fmla="*/ 114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90" h="229">
                    <a:moveTo>
                      <a:pt x="390" y="114"/>
                    </a:moveTo>
                    <a:cubicBezTo>
                      <a:pt x="363" y="94"/>
                      <a:pt x="363" y="94"/>
                      <a:pt x="363" y="94"/>
                    </a:cubicBezTo>
                    <a:cubicBezTo>
                      <a:pt x="363" y="28"/>
                      <a:pt x="363" y="28"/>
                      <a:pt x="363" y="28"/>
                    </a:cubicBezTo>
                    <a:cubicBezTo>
                      <a:pt x="363" y="12"/>
                      <a:pt x="348" y="0"/>
                      <a:pt x="330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15" y="0"/>
                      <a:pt x="0" y="12"/>
                      <a:pt x="0" y="28"/>
                    </a:cubicBezTo>
                    <a:cubicBezTo>
                      <a:pt x="0" y="201"/>
                      <a:pt x="0" y="201"/>
                      <a:pt x="0" y="201"/>
                    </a:cubicBezTo>
                    <a:cubicBezTo>
                      <a:pt x="0" y="217"/>
                      <a:pt x="15" y="229"/>
                      <a:pt x="33" y="229"/>
                    </a:cubicBezTo>
                    <a:cubicBezTo>
                      <a:pt x="330" y="229"/>
                      <a:pt x="330" y="229"/>
                      <a:pt x="330" y="229"/>
                    </a:cubicBezTo>
                    <a:cubicBezTo>
                      <a:pt x="348" y="229"/>
                      <a:pt x="363" y="217"/>
                      <a:pt x="363" y="201"/>
                    </a:cubicBezTo>
                    <a:cubicBezTo>
                      <a:pt x="363" y="135"/>
                      <a:pt x="363" y="135"/>
                      <a:pt x="363" y="135"/>
                    </a:cubicBezTo>
                    <a:lnTo>
                      <a:pt x="390" y="114"/>
                    </a:lnTo>
                    <a:close/>
                  </a:path>
                </a:pathLst>
              </a:custGeom>
              <a:solidFill>
                <a:srgbClr val="92B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2" name="Freeform 370"/>
              <p:cNvSpPr>
                <a:spLocks noEditPoints="1"/>
              </p:cNvSpPr>
              <p:nvPr/>
            </p:nvSpPr>
            <p:spPr bwMode="auto">
              <a:xfrm>
                <a:off x="1219" y="3887"/>
                <a:ext cx="755" cy="430"/>
              </a:xfrm>
              <a:custGeom>
                <a:avLst/>
                <a:gdLst>
                  <a:gd name="T0" fmla="*/ 332 w 395"/>
                  <a:gd name="T1" fmla="*/ 233 h 233"/>
                  <a:gd name="T2" fmla="*/ 35 w 395"/>
                  <a:gd name="T3" fmla="*/ 233 h 233"/>
                  <a:gd name="T4" fmla="*/ 0 w 395"/>
                  <a:gd name="T5" fmla="*/ 203 h 233"/>
                  <a:gd name="T6" fmla="*/ 0 w 395"/>
                  <a:gd name="T7" fmla="*/ 30 h 233"/>
                  <a:gd name="T8" fmla="*/ 35 w 395"/>
                  <a:gd name="T9" fmla="*/ 0 h 233"/>
                  <a:gd name="T10" fmla="*/ 332 w 395"/>
                  <a:gd name="T11" fmla="*/ 0 h 233"/>
                  <a:gd name="T12" fmla="*/ 367 w 395"/>
                  <a:gd name="T13" fmla="*/ 30 h 233"/>
                  <a:gd name="T14" fmla="*/ 367 w 395"/>
                  <a:gd name="T15" fmla="*/ 95 h 233"/>
                  <a:gd name="T16" fmla="*/ 395 w 395"/>
                  <a:gd name="T17" fmla="*/ 116 h 233"/>
                  <a:gd name="T18" fmla="*/ 367 w 395"/>
                  <a:gd name="T19" fmla="*/ 137 h 233"/>
                  <a:gd name="T20" fmla="*/ 367 w 395"/>
                  <a:gd name="T21" fmla="*/ 203 h 233"/>
                  <a:gd name="T22" fmla="*/ 332 w 395"/>
                  <a:gd name="T23" fmla="*/ 233 h 233"/>
                  <a:gd name="T24" fmla="*/ 35 w 395"/>
                  <a:gd name="T25" fmla="*/ 3 h 233"/>
                  <a:gd name="T26" fmla="*/ 4 w 395"/>
                  <a:gd name="T27" fmla="*/ 30 h 233"/>
                  <a:gd name="T28" fmla="*/ 4 w 395"/>
                  <a:gd name="T29" fmla="*/ 203 h 233"/>
                  <a:gd name="T30" fmla="*/ 35 w 395"/>
                  <a:gd name="T31" fmla="*/ 229 h 233"/>
                  <a:gd name="T32" fmla="*/ 332 w 395"/>
                  <a:gd name="T33" fmla="*/ 229 h 233"/>
                  <a:gd name="T34" fmla="*/ 363 w 395"/>
                  <a:gd name="T35" fmla="*/ 203 h 233"/>
                  <a:gd name="T36" fmla="*/ 363 w 395"/>
                  <a:gd name="T37" fmla="*/ 136 h 233"/>
                  <a:gd name="T38" fmla="*/ 389 w 395"/>
                  <a:gd name="T39" fmla="*/ 116 h 233"/>
                  <a:gd name="T40" fmla="*/ 363 w 395"/>
                  <a:gd name="T41" fmla="*/ 97 h 233"/>
                  <a:gd name="T42" fmla="*/ 363 w 395"/>
                  <a:gd name="T43" fmla="*/ 30 h 233"/>
                  <a:gd name="T44" fmla="*/ 332 w 395"/>
                  <a:gd name="T45" fmla="*/ 3 h 233"/>
                  <a:gd name="T46" fmla="*/ 35 w 395"/>
                  <a:gd name="T47" fmla="*/ 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95" h="233">
                    <a:moveTo>
                      <a:pt x="332" y="233"/>
                    </a:moveTo>
                    <a:cubicBezTo>
                      <a:pt x="35" y="233"/>
                      <a:pt x="35" y="233"/>
                      <a:pt x="35" y="233"/>
                    </a:cubicBezTo>
                    <a:cubicBezTo>
                      <a:pt x="16" y="233"/>
                      <a:pt x="0" y="219"/>
                      <a:pt x="0" y="203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13"/>
                      <a:pt x="16" y="0"/>
                      <a:pt x="35" y="0"/>
                    </a:cubicBezTo>
                    <a:cubicBezTo>
                      <a:pt x="332" y="0"/>
                      <a:pt x="332" y="0"/>
                      <a:pt x="332" y="0"/>
                    </a:cubicBezTo>
                    <a:cubicBezTo>
                      <a:pt x="351" y="0"/>
                      <a:pt x="367" y="13"/>
                      <a:pt x="367" y="30"/>
                    </a:cubicBezTo>
                    <a:cubicBezTo>
                      <a:pt x="367" y="95"/>
                      <a:pt x="367" y="95"/>
                      <a:pt x="367" y="95"/>
                    </a:cubicBezTo>
                    <a:cubicBezTo>
                      <a:pt x="395" y="116"/>
                      <a:pt x="395" y="116"/>
                      <a:pt x="395" y="116"/>
                    </a:cubicBezTo>
                    <a:cubicBezTo>
                      <a:pt x="367" y="137"/>
                      <a:pt x="367" y="137"/>
                      <a:pt x="367" y="137"/>
                    </a:cubicBezTo>
                    <a:cubicBezTo>
                      <a:pt x="367" y="203"/>
                      <a:pt x="367" y="203"/>
                      <a:pt x="367" y="203"/>
                    </a:cubicBezTo>
                    <a:cubicBezTo>
                      <a:pt x="367" y="219"/>
                      <a:pt x="351" y="233"/>
                      <a:pt x="332" y="233"/>
                    </a:cubicBezTo>
                    <a:close/>
                    <a:moveTo>
                      <a:pt x="35" y="3"/>
                    </a:moveTo>
                    <a:cubicBezTo>
                      <a:pt x="18" y="3"/>
                      <a:pt x="4" y="15"/>
                      <a:pt x="4" y="30"/>
                    </a:cubicBezTo>
                    <a:cubicBezTo>
                      <a:pt x="4" y="203"/>
                      <a:pt x="4" y="203"/>
                      <a:pt x="4" y="203"/>
                    </a:cubicBezTo>
                    <a:cubicBezTo>
                      <a:pt x="4" y="218"/>
                      <a:pt x="18" y="229"/>
                      <a:pt x="35" y="229"/>
                    </a:cubicBezTo>
                    <a:cubicBezTo>
                      <a:pt x="332" y="229"/>
                      <a:pt x="332" y="229"/>
                      <a:pt x="332" y="229"/>
                    </a:cubicBezTo>
                    <a:cubicBezTo>
                      <a:pt x="349" y="229"/>
                      <a:pt x="363" y="218"/>
                      <a:pt x="363" y="203"/>
                    </a:cubicBezTo>
                    <a:cubicBezTo>
                      <a:pt x="363" y="136"/>
                      <a:pt x="363" y="136"/>
                      <a:pt x="363" y="136"/>
                    </a:cubicBezTo>
                    <a:cubicBezTo>
                      <a:pt x="389" y="116"/>
                      <a:pt x="389" y="116"/>
                      <a:pt x="389" y="116"/>
                    </a:cubicBezTo>
                    <a:cubicBezTo>
                      <a:pt x="363" y="97"/>
                      <a:pt x="363" y="97"/>
                      <a:pt x="363" y="97"/>
                    </a:cubicBezTo>
                    <a:cubicBezTo>
                      <a:pt x="363" y="30"/>
                      <a:pt x="363" y="30"/>
                      <a:pt x="363" y="30"/>
                    </a:cubicBezTo>
                    <a:cubicBezTo>
                      <a:pt x="363" y="15"/>
                      <a:pt x="349" y="3"/>
                      <a:pt x="332" y="3"/>
                    </a:cubicBezTo>
                    <a:lnTo>
                      <a:pt x="35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3" name="Freeform 371"/>
              <p:cNvSpPr>
                <a:spLocks/>
              </p:cNvSpPr>
              <p:nvPr/>
            </p:nvSpPr>
            <p:spPr bwMode="auto">
              <a:xfrm>
                <a:off x="819" y="3776"/>
                <a:ext cx="216" cy="29"/>
              </a:xfrm>
              <a:custGeom>
                <a:avLst/>
                <a:gdLst>
                  <a:gd name="T0" fmla="*/ 216 w 216"/>
                  <a:gd name="T1" fmla="*/ 29 h 29"/>
                  <a:gd name="T2" fmla="*/ 0 w 216"/>
                  <a:gd name="T3" fmla="*/ 28 h 29"/>
                  <a:gd name="T4" fmla="*/ 0 w 216"/>
                  <a:gd name="T5" fmla="*/ 0 h 29"/>
                  <a:gd name="T6" fmla="*/ 216 w 216"/>
                  <a:gd name="T7" fmla="*/ 2 h 29"/>
                  <a:gd name="T8" fmla="*/ 216 w 216"/>
                  <a:gd name="T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" h="29">
                    <a:moveTo>
                      <a:pt x="216" y="29"/>
                    </a:moveTo>
                    <a:lnTo>
                      <a:pt x="0" y="28"/>
                    </a:lnTo>
                    <a:lnTo>
                      <a:pt x="0" y="0"/>
                    </a:lnTo>
                    <a:lnTo>
                      <a:pt x="216" y="2"/>
                    </a:lnTo>
                    <a:lnTo>
                      <a:pt x="216" y="29"/>
                    </a:lnTo>
                    <a:close/>
                  </a:path>
                </a:pathLst>
              </a:custGeom>
              <a:solidFill>
                <a:srgbClr val="F8DE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4" name="Freeform 372"/>
              <p:cNvSpPr>
                <a:spLocks/>
              </p:cNvSpPr>
              <p:nvPr/>
            </p:nvSpPr>
            <p:spPr bwMode="auto">
              <a:xfrm>
                <a:off x="819" y="3776"/>
                <a:ext cx="216" cy="29"/>
              </a:xfrm>
              <a:custGeom>
                <a:avLst/>
                <a:gdLst>
                  <a:gd name="T0" fmla="*/ 216 w 216"/>
                  <a:gd name="T1" fmla="*/ 29 h 29"/>
                  <a:gd name="T2" fmla="*/ 0 w 216"/>
                  <a:gd name="T3" fmla="*/ 28 h 29"/>
                  <a:gd name="T4" fmla="*/ 0 w 216"/>
                  <a:gd name="T5" fmla="*/ 0 h 29"/>
                  <a:gd name="T6" fmla="*/ 216 w 216"/>
                  <a:gd name="T7" fmla="*/ 2 h 29"/>
                  <a:gd name="T8" fmla="*/ 216 w 216"/>
                  <a:gd name="T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" h="29">
                    <a:moveTo>
                      <a:pt x="216" y="29"/>
                    </a:moveTo>
                    <a:lnTo>
                      <a:pt x="0" y="28"/>
                    </a:lnTo>
                    <a:lnTo>
                      <a:pt x="0" y="0"/>
                    </a:lnTo>
                    <a:lnTo>
                      <a:pt x="216" y="2"/>
                    </a:lnTo>
                    <a:lnTo>
                      <a:pt x="216" y="2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5" name="Freeform 373"/>
              <p:cNvSpPr>
                <a:spLocks/>
              </p:cNvSpPr>
              <p:nvPr/>
            </p:nvSpPr>
            <p:spPr bwMode="auto">
              <a:xfrm>
                <a:off x="1106" y="3953"/>
                <a:ext cx="10" cy="264"/>
              </a:xfrm>
              <a:custGeom>
                <a:avLst/>
                <a:gdLst>
                  <a:gd name="T0" fmla="*/ 8 w 10"/>
                  <a:gd name="T1" fmla="*/ 264 h 264"/>
                  <a:gd name="T2" fmla="*/ 0 w 10"/>
                  <a:gd name="T3" fmla="*/ 264 h 264"/>
                  <a:gd name="T4" fmla="*/ 2 w 10"/>
                  <a:gd name="T5" fmla="*/ 0 h 264"/>
                  <a:gd name="T6" fmla="*/ 10 w 10"/>
                  <a:gd name="T7" fmla="*/ 0 h 264"/>
                  <a:gd name="T8" fmla="*/ 8 w 10"/>
                  <a:gd name="T9" fmla="*/ 26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264">
                    <a:moveTo>
                      <a:pt x="8" y="264"/>
                    </a:moveTo>
                    <a:lnTo>
                      <a:pt x="0" y="264"/>
                    </a:lnTo>
                    <a:lnTo>
                      <a:pt x="2" y="0"/>
                    </a:lnTo>
                    <a:lnTo>
                      <a:pt x="10" y="0"/>
                    </a:lnTo>
                    <a:lnTo>
                      <a:pt x="8" y="264"/>
                    </a:lnTo>
                    <a:close/>
                  </a:path>
                </a:pathLst>
              </a:custGeom>
              <a:solidFill>
                <a:srgbClr val="9119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6" name="Freeform 374"/>
              <p:cNvSpPr>
                <a:spLocks/>
              </p:cNvSpPr>
              <p:nvPr/>
            </p:nvSpPr>
            <p:spPr bwMode="auto">
              <a:xfrm>
                <a:off x="1106" y="3953"/>
                <a:ext cx="10" cy="264"/>
              </a:xfrm>
              <a:custGeom>
                <a:avLst/>
                <a:gdLst>
                  <a:gd name="T0" fmla="*/ 8 w 10"/>
                  <a:gd name="T1" fmla="*/ 264 h 264"/>
                  <a:gd name="T2" fmla="*/ 0 w 10"/>
                  <a:gd name="T3" fmla="*/ 264 h 264"/>
                  <a:gd name="T4" fmla="*/ 2 w 10"/>
                  <a:gd name="T5" fmla="*/ 0 h 264"/>
                  <a:gd name="T6" fmla="*/ 10 w 10"/>
                  <a:gd name="T7" fmla="*/ 0 h 264"/>
                  <a:gd name="T8" fmla="*/ 8 w 10"/>
                  <a:gd name="T9" fmla="*/ 26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264">
                    <a:moveTo>
                      <a:pt x="8" y="264"/>
                    </a:moveTo>
                    <a:lnTo>
                      <a:pt x="0" y="264"/>
                    </a:lnTo>
                    <a:lnTo>
                      <a:pt x="2" y="0"/>
                    </a:lnTo>
                    <a:lnTo>
                      <a:pt x="10" y="0"/>
                    </a:lnTo>
                    <a:lnTo>
                      <a:pt x="8" y="26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7" name="Freeform 375"/>
              <p:cNvSpPr>
                <a:spLocks/>
              </p:cNvSpPr>
              <p:nvPr/>
            </p:nvSpPr>
            <p:spPr bwMode="auto">
              <a:xfrm>
                <a:off x="1141" y="3922"/>
                <a:ext cx="9" cy="295"/>
              </a:xfrm>
              <a:custGeom>
                <a:avLst/>
                <a:gdLst>
                  <a:gd name="T0" fmla="*/ 7 w 9"/>
                  <a:gd name="T1" fmla="*/ 295 h 295"/>
                  <a:gd name="T2" fmla="*/ 0 w 9"/>
                  <a:gd name="T3" fmla="*/ 295 h 295"/>
                  <a:gd name="T4" fmla="*/ 2 w 9"/>
                  <a:gd name="T5" fmla="*/ 0 h 295"/>
                  <a:gd name="T6" fmla="*/ 9 w 9"/>
                  <a:gd name="T7" fmla="*/ 0 h 295"/>
                  <a:gd name="T8" fmla="*/ 7 w 9"/>
                  <a:gd name="T9" fmla="*/ 295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95">
                    <a:moveTo>
                      <a:pt x="7" y="295"/>
                    </a:moveTo>
                    <a:lnTo>
                      <a:pt x="0" y="295"/>
                    </a:lnTo>
                    <a:lnTo>
                      <a:pt x="2" y="0"/>
                    </a:lnTo>
                    <a:lnTo>
                      <a:pt x="9" y="0"/>
                    </a:lnTo>
                    <a:lnTo>
                      <a:pt x="7" y="295"/>
                    </a:lnTo>
                    <a:close/>
                  </a:path>
                </a:pathLst>
              </a:custGeom>
              <a:solidFill>
                <a:srgbClr val="9119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8" name="Freeform 376"/>
              <p:cNvSpPr>
                <a:spLocks/>
              </p:cNvSpPr>
              <p:nvPr/>
            </p:nvSpPr>
            <p:spPr bwMode="auto">
              <a:xfrm>
                <a:off x="1141" y="3922"/>
                <a:ext cx="9" cy="295"/>
              </a:xfrm>
              <a:custGeom>
                <a:avLst/>
                <a:gdLst>
                  <a:gd name="T0" fmla="*/ 7 w 9"/>
                  <a:gd name="T1" fmla="*/ 295 h 295"/>
                  <a:gd name="T2" fmla="*/ 0 w 9"/>
                  <a:gd name="T3" fmla="*/ 295 h 295"/>
                  <a:gd name="T4" fmla="*/ 2 w 9"/>
                  <a:gd name="T5" fmla="*/ 0 h 295"/>
                  <a:gd name="T6" fmla="*/ 9 w 9"/>
                  <a:gd name="T7" fmla="*/ 0 h 295"/>
                  <a:gd name="T8" fmla="*/ 7 w 9"/>
                  <a:gd name="T9" fmla="*/ 295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95">
                    <a:moveTo>
                      <a:pt x="7" y="295"/>
                    </a:moveTo>
                    <a:lnTo>
                      <a:pt x="0" y="295"/>
                    </a:lnTo>
                    <a:lnTo>
                      <a:pt x="2" y="0"/>
                    </a:lnTo>
                    <a:lnTo>
                      <a:pt x="9" y="0"/>
                    </a:lnTo>
                    <a:lnTo>
                      <a:pt x="7" y="29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9" name="Freeform 377"/>
              <p:cNvSpPr>
                <a:spLocks/>
              </p:cNvSpPr>
              <p:nvPr/>
            </p:nvSpPr>
            <p:spPr bwMode="auto">
              <a:xfrm>
                <a:off x="496" y="3774"/>
                <a:ext cx="216" cy="30"/>
              </a:xfrm>
              <a:custGeom>
                <a:avLst/>
                <a:gdLst>
                  <a:gd name="T0" fmla="*/ 216 w 216"/>
                  <a:gd name="T1" fmla="*/ 30 h 30"/>
                  <a:gd name="T2" fmla="*/ 0 w 216"/>
                  <a:gd name="T3" fmla="*/ 28 h 30"/>
                  <a:gd name="T4" fmla="*/ 0 w 216"/>
                  <a:gd name="T5" fmla="*/ 0 h 30"/>
                  <a:gd name="T6" fmla="*/ 216 w 216"/>
                  <a:gd name="T7" fmla="*/ 2 h 30"/>
                  <a:gd name="T8" fmla="*/ 216 w 21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6" h="30">
                    <a:moveTo>
                      <a:pt x="216" y="30"/>
                    </a:moveTo>
                    <a:lnTo>
                      <a:pt x="0" y="28"/>
                    </a:lnTo>
                    <a:lnTo>
                      <a:pt x="0" y="0"/>
                    </a:lnTo>
                    <a:lnTo>
                      <a:pt x="216" y="2"/>
                    </a:lnTo>
                    <a:lnTo>
                      <a:pt x="216" y="30"/>
                    </a:lnTo>
                    <a:close/>
                  </a:path>
                </a:pathLst>
              </a:custGeom>
              <a:solidFill>
                <a:srgbClr val="EBD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0" name="Freeform 378"/>
              <p:cNvSpPr>
                <a:spLocks/>
              </p:cNvSpPr>
              <p:nvPr/>
            </p:nvSpPr>
            <p:spPr bwMode="auto">
              <a:xfrm>
                <a:off x="384" y="4188"/>
                <a:ext cx="437" cy="55"/>
              </a:xfrm>
              <a:custGeom>
                <a:avLst/>
                <a:gdLst>
                  <a:gd name="T0" fmla="*/ 437 w 437"/>
                  <a:gd name="T1" fmla="*/ 55 h 55"/>
                  <a:gd name="T2" fmla="*/ 0 w 437"/>
                  <a:gd name="T3" fmla="*/ 53 h 55"/>
                  <a:gd name="T4" fmla="*/ 0 w 437"/>
                  <a:gd name="T5" fmla="*/ 0 h 55"/>
                  <a:gd name="T6" fmla="*/ 437 w 437"/>
                  <a:gd name="T7" fmla="*/ 2 h 55"/>
                  <a:gd name="T8" fmla="*/ 437 w 437"/>
                  <a:gd name="T9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7" h="55">
                    <a:moveTo>
                      <a:pt x="437" y="55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437" y="2"/>
                    </a:lnTo>
                    <a:lnTo>
                      <a:pt x="437" y="55"/>
                    </a:lnTo>
                    <a:close/>
                  </a:path>
                </a:pathLst>
              </a:custGeom>
              <a:solidFill>
                <a:srgbClr val="EBD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1" name="Freeform 379"/>
              <p:cNvSpPr>
                <a:spLocks/>
              </p:cNvSpPr>
              <p:nvPr/>
            </p:nvSpPr>
            <p:spPr bwMode="auto">
              <a:xfrm>
                <a:off x="821" y="4190"/>
                <a:ext cx="329" cy="57"/>
              </a:xfrm>
              <a:custGeom>
                <a:avLst/>
                <a:gdLst>
                  <a:gd name="T0" fmla="*/ 327 w 329"/>
                  <a:gd name="T1" fmla="*/ 57 h 57"/>
                  <a:gd name="T2" fmla="*/ 0 w 329"/>
                  <a:gd name="T3" fmla="*/ 53 h 57"/>
                  <a:gd name="T4" fmla="*/ 0 w 329"/>
                  <a:gd name="T5" fmla="*/ 0 h 57"/>
                  <a:gd name="T6" fmla="*/ 329 w 329"/>
                  <a:gd name="T7" fmla="*/ 3 h 57"/>
                  <a:gd name="T8" fmla="*/ 327 w 329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9" h="57">
                    <a:moveTo>
                      <a:pt x="327" y="57"/>
                    </a:moveTo>
                    <a:lnTo>
                      <a:pt x="0" y="53"/>
                    </a:lnTo>
                    <a:lnTo>
                      <a:pt x="0" y="0"/>
                    </a:lnTo>
                    <a:lnTo>
                      <a:pt x="329" y="3"/>
                    </a:lnTo>
                    <a:lnTo>
                      <a:pt x="327" y="57"/>
                    </a:lnTo>
                    <a:close/>
                  </a:path>
                </a:pathLst>
              </a:custGeom>
              <a:solidFill>
                <a:srgbClr val="C2AB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2" name="Freeform 380"/>
              <p:cNvSpPr>
                <a:spLocks/>
              </p:cNvSpPr>
              <p:nvPr/>
            </p:nvSpPr>
            <p:spPr bwMode="auto">
              <a:xfrm>
                <a:off x="1116" y="3922"/>
                <a:ext cx="9" cy="295"/>
              </a:xfrm>
              <a:custGeom>
                <a:avLst/>
                <a:gdLst>
                  <a:gd name="T0" fmla="*/ 0 w 9"/>
                  <a:gd name="T1" fmla="*/ 295 h 295"/>
                  <a:gd name="T2" fmla="*/ 5 w 9"/>
                  <a:gd name="T3" fmla="*/ 295 h 295"/>
                  <a:gd name="T4" fmla="*/ 9 w 9"/>
                  <a:gd name="T5" fmla="*/ 0 h 295"/>
                  <a:gd name="T6" fmla="*/ 2 w 9"/>
                  <a:gd name="T7" fmla="*/ 0 h 295"/>
                  <a:gd name="T8" fmla="*/ 0 w 9"/>
                  <a:gd name="T9" fmla="*/ 295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95">
                    <a:moveTo>
                      <a:pt x="0" y="295"/>
                    </a:moveTo>
                    <a:lnTo>
                      <a:pt x="5" y="295"/>
                    </a:lnTo>
                    <a:lnTo>
                      <a:pt x="9" y="0"/>
                    </a:lnTo>
                    <a:lnTo>
                      <a:pt x="2" y="0"/>
                    </a:lnTo>
                    <a:lnTo>
                      <a:pt x="0" y="295"/>
                    </a:lnTo>
                    <a:close/>
                  </a:path>
                </a:pathLst>
              </a:custGeom>
              <a:solidFill>
                <a:srgbClr val="D934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3" name="Freeform 381"/>
              <p:cNvSpPr>
                <a:spLocks/>
              </p:cNvSpPr>
              <p:nvPr/>
            </p:nvSpPr>
            <p:spPr bwMode="auto">
              <a:xfrm>
                <a:off x="1116" y="3922"/>
                <a:ext cx="9" cy="295"/>
              </a:xfrm>
              <a:custGeom>
                <a:avLst/>
                <a:gdLst>
                  <a:gd name="T0" fmla="*/ 0 w 9"/>
                  <a:gd name="T1" fmla="*/ 295 h 295"/>
                  <a:gd name="T2" fmla="*/ 5 w 9"/>
                  <a:gd name="T3" fmla="*/ 295 h 295"/>
                  <a:gd name="T4" fmla="*/ 9 w 9"/>
                  <a:gd name="T5" fmla="*/ 0 h 295"/>
                  <a:gd name="T6" fmla="*/ 2 w 9"/>
                  <a:gd name="T7" fmla="*/ 0 h 295"/>
                  <a:gd name="T8" fmla="*/ 0 w 9"/>
                  <a:gd name="T9" fmla="*/ 295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95">
                    <a:moveTo>
                      <a:pt x="0" y="295"/>
                    </a:moveTo>
                    <a:lnTo>
                      <a:pt x="5" y="295"/>
                    </a:lnTo>
                    <a:lnTo>
                      <a:pt x="9" y="0"/>
                    </a:lnTo>
                    <a:lnTo>
                      <a:pt x="2" y="0"/>
                    </a:lnTo>
                    <a:lnTo>
                      <a:pt x="0" y="29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4" name="Freeform 382"/>
              <p:cNvSpPr>
                <a:spLocks/>
              </p:cNvSpPr>
              <p:nvPr/>
            </p:nvSpPr>
            <p:spPr bwMode="auto">
              <a:xfrm>
                <a:off x="380" y="3785"/>
                <a:ext cx="441" cy="430"/>
              </a:xfrm>
              <a:custGeom>
                <a:avLst/>
                <a:gdLst>
                  <a:gd name="T0" fmla="*/ 0 w 441"/>
                  <a:gd name="T1" fmla="*/ 427 h 430"/>
                  <a:gd name="T2" fmla="*/ 439 w 441"/>
                  <a:gd name="T3" fmla="*/ 430 h 430"/>
                  <a:gd name="T4" fmla="*/ 441 w 441"/>
                  <a:gd name="T5" fmla="*/ 157 h 430"/>
                  <a:gd name="T6" fmla="*/ 315 w 441"/>
                  <a:gd name="T7" fmla="*/ 2 h 430"/>
                  <a:gd name="T8" fmla="*/ 137 w 441"/>
                  <a:gd name="T9" fmla="*/ 0 h 430"/>
                  <a:gd name="T10" fmla="*/ 4 w 441"/>
                  <a:gd name="T11" fmla="*/ 157 h 430"/>
                  <a:gd name="T12" fmla="*/ 0 w 441"/>
                  <a:gd name="T13" fmla="*/ 427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1" h="430">
                    <a:moveTo>
                      <a:pt x="0" y="427"/>
                    </a:moveTo>
                    <a:lnTo>
                      <a:pt x="439" y="430"/>
                    </a:lnTo>
                    <a:lnTo>
                      <a:pt x="441" y="157"/>
                    </a:lnTo>
                    <a:lnTo>
                      <a:pt x="315" y="2"/>
                    </a:lnTo>
                    <a:lnTo>
                      <a:pt x="137" y="0"/>
                    </a:lnTo>
                    <a:lnTo>
                      <a:pt x="4" y="157"/>
                    </a:lnTo>
                    <a:lnTo>
                      <a:pt x="0" y="427"/>
                    </a:lnTo>
                    <a:close/>
                  </a:path>
                </a:pathLst>
              </a:custGeom>
              <a:solidFill>
                <a:srgbClr val="AB1E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5" name="Freeform 383"/>
              <p:cNvSpPr>
                <a:spLocks/>
              </p:cNvSpPr>
              <p:nvPr/>
            </p:nvSpPr>
            <p:spPr bwMode="auto">
              <a:xfrm>
                <a:off x="380" y="3785"/>
                <a:ext cx="441" cy="430"/>
              </a:xfrm>
              <a:custGeom>
                <a:avLst/>
                <a:gdLst>
                  <a:gd name="T0" fmla="*/ 0 w 441"/>
                  <a:gd name="T1" fmla="*/ 427 h 430"/>
                  <a:gd name="T2" fmla="*/ 439 w 441"/>
                  <a:gd name="T3" fmla="*/ 430 h 430"/>
                  <a:gd name="T4" fmla="*/ 441 w 441"/>
                  <a:gd name="T5" fmla="*/ 157 h 430"/>
                  <a:gd name="T6" fmla="*/ 315 w 441"/>
                  <a:gd name="T7" fmla="*/ 2 h 430"/>
                  <a:gd name="T8" fmla="*/ 137 w 441"/>
                  <a:gd name="T9" fmla="*/ 0 h 430"/>
                  <a:gd name="T10" fmla="*/ 4 w 441"/>
                  <a:gd name="T11" fmla="*/ 157 h 430"/>
                  <a:gd name="T12" fmla="*/ 0 w 441"/>
                  <a:gd name="T13" fmla="*/ 427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1" h="430">
                    <a:moveTo>
                      <a:pt x="0" y="427"/>
                    </a:moveTo>
                    <a:lnTo>
                      <a:pt x="439" y="430"/>
                    </a:lnTo>
                    <a:lnTo>
                      <a:pt x="441" y="157"/>
                    </a:lnTo>
                    <a:lnTo>
                      <a:pt x="315" y="2"/>
                    </a:lnTo>
                    <a:lnTo>
                      <a:pt x="137" y="0"/>
                    </a:lnTo>
                    <a:lnTo>
                      <a:pt x="4" y="157"/>
                    </a:lnTo>
                    <a:lnTo>
                      <a:pt x="0" y="42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6" name="Freeform 384"/>
              <p:cNvSpPr>
                <a:spLocks/>
              </p:cNvSpPr>
              <p:nvPr/>
            </p:nvSpPr>
            <p:spPr bwMode="auto">
              <a:xfrm>
                <a:off x="686" y="3776"/>
                <a:ext cx="183" cy="207"/>
              </a:xfrm>
              <a:custGeom>
                <a:avLst/>
                <a:gdLst>
                  <a:gd name="T0" fmla="*/ 0 w 183"/>
                  <a:gd name="T1" fmla="*/ 15 h 207"/>
                  <a:gd name="T2" fmla="*/ 155 w 183"/>
                  <a:gd name="T3" fmla="*/ 207 h 207"/>
                  <a:gd name="T4" fmla="*/ 183 w 183"/>
                  <a:gd name="T5" fmla="*/ 192 h 207"/>
                  <a:gd name="T6" fmla="*/ 26 w 183"/>
                  <a:gd name="T7" fmla="*/ 0 h 207"/>
                  <a:gd name="T8" fmla="*/ 0 w 183"/>
                  <a:gd name="T9" fmla="*/ 15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3" h="207">
                    <a:moveTo>
                      <a:pt x="0" y="15"/>
                    </a:moveTo>
                    <a:lnTo>
                      <a:pt x="155" y="207"/>
                    </a:lnTo>
                    <a:lnTo>
                      <a:pt x="183" y="192"/>
                    </a:lnTo>
                    <a:lnTo>
                      <a:pt x="26" y="0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8DE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7" name="Freeform 385"/>
              <p:cNvSpPr>
                <a:spLocks/>
              </p:cNvSpPr>
              <p:nvPr/>
            </p:nvSpPr>
            <p:spPr bwMode="auto">
              <a:xfrm>
                <a:off x="703" y="3787"/>
                <a:ext cx="441" cy="430"/>
              </a:xfrm>
              <a:custGeom>
                <a:avLst/>
                <a:gdLst>
                  <a:gd name="T0" fmla="*/ 0 w 441"/>
                  <a:gd name="T1" fmla="*/ 427 h 430"/>
                  <a:gd name="T2" fmla="*/ 440 w 441"/>
                  <a:gd name="T3" fmla="*/ 430 h 430"/>
                  <a:gd name="T4" fmla="*/ 441 w 441"/>
                  <a:gd name="T5" fmla="*/ 157 h 430"/>
                  <a:gd name="T6" fmla="*/ 315 w 441"/>
                  <a:gd name="T7" fmla="*/ 2 h 430"/>
                  <a:gd name="T8" fmla="*/ 138 w 441"/>
                  <a:gd name="T9" fmla="*/ 0 h 430"/>
                  <a:gd name="T10" fmla="*/ 4 w 441"/>
                  <a:gd name="T11" fmla="*/ 157 h 430"/>
                  <a:gd name="T12" fmla="*/ 0 w 441"/>
                  <a:gd name="T13" fmla="*/ 427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1" h="430">
                    <a:moveTo>
                      <a:pt x="0" y="427"/>
                    </a:moveTo>
                    <a:lnTo>
                      <a:pt x="440" y="430"/>
                    </a:lnTo>
                    <a:lnTo>
                      <a:pt x="441" y="157"/>
                    </a:lnTo>
                    <a:lnTo>
                      <a:pt x="315" y="2"/>
                    </a:lnTo>
                    <a:lnTo>
                      <a:pt x="138" y="0"/>
                    </a:lnTo>
                    <a:lnTo>
                      <a:pt x="4" y="157"/>
                    </a:lnTo>
                    <a:lnTo>
                      <a:pt x="0" y="427"/>
                    </a:lnTo>
                    <a:close/>
                  </a:path>
                </a:pathLst>
              </a:custGeom>
              <a:solidFill>
                <a:srgbClr val="E54B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8" name="Freeform 386"/>
              <p:cNvSpPr>
                <a:spLocks/>
              </p:cNvSpPr>
              <p:nvPr/>
            </p:nvSpPr>
            <p:spPr bwMode="auto">
              <a:xfrm>
                <a:off x="703" y="3787"/>
                <a:ext cx="441" cy="430"/>
              </a:xfrm>
              <a:custGeom>
                <a:avLst/>
                <a:gdLst>
                  <a:gd name="T0" fmla="*/ 0 w 441"/>
                  <a:gd name="T1" fmla="*/ 427 h 430"/>
                  <a:gd name="T2" fmla="*/ 440 w 441"/>
                  <a:gd name="T3" fmla="*/ 430 h 430"/>
                  <a:gd name="T4" fmla="*/ 441 w 441"/>
                  <a:gd name="T5" fmla="*/ 157 h 430"/>
                  <a:gd name="T6" fmla="*/ 315 w 441"/>
                  <a:gd name="T7" fmla="*/ 2 h 430"/>
                  <a:gd name="T8" fmla="*/ 138 w 441"/>
                  <a:gd name="T9" fmla="*/ 0 h 430"/>
                  <a:gd name="T10" fmla="*/ 4 w 441"/>
                  <a:gd name="T11" fmla="*/ 157 h 430"/>
                  <a:gd name="T12" fmla="*/ 0 w 441"/>
                  <a:gd name="T13" fmla="*/ 427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1" h="430">
                    <a:moveTo>
                      <a:pt x="0" y="427"/>
                    </a:moveTo>
                    <a:lnTo>
                      <a:pt x="440" y="430"/>
                    </a:lnTo>
                    <a:lnTo>
                      <a:pt x="441" y="157"/>
                    </a:lnTo>
                    <a:lnTo>
                      <a:pt x="315" y="2"/>
                    </a:lnTo>
                    <a:lnTo>
                      <a:pt x="138" y="0"/>
                    </a:lnTo>
                    <a:lnTo>
                      <a:pt x="4" y="157"/>
                    </a:lnTo>
                    <a:lnTo>
                      <a:pt x="0" y="42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9" name="Freeform 387"/>
              <p:cNvSpPr>
                <a:spLocks/>
              </p:cNvSpPr>
              <p:nvPr/>
            </p:nvSpPr>
            <p:spPr bwMode="auto">
              <a:xfrm>
                <a:off x="1087" y="3889"/>
                <a:ext cx="10" cy="328"/>
              </a:xfrm>
              <a:custGeom>
                <a:avLst/>
                <a:gdLst>
                  <a:gd name="T0" fmla="*/ 0 w 10"/>
                  <a:gd name="T1" fmla="*/ 328 h 328"/>
                  <a:gd name="T2" fmla="*/ 6 w 10"/>
                  <a:gd name="T3" fmla="*/ 328 h 328"/>
                  <a:gd name="T4" fmla="*/ 10 w 10"/>
                  <a:gd name="T5" fmla="*/ 0 h 328"/>
                  <a:gd name="T6" fmla="*/ 2 w 10"/>
                  <a:gd name="T7" fmla="*/ 0 h 328"/>
                  <a:gd name="T8" fmla="*/ 0 w 10"/>
                  <a:gd name="T9" fmla="*/ 328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328">
                    <a:moveTo>
                      <a:pt x="0" y="328"/>
                    </a:moveTo>
                    <a:lnTo>
                      <a:pt x="6" y="328"/>
                    </a:lnTo>
                    <a:lnTo>
                      <a:pt x="10" y="0"/>
                    </a:lnTo>
                    <a:lnTo>
                      <a:pt x="2" y="0"/>
                    </a:lnTo>
                    <a:lnTo>
                      <a:pt x="0" y="328"/>
                    </a:lnTo>
                    <a:close/>
                  </a:path>
                </a:pathLst>
              </a:custGeom>
              <a:solidFill>
                <a:srgbClr val="D934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0" name="Freeform 388"/>
              <p:cNvSpPr>
                <a:spLocks/>
              </p:cNvSpPr>
              <p:nvPr/>
            </p:nvSpPr>
            <p:spPr bwMode="auto">
              <a:xfrm>
                <a:off x="1087" y="3889"/>
                <a:ext cx="10" cy="328"/>
              </a:xfrm>
              <a:custGeom>
                <a:avLst/>
                <a:gdLst>
                  <a:gd name="T0" fmla="*/ 0 w 10"/>
                  <a:gd name="T1" fmla="*/ 328 h 328"/>
                  <a:gd name="T2" fmla="*/ 6 w 10"/>
                  <a:gd name="T3" fmla="*/ 328 h 328"/>
                  <a:gd name="T4" fmla="*/ 10 w 10"/>
                  <a:gd name="T5" fmla="*/ 0 h 328"/>
                  <a:gd name="T6" fmla="*/ 2 w 10"/>
                  <a:gd name="T7" fmla="*/ 0 h 328"/>
                  <a:gd name="T8" fmla="*/ 0 w 10"/>
                  <a:gd name="T9" fmla="*/ 328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328">
                    <a:moveTo>
                      <a:pt x="0" y="328"/>
                    </a:moveTo>
                    <a:lnTo>
                      <a:pt x="6" y="328"/>
                    </a:lnTo>
                    <a:lnTo>
                      <a:pt x="10" y="0"/>
                    </a:lnTo>
                    <a:lnTo>
                      <a:pt x="2" y="0"/>
                    </a:lnTo>
                    <a:lnTo>
                      <a:pt x="0" y="32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1" name="Freeform 389"/>
              <p:cNvSpPr>
                <a:spLocks/>
              </p:cNvSpPr>
              <p:nvPr/>
            </p:nvSpPr>
            <p:spPr bwMode="auto">
              <a:xfrm>
                <a:off x="1120" y="3889"/>
                <a:ext cx="9" cy="328"/>
              </a:xfrm>
              <a:custGeom>
                <a:avLst/>
                <a:gdLst>
                  <a:gd name="T0" fmla="*/ 0 w 9"/>
                  <a:gd name="T1" fmla="*/ 328 h 328"/>
                  <a:gd name="T2" fmla="*/ 5 w 9"/>
                  <a:gd name="T3" fmla="*/ 328 h 328"/>
                  <a:gd name="T4" fmla="*/ 9 w 9"/>
                  <a:gd name="T5" fmla="*/ 0 h 328"/>
                  <a:gd name="T6" fmla="*/ 1 w 9"/>
                  <a:gd name="T7" fmla="*/ 0 h 328"/>
                  <a:gd name="T8" fmla="*/ 0 w 9"/>
                  <a:gd name="T9" fmla="*/ 328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328">
                    <a:moveTo>
                      <a:pt x="0" y="328"/>
                    </a:moveTo>
                    <a:lnTo>
                      <a:pt x="5" y="328"/>
                    </a:lnTo>
                    <a:lnTo>
                      <a:pt x="9" y="0"/>
                    </a:lnTo>
                    <a:lnTo>
                      <a:pt x="1" y="0"/>
                    </a:lnTo>
                    <a:lnTo>
                      <a:pt x="0" y="328"/>
                    </a:lnTo>
                    <a:close/>
                  </a:path>
                </a:pathLst>
              </a:custGeom>
              <a:solidFill>
                <a:srgbClr val="D934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2" name="Freeform 390"/>
              <p:cNvSpPr>
                <a:spLocks/>
              </p:cNvSpPr>
              <p:nvPr/>
            </p:nvSpPr>
            <p:spPr bwMode="auto">
              <a:xfrm>
                <a:off x="1120" y="3889"/>
                <a:ext cx="9" cy="328"/>
              </a:xfrm>
              <a:custGeom>
                <a:avLst/>
                <a:gdLst>
                  <a:gd name="T0" fmla="*/ 0 w 9"/>
                  <a:gd name="T1" fmla="*/ 328 h 328"/>
                  <a:gd name="T2" fmla="*/ 5 w 9"/>
                  <a:gd name="T3" fmla="*/ 328 h 328"/>
                  <a:gd name="T4" fmla="*/ 9 w 9"/>
                  <a:gd name="T5" fmla="*/ 0 h 328"/>
                  <a:gd name="T6" fmla="*/ 1 w 9"/>
                  <a:gd name="T7" fmla="*/ 0 h 328"/>
                  <a:gd name="T8" fmla="*/ 0 w 9"/>
                  <a:gd name="T9" fmla="*/ 328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328">
                    <a:moveTo>
                      <a:pt x="0" y="328"/>
                    </a:moveTo>
                    <a:lnTo>
                      <a:pt x="5" y="328"/>
                    </a:lnTo>
                    <a:lnTo>
                      <a:pt x="9" y="0"/>
                    </a:lnTo>
                    <a:lnTo>
                      <a:pt x="1" y="0"/>
                    </a:lnTo>
                    <a:lnTo>
                      <a:pt x="0" y="32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3" name="Freeform 391"/>
              <p:cNvSpPr>
                <a:spLocks/>
              </p:cNvSpPr>
              <p:nvPr/>
            </p:nvSpPr>
            <p:spPr bwMode="auto">
              <a:xfrm>
                <a:off x="1058" y="3855"/>
                <a:ext cx="10" cy="362"/>
              </a:xfrm>
              <a:custGeom>
                <a:avLst/>
                <a:gdLst>
                  <a:gd name="T0" fmla="*/ 0 w 10"/>
                  <a:gd name="T1" fmla="*/ 360 h 362"/>
                  <a:gd name="T2" fmla="*/ 6 w 10"/>
                  <a:gd name="T3" fmla="*/ 362 h 362"/>
                  <a:gd name="T4" fmla="*/ 10 w 10"/>
                  <a:gd name="T5" fmla="*/ 0 h 362"/>
                  <a:gd name="T6" fmla="*/ 2 w 10"/>
                  <a:gd name="T7" fmla="*/ 0 h 362"/>
                  <a:gd name="T8" fmla="*/ 0 w 10"/>
                  <a:gd name="T9" fmla="*/ 360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362">
                    <a:moveTo>
                      <a:pt x="0" y="360"/>
                    </a:moveTo>
                    <a:lnTo>
                      <a:pt x="6" y="362"/>
                    </a:lnTo>
                    <a:lnTo>
                      <a:pt x="10" y="0"/>
                    </a:lnTo>
                    <a:lnTo>
                      <a:pt x="2" y="0"/>
                    </a:lnTo>
                    <a:lnTo>
                      <a:pt x="0" y="360"/>
                    </a:lnTo>
                    <a:close/>
                  </a:path>
                </a:pathLst>
              </a:custGeom>
              <a:solidFill>
                <a:srgbClr val="D934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4" name="Freeform 392"/>
              <p:cNvSpPr>
                <a:spLocks/>
              </p:cNvSpPr>
              <p:nvPr/>
            </p:nvSpPr>
            <p:spPr bwMode="auto">
              <a:xfrm>
                <a:off x="1058" y="3855"/>
                <a:ext cx="10" cy="362"/>
              </a:xfrm>
              <a:custGeom>
                <a:avLst/>
                <a:gdLst>
                  <a:gd name="T0" fmla="*/ 0 w 10"/>
                  <a:gd name="T1" fmla="*/ 360 h 362"/>
                  <a:gd name="T2" fmla="*/ 6 w 10"/>
                  <a:gd name="T3" fmla="*/ 362 h 362"/>
                  <a:gd name="T4" fmla="*/ 10 w 10"/>
                  <a:gd name="T5" fmla="*/ 0 h 362"/>
                  <a:gd name="T6" fmla="*/ 2 w 10"/>
                  <a:gd name="T7" fmla="*/ 0 h 362"/>
                  <a:gd name="T8" fmla="*/ 0 w 10"/>
                  <a:gd name="T9" fmla="*/ 360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362">
                    <a:moveTo>
                      <a:pt x="0" y="360"/>
                    </a:moveTo>
                    <a:lnTo>
                      <a:pt x="6" y="362"/>
                    </a:lnTo>
                    <a:lnTo>
                      <a:pt x="10" y="0"/>
                    </a:lnTo>
                    <a:lnTo>
                      <a:pt x="2" y="0"/>
                    </a:lnTo>
                    <a:lnTo>
                      <a:pt x="0" y="36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5" name="Freeform 393"/>
              <p:cNvSpPr>
                <a:spLocks/>
              </p:cNvSpPr>
              <p:nvPr/>
            </p:nvSpPr>
            <p:spPr bwMode="auto">
              <a:xfrm>
                <a:off x="1030" y="3815"/>
                <a:ext cx="9" cy="400"/>
              </a:xfrm>
              <a:custGeom>
                <a:avLst/>
                <a:gdLst>
                  <a:gd name="T0" fmla="*/ 0 w 9"/>
                  <a:gd name="T1" fmla="*/ 400 h 400"/>
                  <a:gd name="T2" fmla="*/ 5 w 9"/>
                  <a:gd name="T3" fmla="*/ 400 h 400"/>
                  <a:gd name="T4" fmla="*/ 9 w 9"/>
                  <a:gd name="T5" fmla="*/ 0 h 400"/>
                  <a:gd name="T6" fmla="*/ 2 w 9"/>
                  <a:gd name="T7" fmla="*/ 0 h 400"/>
                  <a:gd name="T8" fmla="*/ 0 w 9"/>
                  <a:gd name="T9" fmla="*/ 40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400">
                    <a:moveTo>
                      <a:pt x="0" y="400"/>
                    </a:moveTo>
                    <a:lnTo>
                      <a:pt x="5" y="400"/>
                    </a:lnTo>
                    <a:lnTo>
                      <a:pt x="9" y="0"/>
                    </a:lnTo>
                    <a:lnTo>
                      <a:pt x="2" y="0"/>
                    </a:lnTo>
                    <a:lnTo>
                      <a:pt x="0" y="400"/>
                    </a:lnTo>
                    <a:close/>
                  </a:path>
                </a:pathLst>
              </a:custGeom>
              <a:solidFill>
                <a:srgbClr val="D934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6" name="Freeform 394"/>
              <p:cNvSpPr>
                <a:spLocks/>
              </p:cNvSpPr>
              <p:nvPr/>
            </p:nvSpPr>
            <p:spPr bwMode="auto">
              <a:xfrm>
                <a:off x="1030" y="3815"/>
                <a:ext cx="9" cy="400"/>
              </a:xfrm>
              <a:custGeom>
                <a:avLst/>
                <a:gdLst>
                  <a:gd name="T0" fmla="*/ 0 w 9"/>
                  <a:gd name="T1" fmla="*/ 400 h 400"/>
                  <a:gd name="T2" fmla="*/ 5 w 9"/>
                  <a:gd name="T3" fmla="*/ 400 h 400"/>
                  <a:gd name="T4" fmla="*/ 9 w 9"/>
                  <a:gd name="T5" fmla="*/ 0 h 400"/>
                  <a:gd name="T6" fmla="*/ 2 w 9"/>
                  <a:gd name="T7" fmla="*/ 0 h 400"/>
                  <a:gd name="T8" fmla="*/ 0 w 9"/>
                  <a:gd name="T9" fmla="*/ 40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400">
                    <a:moveTo>
                      <a:pt x="0" y="400"/>
                    </a:moveTo>
                    <a:lnTo>
                      <a:pt x="5" y="400"/>
                    </a:lnTo>
                    <a:lnTo>
                      <a:pt x="9" y="0"/>
                    </a:lnTo>
                    <a:lnTo>
                      <a:pt x="2" y="0"/>
                    </a:lnTo>
                    <a:lnTo>
                      <a:pt x="0" y="40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7" name="Freeform 395"/>
              <p:cNvSpPr>
                <a:spLocks/>
              </p:cNvSpPr>
              <p:nvPr/>
            </p:nvSpPr>
            <p:spPr bwMode="auto">
              <a:xfrm>
                <a:off x="993" y="3796"/>
                <a:ext cx="12" cy="419"/>
              </a:xfrm>
              <a:custGeom>
                <a:avLst/>
                <a:gdLst>
                  <a:gd name="T0" fmla="*/ 0 w 12"/>
                  <a:gd name="T1" fmla="*/ 419 h 419"/>
                  <a:gd name="T2" fmla="*/ 8 w 12"/>
                  <a:gd name="T3" fmla="*/ 419 h 419"/>
                  <a:gd name="T4" fmla="*/ 12 w 12"/>
                  <a:gd name="T5" fmla="*/ 0 h 419"/>
                  <a:gd name="T6" fmla="*/ 4 w 12"/>
                  <a:gd name="T7" fmla="*/ 0 h 419"/>
                  <a:gd name="T8" fmla="*/ 0 w 12"/>
                  <a:gd name="T9" fmla="*/ 419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419">
                    <a:moveTo>
                      <a:pt x="0" y="419"/>
                    </a:moveTo>
                    <a:lnTo>
                      <a:pt x="8" y="419"/>
                    </a:lnTo>
                    <a:lnTo>
                      <a:pt x="12" y="0"/>
                    </a:lnTo>
                    <a:lnTo>
                      <a:pt x="4" y="0"/>
                    </a:lnTo>
                    <a:lnTo>
                      <a:pt x="0" y="419"/>
                    </a:lnTo>
                    <a:close/>
                  </a:path>
                </a:pathLst>
              </a:custGeom>
              <a:solidFill>
                <a:srgbClr val="D934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8" name="Freeform 396"/>
              <p:cNvSpPr>
                <a:spLocks/>
              </p:cNvSpPr>
              <p:nvPr/>
            </p:nvSpPr>
            <p:spPr bwMode="auto">
              <a:xfrm>
                <a:off x="993" y="3796"/>
                <a:ext cx="12" cy="419"/>
              </a:xfrm>
              <a:custGeom>
                <a:avLst/>
                <a:gdLst>
                  <a:gd name="T0" fmla="*/ 0 w 12"/>
                  <a:gd name="T1" fmla="*/ 419 h 419"/>
                  <a:gd name="T2" fmla="*/ 8 w 12"/>
                  <a:gd name="T3" fmla="*/ 419 h 419"/>
                  <a:gd name="T4" fmla="*/ 12 w 12"/>
                  <a:gd name="T5" fmla="*/ 0 h 419"/>
                  <a:gd name="T6" fmla="*/ 4 w 12"/>
                  <a:gd name="T7" fmla="*/ 0 h 419"/>
                  <a:gd name="T8" fmla="*/ 0 w 12"/>
                  <a:gd name="T9" fmla="*/ 419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419">
                    <a:moveTo>
                      <a:pt x="0" y="419"/>
                    </a:moveTo>
                    <a:lnTo>
                      <a:pt x="8" y="419"/>
                    </a:lnTo>
                    <a:lnTo>
                      <a:pt x="12" y="0"/>
                    </a:lnTo>
                    <a:lnTo>
                      <a:pt x="4" y="0"/>
                    </a:lnTo>
                    <a:lnTo>
                      <a:pt x="0" y="41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9" name="Freeform 397"/>
              <p:cNvSpPr>
                <a:spLocks/>
              </p:cNvSpPr>
              <p:nvPr/>
            </p:nvSpPr>
            <p:spPr bwMode="auto">
              <a:xfrm>
                <a:off x="959" y="3787"/>
                <a:ext cx="11" cy="428"/>
              </a:xfrm>
              <a:custGeom>
                <a:avLst/>
                <a:gdLst>
                  <a:gd name="T0" fmla="*/ 0 w 11"/>
                  <a:gd name="T1" fmla="*/ 428 h 428"/>
                  <a:gd name="T2" fmla="*/ 8 w 11"/>
                  <a:gd name="T3" fmla="*/ 428 h 428"/>
                  <a:gd name="T4" fmla="*/ 11 w 11"/>
                  <a:gd name="T5" fmla="*/ 0 h 428"/>
                  <a:gd name="T6" fmla="*/ 4 w 11"/>
                  <a:gd name="T7" fmla="*/ 0 h 428"/>
                  <a:gd name="T8" fmla="*/ 0 w 11"/>
                  <a:gd name="T9" fmla="*/ 428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428">
                    <a:moveTo>
                      <a:pt x="0" y="428"/>
                    </a:moveTo>
                    <a:lnTo>
                      <a:pt x="8" y="428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428"/>
                    </a:lnTo>
                    <a:close/>
                  </a:path>
                </a:pathLst>
              </a:custGeom>
              <a:solidFill>
                <a:srgbClr val="D934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0" name="Freeform 398"/>
              <p:cNvSpPr>
                <a:spLocks/>
              </p:cNvSpPr>
              <p:nvPr/>
            </p:nvSpPr>
            <p:spPr bwMode="auto">
              <a:xfrm>
                <a:off x="959" y="3787"/>
                <a:ext cx="11" cy="428"/>
              </a:xfrm>
              <a:custGeom>
                <a:avLst/>
                <a:gdLst>
                  <a:gd name="T0" fmla="*/ 0 w 11"/>
                  <a:gd name="T1" fmla="*/ 428 h 428"/>
                  <a:gd name="T2" fmla="*/ 8 w 11"/>
                  <a:gd name="T3" fmla="*/ 428 h 428"/>
                  <a:gd name="T4" fmla="*/ 11 w 11"/>
                  <a:gd name="T5" fmla="*/ 0 h 428"/>
                  <a:gd name="T6" fmla="*/ 4 w 11"/>
                  <a:gd name="T7" fmla="*/ 0 h 428"/>
                  <a:gd name="T8" fmla="*/ 0 w 11"/>
                  <a:gd name="T9" fmla="*/ 428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428">
                    <a:moveTo>
                      <a:pt x="0" y="428"/>
                    </a:moveTo>
                    <a:lnTo>
                      <a:pt x="8" y="428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42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1" name="Freeform 399"/>
              <p:cNvSpPr>
                <a:spLocks/>
              </p:cNvSpPr>
              <p:nvPr/>
            </p:nvSpPr>
            <p:spPr bwMode="auto">
              <a:xfrm>
                <a:off x="925" y="3787"/>
                <a:ext cx="11" cy="428"/>
              </a:xfrm>
              <a:custGeom>
                <a:avLst/>
                <a:gdLst>
                  <a:gd name="T0" fmla="*/ 0 w 11"/>
                  <a:gd name="T1" fmla="*/ 428 h 428"/>
                  <a:gd name="T2" fmla="*/ 7 w 11"/>
                  <a:gd name="T3" fmla="*/ 428 h 428"/>
                  <a:gd name="T4" fmla="*/ 11 w 11"/>
                  <a:gd name="T5" fmla="*/ 0 h 428"/>
                  <a:gd name="T6" fmla="*/ 3 w 11"/>
                  <a:gd name="T7" fmla="*/ 0 h 428"/>
                  <a:gd name="T8" fmla="*/ 0 w 11"/>
                  <a:gd name="T9" fmla="*/ 428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428">
                    <a:moveTo>
                      <a:pt x="0" y="428"/>
                    </a:moveTo>
                    <a:lnTo>
                      <a:pt x="7" y="428"/>
                    </a:lnTo>
                    <a:lnTo>
                      <a:pt x="11" y="0"/>
                    </a:lnTo>
                    <a:lnTo>
                      <a:pt x="3" y="0"/>
                    </a:lnTo>
                    <a:lnTo>
                      <a:pt x="0" y="428"/>
                    </a:lnTo>
                    <a:close/>
                  </a:path>
                </a:pathLst>
              </a:custGeom>
              <a:solidFill>
                <a:srgbClr val="D934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2" name="Freeform 400"/>
              <p:cNvSpPr>
                <a:spLocks/>
              </p:cNvSpPr>
              <p:nvPr/>
            </p:nvSpPr>
            <p:spPr bwMode="auto">
              <a:xfrm>
                <a:off x="925" y="3787"/>
                <a:ext cx="11" cy="428"/>
              </a:xfrm>
              <a:custGeom>
                <a:avLst/>
                <a:gdLst>
                  <a:gd name="T0" fmla="*/ 0 w 11"/>
                  <a:gd name="T1" fmla="*/ 428 h 428"/>
                  <a:gd name="T2" fmla="*/ 7 w 11"/>
                  <a:gd name="T3" fmla="*/ 428 h 428"/>
                  <a:gd name="T4" fmla="*/ 11 w 11"/>
                  <a:gd name="T5" fmla="*/ 0 h 428"/>
                  <a:gd name="T6" fmla="*/ 3 w 11"/>
                  <a:gd name="T7" fmla="*/ 0 h 428"/>
                  <a:gd name="T8" fmla="*/ 0 w 11"/>
                  <a:gd name="T9" fmla="*/ 428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428">
                    <a:moveTo>
                      <a:pt x="0" y="428"/>
                    </a:moveTo>
                    <a:lnTo>
                      <a:pt x="7" y="428"/>
                    </a:lnTo>
                    <a:lnTo>
                      <a:pt x="11" y="0"/>
                    </a:lnTo>
                    <a:lnTo>
                      <a:pt x="3" y="0"/>
                    </a:lnTo>
                    <a:lnTo>
                      <a:pt x="0" y="42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3" name="Freeform 401"/>
              <p:cNvSpPr>
                <a:spLocks/>
              </p:cNvSpPr>
              <p:nvPr/>
            </p:nvSpPr>
            <p:spPr bwMode="auto">
              <a:xfrm>
                <a:off x="890" y="3791"/>
                <a:ext cx="12" cy="424"/>
              </a:xfrm>
              <a:custGeom>
                <a:avLst/>
                <a:gdLst>
                  <a:gd name="T0" fmla="*/ 0 w 12"/>
                  <a:gd name="T1" fmla="*/ 424 h 424"/>
                  <a:gd name="T2" fmla="*/ 8 w 12"/>
                  <a:gd name="T3" fmla="*/ 424 h 424"/>
                  <a:gd name="T4" fmla="*/ 12 w 12"/>
                  <a:gd name="T5" fmla="*/ 0 h 424"/>
                  <a:gd name="T6" fmla="*/ 4 w 12"/>
                  <a:gd name="T7" fmla="*/ 0 h 424"/>
                  <a:gd name="T8" fmla="*/ 0 w 12"/>
                  <a:gd name="T9" fmla="*/ 424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424">
                    <a:moveTo>
                      <a:pt x="0" y="424"/>
                    </a:moveTo>
                    <a:lnTo>
                      <a:pt x="8" y="424"/>
                    </a:lnTo>
                    <a:lnTo>
                      <a:pt x="12" y="0"/>
                    </a:lnTo>
                    <a:lnTo>
                      <a:pt x="4" y="0"/>
                    </a:lnTo>
                    <a:lnTo>
                      <a:pt x="0" y="424"/>
                    </a:lnTo>
                    <a:close/>
                  </a:path>
                </a:pathLst>
              </a:custGeom>
              <a:solidFill>
                <a:srgbClr val="D934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4" name="Freeform 402"/>
              <p:cNvSpPr>
                <a:spLocks/>
              </p:cNvSpPr>
              <p:nvPr/>
            </p:nvSpPr>
            <p:spPr bwMode="auto">
              <a:xfrm>
                <a:off x="890" y="3791"/>
                <a:ext cx="12" cy="424"/>
              </a:xfrm>
              <a:custGeom>
                <a:avLst/>
                <a:gdLst>
                  <a:gd name="T0" fmla="*/ 0 w 12"/>
                  <a:gd name="T1" fmla="*/ 424 h 424"/>
                  <a:gd name="T2" fmla="*/ 8 w 12"/>
                  <a:gd name="T3" fmla="*/ 424 h 424"/>
                  <a:gd name="T4" fmla="*/ 12 w 12"/>
                  <a:gd name="T5" fmla="*/ 0 h 424"/>
                  <a:gd name="T6" fmla="*/ 4 w 12"/>
                  <a:gd name="T7" fmla="*/ 0 h 424"/>
                  <a:gd name="T8" fmla="*/ 0 w 12"/>
                  <a:gd name="T9" fmla="*/ 424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424">
                    <a:moveTo>
                      <a:pt x="0" y="424"/>
                    </a:moveTo>
                    <a:lnTo>
                      <a:pt x="8" y="424"/>
                    </a:lnTo>
                    <a:lnTo>
                      <a:pt x="12" y="0"/>
                    </a:lnTo>
                    <a:lnTo>
                      <a:pt x="4" y="0"/>
                    </a:lnTo>
                    <a:lnTo>
                      <a:pt x="0" y="42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5" name="Freeform 403"/>
              <p:cNvSpPr>
                <a:spLocks/>
              </p:cNvSpPr>
              <p:nvPr/>
            </p:nvSpPr>
            <p:spPr bwMode="auto">
              <a:xfrm>
                <a:off x="856" y="3791"/>
                <a:ext cx="11" cy="424"/>
              </a:xfrm>
              <a:custGeom>
                <a:avLst/>
                <a:gdLst>
                  <a:gd name="T0" fmla="*/ 0 w 11"/>
                  <a:gd name="T1" fmla="*/ 424 h 424"/>
                  <a:gd name="T2" fmla="*/ 7 w 11"/>
                  <a:gd name="T3" fmla="*/ 424 h 424"/>
                  <a:gd name="T4" fmla="*/ 11 w 11"/>
                  <a:gd name="T5" fmla="*/ 0 h 424"/>
                  <a:gd name="T6" fmla="*/ 4 w 11"/>
                  <a:gd name="T7" fmla="*/ 0 h 424"/>
                  <a:gd name="T8" fmla="*/ 0 w 11"/>
                  <a:gd name="T9" fmla="*/ 424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424">
                    <a:moveTo>
                      <a:pt x="0" y="424"/>
                    </a:moveTo>
                    <a:lnTo>
                      <a:pt x="7" y="424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424"/>
                    </a:lnTo>
                    <a:close/>
                  </a:path>
                </a:pathLst>
              </a:custGeom>
              <a:solidFill>
                <a:srgbClr val="D934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6" name="Freeform 404"/>
              <p:cNvSpPr>
                <a:spLocks/>
              </p:cNvSpPr>
              <p:nvPr/>
            </p:nvSpPr>
            <p:spPr bwMode="auto">
              <a:xfrm>
                <a:off x="856" y="3791"/>
                <a:ext cx="11" cy="424"/>
              </a:xfrm>
              <a:custGeom>
                <a:avLst/>
                <a:gdLst>
                  <a:gd name="T0" fmla="*/ 0 w 11"/>
                  <a:gd name="T1" fmla="*/ 424 h 424"/>
                  <a:gd name="T2" fmla="*/ 7 w 11"/>
                  <a:gd name="T3" fmla="*/ 424 h 424"/>
                  <a:gd name="T4" fmla="*/ 11 w 11"/>
                  <a:gd name="T5" fmla="*/ 0 h 424"/>
                  <a:gd name="T6" fmla="*/ 4 w 11"/>
                  <a:gd name="T7" fmla="*/ 0 h 424"/>
                  <a:gd name="T8" fmla="*/ 0 w 11"/>
                  <a:gd name="T9" fmla="*/ 424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424">
                    <a:moveTo>
                      <a:pt x="0" y="424"/>
                    </a:moveTo>
                    <a:lnTo>
                      <a:pt x="7" y="424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42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7" name="Freeform 405"/>
              <p:cNvSpPr>
                <a:spLocks/>
              </p:cNvSpPr>
              <p:nvPr/>
            </p:nvSpPr>
            <p:spPr bwMode="auto">
              <a:xfrm>
                <a:off x="821" y="3793"/>
                <a:ext cx="10" cy="422"/>
              </a:xfrm>
              <a:custGeom>
                <a:avLst/>
                <a:gdLst>
                  <a:gd name="T0" fmla="*/ 0 w 10"/>
                  <a:gd name="T1" fmla="*/ 422 h 422"/>
                  <a:gd name="T2" fmla="*/ 8 w 10"/>
                  <a:gd name="T3" fmla="*/ 422 h 422"/>
                  <a:gd name="T4" fmla="*/ 10 w 10"/>
                  <a:gd name="T5" fmla="*/ 0 h 422"/>
                  <a:gd name="T6" fmla="*/ 4 w 10"/>
                  <a:gd name="T7" fmla="*/ 0 h 422"/>
                  <a:gd name="T8" fmla="*/ 0 w 10"/>
                  <a:gd name="T9" fmla="*/ 422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422">
                    <a:moveTo>
                      <a:pt x="0" y="422"/>
                    </a:moveTo>
                    <a:lnTo>
                      <a:pt x="8" y="422"/>
                    </a:lnTo>
                    <a:lnTo>
                      <a:pt x="10" y="0"/>
                    </a:lnTo>
                    <a:lnTo>
                      <a:pt x="4" y="0"/>
                    </a:lnTo>
                    <a:lnTo>
                      <a:pt x="0" y="422"/>
                    </a:lnTo>
                    <a:close/>
                  </a:path>
                </a:pathLst>
              </a:custGeom>
              <a:solidFill>
                <a:srgbClr val="D934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8" name="Freeform 406"/>
              <p:cNvSpPr>
                <a:spLocks/>
              </p:cNvSpPr>
              <p:nvPr/>
            </p:nvSpPr>
            <p:spPr bwMode="auto">
              <a:xfrm>
                <a:off x="821" y="3793"/>
                <a:ext cx="10" cy="422"/>
              </a:xfrm>
              <a:custGeom>
                <a:avLst/>
                <a:gdLst>
                  <a:gd name="T0" fmla="*/ 0 w 10"/>
                  <a:gd name="T1" fmla="*/ 422 h 422"/>
                  <a:gd name="T2" fmla="*/ 8 w 10"/>
                  <a:gd name="T3" fmla="*/ 422 h 422"/>
                  <a:gd name="T4" fmla="*/ 10 w 10"/>
                  <a:gd name="T5" fmla="*/ 0 h 422"/>
                  <a:gd name="T6" fmla="*/ 4 w 10"/>
                  <a:gd name="T7" fmla="*/ 0 h 422"/>
                  <a:gd name="T8" fmla="*/ 0 w 10"/>
                  <a:gd name="T9" fmla="*/ 422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422">
                    <a:moveTo>
                      <a:pt x="0" y="422"/>
                    </a:moveTo>
                    <a:lnTo>
                      <a:pt x="8" y="422"/>
                    </a:lnTo>
                    <a:lnTo>
                      <a:pt x="10" y="0"/>
                    </a:lnTo>
                    <a:lnTo>
                      <a:pt x="4" y="0"/>
                    </a:lnTo>
                    <a:lnTo>
                      <a:pt x="0" y="42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9" name="Freeform 407"/>
              <p:cNvSpPr>
                <a:spLocks/>
              </p:cNvSpPr>
              <p:nvPr/>
            </p:nvSpPr>
            <p:spPr bwMode="auto">
              <a:xfrm>
                <a:off x="787" y="3813"/>
                <a:ext cx="10" cy="401"/>
              </a:xfrm>
              <a:custGeom>
                <a:avLst/>
                <a:gdLst>
                  <a:gd name="T0" fmla="*/ 0 w 10"/>
                  <a:gd name="T1" fmla="*/ 401 h 401"/>
                  <a:gd name="T2" fmla="*/ 6 w 10"/>
                  <a:gd name="T3" fmla="*/ 401 h 401"/>
                  <a:gd name="T4" fmla="*/ 10 w 10"/>
                  <a:gd name="T5" fmla="*/ 0 h 401"/>
                  <a:gd name="T6" fmla="*/ 4 w 10"/>
                  <a:gd name="T7" fmla="*/ 0 h 401"/>
                  <a:gd name="T8" fmla="*/ 0 w 10"/>
                  <a:gd name="T9" fmla="*/ 401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401">
                    <a:moveTo>
                      <a:pt x="0" y="401"/>
                    </a:moveTo>
                    <a:lnTo>
                      <a:pt x="6" y="401"/>
                    </a:lnTo>
                    <a:lnTo>
                      <a:pt x="10" y="0"/>
                    </a:lnTo>
                    <a:lnTo>
                      <a:pt x="4" y="0"/>
                    </a:lnTo>
                    <a:lnTo>
                      <a:pt x="0" y="401"/>
                    </a:lnTo>
                    <a:close/>
                  </a:path>
                </a:pathLst>
              </a:custGeom>
              <a:solidFill>
                <a:srgbClr val="D934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0" name="Freeform 408"/>
              <p:cNvSpPr>
                <a:spLocks/>
              </p:cNvSpPr>
              <p:nvPr/>
            </p:nvSpPr>
            <p:spPr bwMode="auto">
              <a:xfrm>
                <a:off x="753" y="3885"/>
                <a:ext cx="9" cy="329"/>
              </a:xfrm>
              <a:custGeom>
                <a:avLst/>
                <a:gdLst>
                  <a:gd name="T0" fmla="*/ 0 w 9"/>
                  <a:gd name="T1" fmla="*/ 329 h 329"/>
                  <a:gd name="T2" fmla="*/ 5 w 9"/>
                  <a:gd name="T3" fmla="*/ 329 h 329"/>
                  <a:gd name="T4" fmla="*/ 9 w 9"/>
                  <a:gd name="T5" fmla="*/ 0 h 329"/>
                  <a:gd name="T6" fmla="*/ 1 w 9"/>
                  <a:gd name="T7" fmla="*/ 0 h 329"/>
                  <a:gd name="T8" fmla="*/ 0 w 9"/>
                  <a:gd name="T9" fmla="*/ 329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329">
                    <a:moveTo>
                      <a:pt x="0" y="329"/>
                    </a:moveTo>
                    <a:lnTo>
                      <a:pt x="5" y="329"/>
                    </a:lnTo>
                    <a:lnTo>
                      <a:pt x="9" y="0"/>
                    </a:lnTo>
                    <a:lnTo>
                      <a:pt x="1" y="0"/>
                    </a:lnTo>
                    <a:lnTo>
                      <a:pt x="0" y="329"/>
                    </a:lnTo>
                    <a:close/>
                  </a:path>
                </a:pathLst>
              </a:custGeom>
              <a:solidFill>
                <a:srgbClr val="D934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1" name="Freeform 409"/>
              <p:cNvSpPr>
                <a:spLocks/>
              </p:cNvSpPr>
              <p:nvPr/>
            </p:nvSpPr>
            <p:spPr bwMode="auto">
              <a:xfrm>
                <a:off x="718" y="3920"/>
                <a:ext cx="10" cy="294"/>
              </a:xfrm>
              <a:custGeom>
                <a:avLst/>
                <a:gdLst>
                  <a:gd name="T0" fmla="*/ 0 w 10"/>
                  <a:gd name="T1" fmla="*/ 294 h 294"/>
                  <a:gd name="T2" fmla="*/ 6 w 10"/>
                  <a:gd name="T3" fmla="*/ 294 h 294"/>
                  <a:gd name="T4" fmla="*/ 10 w 10"/>
                  <a:gd name="T5" fmla="*/ 0 h 294"/>
                  <a:gd name="T6" fmla="*/ 2 w 10"/>
                  <a:gd name="T7" fmla="*/ 0 h 294"/>
                  <a:gd name="T8" fmla="*/ 0 w 10"/>
                  <a:gd name="T9" fmla="*/ 294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294">
                    <a:moveTo>
                      <a:pt x="0" y="294"/>
                    </a:moveTo>
                    <a:lnTo>
                      <a:pt x="6" y="294"/>
                    </a:lnTo>
                    <a:lnTo>
                      <a:pt x="10" y="0"/>
                    </a:lnTo>
                    <a:lnTo>
                      <a:pt x="2" y="0"/>
                    </a:lnTo>
                    <a:lnTo>
                      <a:pt x="0" y="294"/>
                    </a:lnTo>
                    <a:close/>
                  </a:path>
                </a:pathLst>
              </a:custGeom>
              <a:solidFill>
                <a:srgbClr val="D934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2" name="Freeform 410"/>
              <p:cNvSpPr>
                <a:spLocks/>
              </p:cNvSpPr>
              <p:nvPr/>
            </p:nvSpPr>
            <p:spPr bwMode="auto">
              <a:xfrm>
                <a:off x="688" y="3918"/>
                <a:ext cx="9" cy="296"/>
              </a:xfrm>
              <a:custGeom>
                <a:avLst/>
                <a:gdLst>
                  <a:gd name="T0" fmla="*/ 0 w 9"/>
                  <a:gd name="T1" fmla="*/ 296 h 296"/>
                  <a:gd name="T2" fmla="*/ 7 w 9"/>
                  <a:gd name="T3" fmla="*/ 296 h 296"/>
                  <a:gd name="T4" fmla="*/ 9 w 9"/>
                  <a:gd name="T5" fmla="*/ 0 h 296"/>
                  <a:gd name="T6" fmla="*/ 3 w 9"/>
                  <a:gd name="T7" fmla="*/ 0 h 296"/>
                  <a:gd name="T8" fmla="*/ 0 w 9"/>
                  <a:gd name="T9" fmla="*/ 296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96">
                    <a:moveTo>
                      <a:pt x="0" y="296"/>
                    </a:moveTo>
                    <a:lnTo>
                      <a:pt x="7" y="296"/>
                    </a:lnTo>
                    <a:lnTo>
                      <a:pt x="9" y="0"/>
                    </a:lnTo>
                    <a:lnTo>
                      <a:pt x="3" y="0"/>
                    </a:lnTo>
                    <a:lnTo>
                      <a:pt x="0" y="296"/>
                    </a:lnTo>
                    <a:close/>
                  </a:path>
                </a:pathLst>
              </a:custGeom>
              <a:solidFill>
                <a:srgbClr val="9119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3" name="Freeform 411"/>
              <p:cNvSpPr>
                <a:spLocks/>
              </p:cNvSpPr>
              <p:nvPr/>
            </p:nvSpPr>
            <p:spPr bwMode="auto">
              <a:xfrm>
                <a:off x="688" y="3918"/>
                <a:ext cx="9" cy="296"/>
              </a:xfrm>
              <a:custGeom>
                <a:avLst/>
                <a:gdLst>
                  <a:gd name="T0" fmla="*/ 0 w 9"/>
                  <a:gd name="T1" fmla="*/ 296 h 296"/>
                  <a:gd name="T2" fmla="*/ 7 w 9"/>
                  <a:gd name="T3" fmla="*/ 296 h 296"/>
                  <a:gd name="T4" fmla="*/ 9 w 9"/>
                  <a:gd name="T5" fmla="*/ 0 h 296"/>
                  <a:gd name="T6" fmla="*/ 3 w 9"/>
                  <a:gd name="T7" fmla="*/ 0 h 296"/>
                  <a:gd name="T8" fmla="*/ 0 w 9"/>
                  <a:gd name="T9" fmla="*/ 296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96">
                    <a:moveTo>
                      <a:pt x="0" y="296"/>
                    </a:moveTo>
                    <a:lnTo>
                      <a:pt x="7" y="296"/>
                    </a:lnTo>
                    <a:lnTo>
                      <a:pt x="9" y="0"/>
                    </a:lnTo>
                    <a:lnTo>
                      <a:pt x="3" y="0"/>
                    </a:lnTo>
                    <a:lnTo>
                      <a:pt x="0" y="29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4" name="Freeform 412"/>
              <p:cNvSpPr>
                <a:spLocks/>
              </p:cNvSpPr>
              <p:nvPr/>
            </p:nvSpPr>
            <p:spPr bwMode="auto">
              <a:xfrm>
                <a:off x="653" y="3918"/>
                <a:ext cx="10" cy="296"/>
              </a:xfrm>
              <a:custGeom>
                <a:avLst/>
                <a:gdLst>
                  <a:gd name="T0" fmla="*/ 0 w 10"/>
                  <a:gd name="T1" fmla="*/ 296 h 296"/>
                  <a:gd name="T2" fmla="*/ 8 w 10"/>
                  <a:gd name="T3" fmla="*/ 296 h 296"/>
                  <a:gd name="T4" fmla="*/ 10 w 10"/>
                  <a:gd name="T5" fmla="*/ 0 h 296"/>
                  <a:gd name="T6" fmla="*/ 4 w 10"/>
                  <a:gd name="T7" fmla="*/ 0 h 296"/>
                  <a:gd name="T8" fmla="*/ 0 w 10"/>
                  <a:gd name="T9" fmla="*/ 296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296">
                    <a:moveTo>
                      <a:pt x="0" y="296"/>
                    </a:moveTo>
                    <a:lnTo>
                      <a:pt x="8" y="296"/>
                    </a:lnTo>
                    <a:lnTo>
                      <a:pt x="10" y="0"/>
                    </a:lnTo>
                    <a:lnTo>
                      <a:pt x="4" y="0"/>
                    </a:lnTo>
                    <a:lnTo>
                      <a:pt x="0" y="296"/>
                    </a:lnTo>
                    <a:close/>
                  </a:path>
                </a:pathLst>
              </a:custGeom>
              <a:solidFill>
                <a:srgbClr val="9119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5" name="Freeform 413"/>
              <p:cNvSpPr>
                <a:spLocks/>
              </p:cNvSpPr>
              <p:nvPr/>
            </p:nvSpPr>
            <p:spPr bwMode="auto">
              <a:xfrm>
                <a:off x="653" y="3918"/>
                <a:ext cx="10" cy="296"/>
              </a:xfrm>
              <a:custGeom>
                <a:avLst/>
                <a:gdLst>
                  <a:gd name="T0" fmla="*/ 0 w 10"/>
                  <a:gd name="T1" fmla="*/ 296 h 296"/>
                  <a:gd name="T2" fmla="*/ 8 w 10"/>
                  <a:gd name="T3" fmla="*/ 296 h 296"/>
                  <a:gd name="T4" fmla="*/ 10 w 10"/>
                  <a:gd name="T5" fmla="*/ 0 h 296"/>
                  <a:gd name="T6" fmla="*/ 4 w 10"/>
                  <a:gd name="T7" fmla="*/ 0 h 296"/>
                  <a:gd name="T8" fmla="*/ 0 w 10"/>
                  <a:gd name="T9" fmla="*/ 296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296">
                    <a:moveTo>
                      <a:pt x="0" y="296"/>
                    </a:moveTo>
                    <a:lnTo>
                      <a:pt x="8" y="296"/>
                    </a:lnTo>
                    <a:lnTo>
                      <a:pt x="10" y="0"/>
                    </a:lnTo>
                    <a:lnTo>
                      <a:pt x="4" y="0"/>
                    </a:lnTo>
                    <a:lnTo>
                      <a:pt x="0" y="29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6" name="Freeform 414"/>
              <p:cNvSpPr>
                <a:spLocks/>
              </p:cNvSpPr>
              <p:nvPr/>
            </p:nvSpPr>
            <p:spPr bwMode="auto">
              <a:xfrm>
                <a:off x="619" y="3950"/>
                <a:ext cx="9" cy="264"/>
              </a:xfrm>
              <a:custGeom>
                <a:avLst/>
                <a:gdLst>
                  <a:gd name="T0" fmla="*/ 0 w 9"/>
                  <a:gd name="T1" fmla="*/ 264 h 264"/>
                  <a:gd name="T2" fmla="*/ 7 w 9"/>
                  <a:gd name="T3" fmla="*/ 264 h 264"/>
                  <a:gd name="T4" fmla="*/ 9 w 9"/>
                  <a:gd name="T5" fmla="*/ 0 h 264"/>
                  <a:gd name="T6" fmla="*/ 2 w 9"/>
                  <a:gd name="T7" fmla="*/ 0 h 264"/>
                  <a:gd name="T8" fmla="*/ 0 w 9"/>
                  <a:gd name="T9" fmla="*/ 26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64">
                    <a:moveTo>
                      <a:pt x="0" y="264"/>
                    </a:moveTo>
                    <a:lnTo>
                      <a:pt x="7" y="264"/>
                    </a:lnTo>
                    <a:lnTo>
                      <a:pt x="9" y="0"/>
                    </a:lnTo>
                    <a:lnTo>
                      <a:pt x="2" y="0"/>
                    </a:lnTo>
                    <a:lnTo>
                      <a:pt x="0" y="264"/>
                    </a:lnTo>
                    <a:close/>
                  </a:path>
                </a:pathLst>
              </a:custGeom>
              <a:solidFill>
                <a:srgbClr val="9119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7" name="Freeform 415"/>
              <p:cNvSpPr>
                <a:spLocks/>
              </p:cNvSpPr>
              <p:nvPr/>
            </p:nvSpPr>
            <p:spPr bwMode="auto">
              <a:xfrm>
                <a:off x="619" y="3950"/>
                <a:ext cx="9" cy="264"/>
              </a:xfrm>
              <a:custGeom>
                <a:avLst/>
                <a:gdLst>
                  <a:gd name="T0" fmla="*/ 0 w 9"/>
                  <a:gd name="T1" fmla="*/ 264 h 264"/>
                  <a:gd name="T2" fmla="*/ 7 w 9"/>
                  <a:gd name="T3" fmla="*/ 264 h 264"/>
                  <a:gd name="T4" fmla="*/ 9 w 9"/>
                  <a:gd name="T5" fmla="*/ 0 h 264"/>
                  <a:gd name="T6" fmla="*/ 2 w 9"/>
                  <a:gd name="T7" fmla="*/ 0 h 264"/>
                  <a:gd name="T8" fmla="*/ 0 w 9"/>
                  <a:gd name="T9" fmla="*/ 26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64">
                    <a:moveTo>
                      <a:pt x="0" y="264"/>
                    </a:moveTo>
                    <a:lnTo>
                      <a:pt x="7" y="264"/>
                    </a:lnTo>
                    <a:lnTo>
                      <a:pt x="9" y="0"/>
                    </a:lnTo>
                    <a:lnTo>
                      <a:pt x="2" y="0"/>
                    </a:lnTo>
                    <a:lnTo>
                      <a:pt x="0" y="26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8" name="Freeform 416"/>
              <p:cNvSpPr>
                <a:spLocks/>
              </p:cNvSpPr>
              <p:nvPr/>
            </p:nvSpPr>
            <p:spPr bwMode="auto">
              <a:xfrm>
                <a:off x="584" y="3918"/>
                <a:ext cx="10" cy="296"/>
              </a:xfrm>
              <a:custGeom>
                <a:avLst/>
                <a:gdLst>
                  <a:gd name="T0" fmla="*/ 0 w 10"/>
                  <a:gd name="T1" fmla="*/ 296 h 296"/>
                  <a:gd name="T2" fmla="*/ 8 w 10"/>
                  <a:gd name="T3" fmla="*/ 296 h 296"/>
                  <a:gd name="T4" fmla="*/ 10 w 10"/>
                  <a:gd name="T5" fmla="*/ 0 h 296"/>
                  <a:gd name="T6" fmla="*/ 2 w 10"/>
                  <a:gd name="T7" fmla="*/ 0 h 296"/>
                  <a:gd name="T8" fmla="*/ 0 w 10"/>
                  <a:gd name="T9" fmla="*/ 296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296">
                    <a:moveTo>
                      <a:pt x="0" y="296"/>
                    </a:moveTo>
                    <a:lnTo>
                      <a:pt x="8" y="296"/>
                    </a:lnTo>
                    <a:lnTo>
                      <a:pt x="10" y="0"/>
                    </a:lnTo>
                    <a:lnTo>
                      <a:pt x="2" y="0"/>
                    </a:lnTo>
                    <a:lnTo>
                      <a:pt x="0" y="296"/>
                    </a:lnTo>
                    <a:close/>
                  </a:path>
                </a:pathLst>
              </a:custGeom>
              <a:solidFill>
                <a:srgbClr val="9119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9" name="Freeform 417"/>
              <p:cNvSpPr>
                <a:spLocks/>
              </p:cNvSpPr>
              <p:nvPr/>
            </p:nvSpPr>
            <p:spPr bwMode="auto">
              <a:xfrm>
                <a:off x="584" y="3918"/>
                <a:ext cx="10" cy="296"/>
              </a:xfrm>
              <a:custGeom>
                <a:avLst/>
                <a:gdLst>
                  <a:gd name="T0" fmla="*/ 0 w 10"/>
                  <a:gd name="T1" fmla="*/ 296 h 296"/>
                  <a:gd name="T2" fmla="*/ 8 w 10"/>
                  <a:gd name="T3" fmla="*/ 296 h 296"/>
                  <a:gd name="T4" fmla="*/ 10 w 10"/>
                  <a:gd name="T5" fmla="*/ 0 h 296"/>
                  <a:gd name="T6" fmla="*/ 2 w 10"/>
                  <a:gd name="T7" fmla="*/ 0 h 296"/>
                  <a:gd name="T8" fmla="*/ 0 w 10"/>
                  <a:gd name="T9" fmla="*/ 296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296">
                    <a:moveTo>
                      <a:pt x="0" y="296"/>
                    </a:moveTo>
                    <a:lnTo>
                      <a:pt x="8" y="296"/>
                    </a:lnTo>
                    <a:lnTo>
                      <a:pt x="10" y="0"/>
                    </a:lnTo>
                    <a:lnTo>
                      <a:pt x="2" y="0"/>
                    </a:lnTo>
                    <a:lnTo>
                      <a:pt x="0" y="29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0" name="Freeform 418"/>
              <p:cNvSpPr>
                <a:spLocks/>
              </p:cNvSpPr>
              <p:nvPr/>
            </p:nvSpPr>
            <p:spPr bwMode="auto">
              <a:xfrm>
                <a:off x="550" y="3918"/>
                <a:ext cx="10" cy="296"/>
              </a:xfrm>
              <a:custGeom>
                <a:avLst/>
                <a:gdLst>
                  <a:gd name="T0" fmla="*/ 0 w 10"/>
                  <a:gd name="T1" fmla="*/ 294 h 296"/>
                  <a:gd name="T2" fmla="*/ 8 w 10"/>
                  <a:gd name="T3" fmla="*/ 296 h 296"/>
                  <a:gd name="T4" fmla="*/ 10 w 10"/>
                  <a:gd name="T5" fmla="*/ 0 h 296"/>
                  <a:gd name="T6" fmla="*/ 2 w 10"/>
                  <a:gd name="T7" fmla="*/ 0 h 296"/>
                  <a:gd name="T8" fmla="*/ 0 w 10"/>
                  <a:gd name="T9" fmla="*/ 29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296">
                    <a:moveTo>
                      <a:pt x="0" y="294"/>
                    </a:moveTo>
                    <a:lnTo>
                      <a:pt x="8" y="296"/>
                    </a:lnTo>
                    <a:lnTo>
                      <a:pt x="10" y="0"/>
                    </a:lnTo>
                    <a:lnTo>
                      <a:pt x="2" y="0"/>
                    </a:lnTo>
                    <a:lnTo>
                      <a:pt x="0" y="294"/>
                    </a:lnTo>
                    <a:close/>
                  </a:path>
                </a:pathLst>
              </a:custGeom>
              <a:solidFill>
                <a:srgbClr val="9119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1" name="Freeform 419"/>
              <p:cNvSpPr>
                <a:spLocks/>
              </p:cNvSpPr>
              <p:nvPr/>
            </p:nvSpPr>
            <p:spPr bwMode="auto">
              <a:xfrm>
                <a:off x="550" y="3918"/>
                <a:ext cx="10" cy="296"/>
              </a:xfrm>
              <a:custGeom>
                <a:avLst/>
                <a:gdLst>
                  <a:gd name="T0" fmla="*/ 0 w 10"/>
                  <a:gd name="T1" fmla="*/ 294 h 296"/>
                  <a:gd name="T2" fmla="*/ 8 w 10"/>
                  <a:gd name="T3" fmla="*/ 296 h 296"/>
                  <a:gd name="T4" fmla="*/ 10 w 10"/>
                  <a:gd name="T5" fmla="*/ 0 h 296"/>
                  <a:gd name="T6" fmla="*/ 2 w 10"/>
                  <a:gd name="T7" fmla="*/ 0 h 296"/>
                  <a:gd name="T8" fmla="*/ 0 w 10"/>
                  <a:gd name="T9" fmla="*/ 29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296">
                    <a:moveTo>
                      <a:pt x="0" y="294"/>
                    </a:moveTo>
                    <a:lnTo>
                      <a:pt x="8" y="296"/>
                    </a:lnTo>
                    <a:lnTo>
                      <a:pt x="10" y="0"/>
                    </a:lnTo>
                    <a:lnTo>
                      <a:pt x="2" y="0"/>
                    </a:lnTo>
                    <a:lnTo>
                      <a:pt x="0" y="29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2" name="Freeform 420"/>
              <p:cNvSpPr>
                <a:spLocks/>
              </p:cNvSpPr>
              <p:nvPr/>
            </p:nvSpPr>
            <p:spPr bwMode="auto">
              <a:xfrm>
                <a:off x="516" y="3948"/>
                <a:ext cx="9" cy="264"/>
              </a:xfrm>
              <a:custGeom>
                <a:avLst/>
                <a:gdLst>
                  <a:gd name="T0" fmla="*/ 0 w 9"/>
                  <a:gd name="T1" fmla="*/ 264 h 264"/>
                  <a:gd name="T2" fmla="*/ 7 w 9"/>
                  <a:gd name="T3" fmla="*/ 264 h 264"/>
                  <a:gd name="T4" fmla="*/ 9 w 9"/>
                  <a:gd name="T5" fmla="*/ 0 h 264"/>
                  <a:gd name="T6" fmla="*/ 1 w 9"/>
                  <a:gd name="T7" fmla="*/ 0 h 264"/>
                  <a:gd name="T8" fmla="*/ 0 w 9"/>
                  <a:gd name="T9" fmla="*/ 26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64">
                    <a:moveTo>
                      <a:pt x="0" y="264"/>
                    </a:moveTo>
                    <a:lnTo>
                      <a:pt x="7" y="264"/>
                    </a:lnTo>
                    <a:lnTo>
                      <a:pt x="9" y="0"/>
                    </a:lnTo>
                    <a:lnTo>
                      <a:pt x="1" y="0"/>
                    </a:lnTo>
                    <a:lnTo>
                      <a:pt x="0" y="264"/>
                    </a:lnTo>
                    <a:close/>
                  </a:path>
                </a:pathLst>
              </a:custGeom>
              <a:solidFill>
                <a:srgbClr val="9119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3" name="Freeform 421"/>
              <p:cNvSpPr>
                <a:spLocks/>
              </p:cNvSpPr>
              <p:nvPr/>
            </p:nvSpPr>
            <p:spPr bwMode="auto">
              <a:xfrm>
                <a:off x="516" y="3948"/>
                <a:ext cx="9" cy="264"/>
              </a:xfrm>
              <a:custGeom>
                <a:avLst/>
                <a:gdLst>
                  <a:gd name="T0" fmla="*/ 0 w 9"/>
                  <a:gd name="T1" fmla="*/ 264 h 264"/>
                  <a:gd name="T2" fmla="*/ 7 w 9"/>
                  <a:gd name="T3" fmla="*/ 264 h 264"/>
                  <a:gd name="T4" fmla="*/ 9 w 9"/>
                  <a:gd name="T5" fmla="*/ 0 h 264"/>
                  <a:gd name="T6" fmla="*/ 1 w 9"/>
                  <a:gd name="T7" fmla="*/ 0 h 264"/>
                  <a:gd name="T8" fmla="*/ 0 w 9"/>
                  <a:gd name="T9" fmla="*/ 26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64">
                    <a:moveTo>
                      <a:pt x="0" y="264"/>
                    </a:moveTo>
                    <a:lnTo>
                      <a:pt x="7" y="264"/>
                    </a:lnTo>
                    <a:lnTo>
                      <a:pt x="9" y="0"/>
                    </a:lnTo>
                    <a:lnTo>
                      <a:pt x="1" y="0"/>
                    </a:lnTo>
                    <a:lnTo>
                      <a:pt x="0" y="26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4" name="Freeform 422"/>
              <p:cNvSpPr>
                <a:spLocks/>
              </p:cNvSpPr>
              <p:nvPr/>
            </p:nvSpPr>
            <p:spPr bwMode="auto">
              <a:xfrm>
                <a:off x="487" y="3918"/>
                <a:ext cx="9" cy="294"/>
              </a:xfrm>
              <a:custGeom>
                <a:avLst/>
                <a:gdLst>
                  <a:gd name="T0" fmla="*/ 0 w 9"/>
                  <a:gd name="T1" fmla="*/ 294 h 294"/>
                  <a:gd name="T2" fmla="*/ 8 w 9"/>
                  <a:gd name="T3" fmla="*/ 294 h 294"/>
                  <a:gd name="T4" fmla="*/ 9 w 9"/>
                  <a:gd name="T5" fmla="*/ 0 h 294"/>
                  <a:gd name="T6" fmla="*/ 2 w 9"/>
                  <a:gd name="T7" fmla="*/ 0 h 294"/>
                  <a:gd name="T8" fmla="*/ 0 w 9"/>
                  <a:gd name="T9" fmla="*/ 294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94">
                    <a:moveTo>
                      <a:pt x="0" y="294"/>
                    </a:moveTo>
                    <a:lnTo>
                      <a:pt x="8" y="294"/>
                    </a:lnTo>
                    <a:lnTo>
                      <a:pt x="9" y="0"/>
                    </a:lnTo>
                    <a:lnTo>
                      <a:pt x="2" y="0"/>
                    </a:lnTo>
                    <a:lnTo>
                      <a:pt x="0" y="294"/>
                    </a:lnTo>
                    <a:close/>
                  </a:path>
                </a:pathLst>
              </a:custGeom>
              <a:solidFill>
                <a:srgbClr val="9119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5" name="Freeform 423"/>
              <p:cNvSpPr>
                <a:spLocks/>
              </p:cNvSpPr>
              <p:nvPr/>
            </p:nvSpPr>
            <p:spPr bwMode="auto">
              <a:xfrm>
                <a:off x="487" y="3918"/>
                <a:ext cx="9" cy="294"/>
              </a:xfrm>
              <a:custGeom>
                <a:avLst/>
                <a:gdLst>
                  <a:gd name="T0" fmla="*/ 0 w 9"/>
                  <a:gd name="T1" fmla="*/ 294 h 294"/>
                  <a:gd name="T2" fmla="*/ 8 w 9"/>
                  <a:gd name="T3" fmla="*/ 294 h 294"/>
                  <a:gd name="T4" fmla="*/ 9 w 9"/>
                  <a:gd name="T5" fmla="*/ 0 h 294"/>
                  <a:gd name="T6" fmla="*/ 2 w 9"/>
                  <a:gd name="T7" fmla="*/ 0 h 294"/>
                  <a:gd name="T8" fmla="*/ 0 w 9"/>
                  <a:gd name="T9" fmla="*/ 294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94">
                    <a:moveTo>
                      <a:pt x="0" y="294"/>
                    </a:moveTo>
                    <a:lnTo>
                      <a:pt x="8" y="294"/>
                    </a:lnTo>
                    <a:lnTo>
                      <a:pt x="9" y="0"/>
                    </a:lnTo>
                    <a:lnTo>
                      <a:pt x="2" y="0"/>
                    </a:lnTo>
                    <a:lnTo>
                      <a:pt x="0" y="29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6" name="Freeform 424"/>
              <p:cNvSpPr>
                <a:spLocks/>
              </p:cNvSpPr>
              <p:nvPr/>
            </p:nvSpPr>
            <p:spPr bwMode="auto">
              <a:xfrm>
                <a:off x="447" y="3916"/>
                <a:ext cx="9" cy="296"/>
              </a:xfrm>
              <a:custGeom>
                <a:avLst/>
                <a:gdLst>
                  <a:gd name="T0" fmla="*/ 0 w 9"/>
                  <a:gd name="T1" fmla="*/ 296 h 296"/>
                  <a:gd name="T2" fmla="*/ 6 w 9"/>
                  <a:gd name="T3" fmla="*/ 296 h 296"/>
                  <a:gd name="T4" fmla="*/ 9 w 9"/>
                  <a:gd name="T5" fmla="*/ 0 h 296"/>
                  <a:gd name="T6" fmla="*/ 2 w 9"/>
                  <a:gd name="T7" fmla="*/ 0 h 296"/>
                  <a:gd name="T8" fmla="*/ 0 w 9"/>
                  <a:gd name="T9" fmla="*/ 296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96">
                    <a:moveTo>
                      <a:pt x="0" y="296"/>
                    </a:moveTo>
                    <a:lnTo>
                      <a:pt x="6" y="296"/>
                    </a:lnTo>
                    <a:lnTo>
                      <a:pt x="9" y="0"/>
                    </a:lnTo>
                    <a:lnTo>
                      <a:pt x="2" y="0"/>
                    </a:lnTo>
                    <a:lnTo>
                      <a:pt x="0" y="296"/>
                    </a:lnTo>
                    <a:close/>
                  </a:path>
                </a:pathLst>
              </a:custGeom>
              <a:solidFill>
                <a:srgbClr val="9119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7" name="Freeform 425"/>
              <p:cNvSpPr>
                <a:spLocks/>
              </p:cNvSpPr>
              <p:nvPr/>
            </p:nvSpPr>
            <p:spPr bwMode="auto">
              <a:xfrm>
                <a:off x="447" y="3916"/>
                <a:ext cx="9" cy="296"/>
              </a:xfrm>
              <a:custGeom>
                <a:avLst/>
                <a:gdLst>
                  <a:gd name="T0" fmla="*/ 0 w 9"/>
                  <a:gd name="T1" fmla="*/ 296 h 296"/>
                  <a:gd name="T2" fmla="*/ 6 w 9"/>
                  <a:gd name="T3" fmla="*/ 296 h 296"/>
                  <a:gd name="T4" fmla="*/ 9 w 9"/>
                  <a:gd name="T5" fmla="*/ 0 h 296"/>
                  <a:gd name="T6" fmla="*/ 2 w 9"/>
                  <a:gd name="T7" fmla="*/ 0 h 296"/>
                  <a:gd name="T8" fmla="*/ 0 w 9"/>
                  <a:gd name="T9" fmla="*/ 296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96">
                    <a:moveTo>
                      <a:pt x="0" y="296"/>
                    </a:moveTo>
                    <a:lnTo>
                      <a:pt x="6" y="296"/>
                    </a:lnTo>
                    <a:lnTo>
                      <a:pt x="9" y="0"/>
                    </a:lnTo>
                    <a:lnTo>
                      <a:pt x="2" y="0"/>
                    </a:lnTo>
                    <a:lnTo>
                      <a:pt x="0" y="29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8" name="Freeform 426"/>
              <p:cNvSpPr>
                <a:spLocks/>
              </p:cNvSpPr>
              <p:nvPr/>
            </p:nvSpPr>
            <p:spPr bwMode="auto">
              <a:xfrm>
                <a:off x="1032" y="3802"/>
                <a:ext cx="55" cy="70"/>
              </a:xfrm>
              <a:custGeom>
                <a:avLst/>
                <a:gdLst>
                  <a:gd name="T0" fmla="*/ 3 w 55"/>
                  <a:gd name="T1" fmla="*/ 0 h 70"/>
                  <a:gd name="T2" fmla="*/ 3 w 55"/>
                  <a:gd name="T3" fmla="*/ 3 h 70"/>
                  <a:gd name="T4" fmla="*/ 0 w 55"/>
                  <a:gd name="T5" fmla="*/ 3 h 70"/>
                  <a:gd name="T6" fmla="*/ 7 w 55"/>
                  <a:gd name="T7" fmla="*/ 13 h 70"/>
                  <a:gd name="T8" fmla="*/ 7 w 55"/>
                  <a:gd name="T9" fmla="*/ 13 h 70"/>
                  <a:gd name="T10" fmla="*/ 7 w 55"/>
                  <a:gd name="T11" fmla="*/ 13 h 70"/>
                  <a:gd name="T12" fmla="*/ 55 w 55"/>
                  <a:gd name="T13" fmla="*/ 70 h 70"/>
                  <a:gd name="T14" fmla="*/ 3 w 55"/>
                  <a:gd name="T15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5" h="70">
                    <a:moveTo>
                      <a:pt x="3" y="0"/>
                    </a:moveTo>
                    <a:lnTo>
                      <a:pt x="3" y="3"/>
                    </a:lnTo>
                    <a:lnTo>
                      <a:pt x="0" y="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55" y="7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DD8D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9" name="Freeform 427"/>
              <p:cNvSpPr>
                <a:spLocks/>
              </p:cNvSpPr>
              <p:nvPr/>
            </p:nvSpPr>
            <p:spPr bwMode="auto">
              <a:xfrm>
                <a:off x="1032" y="3802"/>
                <a:ext cx="55" cy="70"/>
              </a:xfrm>
              <a:custGeom>
                <a:avLst/>
                <a:gdLst>
                  <a:gd name="T0" fmla="*/ 3 w 55"/>
                  <a:gd name="T1" fmla="*/ 0 h 70"/>
                  <a:gd name="T2" fmla="*/ 3 w 55"/>
                  <a:gd name="T3" fmla="*/ 3 h 70"/>
                  <a:gd name="T4" fmla="*/ 0 w 55"/>
                  <a:gd name="T5" fmla="*/ 3 h 70"/>
                  <a:gd name="T6" fmla="*/ 7 w 55"/>
                  <a:gd name="T7" fmla="*/ 13 h 70"/>
                  <a:gd name="T8" fmla="*/ 7 w 55"/>
                  <a:gd name="T9" fmla="*/ 13 h 70"/>
                  <a:gd name="T10" fmla="*/ 7 w 55"/>
                  <a:gd name="T11" fmla="*/ 13 h 70"/>
                  <a:gd name="T12" fmla="*/ 55 w 55"/>
                  <a:gd name="T13" fmla="*/ 70 h 70"/>
                  <a:gd name="T14" fmla="*/ 3 w 55"/>
                  <a:gd name="T15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5" h="70">
                    <a:moveTo>
                      <a:pt x="3" y="0"/>
                    </a:moveTo>
                    <a:lnTo>
                      <a:pt x="3" y="3"/>
                    </a:lnTo>
                    <a:lnTo>
                      <a:pt x="0" y="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55" y="70"/>
                    </a:lnTo>
                    <a:lnTo>
                      <a:pt x="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0" name="Freeform 428"/>
              <p:cNvSpPr>
                <a:spLocks noEditPoints="1"/>
              </p:cNvSpPr>
              <p:nvPr/>
            </p:nvSpPr>
            <p:spPr bwMode="auto">
              <a:xfrm>
                <a:off x="831" y="3787"/>
                <a:ext cx="204" cy="18"/>
              </a:xfrm>
              <a:custGeom>
                <a:avLst/>
                <a:gdLst>
                  <a:gd name="T0" fmla="*/ 6 w 204"/>
                  <a:gd name="T1" fmla="*/ 6 h 18"/>
                  <a:gd name="T2" fmla="*/ 0 w 204"/>
                  <a:gd name="T3" fmla="*/ 6 h 18"/>
                  <a:gd name="T4" fmla="*/ 0 w 204"/>
                  <a:gd name="T5" fmla="*/ 11 h 18"/>
                  <a:gd name="T6" fmla="*/ 6 w 204"/>
                  <a:gd name="T7" fmla="*/ 6 h 18"/>
                  <a:gd name="T8" fmla="*/ 193 w 204"/>
                  <a:gd name="T9" fmla="*/ 0 h 18"/>
                  <a:gd name="T10" fmla="*/ 189 w 204"/>
                  <a:gd name="T11" fmla="*/ 4 h 18"/>
                  <a:gd name="T12" fmla="*/ 201 w 204"/>
                  <a:gd name="T13" fmla="*/ 18 h 18"/>
                  <a:gd name="T14" fmla="*/ 204 w 204"/>
                  <a:gd name="T15" fmla="*/ 18 h 18"/>
                  <a:gd name="T16" fmla="*/ 204 w 204"/>
                  <a:gd name="T17" fmla="*/ 15 h 18"/>
                  <a:gd name="T18" fmla="*/ 193 w 204"/>
                  <a:gd name="T1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4" h="18">
                    <a:moveTo>
                      <a:pt x="6" y="6"/>
                    </a:moveTo>
                    <a:lnTo>
                      <a:pt x="0" y="6"/>
                    </a:lnTo>
                    <a:lnTo>
                      <a:pt x="0" y="11"/>
                    </a:lnTo>
                    <a:lnTo>
                      <a:pt x="6" y="6"/>
                    </a:lnTo>
                    <a:close/>
                    <a:moveTo>
                      <a:pt x="193" y="0"/>
                    </a:moveTo>
                    <a:lnTo>
                      <a:pt x="189" y="4"/>
                    </a:lnTo>
                    <a:lnTo>
                      <a:pt x="201" y="18"/>
                    </a:lnTo>
                    <a:lnTo>
                      <a:pt x="204" y="18"/>
                    </a:lnTo>
                    <a:lnTo>
                      <a:pt x="204" y="15"/>
                    </a:lnTo>
                    <a:lnTo>
                      <a:pt x="193" y="0"/>
                    </a:lnTo>
                    <a:close/>
                  </a:path>
                </a:pathLst>
              </a:custGeom>
              <a:solidFill>
                <a:srgbClr val="DA83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1" name="Freeform 429"/>
              <p:cNvSpPr>
                <a:spLocks noEditPoints="1"/>
              </p:cNvSpPr>
              <p:nvPr/>
            </p:nvSpPr>
            <p:spPr bwMode="auto">
              <a:xfrm>
                <a:off x="831" y="3787"/>
                <a:ext cx="204" cy="18"/>
              </a:xfrm>
              <a:custGeom>
                <a:avLst/>
                <a:gdLst>
                  <a:gd name="T0" fmla="*/ 6 w 204"/>
                  <a:gd name="T1" fmla="*/ 6 h 18"/>
                  <a:gd name="T2" fmla="*/ 0 w 204"/>
                  <a:gd name="T3" fmla="*/ 6 h 18"/>
                  <a:gd name="T4" fmla="*/ 0 w 204"/>
                  <a:gd name="T5" fmla="*/ 11 h 18"/>
                  <a:gd name="T6" fmla="*/ 6 w 204"/>
                  <a:gd name="T7" fmla="*/ 6 h 18"/>
                  <a:gd name="T8" fmla="*/ 193 w 204"/>
                  <a:gd name="T9" fmla="*/ 0 h 18"/>
                  <a:gd name="T10" fmla="*/ 189 w 204"/>
                  <a:gd name="T11" fmla="*/ 4 h 18"/>
                  <a:gd name="T12" fmla="*/ 201 w 204"/>
                  <a:gd name="T13" fmla="*/ 18 h 18"/>
                  <a:gd name="T14" fmla="*/ 204 w 204"/>
                  <a:gd name="T15" fmla="*/ 18 h 18"/>
                  <a:gd name="T16" fmla="*/ 204 w 204"/>
                  <a:gd name="T17" fmla="*/ 15 h 18"/>
                  <a:gd name="T18" fmla="*/ 193 w 204"/>
                  <a:gd name="T1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4" h="18">
                    <a:moveTo>
                      <a:pt x="6" y="6"/>
                    </a:moveTo>
                    <a:lnTo>
                      <a:pt x="0" y="6"/>
                    </a:lnTo>
                    <a:lnTo>
                      <a:pt x="0" y="11"/>
                    </a:lnTo>
                    <a:lnTo>
                      <a:pt x="6" y="6"/>
                    </a:lnTo>
                    <a:moveTo>
                      <a:pt x="193" y="0"/>
                    </a:moveTo>
                    <a:lnTo>
                      <a:pt x="189" y="4"/>
                    </a:lnTo>
                    <a:lnTo>
                      <a:pt x="201" y="18"/>
                    </a:lnTo>
                    <a:lnTo>
                      <a:pt x="204" y="18"/>
                    </a:lnTo>
                    <a:lnTo>
                      <a:pt x="204" y="15"/>
                    </a:lnTo>
                    <a:lnTo>
                      <a:pt x="19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2" name="Freeform 430"/>
              <p:cNvSpPr>
                <a:spLocks noEditPoints="1"/>
              </p:cNvSpPr>
              <p:nvPr/>
            </p:nvSpPr>
            <p:spPr bwMode="auto">
              <a:xfrm>
                <a:off x="831" y="3791"/>
                <a:ext cx="313" cy="194"/>
              </a:xfrm>
              <a:custGeom>
                <a:avLst/>
                <a:gdLst>
                  <a:gd name="T0" fmla="*/ 296 w 313"/>
                  <a:gd name="T1" fmla="*/ 140 h 194"/>
                  <a:gd name="T2" fmla="*/ 296 w 313"/>
                  <a:gd name="T3" fmla="*/ 173 h 194"/>
                  <a:gd name="T4" fmla="*/ 313 w 313"/>
                  <a:gd name="T5" fmla="*/ 194 h 194"/>
                  <a:gd name="T6" fmla="*/ 313 w 313"/>
                  <a:gd name="T7" fmla="*/ 162 h 194"/>
                  <a:gd name="T8" fmla="*/ 296 w 313"/>
                  <a:gd name="T9" fmla="*/ 140 h 194"/>
                  <a:gd name="T10" fmla="*/ 208 w 313"/>
                  <a:gd name="T11" fmla="*/ 24 h 194"/>
                  <a:gd name="T12" fmla="*/ 208 w 313"/>
                  <a:gd name="T13" fmla="*/ 64 h 194"/>
                  <a:gd name="T14" fmla="*/ 229 w 313"/>
                  <a:gd name="T15" fmla="*/ 90 h 194"/>
                  <a:gd name="T16" fmla="*/ 229 w 313"/>
                  <a:gd name="T17" fmla="*/ 64 h 194"/>
                  <a:gd name="T18" fmla="*/ 237 w 313"/>
                  <a:gd name="T19" fmla="*/ 64 h 194"/>
                  <a:gd name="T20" fmla="*/ 237 w 313"/>
                  <a:gd name="T21" fmla="*/ 99 h 194"/>
                  <a:gd name="T22" fmla="*/ 258 w 313"/>
                  <a:gd name="T23" fmla="*/ 125 h 194"/>
                  <a:gd name="T24" fmla="*/ 258 w 313"/>
                  <a:gd name="T25" fmla="*/ 98 h 194"/>
                  <a:gd name="T26" fmla="*/ 266 w 313"/>
                  <a:gd name="T27" fmla="*/ 98 h 194"/>
                  <a:gd name="T28" fmla="*/ 266 w 313"/>
                  <a:gd name="T29" fmla="*/ 135 h 194"/>
                  <a:gd name="T30" fmla="*/ 290 w 313"/>
                  <a:gd name="T31" fmla="*/ 166 h 194"/>
                  <a:gd name="T32" fmla="*/ 290 w 313"/>
                  <a:gd name="T33" fmla="*/ 131 h 194"/>
                  <a:gd name="T34" fmla="*/ 256 w 313"/>
                  <a:gd name="T35" fmla="*/ 81 h 194"/>
                  <a:gd name="T36" fmla="*/ 208 w 313"/>
                  <a:gd name="T37" fmla="*/ 24 h 194"/>
                  <a:gd name="T38" fmla="*/ 29 w 313"/>
                  <a:gd name="T39" fmla="*/ 2 h 194"/>
                  <a:gd name="T40" fmla="*/ 6 w 313"/>
                  <a:gd name="T41" fmla="*/ 2 h 194"/>
                  <a:gd name="T42" fmla="*/ 0 w 313"/>
                  <a:gd name="T43" fmla="*/ 7 h 194"/>
                  <a:gd name="T44" fmla="*/ 0 w 313"/>
                  <a:gd name="T45" fmla="*/ 27 h 194"/>
                  <a:gd name="T46" fmla="*/ 29 w 313"/>
                  <a:gd name="T47" fmla="*/ 27 h 194"/>
                  <a:gd name="T48" fmla="*/ 29 w 313"/>
                  <a:gd name="T49" fmla="*/ 2 h 194"/>
                  <a:gd name="T50" fmla="*/ 63 w 313"/>
                  <a:gd name="T51" fmla="*/ 2 h 194"/>
                  <a:gd name="T52" fmla="*/ 36 w 313"/>
                  <a:gd name="T53" fmla="*/ 2 h 194"/>
                  <a:gd name="T54" fmla="*/ 34 w 313"/>
                  <a:gd name="T55" fmla="*/ 27 h 194"/>
                  <a:gd name="T56" fmla="*/ 63 w 313"/>
                  <a:gd name="T57" fmla="*/ 27 h 194"/>
                  <a:gd name="T58" fmla="*/ 63 w 313"/>
                  <a:gd name="T59" fmla="*/ 2 h 194"/>
                  <a:gd name="T60" fmla="*/ 97 w 313"/>
                  <a:gd name="T61" fmla="*/ 2 h 194"/>
                  <a:gd name="T62" fmla="*/ 71 w 313"/>
                  <a:gd name="T63" fmla="*/ 2 h 194"/>
                  <a:gd name="T64" fmla="*/ 69 w 313"/>
                  <a:gd name="T65" fmla="*/ 27 h 194"/>
                  <a:gd name="T66" fmla="*/ 97 w 313"/>
                  <a:gd name="T67" fmla="*/ 27 h 194"/>
                  <a:gd name="T68" fmla="*/ 97 w 313"/>
                  <a:gd name="T69" fmla="*/ 2 h 194"/>
                  <a:gd name="T70" fmla="*/ 132 w 313"/>
                  <a:gd name="T71" fmla="*/ 2 h 194"/>
                  <a:gd name="T72" fmla="*/ 105 w 313"/>
                  <a:gd name="T73" fmla="*/ 2 h 194"/>
                  <a:gd name="T74" fmla="*/ 105 w 313"/>
                  <a:gd name="T75" fmla="*/ 27 h 194"/>
                  <a:gd name="T76" fmla="*/ 132 w 313"/>
                  <a:gd name="T77" fmla="*/ 29 h 194"/>
                  <a:gd name="T78" fmla="*/ 132 w 313"/>
                  <a:gd name="T79" fmla="*/ 2 h 194"/>
                  <a:gd name="T80" fmla="*/ 189 w 313"/>
                  <a:gd name="T81" fmla="*/ 0 h 194"/>
                  <a:gd name="T82" fmla="*/ 185 w 313"/>
                  <a:gd name="T83" fmla="*/ 2 h 194"/>
                  <a:gd name="T84" fmla="*/ 139 w 313"/>
                  <a:gd name="T85" fmla="*/ 2 h 194"/>
                  <a:gd name="T86" fmla="*/ 139 w 313"/>
                  <a:gd name="T87" fmla="*/ 29 h 194"/>
                  <a:gd name="T88" fmla="*/ 166 w 313"/>
                  <a:gd name="T89" fmla="*/ 29 h 194"/>
                  <a:gd name="T90" fmla="*/ 166 w 313"/>
                  <a:gd name="T91" fmla="*/ 5 h 194"/>
                  <a:gd name="T92" fmla="*/ 174 w 313"/>
                  <a:gd name="T93" fmla="*/ 5 h 194"/>
                  <a:gd name="T94" fmla="*/ 174 w 313"/>
                  <a:gd name="T95" fmla="*/ 29 h 194"/>
                  <a:gd name="T96" fmla="*/ 180 w 313"/>
                  <a:gd name="T97" fmla="*/ 29 h 194"/>
                  <a:gd name="T98" fmla="*/ 201 w 313"/>
                  <a:gd name="T99" fmla="*/ 55 h 194"/>
                  <a:gd name="T100" fmla="*/ 201 w 313"/>
                  <a:gd name="T101" fmla="*/ 24 h 194"/>
                  <a:gd name="T102" fmla="*/ 208 w 313"/>
                  <a:gd name="T103" fmla="*/ 24 h 194"/>
                  <a:gd name="T104" fmla="*/ 201 w 313"/>
                  <a:gd name="T105" fmla="*/ 14 h 194"/>
                  <a:gd name="T106" fmla="*/ 189 w 313"/>
                  <a:gd name="T107" fmla="*/ 0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13" h="194">
                    <a:moveTo>
                      <a:pt x="296" y="140"/>
                    </a:moveTo>
                    <a:lnTo>
                      <a:pt x="296" y="173"/>
                    </a:lnTo>
                    <a:lnTo>
                      <a:pt x="313" y="194"/>
                    </a:lnTo>
                    <a:lnTo>
                      <a:pt x="313" y="162"/>
                    </a:lnTo>
                    <a:lnTo>
                      <a:pt x="296" y="140"/>
                    </a:lnTo>
                    <a:close/>
                    <a:moveTo>
                      <a:pt x="208" y="24"/>
                    </a:moveTo>
                    <a:lnTo>
                      <a:pt x="208" y="64"/>
                    </a:lnTo>
                    <a:lnTo>
                      <a:pt x="229" y="90"/>
                    </a:lnTo>
                    <a:lnTo>
                      <a:pt x="229" y="64"/>
                    </a:lnTo>
                    <a:lnTo>
                      <a:pt x="237" y="64"/>
                    </a:lnTo>
                    <a:lnTo>
                      <a:pt x="237" y="99"/>
                    </a:lnTo>
                    <a:lnTo>
                      <a:pt x="258" y="125"/>
                    </a:lnTo>
                    <a:lnTo>
                      <a:pt x="258" y="98"/>
                    </a:lnTo>
                    <a:lnTo>
                      <a:pt x="266" y="98"/>
                    </a:lnTo>
                    <a:lnTo>
                      <a:pt x="266" y="135"/>
                    </a:lnTo>
                    <a:lnTo>
                      <a:pt x="290" y="166"/>
                    </a:lnTo>
                    <a:lnTo>
                      <a:pt x="290" y="131"/>
                    </a:lnTo>
                    <a:lnTo>
                      <a:pt x="256" y="81"/>
                    </a:lnTo>
                    <a:lnTo>
                      <a:pt x="208" y="24"/>
                    </a:lnTo>
                    <a:close/>
                    <a:moveTo>
                      <a:pt x="29" y="2"/>
                    </a:moveTo>
                    <a:lnTo>
                      <a:pt x="6" y="2"/>
                    </a:lnTo>
                    <a:lnTo>
                      <a:pt x="0" y="7"/>
                    </a:lnTo>
                    <a:lnTo>
                      <a:pt x="0" y="27"/>
                    </a:lnTo>
                    <a:lnTo>
                      <a:pt x="29" y="27"/>
                    </a:lnTo>
                    <a:lnTo>
                      <a:pt x="29" y="2"/>
                    </a:lnTo>
                    <a:close/>
                    <a:moveTo>
                      <a:pt x="63" y="2"/>
                    </a:moveTo>
                    <a:lnTo>
                      <a:pt x="36" y="2"/>
                    </a:lnTo>
                    <a:lnTo>
                      <a:pt x="34" y="27"/>
                    </a:lnTo>
                    <a:lnTo>
                      <a:pt x="63" y="27"/>
                    </a:lnTo>
                    <a:lnTo>
                      <a:pt x="63" y="2"/>
                    </a:lnTo>
                    <a:close/>
                    <a:moveTo>
                      <a:pt x="97" y="2"/>
                    </a:moveTo>
                    <a:lnTo>
                      <a:pt x="71" y="2"/>
                    </a:lnTo>
                    <a:lnTo>
                      <a:pt x="69" y="27"/>
                    </a:lnTo>
                    <a:lnTo>
                      <a:pt x="97" y="27"/>
                    </a:lnTo>
                    <a:lnTo>
                      <a:pt x="97" y="2"/>
                    </a:lnTo>
                    <a:close/>
                    <a:moveTo>
                      <a:pt x="132" y="2"/>
                    </a:moveTo>
                    <a:lnTo>
                      <a:pt x="105" y="2"/>
                    </a:lnTo>
                    <a:lnTo>
                      <a:pt x="105" y="27"/>
                    </a:lnTo>
                    <a:lnTo>
                      <a:pt x="132" y="29"/>
                    </a:lnTo>
                    <a:lnTo>
                      <a:pt x="132" y="2"/>
                    </a:lnTo>
                    <a:close/>
                    <a:moveTo>
                      <a:pt x="189" y="0"/>
                    </a:moveTo>
                    <a:lnTo>
                      <a:pt x="185" y="2"/>
                    </a:lnTo>
                    <a:lnTo>
                      <a:pt x="139" y="2"/>
                    </a:lnTo>
                    <a:lnTo>
                      <a:pt x="139" y="29"/>
                    </a:lnTo>
                    <a:lnTo>
                      <a:pt x="166" y="29"/>
                    </a:lnTo>
                    <a:lnTo>
                      <a:pt x="166" y="5"/>
                    </a:lnTo>
                    <a:lnTo>
                      <a:pt x="174" y="5"/>
                    </a:lnTo>
                    <a:lnTo>
                      <a:pt x="174" y="29"/>
                    </a:lnTo>
                    <a:lnTo>
                      <a:pt x="180" y="29"/>
                    </a:lnTo>
                    <a:lnTo>
                      <a:pt x="201" y="55"/>
                    </a:lnTo>
                    <a:lnTo>
                      <a:pt x="201" y="24"/>
                    </a:lnTo>
                    <a:lnTo>
                      <a:pt x="208" y="24"/>
                    </a:lnTo>
                    <a:lnTo>
                      <a:pt x="201" y="14"/>
                    </a:lnTo>
                    <a:lnTo>
                      <a:pt x="189" y="0"/>
                    </a:lnTo>
                    <a:close/>
                  </a:path>
                </a:pathLst>
              </a:custGeom>
              <a:solidFill>
                <a:srgbClr val="D437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3" name="Freeform 431"/>
              <p:cNvSpPr>
                <a:spLocks noEditPoints="1"/>
              </p:cNvSpPr>
              <p:nvPr/>
            </p:nvSpPr>
            <p:spPr bwMode="auto">
              <a:xfrm>
                <a:off x="831" y="3791"/>
                <a:ext cx="313" cy="194"/>
              </a:xfrm>
              <a:custGeom>
                <a:avLst/>
                <a:gdLst>
                  <a:gd name="T0" fmla="*/ 296 w 313"/>
                  <a:gd name="T1" fmla="*/ 140 h 194"/>
                  <a:gd name="T2" fmla="*/ 296 w 313"/>
                  <a:gd name="T3" fmla="*/ 173 h 194"/>
                  <a:gd name="T4" fmla="*/ 313 w 313"/>
                  <a:gd name="T5" fmla="*/ 194 h 194"/>
                  <a:gd name="T6" fmla="*/ 313 w 313"/>
                  <a:gd name="T7" fmla="*/ 162 h 194"/>
                  <a:gd name="T8" fmla="*/ 296 w 313"/>
                  <a:gd name="T9" fmla="*/ 140 h 194"/>
                  <a:gd name="T10" fmla="*/ 208 w 313"/>
                  <a:gd name="T11" fmla="*/ 24 h 194"/>
                  <a:gd name="T12" fmla="*/ 208 w 313"/>
                  <a:gd name="T13" fmla="*/ 64 h 194"/>
                  <a:gd name="T14" fmla="*/ 229 w 313"/>
                  <a:gd name="T15" fmla="*/ 90 h 194"/>
                  <a:gd name="T16" fmla="*/ 229 w 313"/>
                  <a:gd name="T17" fmla="*/ 64 h 194"/>
                  <a:gd name="T18" fmla="*/ 237 w 313"/>
                  <a:gd name="T19" fmla="*/ 64 h 194"/>
                  <a:gd name="T20" fmla="*/ 237 w 313"/>
                  <a:gd name="T21" fmla="*/ 99 h 194"/>
                  <a:gd name="T22" fmla="*/ 258 w 313"/>
                  <a:gd name="T23" fmla="*/ 125 h 194"/>
                  <a:gd name="T24" fmla="*/ 258 w 313"/>
                  <a:gd name="T25" fmla="*/ 98 h 194"/>
                  <a:gd name="T26" fmla="*/ 266 w 313"/>
                  <a:gd name="T27" fmla="*/ 98 h 194"/>
                  <a:gd name="T28" fmla="*/ 266 w 313"/>
                  <a:gd name="T29" fmla="*/ 135 h 194"/>
                  <a:gd name="T30" fmla="*/ 290 w 313"/>
                  <a:gd name="T31" fmla="*/ 166 h 194"/>
                  <a:gd name="T32" fmla="*/ 290 w 313"/>
                  <a:gd name="T33" fmla="*/ 131 h 194"/>
                  <a:gd name="T34" fmla="*/ 256 w 313"/>
                  <a:gd name="T35" fmla="*/ 81 h 194"/>
                  <a:gd name="T36" fmla="*/ 208 w 313"/>
                  <a:gd name="T37" fmla="*/ 24 h 194"/>
                  <a:gd name="T38" fmla="*/ 29 w 313"/>
                  <a:gd name="T39" fmla="*/ 2 h 194"/>
                  <a:gd name="T40" fmla="*/ 6 w 313"/>
                  <a:gd name="T41" fmla="*/ 2 h 194"/>
                  <a:gd name="T42" fmla="*/ 0 w 313"/>
                  <a:gd name="T43" fmla="*/ 7 h 194"/>
                  <a:gd name="T44" fmla="*/ 0 w 313"/>
                  <a:gd name="T45" fmla="*/ 27 h 194"/>
                  <a:gd name="T46" fmla="*/ 29 w 313"/>
                  <a:gd name="T47" fmla="*/ 27 h 194"/>
                  <a:gd name="T48" fmla="*/ 29 w 313"/>
                  <a:gd name="T49" fmla="*/ 2 h 194"/>
                  <a:gd name="T50" fmla="*/ 63 w 313"/>
                  <a:gd name="T51" fmla="*/ 2 h 194"/>
                  <a:gd name="T52" fmla="*/ 36 w 313"/>
                  <a:gd name="T53" fmla="*/ 2 h 194"/>
                  <a:gd name="T54" fmla="*/ 34 w 313"/>
                  <a:gd name="T55" fmla="*/ 27 h 194"/>
                  <a:gd name="T56" fmla="*/ 63 w 313"/>
                  <a:gd name="T57" fmla="*/ 27 h 194"/>
                  <a:gd name="T58" fmla="*/ 63 w 313"/>
                  <a:gd name="T59" fmla="*/ 2 h 194"/>
                  <a:gd name="T60" fmla="*/ 97 w 313"/>
                  <a:gd name="T61" fmla="*/ 2 h 194"/>
                  <a:gd name="T62" fmla="*/ 71 w 313"/>
                  <a:gd name="T63" fmla="*/ 2 h 194"/>
                  <a:gd name="T64" fmla="*/ 69 w 313"/>
                  <a:gd name="T65" fmla="*/ 27 h 194"/>
                  <a:gd name="T66" fmla="*/ 97 w 313"/>
                  <a:gd name="T67" fmla="*/ 27 h 194"/>
                  <a:gd name="T68" fmla="*/ 97 w 313"/>
                  <a:gd name="T69" fmla="*/ 2 h 194"/>
                  <a:gd name="T70" fmla="*/ 132 w 313"/>
                  <a:gd name="T71" fmla="*/ 2 h 194"/>
                  <a:gd name="T72" fmla="*/ 105 w 313"/>
                  <a:gd name="T73" fmla="*/ 2 h 194"/>
                  <a:gd name="T74" fmla="*/ 105 w 313"/>
                  <a:gd name="T75" fmla="*/ 27 h 194"/>
                  <a:gd name="T76" fmla="*/ 132 w 313"/>
                  <a:gd name="T77" fmla="*/ 29 h 194"/>
                  <a:gd name="T78" fmla="*/ 132 w 313"/>
                  <a:gd name="T79" fmla="*/ 2 h 194"/>
                  <a:gd name="T80" fmla="*/ 189 w 313"/>
                  <a:gd name="T81" fmla="*/ 0 h 194"/>
                  <a:gd name="T82" fmla="*/ 185 w 313"/>
                  <a:gd name="T83" fmla="*/ 2 h 194"/>
                  <a:gd name="T84" fmla="*/ 139 w 313"/>
                  <a:gd name="T85" fmla="*/ 2 h 194"/>
                  <a:gd name="T86" fmla="*/ 139 w 313"/>
                  <a:gd name="T87" fmla="*/ 29 h 194"/>
                  <a:gd name="T88" fmla="*/ 166 w 313"/>
                  <a:gd name="T89" fmla="*/ 29 h 194"/>
                  <a:gd name="T90" fmla="*/ 166 w 313"/>
                  <a:gd name="T91" fmla="*/ 5 h 194"/>
                  <a:gd name="T92" fmla="*/ 174 w 313"/>
                  <a:gd name="T93" fmla="*/ 5 h 194"/>
                  <a:gd name="T94" fmla="*/ 174 w 313"/>
                  <a:gd name="T95" fmla="*/ 29 h 194"/>
                  <a:gd name="T96" fmla="*/ 180 w 313"/>
                  <a:gd name="T97" fmla="*/ 29 h 194"/>
                  <a:gd name="T98" fmla="*/ 201 w 313"/>
                  <a:gd name="T99" fmla="*/ 55 h 194"/>
                  <a:gd name="T100" fmla="*/ 201 w 313"/>
                  <a:gd name="T101" fmla="*/ 24 h 194"/>
                  <a:gd name="T102" fmla="*/ 208 w 313"/>
                  <a:gd name="T103" fmla="*/ 24 h 194"/>
                  <a:gd name="T104" fmla="*/ 201 w 313"/>
                  <a:gd name="T105" fmla="*/ 14 h 194"/>
                  <a:gd name="T106" fmla="*/ 189 w 313"/>
                  <a:gd name="T107" fmla="*/ 0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13" h="194">
                    <a:moveTo>
                      <a:pt x="296" y="140"/>
                    </a:moveTo>
                    <a:lnTo>
                      <a:pt x="296" y="173"/>
                    </a:lnTo>
                    <a:lnTo>
                      <a:pt x="313" y="194"/>
                    </a:lnTo>
                    <a:lnTo>
                      <a:pt x="313" y="162"/>
                    </a:lnTo>
                    <a:lnTo>
                      <a:pt x="296" y="140"/>
                    </a:lnTo>
                    <a:moveTo>
                      <a:pt x="208" y="24"/>
                    </a:moveTo>
                    <a:lnTo>
                      <a:pt x="208" y="64"/>
                    </a:lnTo>
                    <a:lnTo>
                      <a:pt x="229" y="90"/>
                    </a:lnTo>
                    <a:lnTo>
                      <a:pt x="229" y="64"/>
                    </a:lnTo>
                    <a:lnTo>
                      <a:pt x="237" y="64"/>
                    </a:lnTo>
                    <a:lnTo>
                      <a:pt x="237" y="99"/>
                    </a:lnTo>
                    <a:lnTo>
                      <a:pt x="258" y="125"/>
                    </a:lnTo>
                    <a:lnTo>
                      <a:pt x="258" y="98"/>
                    </a:lnTo>
                    <a:lnTo>
                      <a:pt x="266" y="98"/>
                    </a:lnTo>
                    <a:lnTo>
                      <a:pt x="266" y="135"/>
                    </a:lnTo>
                    <a:lnTo>
                      <a:pt x="290" y="166"/>
                    </a:lnTo>
                    <a:lnTo>
                      <a:pt x="290" y="131"/>
                    </a:lnTo>
                    <a:lnTo>
                      <a:pt x="256" y="81"/>
                    </a:lnTo>
                    <a:lnTo>
                      <a:pt x="208" y="24"/>
                    </a:lnTo>
                    <a:moveTo>
                      <a:pt x="29" y="2"/>
                    </a:moveTo>
                    <a:lnTo>
                      <a:pt x="6" y="2"/>
                    </a:lnTo>
                    <a:lnTo>
                      <a:pt x="0" y="7"/>
                    </a:lnTo>
                    <a:lnTo>
                      <a:pt x="0" y="27"/>
                    </a:lnTo>
                    <a:lnTo>
                      <a:pt x="29" y="27"/>
                    </a:lnTo>
                    <a:lnTo>
                      <a:pt x="29" y="2"/>
                    </a:lnTo>
                    <a:moveTo>
                      <a:pt x="63" y="2"/>
                    </a:moveTo>
                    <a:lnTo>
                      <a:pt x="36" y="2"/>
                    </a:lnTo>
                    <a:lnTo>
                      <a:pt x="34" y="27"/>
                    </a:lnTo>
                    <a:lnTo>
                      <a:pt x="63" y="27"/>
                    </a:lnTo>
                    <a:lnTo>
                      <a:pt x="63" y="2"/>
                    </a:lnTo>
                    <a:moveTo>
                      <a:pt x="97" y="2"/>
                    </a:moveTo>
                    <a:lnTo>
                      <a:pt x="71" y="2"/>
                    </a:lnTo>
                    <a:lnTo>
                      <a:pt x="69" y="27"/>
                    </a:lnTo>
                    <a:lnTo>
                      <a:pt x="97" y="27"/>
                    </a:lnTo>
                    <a:lnTo>
                      <a:pt x="97" y="2"/>
                    </a:lnTo>
                    <a:moveTo>
                      <a:pt x="132" y="2"/>
                    </a:moveTo>
                    <a:lnTo>
                      <a:pt x="105" y="2"/>
                    </a:lnTo>
                    <a:lnTo>
                      <a:pt x="105" y="27"/>
                    </a:lnTo>
                    <a:lnTo>
                      <a:pt x="132" y="29"/>
                    </a:lnTo>
                    <a:lnTo>
                      <a:pt x="132" y="2"/>
                    </a:lnTo>
                    <a:moveTo>
                      <a:pt x="189" y="0"/>
                    </a:moveTo>
                    <a:lnTo>
                      <a:pt x="185" y="2"/>
                    </a:lnTo>
                    <a:lnTo>
                      <a:pt x="139" y="2"/>
                    </a:lnTo>
                    <a:lnTo>
                      <a:pt x="139" y="29"/>
                    </a:lnTo>
                    <a:lnTo>
                      <a:pt x="166" y="29"/>
                    </a:lnTo>
                    <a:lnTo>
                      <a:pt x="166" y="5"/>
                    </a:lnTo>
                    <a:lnTo>
                      <a:pt x="174" y="5"/>
                    </a:lnTo>
                    <a:lnTo>
                      <a:pt x="174" y="29"/>
                    </a:lnTo>
                    <a:lnTo>
                      <a:pt x="180" y="29"/>
                    </a:lnTo>
                    <a:lnTo>
                      <a:pt x="201" y="55"/>
                    </a:lnTo>
                    <a:lnTo>
                      <a:pt x="201" y="24"/>
                    </a:lnTo>
                    <a:lnTo>
                      <a:pt x="208" y="24"/>
                    </a:lnTo>
                    <a:lnTo>
                      <a:pt x="201" y="14"/>
                    </a:lnTo>
                    <a:lnTo>
                      <a:pt x="18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4" name="Freeform 432"/>
              <p:cNvSpPr>
                <a:spLocks/>
              </p:cNvSpPr>
              <p:nvPr/>
            </p:nvSpPr>
            <p:spPr bwMode="auto">
              <a:xfrm>
                <a:off x="1089" y="3889"/>
                <a:ext cx="8" cy="37"/>
              </a:xfrm>
              <a:custGeom>
                <a:avLst/>
                <a:gdLst>
                  <a:gd name="T0" fmla="*/ 0 w 8"/>
                  <a:gd name="T1" fmla="*/ 0 h 37"/>
                  <a:gd name="T2" fmla="*/ 0 w 8"/>
                  <a:gd name="T3" fmla="*/ 27 h 37"/>
                  <a:gd name="T4" fmla="*/ 8 w 8"/>
                  <a:gd name="T5" fmla="*/ 37 h 37"/>
                  <a:gd name="T6" fmla="*/ 8 w 8"/>
                  <a:gd name="T7" fmla="*/ 0 h 37"/>
                  <a:gd name="T8" fmla="*/ 0 w 8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7">
                    <a:moveTo>
                      <a:pt x="0" y="0"/>
                    </a:moveTo>
                    <a:lnTo>
                      <a:pt x="0" y="27"/>
                    </a:lnTo>
                    <a:lnTo>
                      <a:pt x="8" y="37"/>
                    </a:lnTo>
                    <a:lnTo>
                      <a:pt x="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2A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5" name="Freeform 433"/>
              <p:cNvSpPr>
                <a:spLocks/>
              </p:cNvSpPr>
              <p:nvPr/>
            </p:nvSpPr>
            <p:spPr bwMode="auto">
              <a:xfrm>
                <a:off x="1089" y="3889"/>
                <a:ext cx="8" cy="37"/>
              </a:xfrm>
              <a:custGeom>
                <a:avLst/>
                <a:gdLst>
                  <a:gd name="T0" fmla="*/ 0 w 8"/>
                  <a:gd name="T1" fmla="*/ 0 h 37"/>
                  <a:gd name="T2" fmla="*/ 0 w 8"/>
                  <a:gd name="T3" fmla="*/ 27 h 37"/>
                  <a:gd name="T4" fmla="*/ 8 w 8"/>
                  <a:gd name="T5" fmla="*/ 37 h 37"/>
                  <a:gd name="T6" fmla="*/ 8 w 8"/>
                  <a:gd name="T7" fmla="*/ 0 h 37"/>
                  <a:gd name="T8" fmla="*/ 0 w 8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7">
                    <a:moveTo>
                      <a:pt x="0" y="0"/>
                    </a:moveTo>
                    <a:lnTo>
                      <a:pt x="0" y="27"/>
                    </a:lnTo>
                    <a:lnTo>
                      <a:pt x="8" y="37"/>
                    </a:ln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6" name="Freeform 434"/>
              <p:cNvSpPr>
                <a:spLocks/>
              </p:cNvSpPr>
              <p:nvPr/>
            </p:nvSpPr>
            <p:spPr bwMode="auto">
              <a:xfrm>
                <a:off x="1121" y="3922"/>
                <a:ext cx="6" cy="42"/>
              </a:xfrm>
              <a:custGeom>
                <a:avLst/>
                <a:gdLst>
                  <a:gd name="T0" fmla="*/ 0 w 6"/>
                  <a:gd name="T1" fmla="*/ 0 h 42"/>
                  <a:gd name="T2" fmla="*/ 0 w 6"/>
                  <a:gd name="T3" fmla="*/ 35 h 42"/>
                  <a:gd name="T4" fmla="*/ 6 w 6"/>
                  <a:gd name="T5" fmla="*/ 42 h 42"/>
                  <a:gd name="T6" fmla="*/ 6 w 6"/>
                  <a:gd name="T7" fmla="*/ 9 h 42"/>
                  <a:gd name="T8" fmla="*/ 0 w 6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2">
                    <a:moveTo>
                      <a:pt x="0" y="0"/>
                    </a:moveTo>
                    <a:lnTo>
                      <a:pt x="0" y="35"/>
                    </a:lnTo>
                    <a:lnTo>
                      <a:pt x="6" y="42"/>
                    </a:lnTo>
                    <a:lnTo>
                      <a:pt x="6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2A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7" name="Freeform 435"/>
              <p:cNvSpPr>
                <a:spLocks/>
              </p:cNvSpPr>
              <p:nvPr/>
            </p:nvSpPr>
            <p:spPr bwMode="auto">
              <a:xfrm>
                <a:off x="1121" y="3922"/>
                <a:ext cx="6" cy="42"/>
              </a:xfrm>
              <a:custGeom>
                <a:avLst/>
                <a:gdLst>
                  <a:gd name="T0" fmla="*/ 0 w 6"/>
                  <a:gd name="T1" fmla="*/ 0 h 42"/>
                  <a:gd name="T2" fmla="*/ 0 w 6"/>
                  <a:gd name="T3" fmla="*/ 35 h 42"/>
                  <a:gd name="T4" fmla="*/ 6 w 6"/>
                  <a:gd name="T5" fmla="*/ 42 h 42"/>
                  <a:gd name="T6" fmla="*/ 6 w 6"/>
                  <a:gd name="T7" fmla="*/ 9 h 42"/>
                  <a:gd name="T8" fmla="*/ 0 w 6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2">
                    <a:moveTo>
                      <a:pt x="0" y="0"/>
                    </a:moveTo>
                    <a:lnTo>
                      <a:pt x="0" y="35"/>
                    </a:lnTo>
                    <a:lnTo>
                      <a:pt x="6" y="42"/>
                    </a:lnTo>
                    <a:lnTo>
                      <a:pt x="6" y="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8" name="Freeform 436"/>
              <p:cNvSpPr>
                <a:spLocks/>
              </p:cNvSpPr>
              <p:nvPr/>
            </p:nvSpPr>
            <p:spPr bwMode="auto">
              <a:xfrm>
                <a:off x="1060" y="3855"/>
                <a:ext cx="8" cy="35"/>
              </a:xfrm>
              <a:custGeom>
                <a:avLst/>
                <a:gdLst>
                  <a:gd name="T0" fmla="*/ 0 w 8"/>
                  <a:gd name="T1" fmla="*/ 0 h 35"/>
                  <a:gd name="T2" fmla="*/ 0 w 8"/>
                  <a:gd name="T3" fmla="*/ 26 h 35"/>
                  <a:gd name="T4" fmla="*/ 8 w 8"/>
                  <a:gd name="T5" fmla="*/ 35 h 35"/>
                  <a:gd name="T6" fmla="*/ 8 w 8"/>
                  <a:gd name="T7" fmla="*/ 0 h 35"/>
                  <a:gd name="T8" fmla="*/ 0 w 8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5">
                    <a:moveTo>
                      <a:pt x="0" y="0"/>
                    </a:moveTo>
                    <a:lnTo>
                      <a:pt x="0" y="26"/>
                    </a:lnTo>
                    <a:lnTo>
                      <a:pt x="8" y="35"/>
                    </a:lnTo>
                    <a:lnTo>
                      <a:pt x="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2A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9" name="Freeform 437"/>
              <p:cNvSpPr>
                <a:spLocks/>
              </p:cNvSpPr>
              <p:nvPr/>
            </p:nvSpPr>
            <p:spPr bwMode="auto">
              <a:xfrm>
                <a:off x="1060" y="3855"/>
                <a:ext cx="8" cy="35"/>
              </a:xfrm>
              <a:custGeom>
                <a:avLst/>
                <a:gdLst>
                  <a:gd name="T0" fmla="*/ 0 w 8"/>
                  <a:gd name="T1" fmla="*/ 0 h 35"/>
                  <a:gd name="T2" fmla="*/ 0 w 8"/>
                  <a:gd name="T3" fmla="*/ 26 h 35"/>
                  <a:gd name="T4" fmla="*/ 8 w 8"/>
                  <a:gd name="T5" fmla="*/ 35 h 35"/>
                  <a:gd name="T6" fmla="*/ 8 w 8"/>
                  <a:gd name="T7" fmla="*/ 0 h 35"/>
                  <a:gd name="T8" fmla="*/ 0 w 8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5">
                    <a:moveTo>
                      <a:pt x="0" y="0"/>
                    </a:moveTo>
                    <a:lnTo>
                      <a:pt x="0" y="26"/>
                    </a:lnTo>
                    <a:lnTo>
                      <a:pt x="8" y="35"/>
                    </a:lnTo>
                    <a:lnTo>
                      <a:pt x="8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0" name="Freeform 438"/>
              <p:cNvSpPr>
                <a:spLocks/>
              </p:cNvSpPr>
              <p:nvPr/>
            </p:nvSpPr>
            <p:spPr bwMode="auto">
              <a:xfrm>
                <a:off x="1032" y="3815"/>
                <a:ext cx="7" cy="40"/>
              </a:xfrm>
              <a:custGeom>
                <a:avLst/>
                <a:gdLst>
                  <a:gd name="T0" fmla="*/ 0 w 7"/>
                  <a:gd name="T1" fmla="*/ 0 h 40"/>
                  <a:gd name="T2" fmla="*/ 0 w 7"/>
                  <a:gd name="T3" fmla="*/ 31 h 40"/>
                  <a:gd name="T4" fmla="*/ 7 w 7"/>
                  <a:gd name="T5" fmla="*/ 40 h 40"/>
                  <a:gd name="T6" fmla="*/ 7 w 7"/>
                  <a:gd name="T7" fmla="*/ 0 h 40"/>
                  <a:gd name="T8" fmla="*/ 7 w 7"/>
                  <a:gd name="T9" fmla="*/ 0 h 40"/>
                  <a:gd name="T10" fmla="*/ 7 w 7"/>
                  <a:gd name="T11" fmla="*/ 0 h 40"/>
                  <a:gd name="T12" fmla="*/ 0 w 7"/>
                  <a:gd name="T13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40">
                    <a:moveTo>
                      <a:pt x="0" y="0"/>
                    </a:moveTo>
                    <a:lnTo>
                      <a:pt x="0" y="31"/>
                    </a:lnTo>
                    <a:lnTo>
                      <a:pt x="7" y="4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2A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1" name="Freeform 439"/>
              <p:cNvSpPr>
                <a:spLocks/>
              </p:cNvSpPr>
              <p:nvPr/>
            </p:nvSpPr>
            <p:spPr bwMode="auto">
              <a:xfrm>
                <a:off x="1032" y="3815"/>
                <a:ext cx="7" cy="40"/>
              </a:xfrm>
              <a:custGeom>
                <a:avLst/>
                <a:gdLst>
                  <a:gd name="T0" fmla="*/ 0 w 7"/>
                  <a:gd name="T1" fmla="*/ 0 h 40"/>
                  <a:gd name="T2" fmla="*/ 0 w 7"/>
                  <a:gd name="T3" fmla="*/ 31 h 40"/>
                  <a:gd name="T4" fmla="*/ 7 w 7"/>
                  <a:gd name="T5" fmla="*/ 40 h 40"/>
                  <a:gd name="T6" fmla="*/ 7 w 7"/>
                  <a:gd name="T7" fmla="*/ 0 h 40"/>
                  <a:gd name="T8" fmla="*/ 7 w 7"/>
                  <a:gd name="T9" fmla="*/ 0 h 40"/>
                  <a:gd name="T10" fmla="*/ 7 w 7"/>
                  <a:gd name="T11" fmla="*/ 0 h 40"/>
                  <a:gd name="T12" fmla="*/ 0 w 7"/>
                  <a:gd name="T13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40">
                    <a:moveTo>
                      <a:pt x="0" y="0"/>
                    </a:moveTo>
                    <a:lnTo>
                      <a:pt x="0" y="31"/>
                    </a:lnTo>
                    <a:lnTo>
                      <a:pt x="7" y="4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2" name="Rectangle 440"/>
              <p:cNvSpPr>
                <a:spLocks noChangeArrowheads="1"/>
              </p:cNvSpPr>
              <p:nvPr/>
            </p:nvSpPr>
            <p:spPr bwMode="auto">
              <a:xfrm>
                <a:off x="997" y="3796"/>
                <a:ext cx="8" cy="24"/>
              </a:xfrm>
              <a:prstGeom prst="rect">
                <a:avLst/>
              </a:prstGeom>
              <a:solidFill>
                <a:srgbClr val="CE2A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3" name="Rectangle 441"/>
              <p:cNvSpPr>
                <a:spLocks noChangeArrowheads="1"/>
              </p:cNvSpPr>
              <p:nvPr/>
            </p:nvSpPr>
            <p:spPr bwMode="auto">
              <a:xfrm>
                <a:off x="997" y="3796"/>
                <a:ext cx="8" cy="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4" name="Rectangle 442"/>
              <p:cNvSpPr>
                <a:spLocks noChangeArrowheads="1"/>
              </p:cNvSpPr>
              <p:nvPr/>
            </p:nvSpPr>
            <p:spPr bwMode="auto">
              <a:xfrm>
                <a:off x="963" y="3793"/>
                <a:ext cx="7" cy="27"/>
              </a:xfrm>
              <a:prstGeom prst="rect">
                <a:avLst/>
              </a:prstGeom>
              <a:solidFill>
                <a:srgbClr val="CE2A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5" name="Rectangle 443"/>
              <p:cNvSpPr>
                <a:spLocks noChangeArrowheads="1"/>
              </p:cNvSpPr>
              <p:nvPr/>
            </p:nvSpPr>
            <p:spPr bwMode="auto">
              <a:xfrm>
                <a:off x="963" y="3793"/>
                <a:ext cx="7" cy="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6" name="Rectangle 444"/>
              <p:cNvSpPr>
                <a:spLocks noChangeArrowheads="1"/>
              </p:cNvSpPr>
              <p:nvPr/>
            </p:nvSpPr>
            <p:spPr bwMode="auto">
              <a:xfrm>
                <a:off x="928" y="3793"/>
                <a:ext cx="8" cy="25"/>
              </a:xfrm>
              <a:prstGeom prst="rect">
                <a:avLst/>
              </a:prstGeom>
              <a:solidFill>
                <a:srgbClr val="CE2A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7" name="Rectangle 445"/>
              <p:cNvSpPr>
                <a:spLocks noChangeArrowheads="1"/>
              </p:cNvSpPr>
              <p:nvPr/>
            </p:nvSpPr>
            <p:spPr bwMode="auto">
              <a:xfrm>
                <a:off x="928" y="3793"/>
                <a:ext cx="8" cy="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8" name="Freeform 446"/>
              <p:cNvSpPr>
                <a:spLocks/>
              </p:cNvSpPr>
              <p:nvPr/>
            </p:nvSpPr>
            <p:spPr bwMode="auto">
              <a:xfrm>
                <a:off x="894" y="3793"/>
                <a:ext cx="8" cy="25"/>
              </a:xfrm>
              <a:custGeom>
                <a:avLst/>
                <a:gdLst>
                  <a:gd name="T0" fmla="*/ 8 w 8"/>
                  <a:gd name="T1" fmla="*/ 0 h 25"/>
                  <a:gd name="T2" fmla="*/ 0 w 8"/>
                  <a:gd name="T3" fmla="*/ 0 h 25"/>
                  <a:gd name="T4" fmla="*/ 0 w 8"/>
                  <a:gd name="T5" fmla="*/ 25 h 25"/>
                  <a:gd name="T6" fmla="*/ 6 w 8"/>
                  <a:gd name="T7" fmla="*/ 25 h 25"/>
                  <a:gd name="T8" fmla="*/ 8 w 8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25">
                    <a:moveTo>
                      <a:pt x="8" y="0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6" y="25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E2A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9" name="Freeform 447"/>
              <p:cNvSpPr>
                <a:spLocks/>
              </p:cNvSpPr>
              <p:nvPr/>
            </p:nvSpPr>
            <p:spPr bwMode="auto">
              <a:xfrm>
                <a:off x="894" y="3793"/>
                <a:ext cx="8" cy="25"/>
              </a:xfrm>
              <a:custGeom>
                <a:avLst/>
                <a:gdLst>
                  <a:gd name="T0" fmla="*/ 8 w 8"/>
                  <a:gd name="T1" fmla="*/ 0 h 25"/>
                  <a:gd name="T2" fmla="*/ 0 w 8"/>
                  <a:gd name="T3" fmla="*/ 0 h 25"/>
                  <a:gd name="T4" fmla="*/ 0 w 8"/>
                  <a:gd name="T5" fmla="*/ 25 h 25"/>
                  <a:gd name="T6" fmla="*/ 6 w 8"/>
                  <a:gd name="T7" fmla="*/ 25 h 25"/>
                  <a:gd name="T8" fmla="*/ 8 w 8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25">
                    <a:moveTo>
                      <a:pt x="8" y="0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6" y="25"/>
                    </a:lnTo>
                    <a:lnTo>
                      <a:pt x="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0" name="Freeform 448"/>
              <p:cNvSpPr>
                <a:spLocks/>
              </p:cNvSpPr>
              <p:nvPr/>
            </p:nvSpPr>
            <p:spPr bwMode="auto">
              <a:xfrm>
                <a:off x="860" y="3793"/>
                <a:ext cx="7" cy="25"/>
              </a:xfrm>
              <a:custGeom>
                <a:avLst/>
                <a:gdLst>
                  <a:gd name="T0" fmla="*/ 7 w 7"/>
                  <a:gd name="T1" fmla="*/ 0 h 25"/>
                  <a:gd name="T2" fmla="*/ 0 w 7"/>
                  <a:gd name="T3" fmla="*/ 0 h 25"/>
                  <a:gd name="T4" fmla="*/ 0 w 7"/>
                  <a:gd name="T5" fmla="*/ 25 h 25"/>
                  <a:gd name="T6" fmla="*/ 5 w 7"/>
                  <a:gd name="T7" fmla="*/ 25 h 25"/>
                  <a:gd name="T8" fmla="*/ 7 w 7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25">
                    <a:moveTo>
                      <a:pt x="7" y="0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5" y="25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CE2A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1" name="Freeform 449"/>
              <p:cNvSpPr>
                <a:spLocks/>
              </p:cNvSpPr>
              <p:nvPr/>
            </p:nvSpPr>
            <p:spPr bwMode="auto">
              <a:xfrm>
                <a:off x="860" y="3793"/>
                <a:ext cx="7" cy="25"/>
              </a:xfrm>
              <a:custGeom>
                <a:avLst/>
                <a:gdLst>
                  <a:gd name="T0" fmla="*/ 7 w 7"/>
                  <a:gd name="T1" fmla="*/ 0 h 25"/>
                  <a:gd name="T2" fmla="*/ 0 w 7"/>
                  <a:gd name="T3" fmla="*/ 0 h 25"/>
                  <a:gd name="T4" fmla="*/ 0 w 7"/>
                  <a:gd name="T5" fmla="*/ 25 h 25"/>
                  <a:gd name="T6" fmla="*/ 5 w 7"/>
                  <a:gd name="T7" fmla="*/ 25 h 25"/>
                  <a:gd name="T8" fmla="*/ 7 w 7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25">
                    <a:moveTo>
                      <a:pt x="7" y="0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5" y="25"/>
                    </a:lnTo>
                    <a:lnTo>
                      <a:pt x="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2" name="Freeform 450"/>
              <p:cNvSpPr>
                <a:spLocks/>
              </p:cNvSpPr>
              <p:nvPr/>
            </p:nvSpPr>
            <p:spPr bwMode="auto">
              <a:xfrm>
                <a:off x="808" y="3794"/>
                <a:ext cx="17" cy="24"/>
              </a:xfrm>
              <a:custGeom>
                <a:avLst/>
                <a:gdLst>
                  <a:gd name="T0" fmla="*/ 11 w 17"/>
                  <a:gd name="T1" fmla="*/ 0 h 24"/>
                  <a:gd name="T2" fmla="*/ 0 w 17"/>
                  <a:gd name="T3" fmla="*/ 24 h 24"/>
                  <a:gd name="T4" fmla="*/ 6 w 17"/>
                  <a:gd name="T5" fmla="*/ 24 h 24"/>
                  <a:gd name="T6" fmla="*/ 17 w 17"/>
                  <a:gd name="T7" fmla="*/ 11 h 24"/>
                  <a:gd name="T8" fmla="*/ 17 w 17"/>
                  <a:gd name="T9" fmla="*/ 10 h 24"/>
                  <a:gd name="T10" fmla="*/ 11 w 17"/>
                  <a:gd name="T11" fmla="*/ 10 h 24"/>
                  <a:gd name="T12" fmla="*/ 11 w 17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4">
                    <a:moveTo>
                      <a:pt x="11" y="0"/>
                    </a:moveTo>
                    <a:lnTo>
                      <a:pt x="0" y="24"/>
                    </a:lnTo>
                    <a:lnTo>
                      <a:pt x="6" y="24"/>
                    </a:lnTo>
                    <a:lnTo>
                      <a:pt x="17" y="11"/>
                    </a:lnTo>
                    <a:lnTo>
                      <a:pt x="17" y="10"/>
                    </a:lnTo>
                    <a:lnTo>
                      <a:pt x="11" y="1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DD8D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3" name="Freeform 451"/>
              <p:cNvSpPr>
                <a:spLocks/>
              </p:cNvSpPr>
              <p:nvPr/>
            </p:nvSpPr>
            <p:spPr bwMode="auto">
              <a:xfrm>
                <a:off x="808" y="3794"/>
                <a:ext cx="17" cy="24"/>
              </a:xfrm>
              <a:custGeom>
                <a:avLst/>
                <a:gdLst>
                  <a:gd name="T0" fmla="*/ 11 w 17"/>
                  <a:gd name="T1" fmla="*/ 0 h 24"/>
                  <a:gd name="T2" fmla="*/ 0 w 17"/>
                  <a:gd name="T3" fmla="*/ 24 h 24"/>
                  <a:gd name="T4" fmla="*/ 6 w 17"/>
                  <a:gd name="T5" fmla="*/ 24 h 24"/>
                  <a:gd name="T6" fmla="*/ 17 w 17"/>
                  <a:gd name="T7" fmla="*/ 11 h 24"/>
                  <a:gd name="T8" fmla="*/ 17 w 17"/>
                  <a:gd name="T9" fmla="*/ 10 h 24"/>
                  <a:gd name="T10" fmla="*/ 11 w 17"/>
                  <a:gd name="T11" fmla="*/ 10 h 24"/>
                  <a:gd name="T12" fmla="*/ 11 w 17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4">
                    <a:moveTo>
                      <a:pt x="11" y="0"/>
                    </a:moveTo>
                    <a:lnTo>
                      <a:pt x="0" y="24"/>
                    </a:lnTo>
                    <a:lnTo>
                      <a:pt x="6" y="24"/>
                    </a:lnTo>
                    <a:lnTo>
                      <a:pt x="17" y="11"/>
                    </a:lnTo>
                    <a:lnTo>
                      <a:pt x="17" y="10"/>
                    </a:lnTo>
                    <a:lnTo>
                      <a:pt x="11" y="10"/>
                    </a:lnTo>
                    <a:lnTo>
                      <a:pt x="1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4" name="Freeform 452"/>
              <p:cNvSpPr>
                <a:spLocks/>
              </p:cNvSpPr>
              <p:nvPr/>
            </p:nvSpPr>
            <p:spPr bwMode="auto">
              <a:xfrm>
                <a:off x="819" y="3793"/>
                <a:ext cx="6" cy="11"/>
              </a:xfrm>
              <a:custGeom>
                <a:avLst/>
                <a:gdLst>
                  <a:gd name="T0" fmla="*/ 6 w 6"/>
                  <a:gd name="T1" fmla="*/ 0 h 11"/>
                  <a:gd name="T2" fmla="*/ 0 w 6"/>
                  <a:gd name="T3" fmla="*/ 0 h 11"/>
                  <a:gd name="T4" fmla="*/ 0 w 6"/>
                  <a:gd name="T5" fmla="*/ 1 h 11"/>
                  <a:gd name="T6" fmla="*/ 0 w 6"/>
                  <a:gd name="T7" fmla="*/ 11 h 11"/>
                  <a:gd name="T8" fmla="*/ 6 w 6"/>
                  <a:gd name="T9" fmla="*/ 11 h 11"/>
                  <a:gd name="T10" fmla="*/ 6 w 6"/>
                  <a:gd name="T11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1">
                    <a:moveTo>
                      <a:pt x="6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1"/>
                    </a:lnTo>
                    <a:lnTo>
                      <a:pt x="6" y="11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DA83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5" name="Freeform 453"/>
              <p:cNvSpPr>
                <a:spLocks/>
              </p:cNvSpPr>
              <p:nvPr/>
            </p:nvSpPr>
            <p:spPr bwMode="auto">
              <a:xfrm>
                <a:off x="819" y="3793"/>
                <a:ext cx="6" cy="11"/>
              </a:xfrm>
              <a:custGeom>
                <a:avLst/>
                <a:gdLst>
                  <a:gd name="T0" fmla="*/ 6 w 6"/>
                  <a:gd name="T1" fmla="*/ 0 h 11"/>
                  <a:gd name="T2" fmla="*/ 0 w 6"/>
                  <a:gd name="T3" fmla="*/ 0 h 11"/>
                  <a:gd name="T4" fmla="*/ 0 w 6"/>
                  <a:gd name="T5" fmla="*/ 1 h 11"/>
                  <a:gd name="T6" fmla="*/ 0 w 6"/>
                  <a:gd name="T7" fmla="*/ 11 h 11"/>
                  <a:gd name="T8" fmla="*/ 6 w 6"/>
                  <a:gd name="T9" fmla="*/ 11 h 11"/>
                  <a:gd name="T10" fmla="*/ 6 w 6"/>
                  <a:gd name="T11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1">
                    <a:moveTo>
                      <a:pt x="6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1"/>
                    </a:lnTo>
                    <a:lnTo>
                      <a:pt x="6" y="11"/>
                    </a:lnTo>
                    <a:lnTo>
                      <a:pt x="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6" name="Freeform 454"/>
              <p:cNvSpPr>
                <a:spLocks/>
              </p:cNvSpPr>
              <p:nvPr/>
            </p:nvSpPr>
            <p:spPr bwMode="auto">
              <a:xfrm>
                <a:off x="814" y="3805"/>
                <a:ext cx="11" cy="13"/>
              </a:xfrm>
              <a:custGeom>
                <a:avLst/>
                <a:gdLst>
                  <a:gd name="T0" fmla="*/ 11 w 11"/>
                  <a:gd name="T1" fmla="*/ 0 h 13"/>
                  <a:gd name="T2" fmla="*/ 0 w 11"/>
                  <a:gd name="T3" fmla="*/ 13 h 13"/>
                  <a:gd name="T4" fmla="*/ 11 w 11"/>
                  <a:gd name="T5" fmla="*/ 13 h 13"/>
                  <a:gd name="T6" fmla="*/ 11 w 11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13">
                    <a:moveTo>
                      <a:pt x="11" y="0"/>
                    </a:moveTo>
                    <a:lnTo>
                      <a:pt x="0" y="13"/>
                    </a:lnTo>
                    <a:lnTo>
                      <a:pt x="11" y="13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D437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7" name="Freeform 455"/>
              <p:cNvSpPr>
                <a:spLocks/>
              </p:cNvSpPr>
              <p:nvPr/>
            </p:nvSpPr>
            <p:spPr bwMode="auto">
              <a:xfrm>
                <a:off x="814" y="3805"/>
                <a:ext cx="11" cy="13"/>
              </a:xfrm>
              <a:custGeom>
                <a:avLst/>
                <a:gdLst>
                  <a:gd name="T0" fmla="*/ 11 w 11"/>
                  <a:gd name="T1" fmla="*/ 0 h 13"/>
                  <a:gd name="T2" fmla="*/ 0 w 11"/>
                  <a:gd name="T3" fmla="*/ 13 h 13"/>
                  <a:gd name="T4" fmla="*/ 11 w 11"/>
                  <a:gd name="T5" fmla="*/ 13 h 13"/>
                  <a:gd name="T6" fmla="*/ 11 w 11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13">
                    <a:moveTo>
                      <a:pt x="11" y="0"/>
                    </a:moveTo>
                    <a:lnTo>
                      <a:pt x="0" y="13"/>
                    </a:lnTo>
                    <a:lnTo>
                      <a:pt x="11" y="13"/>
                    </a:lnTo>
                    <a:lnTo>
                      <a:pt x="1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8" name="Freeform 456"/>
              <p:cNvSpPr>
                <a:spLocks/>
              </p:cNvSpPr>
              <p:nvPr/>
            </p:nvSpPr>
            <p:spPr bwMode="auto">
              <a:xfrm>
                <a:off x="825" y="3793"/>
                <a:ext cx="6" cy="25"/>
              </a:xfrm>
              <a:custGeom>
                <a:avLst/>
                <a:gdLst>
                  <a:gd name="T0" fmla="*/ 6 w 6"/>
                  <a:gd name="T1" fmla="*/ 0 h 25"/>
                  <a:gd name="T2" fmla="*/ 0 w 6"/>
                  <a:gd name="T3" fmla="*/ 0 h 25"/>
                  <a:gd name="T4" fmla="*/ 0 w 6"/>
                  <a:gd name="T5" fmla="*/ 11 h 25"/>
                  <a:gd name="T6" fmla="*/ 0 w 6"/>
                  <a:gd name="T7" fmla="*/ 12 h 25"/>
                  <a:gd name="T8" fmla="*/ 0 w 6"/>
                  <a:gd name="T9" fmla="*/ 25 h 25"/>
                  <a:gd name="T10" fmla="*/ 6 w 6"/>
                  <a:gd name="T11" fmla="*/ 25 h 25"/>
                  <a:gd name="T12" fmla="*/ 6 w 6"/>
                  <a:gd name="T13" fmla="*/ 5 h 25"/>
                  <a:gd name="T14" fmla="*/ 6 w 6"/>
                  <a:gd name="T1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25">
                    <a:moveTo>
                      <a:pt x="6" y="0"/>
                    </a:moveTo>
                    <a:lnTo>
                      <a:pt x="0" y="0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0" y="25"/>
                    </a:lnTo>
                    <a:lnTo>
                      <a:pt x="6" y="25"/>
                    </a:lnTo>
                    <a:lnTo>
                      <a:pt x="6" y="5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CE2A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9" name="Freeform 457"/>
              <p:cNvSpPr>
                <a:spLocks/>
              </p:cNvSpPr>
              <p:nvPr/>
            </p:nvSpPr>
            <p:spPr bwMode="auto">
              <a:xfrm>
                <a:off x="825" y="3793"/>
                <a:ext cx="6" cy="25"/>
              </a:xfrm>
              <a:custGeom>
                <a:avLst/>
                <a:gdLst>
                  <a:gd name="T0" fmla="*/ 6 w 6"/>
                  <a:gd name="T1" fmla="*/ 0 h 25"/>
                  <a:gd name="T2" fmla="*/ 0 w 6"/>
                  <a:gd name="T3" fmla="*/ 0 h 25"/>
                  <a:gd name="T4" fmla="*/ 0 w 6"/>
                  <a:gd name="T5" fmla="*/ 11 h 25"/>
                  <a:gd name="T6" fmla="*/ 0 w 6"/>
                  <a:gd name="T7" fmla="*/ 12 h 25"/>
                  <a:gd name="T8" fmla="*/ 0 w 6"/>
                  <a:gd name="T9" fmla="*/ 25 h 25"/>
                  <a:gd name="T10" fmla="*/ 6 w 6"/>
                  <a:gd name="T11" fmla="*/ 25 h 25"/>
                  <a:gd name="T12" fmla="*/ 6 w 6"/>
                  <a:gd name="T13" fmla="*/ 5 h 25"/>
                  <a:gd name="T14" fmla="*/ 6 w 6"/>
                  <a:gd name="T1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25">
                    <a:moveTo>
                      <a:pt x="6" y="0"/>
                    </a:moveTo>
                    <a:lnTo>
                      <a:pt x="0" y="0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0" y="25"/>
                    </a:lnTo>
                    <a:lnTo>
                      <a:pt x="6" y="25"/>
                    </a:lnTo>
                    <a:lnTo>
                      <a:pt x="6" y="5"/>
                    </a:lnTo>
                    <a:lnTo>
                      <a:pt x="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0" name="Freeform 458"/>
              <p:cNvSpPr>
                <a:spLocks/>
              </p:cNvSpPr>
              <p:nvPr/>
            </p:nvSpPr>
            <p:spPr bwMode="auto">
              <a:xfrm>
                <a:off x="1009" y="3778"/>
                <a:ext cx="183" cy="192"/>
              </a:xfrm>
              <a:custGeom>
                <a:avLst/>
                <a:gdLst>
                  <a:gd name="T0" fmla="*/ 0 w 183"/>
                  <a:gd name="T1" fmla="*/ 15 h 192"/>
                  <a:gd name="T2" fmla="*/ 137 w 183"/>
                  <a:gd name="T3" fmla="*/ 188 h 192"/>
                  <a:gd name="T4" fmla="*/ 183 w 183"/>
                  <a:gd name="T5" fmla="*/ 192 h 192"/>
                  <a:gd name="T6" fmla="*/ 26 w 183"/>
                  <a:gd name="T7" fmla="*/ 0 h 192"/>
                  <a:gd name="T8" fmla="*/ 0 w 183"/>
                  <a:gd name="T9" fmla="*/ 15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3" h="192">
                    <a:moveTo>
                      <a:pt x="0" y="15"/>
                    </a:moveTo>
                    <a:lnTo>
                      <a:pt x="137" y="188"/>
                    </a:lnTo>
                    <a:lnTo>
                      <a:pt x="183" y="192"/>
                    </a:lnTo>
                    <a:lnTo>
                      <a:pt x="26" y="0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EBD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1" name="Rectangle 459"/>
              <p:cNvSpPr>
                <a:spLocks noChangeArrowheads="1"/>
              </p:cNvSpPr>
              <p:nvPr/>
            </p:nvSpPr>
            <p:spPr bwMode="auto">
              <a:xfrm>
                <a:off x="890" y="3857"/>
                <a:ext cx="79" cy="56"/>
              </a:xfrm>
              <a:prstGeom prst="rect">
                <a:avLst/>
              </a:prstGeom>
              <a:solidFill>
                <a:srgbClr val="3425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2" name="Freeform 460"/>
              <p:cNvSpPr>
                <a:spLocks/>
              </p:cNvSpPr>
              <p:nvPr/>
            </p:nvSpPr>
            <p:spPr bwMode="auto">
              <a:xfrm>
                <a:off x="890" y="3857"/>
                <a:ext cx="79" cy="8"/>
              </a:xfrm>
              <a:custGeom>
                <a:avLst/>
                <a:gdLst>
                  <a:gd name="T0" fmla="*/ 0 w 79"/>
                  <a:gd name="T1" fmla="*/ 6 h 8"/>
                  <a:gd name="T2" fmla="*/ 79 w 79"/>
                  <a:gd name="T3" fmla="*/ 8 h 8"/>
                  <a:gd name="T4" fmla="*/ 79 w 79"/>
                  <a:gd name="T5" fmla="*/ 0 h 8"/>
                  <a:gd name="T6" fmla="*/ 0 w 79"/>
                  <a:gd name="T7" fmla="*/ 0 h 8"/>
                  <a:gd name="T8" fmla="*/ 0 w 79"/>
                  <a:gd name="T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8">
                    <a:moveTo>
                      <a:pt x="0" y="6"/>
                    </a:moveTo>
                    <a:lnTo>
                      <a:pt x="79" y="8"/>
                    </a:lnTo>
                    <a:lnTo>
                      <a:pt x="79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EBD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3" name="Freeform 461"/>
              <p:cNvSpPr>
                <a:spLocks/>
              </p:cNvSpPr>
              <p:nvPr/>
            </p:nvSpPr>
            <p:spPr bwMode="auto">
              <a:xfrm>
                <a:off x="890" y="3883"/>
                <a:ext cx="79" cy="7"/>
              </a:xfrm>
              <a:custGeom>
                <a:avLst/>
                <a:gdLst>
                  <a:gd name="T0" fmla="*/ 0 w 79"/>
                  <a:gd name="T1" fmla="*/ 6 h 7"/>
                  <a:gd name="T2" fmla="*/ 79 w 79"/>
                  <a:gd name="T3" fmla="*/ 7 h 7"/>
                  <a:gd name="T4" fmla="*/ 79 w 79"/>
                  <a:gd name="T5" fmla="*/ 0 h 7"/>
                  <a:gd name="T6" fmla="*/ 0 w 79"/>
                  <a:gd name="T7" fmla="*/ 0 h 7"/>
                  <a:gd name="T8" fmla="*/ 0 w 79"/>
                  <a:gd name="T9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">
                    <a:moveTo>
                      <a:pt x="0" y="6"/>
                    </a:moveTo>
                    <a:lnTo>
                      <a:pt x="79" y="7"/>
                    </a:lnTo>
                    <a:lnTo>
                      <a:pt x="79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EBD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4" name="Freeform 462"/>
              <p:cNvSpPr>
                <a:spLocks/>
              </p:cNvSpPr>
              <p:nvPr/>
            </p:nvSpPr>
            <p:spPr bwMode="auto">
              <a:xfrm>
                <a:off x="890" y="3907"/>
                <a:ext cx="79" cy="7"/>
              </a:xfrm>
              <a:custGeom>
                <a:avLst/>
                <a:gdLst>
                  <a:gd name="T0" fmla="*/ 0 w 79"/>
                  <a:gd name="T1" fmla="*/ 7 h 7"/>
                  <a:gd name="T2" fmla="*/ 79 w 79"/>
                  <a:gd name="T3" fmla="*/ 7 h 7"/>
                  <a:gd name="T4" fmla="*/ 79 w 79"/>
                  <a:gd name="T5" fmla="*/ 2 h 7"/>
                  <a:gd name="T6" fmla="*/ 0 w 79"/>
                  <a:gd name="T7" fmla="*/ 0 h 7"/>
                  <a:gd name="T8" fmla="*/ 0 w 79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">
                    <a:moveTo>
                      <a:pt x="0" y="7"/>
                    </a:moveTo>
                    <a:lnTo>
                      <a:pt x="79" y="7"/>
                    </a:lnTo>
                    <a:lnTo>
                      <a:pt x="79" y="2"/>
                    </a:lnTo>
                    <a:lnTo>
                      <a:pt x="0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EBD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5" name="Rectangle 463"/>
              <p:cNvSpPr>
                <a:spLocks noChangeArrowheads="1"/>
              </p:cNvSpPr>
              <p:nvPr/>
            </p:nvSpPr>
            <p:spPr bwMode="auto">
              <a:xfrm>
                <a:off x="961" y="3857"/>
                <a:ext cx="8" cy="56"/>
              </a:xfrm>
              <a:prstGeom prst="rect">
                <a:avLst/>
              </a:prstGeom>
              <a:solidFill>
                <a:srgbClr val="EBD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6" name="Freeform 464"/>
              <p:cNvSpPr>
                <a:spLocks/>
              </p:cNvSpPr>
              <p:nvPr/>
            </p:nvSpPr>
            <p:spPr bwMode="auto">
              <a:xfrm>
                <a:off x="888" y="3857"/>
                <a:ext cx="8" cy="57"/>
              </a:xfrm>
              <a:custGeom>
                <a:avLst/>
                <a:gdLst>
                  <a:gd name="T0" fmla="*/ 0 w 8"/>
                  <a:gd name="T1" fmla="*/ 57 h 57"/>
                  <a:gd name="T2" fmla="*/ 6 w 8"/>
                  <a:gd name="T3" fmla="*/ 57 h 57"/>
                  <a:gd name="T4" fmla="*/ 8 w 8"/>
                  <a:gd name="T5" fmla="*/ 0 h 57"/>
                  <a:gd name="T6" fmla="*/ 0 w 8"/>
                  <a:gd name="T7" fmla="*/ 0 h 57"/>
                  <a:gd name="T8" fmla="*/ 0 w 8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57">
                    <a:moveTo>
                      <a:pt x="0" y="57"/>
                    </a:moveTo>
                    <a:lnTo>
                      <a:pt x="6" y="57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EBD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7" name="Rectangle 465"/>
              <p:cNvSpPr>
                <a:spLocks noChangeArrowheads="1"/>
              </p:cNvSpPr>
              <p:nvPr/>
            </p:nvSpPr>
            <p:spPr bwMode="auto">
              <a:xfrm>
                <a:off x="925" y="3861"/>
                <a:ext cx="7" cy="52"/>
              </a:xfrm>
              <a:prstGeom prst="rect">
                <a:avLst/>
              </a:prstGeom>
              <a:solidFill>
                <a:srgbClr val="EBD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8" name="Freeform 466"/>
              <p:cNvSpPr>
                <a:spLocks/>
              </p:cNvSpPr>
              <p:nvPr/>
            </p:nvSpPr>
            <p:spPr bwMode="auto">
              <a:xfrm>
                <a:off x="993" y="3927"/>
                <a:ext cx="79" cy="58"/>
              </a:xfrm>
              <a:custGeom>
                <a:avLst/>
                <a:gdLst>
                  <a:gd name="T0" fmla="*/ 0 w 79"/>
                  <a:gd name="T1" fmla="*/ 56 h 58"/>
                  <a:gd name="T2" fmla="*/ 79 w 79"/>
                  <a:gd name="T3" fmla="*/ 58 h 58"/>
                  <a:gd name="T4" fmla="*/ 79 w 79"/>
                  <a:gd name="T5" fmla="*/ 0 h 58"/>
                  <a:gd name="T6" fmla="*/ 0 w 79"/>
                  <a:gd name="T7" fmla="*/ 0 h 58"/>
                  <a:gd name="T8" fmla="*/ 0 w 79"/>
                  <a:gd name="T9" fmla="*/ 5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58">
                    <a:moveTo>
                      <a:pt x="0" y="56"/>
                    </a:moveTo>
                    <a:lnTo>
                      <a:pt x="79" y="58"/>
                    </a:lnTo>
                    <a:lnTo>
                      <a:pt x="79" y="0"/>
                    </a:lnTo>
                    <a:lnTo>
                      <a:pt x="0" y="0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3425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9" name="Freeform 467"/>
              <p:cNvSpPr>
                <a:spLocks/>
              </p:cNvSpPr>
              <p:nvPr/>
            </p:nvSpPr>
            <p:spPr bwMode="auto">
              <a:xfrm>
                <a:off x="993" y="3927"/>
                <a:ext cx="79" cy="8"/>
              </a:xfrm>
              <a:custGeom>
                <a:avLst/>
                <a:gdLst>
                  <a:gd name="T0" fmla="*/ 0 w 79"/>
                  <a:gd name="T1" fmla="*/ 6 h 8"/>
                  <a:gd name="T2" fmla="*/ 79 w 79"/>
                  <a:gd name="T3" fmla="*/ 8 h 8"/>
                  <a:gd name="T4" fmla="*/ 79 w 79"/>
                  <a:gd name="T5" fmla="*/ 0 h 8"/>
                  <a:gd name="T6" fmla="*/ 0 w 79"/>
                  <a:gd name="T7" fmla="*/ 0 h 8"/>
                  <a:gd name="T8" fmla="*/ 0 w 79"/>
                  <a:gd name="T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8">
                    <a:moveTo>
                      <a:pt x="0" y="6"/>
                    </a:moveTo>
                    <a:lnTo>
                      <a:pt x="79" y="8"/>
                    </a:lnTo>
                    <a:lnTo>
                      <a:pt x="79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EBD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0" name="Freeform 468"/>
              <p:cNvSpPr>
                <a:spLocks/>
              </p:cNvSpPr>
              <p:nvPr/>
            </p:nvSpPr>
            <p:spPr bwMode="auto">
              <a:xfrm>
                <a:off x="993" y="3953"/>
                <a:ext cx="79" cy="8"/>
              </a:xfrm>
              <a:custGeom>
                <a:avLst/>
                <a:gdLst>
                  <a:gd name="T0" fmla="*/ 0 w 79"/>
                  <a:gd name="T1" fmla="*/ 6 h 8"/>
                  <a:gd name="T2" fmla="*/ 79 w 79"/>
                  <a:gd name="T3" fmla="*/ 8 h 8"/>
                  <a:gd name="T4" fmla="*/ 79 w 79"/>
                  <a:gd name="T5" fmla="*/ 0 h 8"/>
                  <a:gd name="T6" fmla="*/ 0 w 79"/>
                  <a:gd name="T7" fmla="*/ 0 h 8"/>
                  <a:gd name="T8" fmla="*/ 0 w 79"/>
                  <a:gd name="T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8">
                    <a:moveTo>
                      <a:pt x="0" y="6"/>
                    </a:moveTo>
                    <a:lnTo>
                      <a:pt x="79" y="8"/>
                    </a:lnTo>
                    <a:lnTo>
                      <a:pt x="79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EBD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1" name="Rectangle 469"/>
              <p:cNvSpPr>
                <a:spLocks noChangeArrowheads="1"/>
              </p:cNvSpPr>
              <p:nvPr/>
            </p:nvSpPr>
            <p:spPr bwMode="auto">
              <a:xfrm>
                <a:off x="993" y="3979"/>
                <a:ext cx="79" cy="6"/>
              </a:xfrm>
              <a:prstGeom prst="rect">
                <a:avLst/>
              </a:prstGeom>
              <a:solidFill>
                <a:srgbClr val="EBD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2" name="Freeform 470"/>
              <p:cNvSpPr>
                <a:spLocks/>
              </p:cNvSpPr>
              <p:nvPr/>
            </p:nvSpPr>
            <p:spPr bwMode="auto">
              <a:xfrm>
                <a:off x="1064" y="3927"/>
                <a:ext cx="8" cy="58"/>
              </a:xfrm>
              <a:custGeom>
                <a:avLst/>
                <a:gdLst>
                  <a:gd name="T0" fmla="*/ 0 w 8"/>
                  <a:gd name="T1" fmla="*/ 56 h 58"/>
                  <a:gd name="T2" fmla="*/ 8 w 8"/>
                  <a:gd name="T3" fmla="*/ 58 h 58"/>
                  <a:gd name="T4" fmla="*/ 8 w 8"/>
                  <a:gd name="T5" fmla="*/ 0 h 58"/>
                  <a:gd name="T6" fmla="*/ 0 w 8"/>
                  <a:gd name="T7" fmla="*/ 0 h 58"/>
                  <a:gd name="T8" fmla="*/ 0 w 8"/>
                  <a:gd name="T9" fmla="*/ 5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58">
                    <a:moveTo>
                      <a:pt x="0" y="56"/>
                    </a:moveTo>
                    <a:lnTo>
                      <a:pt x="8" y="58"/>
                    </a:lnTo>
                    <a:lnTo>
                      <a:pt x="8" y="0"/>
                    </a:lnTo>
                    <a:lnTo>
                      <a:pt x="0" y="0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EBD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3" name="Rectangle 471"/>
              <p:cNvSpPr>
                <a:spLocks noChangeArrowheads="1"/>
              </p:cNvSpPr>
              <p:nvPr/>
            </p:nvSpPr>
            <p:spPr bwMode="auto">
              <a:xfrm>
                <a:off x="992" y="3927"/>
                <a:ext cx="7" cy="58"/>
              </a:xfrm>
              <a:prstGeom prst="rect">
                <a:avLst/>
              </a:prstGeom>
              <a:solidFill>
                <a:srgbClr val="EBD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4" name="Freeform 472"/>
              <p:cNvSpPr>
                <a:spLocks/>
              </p:cNvSpPr>
              <p:nvPr/>
            </p:nvSpPr>
            <p:spPr bwMode="auto">
              <a:xfrm>
                <a:off x="1028" y="3931"/>
                <a:ext cx="7" cy="54"/>
              </a:xfrm>
              <a:custGeom>
                <a:avLst/>
                <a:gdLst>
                  <a:gd name="T0" fmla="*/ 0 w 7"/>
                  <a:gd name="T1" fmla="*/ 52 h 54"/>
                  <a:gd name="T2" fmla="*/ 7 w 7"/>
                  <a:gd name="T3" fmla="*/ 54 h 54"/>
                  <a:gd name="T4" fmla="*/ 7 w 7"/>
                  <a:gd name="T5" fmla="*/ 0 h 54"/>
                  <a:gd name="T6" fmla="*/ 0 w 7"/>
                  <a:gd name="T7" fmla="*/ 0 h 54"/>
                  <a:gd name="T8" fmla="*/ 0 w 7"/>
                  <a:gd name="T9" fmla="*/ 5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4">
                    <a:moveTo>
                      <a:pt x="0" y="52"/>
                    </a:moveTo>
                    <a:lnTo>
                      <a:pt x="7" y="54"/>
                    </a:lnTo>
                    <a:lnTo>
                      <a:pt x="7" y="0"/>
                    </a:lnTo>
                    <a:lnTo>
                      <a:pt x="0" y="0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EBD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5" name="Freeform 473"/>
              <p:cNvSpPr>
                <a:spLocks/>
              </p:cNvSpPr>
              <p:nvPr/>
            </p:nvSpPr>
            <p:spPr bwMode="auto">
              <a:xfrm>
                <a:off x="791" y="3926"/>
                <a:ext cx="76" cy="57"/>
              </a:xfrm>
              <a:custGeom>
                <a:avLst/>
                <a:gdLst>
                  <a:gd name="T0" fmla="*/ 0 w 76"/>
                  <a:gd name="T1" fmla="*/ 55 h 57"/>
                  <a:gd name="T2" fmla="*/ 76 w 76"/>
                  <a:gd name="T3" fmla="*/ 57 h 57"/>
                  <a:gd name="T4" fmla="*/ 76 w 76"/>
                  <a:gd name="T5" fmla="*/ 0 h 57"/>
                  <a:gd name="T6" fmla="*/ 0 w 76"/>
                  <a:gd name="T7" fmla="*/ 0 h 57"/>
                  <a:gd name="T8" fmla="*/ 0 w 76"/>
                  <a:gd name="T9" fmla="*/ 55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57">
                    <a:moveTo>
                      <a:pt x="0" y="55"/>
                    </a:moveTo>
                    <a:lnTo>
                      <a:pt x="76" y="57"/>
                    </a:lnTo>
                    <a:lnTo>
                      <a:pt x="76" y="0"/>
                    </a:lnTo>
                    <a:lnTo>
                      <a:pt x="0" y="0"/>
                    </a:lnTo>
                    <a:lnTo>
                      <a:pt x="0" y="55"/>
                    </a:lnTo>
                    <a:close/>
                  </a:path>
                </a:pathLst>
              </a:custGeom>
              <a:solidFill>
                <a:srgbClr val="3425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6" name="Rectangle 474"/>
              <p:cNvSpPr>
                <a:spLocks noChangeArrowheads="1"/>
              </p:cNvSpPr>
              <p:nvPr/>
            </p:nvSpPr>
            <p:spPr bwMode="auto">
              <a:xfrm>
                <a:off x="791" y="3926"/>
                <a:ext cx="76" cy="7"/>
              </a:xfrm>
              <a:prstGeom prst="rect">
                <a:avLst/>
              </a:prstGeom>
              <a:solidFill>
                <a:srgbClr val="EBD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7" name="Rectangle 475"/>
              <p:cNvSpPr>
                <a:spLocks noChangeArrowheads="1"/>
              </p:cNvSpPr>
              <p:nvPr/>
            </p:nvSpPr>
            <p:spPr bwMode="auto">
              <a:xfrm>
                <a:off x="791" y="3951"/>
                <a:ext cx="76" cy="8"/>
              </a:xfrm>
              <a:prstGeom prst="rect">
                <a:avLst/>
              </a:prstGeom>
              <a:solidFill>
                <a:srgbClr val="EBD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8" name="Freeform 476"/>
              <p:cNvSpPr>
                <a:spLocks/>
              </p:cNvSpPr>
              <p:nvPr/>
            </p:nvSpPr>
            <p:spPr bwMode="auto">
              <a:xfrm>
                <a:off x="791" y="3977"/>
                <a:ext cx="76" cy="8"/>
              </a:xfrm>
              <a:custGeom>
                <a:avLst/>
                <a:gdLst>
                  <a:gd name="T0" fmla="*/ 0 w 76"/>
                  <a:gd name="T1" fmla="*/ 6 h 8"/>
                  <a:gd name="T2" fmla="*/ 76 w 76"/>
                  <a:gd name="T3" fmla="*/ 8 h 8"/>
                  <a:gd name="T4" fmla="*/ 76 w 76"/>
                  <a:gd name="T5" fmla="*/ 0 h 8"/>
                  <a:gd name="T6" fmla="*/ 0 w 76"/>
                  <a:gd name="T7" fmla="*/ 0 h 8"/>
                  <a:gd name="T8" fmla="*/ 0 w 76"/>
                  <a:gd name="T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8">
                    <a:moveTo>
                      <a:pt x="0" y="6"/>
                    </a:moveTo>
                    <a:lnTo>
                      <a:pt x="76" y="8"/>
                    </a:lnTo>
                    <a:lnTo>
                      <a:pt x="76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EBD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9" name="Rectangle 477"/>
              <p:cNvSpPr>
                <a:spLocks noChangeArrowheads="1"/>
              </p:cNvSpPr>
              <p:nvPr/>
            </p:nvSpPr>
            <p:spPr bwMode="auto">
              <a:xfrm>
                <a:off x="862" y="3926"/>
                <a:ext cx="5" cy="57"/>
              </a:xfrm>
              <a:prstGeom prst="rect">
                <a:avLst/>
              </a:prstGeom>
              <a:solidFill>
                <a:srgbClr val="EBD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0" name="Freeform 478"/>
              <p:cNvSpPr>
                <a:spLocks/>
              </p:cNvSpPr>
              <p:nvPr/>
            </p:nvSpPr>
            <p:spPr bwMode="auto">
              <a:xfrm>
                <a:off x="787" y="3926"/>
                <a:ext cx="8" cy="57"/>
              </a:xfrm>
              <a:custGeom>
                <a:avLst/>
                <a:gdLst>
                  <a:gd name="T0" fmla="*/ 0 w 8"/>
                  <a:gd name="T1" fmla="*/ 57 h 57"/>
                  <a:gd name="T2" fmla="*/ 8 w 8"/>
                  <a:gd name="T3" fmla="*/ 57 h 57"/>
                  <a:gd name="T4" fmla="*/ 8 w 8"/>
                  <a:gd name="T5" fmla="*/ 0 h 57"/>
                  <a:gd name="T6" fmla="*/ 2 w 8"/>
                  <a:gd name="T7" fmla="*/ 0 h 57"/>
                  <a:gd name="T8" fmla="*/ 0 w 8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57">
                    <a:moveTo>
                      <a:pt x="0" y="57"/>
                    </a:moveTo>
                    <a:lnTo>
                      <a:pt x="8" y="57"/>
                    </a:lnTo>
                    <a:lnTo>
                      <a:pt x="8" y="0"/>
                    </a:lnTo>
                    <a:lnTo>
                      <a:pt x="2" y="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EBD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1" name="Freeform 479"/>
              <p:cNvSpPr>
                <a:spLocks/>
              </p:cNvSpPr>
              <p:nvPr/>
            </p:nvSpPr>
            <p:spPr bwMode="auto">
              <a:xfrm>
                <a:off x="823" y="3929"/>
                <a:ext cx="8" cy="54"/>
              </a:xfrm>
              <a:custGeom>
                <a:avLst/>
                <a:gdLst>
                  <a:gd name="T0" fmla="*/ 0 w 8"/>
                  <a:gd name="T1" fmla="*/ 54 h 54"/>
                  <a:gd name="T2" fmla="*/ 8 w 8"/>
                  <a:gd name="T3" fmla="*/ 54 h 54"/>
                  <a:gd name="T4" fmla="*/ 8 w 8"/>
                  <a:gd name="T5" fmla="*/ 0 h 54"/>
                  <a:gd name="T6" fmla="*/ 2 w 8"/>
                  <a:gd name="T7" fmla="*/ 0 h 54"/>
                  <a:gd name="T8" fmla="*/ 0 w 8"/>
                  <a:gd name="T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54">
                    <a:moveTo>
                      <a:pt x="0" y="54"/>
                    </a:moveTo>
                    <a:lnTo>
                      <a:pt x="8" y="54"/>
                    </a:lnTo>
                    <a:lnTo>
                      <a:pt x="8" y="0"/>
                    </a:lnTo>
                    <a:lnTo>
                      <a:pt x="2" y="0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EBD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2" name="Freeform 480"/>
              <p:cNvSpPr>
                <a:spLocks/>
              </p:cNvSpPr>
              <p:nvPr/>
            </p:nvSpPr>
            <p:spPr bwMode="auto">
              <a:xfrm>
                <a:off x="804" y="4029"/>
                <a:ext cx="233" cy="212"/>
              </a:xfrm>
              <a:custGeom>
                <a:avLst/>
                <a:gdLst>
                  <a:gd name="T0" fmla="*/ 0 w 233"/>
                  <a:gd name="T1" fmla="*/ 210 h 212"/>
                  <a:gd name="T2" fmla="*/ 231 w 233"/>
                  <a:gd name="T3" fmla="*/ 212 h 212"/>
                  <a:gd name="T4" fmla="*/ 233 w 233"/>
                  <a:gd name="T5" fmla="*/ 2 h 212"/>
                  <a:gd name="T6" fmla="*/ 2 w 233"/>
                  <a:gd name="T7" fmla="*/ 0 h 212"/>
                  <a:gd name="T8" fmla="*/ 0 w 233"/>
                  <a:gd name="T9" fmla="*/ 21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212">
                    <a:moveTo>
                      <a:pt x="0" y="210"/>
                    </a:moveTo>
                    <a:lnTo>
                      <a:pt x="231" y="212"/>
                    </a:lnTo>
                    <a:lnTo>
                      <a:pt x="233" y="2"/>
                    </a:lnTo>
                    <a:lnTo>
                      <a:pt x="2" y="0"/>
                    </a:lnTo>
                    <a:lnTo>
                      <a:pt x="0" y="210"/>
                    </a:lnTo>
                    <a:close/>
                  </a:path>
                </a:pathLst>
              </a:custGeom>
              <a:solidFill>
                <a:srgbClr val="CB20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3" name="Freeform 481"/>
              <p:cNvSpPr>
                <a:spLocks noEditPoints="1"/>
              </p:cNvSpPr>
              <p:nvPr/>
            </p:nvSpPr>
            <p:spPr bwMode="auto">
              <a:xfrm>
                <a:off x="798" y="4023"/>
                <a:ext cx="245" cy="222"/>
              </a:xfrm>
              <a:custGeom>
                <a:avLst/>
                <a:gdLst>
                  <a:gd name="T0" fmla="*/ 0 w 245"/>
                  <a:gd name="T1" fmla="*/ 220 h 222"/>
                  <a:gd name="T2" fmla="*/ 243 w 245"/>
                  <a:gd name="T3" fmla="*/ 222 h 222"/>
                  <a:gd name="T4" fmla="*/ 245 w 245"/>
                  <a:gd name="T5" fmla="*/ 2 h 222"/>
                  <a:gd name="T6" fmla="*/ 2 w 245"/>
                  <a:gd name="T7" fmla="*/ 0 h 222"/>
                  <a:gd name="T8" fmla="*/ 0 w 245"/>
                  <a:gd name="T9" fmla="*/ 220 h 222"/>
                  <a:gd name="T10" fmla="*/ 232 w 245"/>
                  <a:gd name="T11" fmla="*/ 213 h 222"/>
                  <a:gd name="T12" fmla="*/ 12 w 245"/>
                  <a:gd name="T13" fmla="*/ 211 h 222"/>
                  <a:gd name="T14" fmla="*/ 14 w 245"/>
                  <a:gd name="T15" fmla="*/ 10 h 222"/>
                  <a:gd name="T16" fmla="*/ 234 w 245"/>
                  <a:gd name="T17" fmla="*/ 11 h 222"/>
                  <a:gd name="T18" fmla="*/ 232 w 245"/>
                  <a:gd name="T19" fmla="*/ 213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5" h="222">
                    <a:moveTo>
                      <a:pt x="0" y="220"/>
                    </a:moveTo>
                    <a:lnTo>
                      <a:pt x="243" y="222"/>
                    </a:lnTo>
                    <a:lnTo>
                      <a:pt x="245" y="2"/>
                    </a:lnTo>
                    <a:lnTo>
                      <a:pt x="2" y="0"/>
                    </a:lnTo>
                    <a:lnTo>
                      <a:pt x="0" y="220"/>
                    </a:lnTo>
                    <a:close/>
                    <a:moveTo>
                      <a:pt x="232" y="213"/>
                    </a:moveTo>
                    <a:lnTo>
                      <a:pt x="12" y="211"/>
                    </a:lnTo>
                    <a:lnTo>
                      <a:pt x="14" y="10"/>
                    </a:lnTo>
                    <a:lnTo>
                      <a:pt x="234" y="11"/>
                    </a:lnTo>
                    <a:lnTo>
                      <a:pt x="232" y="2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4" name="Freeform 482"/>
              <p:cNvSpPr>
                <a:spLocks/>
              </p:cNvSpPr>
              <p:nvPr/>
            </p:nvSpPr>
            <p:spPr bwMode="auto">
              <a:xfrm>
                <a:off x="923" y="4027"/>
                <a:ext cx="11" cy="212"/>
              </a:xfrm>
              <a:custGeom>
                <a:avLst/>
                <a:gdLst>
                  <a:gd name="T0" fmla="*/ 0 w 11"/>
                  <a:gd name="T1" fmla="*/ 212 h 212"/>
                  <a:gd name="T2" fmla="*/ 9 w 11"/>
                  <a:gd name="T3" fmla="*/ 212 h 212"/>
                  <a:gd name="T4" fmla="*/ 11 w 11"/>
                  <a:gd name="T5" fmla="*/ 0 h 212"/>
                  <a:gd name="T6" fmla="*/ 2 w 11"/>
                  <a:gd name="T7" fmla="*/ 0 h 212"/>
                  <a:gd name="T8" fmla="*/ 0 w 11"/>
                  <a:gd name="T9" fmla="*/ 2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212">
                    <a:moveTo>
                      <a:pt x="0" y="212"/>
                    </a:moveTo>
                    <a:lnTo>
                      <a:pt x="9" y="212"/>
                    </a:lnTo>
                    <a:lnTo>
                      <a:pt x="11" y="0"/>
                    </a:lnTo>
                    <a:lnTo>
                      <a:pt x="2" y="0"/>
                    </a:lnTo>
                    <a:lnTo>
                      <a:pt x="0" y="2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5" name="Freeform 483"/>
              <p:cNvSpPr>
                <a:spLocks/>
              </p:cNvSpPr>
              <p:nvPr/>
            </p:nvSpPr>
            <p:spPr bwMode="auto">
              <a:xfrm>
                <a:off x="927" y="4027"/>
                <a:ext cx="116" cy="216"/>
              </a:xfrm>
              <a:custGeom>
                <a:avLst/>
                <a:gdLst>
                  <a:gd name="T0" fmla="*/ 0 w 116"/>
                  <a:gd name="T1" fmla="*/ 216 h 216"/>
                  <a:gd name="T2" fmla="*/ 116 w 116"/>
                  <a:gd name="T3" fmla="*/ 6 h 216"/>
                  <a:gd name="T4" fmla="*/ 105 w 116"/>
                  <a:gd name="T5" fmla="*/ 2 h 216"/>
                  <a:gd name="T6" fmla="*/ 3 w 116"/>
                  <a:gd name="T7" fmla="*/ 188 h 216"/>
                  <a:gd name="T8" fmla="*/ 13 w 116"/>
                  <a:gd name="T9" fmla="*/ 0 h 216"/>
                  <a:gd name="T10" fmla="*/ 1 w 116"/>
                  <a:gd name="T11" fmla="*/ 0 h 216"/>
                  <a:gd name="T12" fmla="*/ 0 w 116"/>
                  <a:gd name="T13" fmla="*/ 21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6" h="216">
                    <a:moveTo>
                      <a:pt x="0" y="216"/>
                    </a:moveTo>
                    <a:lnTo>
                      <a:pt x="116" y="6"/>
                    </a:lnTo>
                    <a:lnTo>
                      <a:pt x="105" y="2"/>
                    </a:lnTo>
                    <a:lnTo>
                      <a:pt x="3" y="188"/>
                    </a:lnTo>
                    <a:lnTo>
                      <a:pt x="13" y="0"/>
                    </a:lnTo>
                    <a:lnTo>
                      <a:pt x="1" y="0"/>
                    </a:lnTo>
                    <a:lnTo>
                      <a:pt x="0" y="2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6" name="Freeform 484"/>
              <p:cNvSpPr>
                <a:spLocks/>
              </p:cNvSpPr>
              <p:nvPr/>
            </p:nvSpPr>
            <p:spPr bwMode="auto">
              <a:xfrm>
                <a:off x="928" y="4025"/>
                <a:ext cx="113" cy="218"/>
              </a:xfrm>
              <a:custGeom>
                <a:avLst/>
                <a:gdLst>
                  <a:gd name="T0" fmla="*/ 102 w 113"/>
                  <a:gd name="T1" fmla="*/ 218 h 218"/>
                  <a:gd name="T2" fmla="*/ 113 w 113"/>
                  <a:gd name="T3" fmla="*/ 214 h 218"/>
                  <a:gd name="T4" fmla="*/ 12 w 113"/>
                  <a:gd name="T5" fmla="*/ 0 h 218"/>
                  <a:gd name="T6" fmla="*/ 0 w 113"/>
                  <a:gd name="T7" fmla="*/ 4 h 218"/>
                  <a:gd name="T8" fmla="*/ 102 w 113"/>
                  <a:gd name="T9" fmla="*/ 218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3" h="218">
                    <a:moveTo>
                      <a:pt x="102" y="218"/>
                    </a:moveTo>
                    <a:lnTo>
                      <a:pt x="113" y="214"/>
                    </a:lnTo>
                    <a:lnTo>
                      <a:pt x="12" y="0"/>
                    </a:lnTo>
                    <a:lnTo>
                      <a:pt x="0" y="4"/>
                    </a:lnTo>
                    <a:lnTo>
                      <a:pt x="102" y="2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7" name="Freeform 485"/>
              <p:cNvSpPr>
                <a:spLocks/>
              </p:cNvSpPr>
              <p:nvPr/>
            </p:nvSpPr>
            <p:spPr bwMode="auto">
              <a:xfrm>
                <a:off x="800" y="4025"/>
                <a:ext cx="127" cy="214"/>
              </a:xfrm>
              <a:custGeom>
                <a:avLst/>
                <a:gdLst>
                  <a:gd name="T0" fmla="*/ 4 w 127"/>
                  <a:gd name="T1" fmla="*/ 214 h 214"/>
                  <a:gd name="T2" fmla="*/ 127 w 127"/>
                  <a:gd name="T3" fmla="*/ 6 h 214"/>
                  <a:gd name="T4" fmla="*/ 115 w 127"/>
                  <a:gd name="T5" fmla="*/ 2 h 214"/>
                  <a:gd name="T6" fmla="*/ 12 w 127"/>
                  <a:gd name="T7" fmla="*/ 189 h 214"/>
                  <a:gd name="T8" fmla="*/ 14 w 127"/>
                  <a:gd name="T9" fmla="*/ 0 h 214"/>
                  <a:gd name="T10" fmla="*/ 0 w 127"/>
                  <a:gd name="T11" fmla="*/ 0 h 214"/>
                  <a:gd name="T12" fmla="*/ 4 w 127"/>
                  <a:gd name="T13" fmla="*/ 214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214">
                    <a:moveTo>
                      <a:pt x="4" y="214"/>
                    </a:moveTo>
                    <a:lnTo>
                      <a:pt x="127" y="6"/>
                    </a:lnTo>
                    <a:lnTo>
                      <a:pt x="115" y="2"/>
                    </a:lnTo>
                    <a:lnTo>
                      <a:pt x="12" y="189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4" y="2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8" name="Freeform 486"/>
              <p:cNvSpPr>
                <a:spLocks/>
              </p:cNvSpPr>
              <p:nvPr/>
            </p:nvSpPr>
            <p:spPr bwMode="auto">
              <a:xfrm>
                <a:off x="814" y="4023"/>
                <a:ext cx="113" cy="218"/>
              </a:xfrm>
              <a:custGeom>
                <a:avLst/>
                <a:gdLst>
                  <a:gd name="T0" fmla="*/ 101 w 113"/>
                  <a:gd name="T1" fmla="*/ 218 h 218"/>
                  <a:gd name="T2" fmla="*/ 113 w 113"/>
                  <a:gd name="T3" fmla="*/ 215 h 218"/>
                  <a:gd name="T4" fmla="*/ 9 w 113"/>
                  <a:gd name="T5" fmla="*/ 0 h 218"/>
                  <a:gd name="T6" fmla="*/ 0 w 113"/>
                  <a:gd name="T7" fmla="*/ 4 h 218"/>
                  <a:gd name="T8" fmla="*/ 101 w 113"/>
                  <a:gd name="T9" fmla="*/ 218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3" h="218">
                    <a:moveTo>
                      <a:pt x="101" y="218"/>
                    </a:moveTo>
                    <a:lnTo>
                      <a:pt x="113" y="215"/>
                    </a:lnTo>
                    <a:lnTo>
                      <a:pt x="9" y="0"/>
                    </a:lnTo>
                    <a:lnTo>
                      <a:pt x="0" y="4"/>
                    </a:lnTo>
                    <a:lnTo>
                      <a:pt x="101" y="2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9" name="Freeform 487"/>
              <p:cNvSpPr>
                <a:spLocks/>
              </p:cNvSpPr>
              <p:nvPr/>
            </p:nvSpPr>
            <p:spPr bwMode="auto">
              <a:xfrm>
                <a:off x="380" y="3961"/>
                <a:ext cx="4" cy="29"/>
              </a:xfrm>
              <a:custGeom>
                <a:avLst/>
                <a:gdLst>
                  <a:gd name="T0" fmla="*/ 0 w 4"/>
                  <a:gd name="T1" fmla="*/ 0 h 29"/>
                  <a:gd name="T2" fmla="*/ 0 w 4"/>
                  <a:gd name="T3" fmla="*/ 29 h 29"/>
                  <a:gd name="T4" fmla="*/ 2 w 4"/>
                  <a:gd name="T5" fmla="*/ 29 h 29"/>
                  <a:gd name="T6" fmla="*/ 4 w 4"/>
                  <a:gd name="T7" fmla="*/ 0 h 29"/>
                  <a:gd name="T8" fmla="*/ 0 w 4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29">
                    <a:moveTo>
                      <a:pt x="0" y="0"/>
                    </a:moveTo>
                    <a:lnTo>
                      <a:pt x="0" y="29"/>
                    </a:lnTo>
                    <a:lnTo>
                      <a:pt x="2" y="29"/>
                    </a:lnTo>
                    <a:lnTo>
                      <a:pt x="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D2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0" name="Freeform 488"/>
              <p:cNvSpPr>
                <a:spLocks/>
              </p:cNvSpPr>
              <p:nvPr/>
            </p:nvSpPr>
            <p:spPr bwMode="auto">
              <a:xfrm>
                <a:off x="380" y="3961"/>
                <a:ext cx="4" cy="29"/>
              </a:xfrm>
              <a:custGeom>
                <a:avLst/>
                <a:gdLst>
                  <a:gd name="T0" fmla="*/ 0 w 4"/>
                  <a:gd name="T1" fmla="*/ 0 h 29"/>
                  <a:gd name="T2" fmla="*/ 0 w 4"/>
                  <a:gd name="T3" fmla="*/ 29 h 29"/>
                  <a:gd name="T4" fmla="*/ 2 w 4"/>
                  <a:gd name="T5" fmla="*/ 29 h 29"/>
                  <a:gd name="T6" fmla="*/ 4 w 4"/>
                  <a:gd name="T7" fmla="*/ 0 h 29"/>
                  <a:gd name="T8" fmla="*/ 0 w 4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29">
                    <a:moveTo>
                      <a:pt x="0" y="0"/>
                    </a:moveTo>
                    <a:lnTo>
                      <a:pt x="0" y="29"/>
                    </a:lnTo>
                    <a:lnTo>
                      <a:pt x="2" y="29"/>
                    </a:lnTo>
                    <a:lnTo>
                      <a:pt x="4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1" name="Freeform 489"/>
              <p:cNvSpPr>
                <a:spLocks noEditPoints="1"/>
              </p:cNvSpPr>
              <p:nvPr/>
            </p:nvSpPr>
            <p:spPr bwMode="auto">
              <a:xfrm>
                <a:off x="382" y="3961"/>
                <a:ext cx="325" cy="31"/>
              </a:xfrm>
              <a:custGeom>
                <a:avLst/>
                <a:gdLst>
                  <a:gd name="T0" fmla="*/ 315 w 325"/>
                  <a:gd name="T1" fmla="*/ 1 h 31"/>
                  <a:gd name="T2" fmla="*/ 315 w 325"/>
                  <a:gd name="T3" fmla="*/ 31 h 31"/>
                  <a:gd name="T4" fmla="*/ 323 w 325"/>
                  <a:gd name="T5" fmla="*/ 31 h 31"/>
                  <a:gd name="T6" fmla="*/ 325 w 325"/>
                  <a:gd name="T7" fmla="*/ 1 h 31"/>
                  <a:gd name="T8" fmla="*/ 315 w 325"/>
                  <a:gd name="T9" fmla="*/ 1 h 31"/>
                  <a:gd name="T10" fmla="*/ 281 w 325"/>
                  <a:gd name="T11" fmla="*/ 1 h 31"/>
                  <a:gd name="T12" fmla="*/ 281 w 325"/>
                  <a:gd name="T13" fmla="*/ 31 h 31"/>
                  <a:gd name="T14" fmla="*/ 308 w 325"/>
                  <a:gd name="T15" fmla="*/ 31 h 31"/>
                  <a:gd name="T16" fmla="*/ 309 w 325"/>
                  <a:gd name="T17" fmla="*/ 1 h 31"/>
                  <a:gd name="T18" fmla="*/ 281 w 325"/>
                  <a:gd name="T19" fmla="*/ 1 h 31"/>
                  <a:gd name="T20" fmla="*/ 246 w 325"/>
                  <a:gd name="T21" fmla="*/ 1 h 31"/>
                  <a:gd name="T22" fmla="*/ 246 w 325"/>
                  <a:gd name="T23" fmla="*/ 31 h 31"/>
                  <a:gd name="T24" fmla="*/ 273 w 325"/>
                  <a:gd name="T25" fmla="*/ 31 h 31"/>
                  <a:gd name="T26" fmla="*/ 273 w 325"/>
                  <a:gd name="T27" fmla="*/ 1 h 31"/>
                  <a:gd name="T28" fmla="*/ 246 w 325"/>
                  <a:gd name="T29" fmla="*/ 1 h 31"/>
                  <a:gd name="T30" fmla="*/ 212 w 325"/>
                  <a:gd name="T31" fmla="*/ 1 h 31"/>
                  <a:gd name="T32" fmla="*/ 212 w 325"/>
                  <a:gd name="T33" fmla="*/ 29 h 31"/>
                  <a:gd name="T34" fmla="*/ 239 w 325"/>
                  <a:gd name="T35" fmla="*/ 29 h 31"/>
                  <a:gd name="T36" fmla="*/ 239 w 325"/>
                  <a:gd name="T37" fmla="*/ 1 h 31"/>
                  <a:gd name="T38" fmla="*/ 212 w 325"/>
                  <a:gd name="T39" fmla="*/ 1 h 31"/>
                  <a:gd name="T40" fmla="*/ 178 w 325"/>
                  <a:gd name="T41" fmla="*/ 1 h 31"/>
                  <a:gd name="T42" fmla="*/ 178 w 325"/>
                  <a:gd name="T43" fmla="*/ 29 h 31"/>
                  <a:gd name="T44" fmla="*/ 204 w 325"/>
                  <a:gd name="T45" fmla="*/ 29 h 31"/>
                  <a:gd name="T46" fmla="*/ 204 w 325"/>
                  <a:gd name="T47" fmla="*/ 1 h 31"/>
                  <a:gd name="T48" fmla="*/ 178 w 325"/>
                  <a:gd name="T49" fmla="*/ 1 h 31"/>
                  <a:gd name="T50" fmla="*/ 143 w 325"/>
                  <a:gd name="T51" fmla="*/ 1 h 31"/>
                  <a:gd name="T52" fmla="*/ 143 w 325"/>
                  <a:gd name="T53" fmla="*/ 29 h 31"/>
                  <a:gd name="T54" fmla="*/ 170 w 325"/>
                  <a:gd name="T55" fmla="*/ 29 h 31"/>
                  <a:gd name="T56" fmla="*/ 170 w 325"/>
                  <a:gd name="T57" fmla="*/ 1 h 31"/>
                  <a:gd name="T58" fmla="*/ 143 w 325"/>
                  <a:gd name="T59" fmla="*/ 1 h 31"/>
                  <a:gd name="T60" fmla="*/ 114 w 325"/>
                  <a:gd name="T61" fmla="*/ 0 h 31"/>
                  <a:gd name="T62" fmla="*/ 114 w 325"/>
                  <a:gd name="T63" fmla="*/ 29 h 31"/>
                  <a:gd name="T64" fmla="*/ 135 w 325"/>
                  <a:gd name="T65" fmla="*/ 29 h 31"/>
                  <a:gd name="T66" fmla="*/ 135 w 325"/>
                  <a:gd name="T67" fmla="*/ 0 h 31"/>
                  <a:gd name="T68" fmla="*/ 114 w 325"/>
                  <a:gd name="T69" fmla="*/ 0 h 31"/>
                  <a:gd name="T70" fmla="*/ 74 w 325"/>
                  <a:gd name="T71" fmla="*/ 0 h 31"/>
                  <a:gd name="T72" fmla="*/ 72 w 325"/>
                  <a:gd name="T73" fmla="*/ 29 h 31"/>
                  <a:gd name="T74" fmla="*/ 107 w 325"/>
                  <a:gd name="T75" fmla="*/ 29 h 31"/>
                  <a:gd name="T76" fmla="*/ 107 w 325"/>
                  <a:gd name="T77" fmla="*/ 0 h 31"/>
                  <a:gd name="T78" fmla="*/ 74 w 325"/>
                  <a:gd name="T79" fmla="*/ 0 h 31"/>
                  <a:gd name="T80" fmla="*/ 2 w 325"/>
                  <a:gd name="T81" fmla="*/ 0 h 31"/>
                  <a:gd name="T82" fmla="*/ 0 w 325"/>
                  <a:gd name="T83" fmla="*/ 29 h 31"/>
                  <a:gd name="T84" fmla="*/ 67 w 325"/>
                  <a:gd name="T85" fmla="*/ 29 h 31"/>
                  <a:gd name="T86" fmla="*/ 67 w 325"/>
                  <a:gd name="T87" fmla="*/ 0 h 31"/>
                  <a:gd name="T88" fmla="*/ 2 w 325"/>
                  <a:gd name="T8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25" h="31">
                    <a:moveTo>
                      <a:pt x="315" y="1"/>
                    </a:moveTo>
                    <a:lnTo>
                      <a:pt x="315" y="31"/>
                    </a:lnTo>
                    <a:lnTo>
                      <a:pt x="323" y="31"/>
                    </a:lnTo>
                    <a:lnTo>
                      <a:pt x="325" y="1"/>
                    </a:lnTo>
                    <a:lnTo>
                      <a:pt x="315" y="1"/>
                    </a:lnTo>
                    <a:close/>
                    <a:moveTo>
                      <a:pt x="281" y="1"/>
                    </a:moveTo>
                    <a:lnTo>
                      <a:pt x="281" y="31"/>
                    </a:lnTo>
                    <a:lnTo>
                      <a:pt x="308" y="31"/>
                    </a:lnTo>
                    <a:lnTo>
                      <a:pt x="309" y="1"/>
                    </a:lnTo>
                    <a:lnTo>
                      <a:pt x="281" y="1"/>
                    </a:lnTo>
                    <a:close/>
                    <a:moveTo>
                      <a:pt x="246" y="1"/>
                    </a:moveTo>
                    <a:lnTo>
                      <a:pt x="246" y="31"/>
                    </a:lnTo>
                    <a:lnTo>
                      <a:pt x="273" y="31"/>
                    </a:lnTo>
                    <a:lnTo>
                      <a:pt x="273" y="1"/>
                    </a:lnTo>
                    <a:lnTo>
                      <a:pt x="246" y="1"/>
                    </a:lnTo>
                    <a:close/>
                    <a:moveTo>
                      <a:pt x="212" y="1"/>
                    </a:moveTo>
                    <a:lnTo>
                      <a:pt x="212" y="29"/>
                    </a:lnTo>
                    <a:lnTo>
                      <a:pt x="239" y="29"/>
                    </a:lnTo>
                    <a:lnTo>
                      <a:pt x="239" y="1"/>
                    </a:lnTo>
                    <a:lnTo>
                      <a:pt x="212" y="1"/>
                    </a:lnTo>
                    <a:close/>
                    <a:moveTo>
                      <a:pt x="178" y="1"/>
                    </a:moveTo>
                    <a:lnTo>
                      <a:pt x="178" y="29"/>
                    </a:lnTo>
                    <a:lnTo>
                      <a:pt x="204" y="29"/>
                    </a:lnTo>
                    <a:lnTo>
                      <a:pt x="204" y="1"/>
                    </a:lnTo>
                    <a:lnTo>
                      <a:pt x="178" y="1"/>
                    </a:lnTo>
                    <a:close/>
                    <a:moveTo>
                      <a:pt x="143" y="1"/>
                    </a:moveTo>
                    <a:lnTo>
                      <a:pt x="143" y="29"/>
                    </a:lnTo>
                    <a:lnTo>
                      <a:pt x="170" y="29"/>
                    </a:lnTo>
                    <a:lnTo>
                      <a:pt x="170" y="1"/>
                    </a:lnTo>
                    <a:lnTo>
                      <a:pt x="143" y="1"/>
                    </a:lnTo>
                    <a:close/>
                    <a:moveTo>
                      <a:pt x="114" y="0"/>
                    </a:moveTo>
                    <a:lnTo>
                      <a:pt x="114" y="29"/>
                    </a:lnTo>
                    <a:lnTo>
                      <a:pt x="135" y="29"/>
                    </a:lnTo>
                    <a:lnTo>
                      <a:pt x="135" y="0"/>
                    </a:lnTo>
                    <a:lnTo>
                      <a:pt x="114" y="0"/>
                    </a:lnTo>
                    <a:close/>
                    <a:moveTo>
                      <a:pt x="74" y="0"/>
                    </a:moveTo>
                    <a:lnTo>
                      <a:pt x="72" y="29"/>
                    </a:lnTo>
                    <a:lnTo>
                      <a:pt x="107" y="29"/>
                    </a:lnTo>
                    <a:lnTo>
                      <a:pt x="107" y="0"/>
                    </a:lnTo>
                    <a:lnTo>
                      <a:pt x="74" y="0"/>
                    </a:lnTo>
                    <a:close/>
                    <a:moveTo>
                      <a:pt x="2" y="0"/>
                    </a:moveTo>
                    <a:lnTo>
                      <a:pt x="0" y="29"/>
                    </a:lnTo>
                    <a:lnTo>
                      <a:pt x="67" y="29"/>
                    </a:lnTo>
                    <a:lnTo>
                      <a:pt x="67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9724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2" name="Freeform 490"/>
              <p:cNvSpPr>
                <a:spLocks noEditPoints="1"/>
              </p:cNvSpPr>
              <p:nvPr/>
            </p:nvSpPr>
            <p:spPr bwMode="auto">
              <a:xfrm>
                <a:off x="382" y="3961"/>
                <a:ext cx="325" cy="31"/>
              </a:xfrm>
              <a:custGeom>
                <a:avLst/>
                <a:gdLst>
                  <a:gd name="T0" fmla="*/ 315 w 325"/>
                  <a:gd name="T1" fmla="*/ 1 h 31"/>
                  <a:gd name="T2" fmla="*/ 315 w 325"/>
                  <a:gd name="T3" fmla="*/ 31 h 31"/>
                  <a:gd name="T4" fmla="*/ 323 w 325"/>
                  <a:gd name="T5" fmla="*/ 31 h 31"/>
                  <a:gd name="T6" fmla="*/ 325 w 325"/>
                  <a:gd name="T7" fmla="*/ 1 h 31"/>
                  <a:gd name="T8" fmla="*/ 315 w 325"/>
                  <a:gd name="T9" fmla="*/ 1 h 31"/>
                  <a:gd name="T10" fmla="*/ 281 w 325"/>
                  <a:gd name="T11" fmla="*/ 1 h 31"/>
                  <a:gd name="T12" fmla="*/ 281 w 325"/>
                  <a:gd name="T13" fmla="*/ 31 h 31"/>
                  <a:gd name="T14" fmla="*/ 308 w 325"/>
                  <a:gd name="T15" fmla="*/ 31 h 31"/>
                  <a:gd name="T16" fmla="*/ 309 w 325"/>
                  <a:gd name="T17" fmla="*/ 1 h 31"/>
                  <a:gd name="T18" fmla="*/ 281 w 325"/>
                  <a:gd name="T19" fmla="*/ 1 h 31"/>
                  <a:gd name="T20" fmla="*/ 246 w 325"/>
                  <a:gd name="T21" fmla="*/ 1 h 31"/>
                  <a:gd name="T22" fmla="*/ 246 w 325"/>
                  <a:gd name="T23" fmla="*/ 31 h 31"/>
                  <a:gd name="T24" fmla="*/ 273 w 325"/>
                  <a:gd name="T25" fmla="*/ 31 h 31"/>
                  <a:gd name="T26" fmla="*/ 273 w 325"/>
                  <a:gd name="T27" fmla="*/ 1 h 31"/>
                  <a:gd name="T28" fmla="*/ 246 w 325"/>
                  <a:gd name="T29" fmla="*/ 1 h 31"/>
                  <a:gd name="T30" fmla="*/ 212 w 325"/>
                  <a:gd name="T31" fmla="*/ 1 h 31"/>
                  <a:gd name="T32" fmla="*/ 212 w 325"/>
                  <a:gd name="T33" fmla="*/ 29 h 31"/>
                  <a:gd name="T34" fmla="*/ 239 w 325"/>
                  <a:gd name="T35" fmla="*/ 29 h 31"/>
                  <a:gd name="T36" fmla="*/ 239 w 325"/>
                  <a:gd name="T37" fmla="*/ 1 h 31"/>
                  <a:gd name="T38" fmla="*/ 212 w 325"/>
                  <a:gd name="T39" fmla="*/ 1 h 31"/>
                  <a:gd name="T40" fmla="*/ 178 w 325"/>
                  <a:gd name="T41" fmla="*/ 1 h 31"/>
                  <a:gd name="T42" fmla="*/ 178 w 325"/>
                  <a:gd name="T43" fmla="*/ 29 h 31"/>
                  <a:gd name="T44" fmla="*/ 204 w 325"/>
                  <a:gd name="T45" fmla="*/ 29 h 31"/>
                  <a:gd name="T46" fmla="*/ 204 w 325"/>
                  <a:gd name="T47" fmla="*/ 1 h 31"/>
                  <a:gd name="T48" fmla="*/ 178 w 325"/>
                  <a:gd name="T49" fmla="*/ 1 h 31"/>
                  <a:gd name="T50" fmla="*/ 143 w 325"/>
                  <a:gd name="T51" fmla="*/ 1 h 31"/>
                  <a:gd name="T52" fmla="*/ 143 w 325"/>
                  <a:gd name="T53" fmla="*/ 29 h 31"/>
                  <a:gd name="T54" fmla="*/ 170 w 325"/>
                  <a:gd name="T55" fmla="*/ 29 h 31"/>
                  <a:gd name="T56" fmla="*/ 170 w 325"/>
                  <a:gd name="T57" fmla="*/ 1 h 31"/>
                  <a:gd name="T58" fmla="*/ 143 w 325"/>
                  <a:gd name="T59" fmla="*/ 1 h 31"/>
                  <a:gd name="T60" fmla="*/ 114 w 325"/>
                  <a:gd name="T61" fmla="*/ 0 h 31"/>
                  <a:gd name="T62" fmla="*/ 114 w 325"/>
                  <a:gd name="T63" fmla="*/ 29 h 31"/>
                  <a:gd name="T64" fmla="*/ 135 w 325"/>
                  <a:gd name="T65" fmla="*/ 29 h 31"/>
                  <a:gd name="T66" fmla="*/ 135 w 325"/>
                  <a:gd name="T67" fmla="*/ 0 h 31"/>
                  <a:gd name="T68" fmla="*/ 114 w 325"/>
                  <a:gd name="T69" fmla="*/ 0 h 31"/>
                  <a:gd name="T70" fmla="*/ 74 w 325"/>
                  <a:gd name="T71" fmla="*/ 0 h 31"/>
                  <a:gd name="T72" fmla="*/ 72 w 325"/>
                  <a:gd name="T73" fmla="*/ 29 h 31"/>
                  <a:gd name="T74" fmla="*/ 107 w 325"/>
                  <a:gd name="T75" fmla="*/ 29 h 31"/>
                  <a:gd name="T76" fmla="*/ 107 w 325"/>
                  <a:gd name="T77" fmla="*/ 0 h 31"/>
                  <a:gd name="T78" fmla="*/ 74 w 325"/>
                  <a:gd name="T79" fmla="*/ 0 h 31"/>
                  <a:gd name="T80" fmla="*/ 2 w 325"/>
                  <a:gd name="T81" fmla="*/ 0 h 31"/>
                  <a:gd name="T82" fmla="*/ 0 w 325"/>
                  <a:gd name="T83" fmla="*/ 29 h 31"/>
                  <a:gd name="T84" fmla="*/ 67 w 325"/>
                  <a:gd name="T85" fmla="*/ 29 h 31"/>
                  <a:gd name="T86" fmla="*/ 67 w 325"/>
                  <a:gd name="T87" fmla="*/ 0 h 31"/>
                  <a:gd name="T88" fmla="*/ 2 w 325"/>
                  <a:gd name="T8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25" h="31">
                    <a:moveTo>
                      <a:pt x="315" y="1"/>
                    </a:moveTo>
                    <a:lnTo>
                      <a:pt x="315" y="31"/>
                    </a:lnTo>
                    <a:lnTo>
                      <a:pt x="323" y="31"/>
                    </a:lnTo>
                    <a:lnTo>
                      <a:pt x="325" y="1"/>
                    </a:lnTo>
                    <a:lnTo>
                      <a:pt x="315" y="1"/>
                    </a:lnTo>
                    <a:moveTo>
                      <a:pt x="281" y="1"/>
                    </a:moveTo>
                    <a:lnTo>
                      <a:pt x="281" y="31"/>
                    </a:lnTo>
                    <a:lnTo>
                      <a:pt x="308" y="31"/>
                    </a:lnTo>
                    <a:lnTo>
                      <a:pt x="309" y="1"/>
                    </a:lnTo>
                    <a:lnTo>
                      <a:pt x="281" y="1"/>
                    </a:lnTo>
                    <a:moveTo>
                      <a:pt x="246" y="1"/>
                    </a:moveTo>
                    <a:lnTo>
                      <a:pt x="246" y="31"/>
                    </a:lnTo>
                    <a:lnTo>
                      <a:pt x="273" y="31"/>
                    </a:lnTo>
                    <a:lnTo>
                      <a:pt x="273" y="1"/>
                    </a:lnTo>
                    <a:lnTo>
                      <a:pt x="246" y="1"/>
                    </a:lnTo>
                    <a:moveTo>
                      <a:pt x="212" y="1"/>
                    </a:moveTo>
                    <a:lnTo>
                      <a:pt x="212" y="29"/>
                    </a:lnTo>
                    <a:lnTo>
                      <a:pt x="239" y="29"/>
                    </a:lnTo>
                    <a:lnTo>
                      <a:pt x="239" y="1"/>
                    </a:lnTo>
                    <a:lnTo>
                      <a:pt x="212" y="1"/>
                    </a:lnTo>
                    <a:moveTo>
                      <a:pt x="178" y="1"/>
                    </a:moveTo>
                    <a:lnTo>
                      <a:pt x="178" y="29"/>
                    </a:lnTo>
                    <a:lnTo>
                      <a:pt x="204" y="29"/>
                    </a:lnTo>
                    <a:lnTo>
                      <a:pt x="204" y="1"/>
                    </a:lnTo>
                    <a:lnTo>
                      <a:pt x="178" y="1"/>
                    </a:lnTo>
                    <a:moveTo>
                      <a:pt x="143" y="1"/>
                    </a:moveTo>
                    <a:lnTo>
                      <a:pt x="143" y="29"/>
                    </a:lnTo>
                    <a:lnTo>
                      <a:pt x="170" y="29"/>
                    </a:lnTo>
                    <a:lnTo>
                      <a:pt x="170" y="1"/>
                    </a:lnTo>
                    <a:lnTo>
                      <a:pt x="143" y="1"/>
                    </a:lnTo>
                    <a:moveTo>
                      <a:pt x="114" y="0"/>
                    </a:moveTo>
                    <a:lnTo>
                      <a:pt x="114" y="29"/>
                    </a:lnTo>
                    <a:lnTo>
                      <a:pt x="135" y="29"/>
                    </a:lnTo>
                    <a:lnTo>
                      <a:pt x="135" y="0"/>
                    </a:lnTo>
                    <a:lnTo>
                      <a:pt x="114" y="0"/>
                    </a:lnTo>
                    <a:moveTo>
                      <a:pt x="74" y="0"/>
                    </a:moveTo>
                    <a:lnTo>
                      <a:pt x="72" y="29"/>
                    </a:lnTo>
                    <a:lnTo>
                      <a:pt x="107" y="29"/>
                    </a:lnTo>
                    <a:lnTo>
                      <a:pt x="107" y="0"/>
                    </a:lnTo>
                    <a:lnTo>
                      <a:pt x="74" y="0"/>
                    </a:lnTo>
                    <a:moveTo>
                      <a:pt x="2" y="0"/>
                    </a:moveTo>
                    <a:lnTo>
                      <a:pt x="0" y="29"/>
                    </a:lnTo>
                    <a:lnTo>
                      <a:pt x="67" y="29"/>
                    </a:lnTo>
                    <a:lnTo>
                      <a:pt x="67" y="0"/>
                    </a:lnTo>
                    <a:lnTo>
                      <a:pt x="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3" name="Freeform 491"/>
              <p:cNvSpPr>
                <a:spLocks/>
              </p:cNvSpPr>
              <p:nvPr/>
            </p:nvSpPr>
            <p:spPr bwMode="auto">
              <a:xfrm>
                <a:off x="705" y="3962"/>
                <a:ext cx="2" cy="30"/>
              </a:xfrm>
              <a:custGeom>
                <a:avLst/>
                <a:gdLst>
                  <a:gd name="T0" fmla="*/ 2 w 2"/>
                  <a:gd name="T1" fmla="*/ 0 h 30"/>
                  <a:gd name="T2" fmla="*/ 0 w 2"/>
                  <a:gd name="T3" fmla="*/ 30 h 30"/>
                  <a:gd name="T4" fmla="*/ 2 w 2"/>
                  <a:gd name="T5" fmla="*/ 30 h 30"/>
                  <a:gd name="T6" fmla="*/ 2 w 2"/>
                  <a:gd name="T7" fmla="*/ 0 h 30"/>
                  <a:gd name="T8" fmla="*/ 2 w 2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0">
                    <a:moveTo>
                      <a:pt x="2" y="0"/>
                    </a:moveTo>
                    <a:lnTo>
                      <a:pt x="0" y="30"/>
                    </a:lnTo>
                    <a:lnTo>
                      <a:pt x="2" y="3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749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4" name="Freeform 492"/>
              <p:cNvSpPr>
                <a:spLocks/>
              </p:cNvSpPr>
              <p:nvPr/>
            </p:nvSpPr>
            <p:spPr bwMode="auto">
              <a:xfrm>
                <a:off x="705" y="3962"/>
                <a:ext cx="2" cy="30"/>
              </a:xfrm>
              <a:custGeom>
                <a:avLst/>
                <a:gdLst>
                  <a:gd name="T0" fmla="*/ 2 w 2"/>
                  <a:gd name="T1" fmla="*/ 0 h 30"/>
                  <a:gd name="T2" fmla="*/ 0 w 2"/>
                  <a:gd name="T3" fmla="*/ 30 h 30"/>
                  <a:gd name="T4" fmla="*/ 2 w 2"/>
                  <a:gd name="T5" fmla="*/ 30 h 30"/>
                  <a:gd name="T6" fmla="*/ 2 w 2"/>
                  <a:gd name="T7" fmla="*/ 0 h 30"/>
                  <a:gd name="T8" fmla="*/ 2 w 2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0">
                    <a:moveTo>
                      <a:pt x="2" y="0"/>
                    </a:moveTo>
                    <a:lnTo>
                      <a:pt x="0" y="30"/>
                    </a:lnTo>
                    <a:lnTo>
                      <a:pt x="2" y="30"/>
                    </a:lnTo>
                    <a:lnTo>
                      <a:pt x="2" y="0"/>
                    </a:lnTo>
                    <a:lnTo>
                      <a:pt x="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5" name="Freeform 493"/>
              <p:cNvSpPr>
                <a:spLocks/>
              </p:cNvSpPr>
              <p:nvPr/>
            </p:nvSpPr>
            <p:spPr bwMode="auto">
              <a:xfrm>
                <a:off x="690" y="3962"/>
                <a:ext cx="7" cy="30"/>
              </a:xfrm>
              <a:custGeom>
                <a:avLst/>
                <a:gdLst>
                  <a:gd name="T0" fmla="*/ 1 w 7"/>
                  <a:gd name="T1" fmla="*/ 0 h 30"/>
                  <a:gd name="T2" fmla="*/ 0 w 7"/>
                  <a:gd name="T3" fmla="*/ 30 h 30"/>
                  <a:gd name="T4" fmla="*/ 7 w 7"/>
                  <a:gd name="T5" fmla="*/ 30 h 30"/>
                  <a:gd name="T6" fmla="*/ 7 w 7"/>
                  <a:gd name="T7" fmla="*/ 0 h 30"/>
                  <a:gd name="T8" fmla="*/ 1 w 7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30">
                    <a:moveTo>
                      <a:pt x="1" y="0"/>
                    </a:moveTo>
                    <a:lnTo>
                      <a:pt x="0" y="30"/>
                    </a:lnTo>
                    <a:lnTo>
                      <a:pt x="7" y="30"/>
                    </a:lnTo>
                    <a:lnTo>
                      <a:pt x="7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811E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6" name="Freeform 494"/>
              <p:cNvSpPr>
                <a:spLocks/>
              </p:cNvSpPr>
              <p:nvPr/>
            </p:nvSpPr>
            <p:spPr bwMode="auto">
              <a:xfrm>
                <a:off x="690" y="3962"/>
                <a:ext cx="7" cy="30"/>
              </a:xfrm>
              <a:custGeom>
                <a:avLst/>
                <a:gdLst>
                  <a:gd name="T0" fmla="*/ 1 w 7"/>
                  <a:gd name="T1" fmla="*/ 0 h 30"/>
                  <a:gd name="T2" fmla="*/ 0 w 7"/>
                  <a:gd name="T3" fmla="*/ 30 h 30"/>
                  <a:gd name="T4" fmla="*/ 7 w 7"/>
                  <a:gd name="T5" fmla="*/ 30 h 30"/>
                  <a:gd name="T6" fmla="*/ 7 w 7"/>
                  <a:gd name="T7" fmla="*/ 0 h 30"/>
                  <a:gd name="T8" fmla="*/ 1 w 7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30">
                    <a:moveTo>
                      <a:pt x="1" y="0"/>
                    </a:moveTo>
                    <a:lnTo>
                      <a:pt x="0" y="30"/>
                    </a:lnTo>
                    <a:lnTo>
                      <a:pt x="7" y="30"/>
                    </a:lnTo>
                    <a:lnTo>
                      <a:pt x="7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7" name="Rectangle 495"/>
              <p:cNvSpPr>
                <a:spLocks noChangeArrowheads="1"/>
              </p:cNvSpPr>
              <p:nvPr/>
            </p:nvSpPr>
            <p:spPr bwMode="auto">
              <a:xfrm>
                <a:off x="655" y="3962"/>
                <a:ext cx="8" cy="30"/>
              </a:xfrm>
              <a:prstGeom prst="rect">
                <a:avLst/>
              </a:prstGeom>
              <a:solidFill>
                <a:srgbClr val="811E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8" name="Rectangle 496"/>
              <p:cNvSpPr>
                <a:spLocks noChangeArrowheads="1"/>
              </p:cNvSpPr>
              <p:nvPr/>
            </p:nvSpPr>
            <p:spPr bwMode="auto">
              <a:xfrm>
                <a:off x="655" y="3962"/>
                <a:ext cx="8" cy="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9" name="Freeform 497"/>
              <p:cNvSpPr>
                <a:spLocks/>
              </p:cNvSpPr>
              <p:nvPr/>
            </p:nvSpPr>
            <p:spPr bwMode="auto">
              <a:xfrm>
                <a:off x="621" y="3962"/>
                <a:ext cx="7" cy="30"/>
              </a:xfrm>
              <a:custGeom>
                <a:avLst/>
                <a:gdLst>
                  <a:gd name="T0" fmla="*/ 0 w 7"/>
                  <a:gd name="T1" fmla="*/ 0 h 30"/>
                  <a:gd name="T2" fmla="*/ 0 w 7"/>
                  <a:gd name="T3" fmla="*/ 28 h 30"/>
                  <a:gd name="T4" fmla="*/ 7 w 7"/>
                  <a:gd name="T5" fmla="*/ 30 h 30"/>
                  <a:gd name="T6" fmla="*/ 7 w 7"/>
                  <a:gd name="T7" fmla="*/ 0 h 30"/>
                  <a:gd name="T8" fmla="*/ 0 w 7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30">
                    <a:moveTo>
                      <a:pt x="0" y="0"/>
                    </a:moveTo>
                    <a:lnTo>
                      <a:pt x="0" y="28"/>
                    </a:lnTo>
                    <a:lnTo>
                      <a:pt x="7" y="30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11E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0" name="Freeform 498"/>
              <p:cNvSpPr>
                <a:spLocks/>
              </p:cNvSpPr>
              <p:nvPr/>
            </p:nvSpPr>
            <p:spPr bwMode="auto">
              <a:xfrm>
                <a:off x="621" y="3962"/>
                <a:ext cx="7" cy="30"/>
              </a:xfrm>
              <a:custGeom>
                <a:avLst/>
                <a:gdLst>
                  <a:gd name="T0" fmla="*/ 0 w 7"/>
                  <a:gd name="T1" fmla="*/ 0 h 30"/>
                  <a:gd name="T2" fmla="*/ 0 w 7"/>
                  <a:gd name="T3" fmla="*/ 28 h 30"/>
                  <a:gd name="T4" fmla="*/ 7 w 7"/>
                  <a:gd name="T5" fmla="*/ 30 h 30"/>
                  <a:gd name="T6" fmla="*/ 7 w 7"/>
                  <a:gd name="T7" fmla="*/ 0 h 30"/>
                  <a:gd name="T8" fmla="*/ 0 w 7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30">
                    <a:moveTo>
                      <a:pt x="0" y="0"/>
                    </a:moveTo>
                    <a:lnTo>
                      <a:pt x="0" y="28"/>
                    </a:lnTo>
                    <a:lnTo>
                      <a:pt x="7" y="30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1" name="Rectangle 499"/>
              <p:cNvSpPr>
                <a:spLocks noChangeArrowheads="1"/>
              </p:cNvSpPr>
              <p:nvPr/>
            </p:nvSpPr>
            <p:spPr bwMode="auto">
              <a:xfrm>
                <a:off x="586" y="3962"/>
                <a:ext cx="8" cy="28"/>
              </a:xfrm>
              <a:prstGeom prst="rect">
                <a:avLst/>
              </a:prstGeom>
              <a:solidFill>
                <a:srgbClr val="811E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2" name="Rectangle 500"/>
              <p:cNvSpPr>
                <a:spLocks noChangeArrowheads="1"/>
              </p:cNvSpPr>
              <p:nvPr/>
            </p:nvSpPr>
            <p:spPr bwMode="auto">
              <a:xfrm>
                <a:off x="586" y="3962"/>
                <a:ext cx="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3" name="Rectangle 501"/>
              <p:cNvSpPr>
                <a:spLocks noChangeArrowheads="1"/>
              </p:cNvSpPr>
              <p:nvPr/>
            </p:nvSpPr>
            <p:spPr bwMode="auto">
              <a:xfrm>
                <a:off x="552" y="3962"/>
                <a:ext cx="8" cy="28"/>
              </a:xfrm>
              <a:prstGeom prst="rect">
                <a:avLst/>
              </a:prstGeom>
              <a:solidFill>
                <a:srgbClr val="811E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4" name="Rectangle 502"/>
              <p:cNvSpPr>
                <a:spLocks noChangeArrowheads="1"/>
              </p:cNvSpPr>
              <p:nvPr/>
            </p:nvSpPr>
            <p:spPr bwMode="auto">
              <a:xfrm>
                <a:off x="552" y="3962"/>
                <a:ext cx="8" cy="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5" name="Freeform 503"/>
              <p:cNvSpPr>
                <a:spLocks/>
              </p:cNvSpPr>
              <p:nvPr/>
            </p:nvSpPr>
            <p:spPr bwMode="auto">
              <a:xfrm>
                <a:off x="517" y="3961"/>
                <a:ext cx="8" cy="29"/>
              </a:xfrm>
              <a:custGeom>
                <a:avLst/>
                <a:gdLst>
                  <a:gd name="T0" fmla="*/ 0 w 8"/>
                  <a:gd name="T1" fmla="*/ 0 h 29"/>
                  <a:gd name="T2" fmla="*/ 0 w 8"/>
                  <a:gd name="T3" fmla="*/ 29 h 29"/>
                  <a:gd name="T4" fmla="*/ 8 w 8"/>
                  <a:gd name="T5" fmla="*/ 29 h 29"/>
                  <a:gd name="T6" fmla="*/ 8 w 8"/>
                  <a:gd name="T7" fmla="*/ 1 h 29"/>
                  <a:gd name="T8" fmla="*/ 0 w 8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29">
                    <a:moveTo>
                      <a:pt x="0" y="0"/>
                    </a:moveTo>
                    <a:lnTo>
                      <a:pt x="0" y="29"/>
                    </a:lnTo>
                    <a:lnTo>
                      <a:pt x="8" y="29"/>
                    </a:lnTo>
                    <a:lnTo>
                      <a:pt x="8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11E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6" name="Freeform 504"/>
              <p:cNvSpPr>
                <a:spLocks/>
              </p:cNvSpPr>
              <p:nvPr/>
            </p:nvSpPr>
            <p:spPr bwMode="auto">
              <a:xfrm>
                <a:off x="517" y="3961"/>
                <a:ext cx="8" cy="29"/>
              </a:xfrm>
              <a:custGeom>
                <a:avLst/>
                <a:gdLst>
                  <a:gd name="T0" fmla="*/ 0 w 8"/>
                  <a:gd name="T1" fmla="*/ 0 h 29"/>
                  <a:gd name="T2" fmla="*/ 0 w 8"/>
                  <a:gd name="T3" fmla="*/ 29 h 29"/>
                  <a:gd name="T4" fmla="*/ 8 w 8"/>
                  <a:gd name="T5" fmla="*/ 29 h 29"/>
                  <a:gd name="T6" fmla="*/ 8 w 8"/>
                  <a:gd name="T7" fmla="*/ 1 h 29"/>
                  <a:gd name="T8" fmla="*/ 0 w 8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29">
                    <a:moveTo>
                      <a:pt x="0" y="0"/>
                    </a:moveTo>
                    <a:lnTo>
                      <a:pt x="0" y="29"/>
                    </a:lnTo>
                    <a:lnTo>
                      <a:pt x="8" y="29"/>
                    </a:lnTo>
                    <a:lnTo>
                      <a:pt x="8" y="1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7" name="Rectangle 505"/>
              <p:cNvSpPr>
                <a:spLocks noChangeArrowheads="1"/>
              </p:cNvSpPr>
              <p:nvPr/>
            </p:nvSpPr>
            <p:spPr bwMode="auto">
              <a:xfrm>
                <a:off x="489" y="3961"/>
                <a:ext cx="7" cy="29"/>
              </a:xfrm>
              <a:prstGeom prst="rect">
                <a:avLst/>
              </a:prstGeom>
              <a:solidFill>
                <a:srgbClr val="811E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8" name="Rectangle 506"/>
              <p:cNvSpPr>
                <a:spLocks noChangeArrowheads="1"/>
              </p:cNvSpPr>
              <p:nvPr/>
            </p:nvSpPr>
            <p:spPr bwMode="auto">
              <a:xfrm>
                <a:off x="489" y="3961"/>
                <a:ext cx="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9" name="Freeform 507"/>
              <p:cNvSpPr>
                <a:spLocks/>
              </p:cNvSpPr>
              <p:nvPr/>
            </p:nvSpPr>
            <p:spPr bwMode="auto">
              <a:xfrm>
                <a:off x="449" y="3961"/>
                <a:ext cx="7" cy="29"/>
              </a:xfrm>
              <a:custGeom>
                <a:avLst/>
                <a:gdLst>
                  <a:gd name="T0" fmla="*/ 0 w 7"/>
                  <a:gd name="T1" fmla="*/ 0 h 29"/>
                  <a:gd name="T2" fmla="*/ 0 w 7"/>
                  <a:gd name="T3" fmla="*/ 29 h 29"/>
                  <a:gd name="T4" fmla="*/ 5 w 7"/>
                  <a:gd name="T5" fmla="*/ 29 h 29"/>
                  <a:gd name="T6" fmla="*/ 7 w 7"/>
                  <a:gd name="T7" fmla="*/ 0 h 29"/>
                  <a:gd name="T8" fmla="*/ 0 w 7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29">
                    <a:moveTo>
                      <a:pt x="0" y="0"/>
                    </a:moveTo>
                    <a:lnTo>
                      <a:pt x="0" y="29"/>
                    </a:lnTo>
                    <a:lnTo>
                      <a:pt x="5" y="29"/>
                    </a:lnTo>
                    <a:lnTo>
                      <a:pt x="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11E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0" name="Freeform 508"/>
              <p:cNvSpPr>
                <a:spLocks/>
              </p:cNvSpPr>
              <p:nvPr/>
            </p:nvSpPr>
            <p:spPr bwMode="auto">
              <a:xfrm>
                <a:off x="449" y="3961"/>
                <a:ext cx="7" cy="29"/>
              </a:xfrm>
              <a:custGeom>
                <a:avLst/>
                <a:gdLst>
                  <a:gd name="T0" fmla="*/ 0 w 7"/>
                  <a:gd name="T1" fmla="*/ 0 h 29"/>
                  <a:gd name="T2" fmla="*/ 0 w 7"/>
                  <a:gd name="T3" fmla="*/ 29 h 29"/>
                  <a:gd name="T4" fmla="*/ 5 w 7"/>
                  <a:gd name="T5" fmla="*/ 29 h 29"/>
                  <a:gd name="T6" fmla="*/ 7 w 7"/>
                  <a:gd name="T7" fmla="*/ 0 h 29"/>
                  <a:gd name="T8" fmla="*/ 0 w 7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29">
                    <a:moveTo>
                      <a:pt x="0" y="0"/>
                    </a:moveTo>
                    <a:lnTo>
                      <a:pt x="0" y="29"/>
                    </a:lnTo>
                    <a:lnTo>
                      <a:pt x="5" y="29"/>
                    </a:lnTo>
                    <a:lnTo>
                      <a:pt x="7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1" name="Freeform 509"/>
              <p:cNvSpPr>
                <a:spLocks/>
              </p:cNvSpPr>
              <p:nvPr/>
            </p:nvSpPr>
            <p:spPr bwMode="auto">
              <a:xfrm>
                <a:off x="338" y="3774"/>
                <a:ext cx="481" cy="192"/>
              </a:xfrm>
              <a:custGeom>
                <a:avLst/>
                <a:gdLst>
                  <a:gd name="T0" fmla="*/ 481 w 481"/>
                  <a:gd name="T1" fmla="*/ 2 h 192"/>
                  <a:gd name="T2" fmla="*/ 158 w 481"/>
                  <a:gd name="T3" fmla="*/ 0 h 192"/>
                  <a:gd name="T4" fmla="*/ 0 w 481"/>
                  <a:gd name="T5" fmla="*/ 190 h 192"/>
                  <a:gd name="T6" fmla="*/ 323 w 481"/>
                  <a:gd name="T7" fmla="*/ 192 h 192"/>
                  <a:gd name="T8" fmla="*/ 481 w 481"/>
                  <a:gd name="T9" fmla="*/ 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1" h="192">
                    <a:moveTo>
                      <a:pt x="481" y="2"/>
                    </a:moveTo>
                    <a:lnTo>
                      <a:pt x="158" y="0"/>
                    </a:lnTo>
                    <a:lnTo>
                      <a:pt x="0" y="190"/>
                    </a:lnTo>
                    <a:lnTo>
                      <a:pt x="323" y="192"/>
                    </a:lnTo>
                    <a:lnTo>
                      <a:pt x="481" y="2"/>
                    </a:lnTo>
                    <a:close/>
                  </a:path>
                </a:pathLst>
              </a:custGeom>
              <a:solidFill>
                <a:srgbClr val="C2AB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2" name="Freeform 510"/>
              <p:cNvSpPr>
                <a:spLocks/>
              </p:cNvSpPr>
              <p:nvPr/>
            </p:nvSpPr>
            <p:spPr bwMode="auto">
              <a:xfrm>
                <a:off x="661" y="3776"/>
                <a:ext cx="185" cy="190"/>
              </a:xfrm>
              <a:custGeom>
                <a:avLst/>
                <a:gdLst>
                  <a:gd name="T0" fmla="*/ 185 w 185"/>
                  <a:gd name="T1" fmla="*/ 17 h 190"/>
                  <a:gd name="T2" fmla="*/ 46 w 185"/>
                  <a:gd name="T3" fmla="*/ 186 h 190"/>
                  <a:gd name="T4" fmla="*/ 0 w 185"/>
                  <a:gd name="T5" fmla="*/ 190 h 190"/>
                  <a:gd name="T6" fmla="*/ 158 w 185"/>
                  <a:gd name="T7" fmla="*/ 0 h 190"/>
                  <a:gd name="T8" fmla="*/ 185 w 185"/>
                  <a:gd name="T9" fmla="*/ 17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5" h="190">
                    <a:moveTo>
                      <a:pt x="185" y="17"/>
                    </a:moveTo>
                    <a:lnTo>
                      <a:pt x="46" y="186"/>
                    </a:lnTo>
                    <a:lnTo>
                      <a:pt x="0" y="190"/>
                    </a:lnTo>
                    <a:lnTo>
                      <a:pt x="158" y="0"/>
                    </a:lnTo>
                    <a:lnTo>
                      <a:pt x="185" y="17"/>
                    </a:lnTo>
                    <a:close/>
                  </a:path>
                </a:pathLst>
              </a:custGeom>
              <a:solidFill>
                <a:srgbClr val="EBD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3" name="Freeform 511"/>
              <p:cNvSpPr>
                <a:spLocks/>
              </p:cNvSpPr>
              <p:nvPr/>
            </p:nvSpPr>
            <p:spPr bwMode="auto">
              <a:xfrm>
                <a:off x="416" y="4094"/>
                <a:ext cx="402" cy="157"/>
              </a:xfrm>
              <a:custGeom>
                <a:avLst/>
                <a:gdLst>
                  <a:gd name="T0" fmla="*/ 210 w 210"/>
                  <a:gd name="T1" fmla="*/ 85 h 85"/>
                  <a:gd name="T2" fmla="*/ 181 w 210"/>
                  <a:gd name="T3" fmla="*/ 60 h 85"/>
                  <a:gd name="T4" fmla="*/ 159 w 210"/>
                  <a:gd name="T5" fmla="*/ 47 h 85"/>
                  <a:gd name="T6" fmla="*/ 133 w 210"/>
                  <a:gd name="T7" fmla="*/ 30 h 85"/>
                  <a:gd name="T8" fmla="*/ 93 w 210"/>
                  <a:gd name="T9" fmla="*/ 10 h 85"/>
                  <a:gd name="T10" fmla="*/ 78 w 210"/>
                  <a:gd name="T11" fmla="*/ 36 h 85"/>
                  <a:gd name="T12" fmla="*/ 47 w 210"/>
                  <a:gd name="T13" fmla="*/ 39 h 85"/>
                  <a:gd name="T14" fmla="*/ 11 w 210"/>
                  <a:gd name="T15" fmla="*/ 61 h 85"/>
                  <a:gd name="T16" fmla="*/ 10 w 210"/>
                  <a:gd name="T17" fmla="*/ 84 h 85"/>
                  <a:gd name="T18" fmla="*/ 210 w 210"/>
                  <a:gd name="T1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0" h="85">
                    <a:moveTo>
                      <a:pt x="210" y="85"/>
                    </a:moveTo>
                    <a:cubicBezTo>
                      <a:pt x="210" y="85"/>
                      <a:pt x="204" y="51"/>
                      <a:pt x="181" y="60"/>
                    </a:cubicBezTo>
                    <a:cubicBezTo>
                      <a:pt x="179" y="61"/>
                      <a:pt x="176" y="38"/>
                      <a:pt x="159" y="47"/>
                    </a:cubicBezTo>
                    <a:cubicBezTo>
                      <a:pt x="159" y="47"/>
                      <a:pt x="154" y="19"/>
                      <a:pt x="133" y="30"/>
                    </a:cubicBezTo>
                    <a:cubicBezTo>
                      <a:pt x="133" y="30"/>
                      <a:pt x="123" y="0"/>
                      <a:pt x="93" y="10"/>
                    </a:cubicBezTo>
                    <a:cubicBezTo>
                      <a:pt x="87" y="12"/>
                      <a:pt x="79" y="18"/>
                      <a:pt x="78" y="36"/>
                    </a:cubicBezTo>
                    <a:cubicBezTo>
                      <a:pt x="78" y="36"/>
                      <a:pt x="62" y="7"/>
                      <a:pt x="47" y="39"/>
                    </a:cubicBezTo>
                    <a:cubicBezTo>
                      <a:pt x="47" y="39"/>
                      <a:pt x="14" y="24"/>
                      <a:pt x="11" y="61"/>
                    </a:cubicBezTo>
                    <a:cubicBezTo>
                      <a:pt x="11" y="61"/>
                      <a:pt x="0" y="73"/>
                      <a:pt x="10" y="84"/>
                    </a:cubicBezTo>
                    <a:lnTo>
                      <a:pt x="210" y="85"/>
                    </a:lnTo>
                    <a:close/>
                  </a:path>
                </a:pathLst>
              </a:custGeom>
              <a:solidFill>
                <a:srgbClr val="B4CE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4" name="Freeform 512"/>
              <p:cNvSpPr>
                <a:spLocks/>
              </p:cNvSpPr>
              <p:nvPr/>
            </p:nvSpPr>
            <p:spPr bwMode="auto">
              <a:xfrm>
                <a:off x="416" y="4108"/>
                <a:ext cx="402" cy="144"/>
              </a:xfrm>
              <a:custGeom>
                <a:avLst/>
                <a:gdLst>
                  <a:gd name="T0" fmla="*/ 210 w 210"/>
                  <a:gd name="T1" fmla="*/ 78 h 78"/>
                  <a:gd name="T2" fmla="*/ 181 w 210"/>
                  <a:gd name="T3" fmla="*/ 55 h 78"/>
                  <a:gd name="T4" fmla="*/ 159 w 210"/>
                  <a:gd name="T5" fmla="*/ 43 h 78"/>
                  <a:gd name="T6" fmla="*/ 132 w 210"/>
                  <a:gd name="T7" fmla="*/ 27 h 78"/>
                  <a:gd name="T8" fmla="*/ 93 w 210"/>
                  <a:gd name="T9" fmla="*/ 9 h 78"/>
                  <a:gd name="T10" fmla="*/ 78 w 210"/>
                  <a:gd name="T11" fmla="*/ 32 h 78"/>
                  <a:gd name="T12" fmla="*/ 47 w 210"/>
                  <a:gd name="T13" fmla="*/ 35 h 78"/>
                  <a:gd name="T14" fmla="*/ 11 w 210"/>
                  <a:gd name="T15" fmla="*/ 55 h 78"/>
                  <a:gd name="T16" fmla="*/ 10 w 210"/>
                  <a:gd name="T17" fmla="*/ 76 h 78"/>
                  <a:gd name="T18" fmla="*/ 210 w 210"/>
                  <a:gd name="T19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0" h="78">
                    <a:moveTo>
                      <a:pt x="210" y="78"/>
                    </a:moveTo>
                    <a:cubicBezTo>
                      <a:pt x="210" y="78"/>
                      <a:pt x="204" y="46"/>
                      <a:pt x="181" y="55"/>
                    </a:cubicBezTo>
                    <a:cubicBezTo>
                      <a:pt x="179" y="56"/>
                      <a:pt x="176" y="35"/>
                      <a:pt x="159" y="43"/>
                    </a:cubicBezTo>
                    <a:cubicBezTo>
                      <a:pt x="159" y="43"/>
                      <a:pt x="154" y="17"/>
                      <a:pt x="132" y="27"/>
                    </a:cubicBezTo>
                    <a:cubicBezTo>
                      <a:pt x="132" y="27"/>
                      <a:pt x="123" y="0"/>
                      <a:pt x="93" y="9"/>
                    </a:cubicBezTo>
                    <a:cubicBezTo>
                      <a:pt x="87" y="10"/>
                      <a:pt x="79" y="16"/>
                      <a:pt x="78" y="32"/>
                    </a:cubicBezTo>
                    <a:cubicBezTo>
                      <a:pt x="78" y="32"/>
                      <a:pt x="62" y="5"/>
                      <a:pt x="47" y="35"/>
                    </a:cubicBezTo>
                    <a:cubicBezTo>
                      <a:pt x="47" y="35"/>
                      <a:pt x="13" y="21"/>
                      <a:pt x="11" y="55"/>
                    </a:cubicBezTo>
                    <a:cubicBezTo>
                      <a:pt x="11" y="55"/>
                      <a:pt x="0" y="66"/>
                      <a:pt x="10" y="76"/>
                    </a:cubicBezTo>
                    <a:lnTo>
                      <a:pt x="210" y="78"/>
                    </a:lnTo>
                    <a:close/>
                  </a:path>
                </a:pathLst>
              </a:custGeom>
              <a:solidFill>
                <a:srgbClr val="689E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5" name="Freeform 513"/>
              <p:cNvSpPr>
                <a:spLocks/>
              </p:cNvSpPr>
              <p:nvPr/>
            </p:nvSpPr>
            <p:spPr bwMode="auto">
              <a:xfrm>
                <a:off x="668" y="4155"/>
                <a:ext cx="268" cy="105"/>
              </a:xfrm>
              <a:custGeom>
                <a:avLst/>
                <a:gdLst>
                  <a:gd name="T0" fmla="*/ 140 w 140"/>
                  <a:gd name="T1" fmla="*/ 57 h 57"/>
                  <a:gd name="T2" fmla="*/ 120 w 140"/>
                  <a:gd name="T3" fmla="*/ 40 h 57"/>
                  <a:gd name="T4" fmla="*/ 106 w 140"/>
                  <a:gd name="T5" fmla="*/ 32 h 57"/>
                  <a:gd name="T6" fmla="*/ 88 w 140"/>
                  <a:gd name="T7" fmla="*/ 20 h 57"/>
                  <a:gd name="T8" fmla="*/ 62 w 140"/>
                  <a:gd name="T9" fmla="*/ 7 h 57"/>
                  <a:gd name="T10" fmla="*/ 51 w 140"/>
                  <a:gd name="T11" fmla="*/ 24 h 57"/>
                  <a:gd name="T12" fmla="*/ 31 w 140"/>
                  <a:gd name="T13" fmla="*/ 26 h 57"/>
                  <a:gd name="T14" fmla="*/ 7 w 140"/>
                  <a:gd name="T15" fmla="*/ 41 h 57"/>
                  <a:gd name="T16" fmla="*/ 6 w 140"/>
                  <a:gd name="T17" fmla="*/ 56 h 57"/>
                  <a:gd name="T18" fmla="*/ 140 w 140"/>
                  <a:gd name="T1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0" h="57">
                    <a:moveTo>
                      <a:pt x="140" y="57"/>
                    </a:moveTo>
                    <a:cubicBezTo>
                      <a:pt x="140" y="57"/>
                      <a:pt x="136" y="34"/>
                      <a:pt x="120" y="40"/>
                    </a:cubicBezTo>
                    <a:cubicBezTo>
                      <a:pt x="119" y="41"/>
                      <a:pt x="117" y="26"/>
                      <a:pt x="106" y="32"/>
                    </a:cubicBezTo>
                    <a:cubicBezTo>
                      <a:pt x="106" y="32"/>
                      <a:pt x="102" y="13"/>
                      <a:pt x="88" y="20"/>
                    </a:cubicBezTo>
                    <a:cubicBezTo>
                      <a:pt x="88" y="20"/>
                      <a:pt x="82" y="0"/>
                      <a:pt x="62" y="7"/>
                    </a:cubicBezTo>
                    <a:cubicBezTo>
                      <a:pt x="58" y="8"/>
                      <a:pt x="52" y="12"/>
                      <a:pt x="51" y="24"/>
                    </a:cubicBezTo>
                    <a:cubicBezTo>
                      <a:pt x="51" y="24"/>
                      <a:pt x="41" y="5"/>
                      <a:pt x="31" y="26"/>
                    </a:cubicBezTo>
                    <a:cubicBezTo>
                      <a:pt x="31" y="26"/>
                      <a:pt x="9" y="16"/>
                      <a:pt x="7" y="41"/>
                    </a:cubicBezTo>
                    <a:cubicBezTo>
                      <a:pt x="7" y="41"/>
                      <a:pt x="0" y="49"/>
                      <a:pt x="6" y="56"/>
                    </a:cubicBezTo>
                    <a:lnTo>
                      <a:pt x="140" y="57"/>
                    </a:lnTo>
                    <a:close/>
                  </a:path>
                </a:pathLst>
              </a:custGeom>
              <a:solidFill>
                <a:srgbClr val="B4CE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6" name="Freeform 514"/>
              <p:cNvSpPr>
                <a:spLocks/>
              </p:cNvSpPr>
              <p:nvPr/>
            </p:nvSpPr>
            <p:spPr bwMode="auto">
              <a:xfrm>
                <a:off x="668" y="4164"/>
                <a:ext cx="268" cy="96"/>
              </a:xfrm>
              <a:custGeom>
                <a:avLst/>
                <a:gdLst>
                  <a:gd name="T0" fmla="*/ 140 w 140"/>
                  <a:gd name="T1" fmla="*/ 52 h 52"/>
                  <a:gd name="T2" fmla="*/ 120 w 140"/>
                  <a:gd name="T3" fmla="*/ 37 h 52"/>
                  <a:gd name="T4" fmla="*/ 106 w 140"/>
                  <a:gd name="T5" fmla="*/ 29 h 52"/>
                  <a:gd name="T6" fmla="*/ 88 w 140"/>
                  <a:gd name="T7" fmla="*/ 19 h 52"/>
                  <a:gd name="T8" fmla="*/ 62 w 140"/>
                  <a:gd name="T9" fmla="*/ 6 h 52"/>
                  <a:gd name="T10" fmla="*/ 51 w 140"/>
                  <a:gd name="T11" fmla="*/ 22 h 52"/>
                  <a:gd name="T12" fmla="*/ 31 w 140"/>
                  <a:gd name="T13" fmla="*/ 24 h 52"/>
                  <a:gd name="T14" fmla="*/ 7 w 140"/>
                  <a:gd name="T15" fmla="*/ 37 h 52"/>
                  <a:gd name="T16" fmla="*/ 6 w 140"/>
                  <a:gd name="T17" fmla="*/ 51 h 52"/>
                  <a:gd name="T18" fmla="*/ 140 w 140"/>
                  <a:gd name="T1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0" h="52">
                    <a:moveTo>
                      <a:pt x="140" y="52"/>
                    </a:moveTo>
                    <a:cubicBezTo>
                      <a:pt x="140" y="52"/>
                      <a:pt x="135" y="31"/>
                      <a:pt x="120" y="37"/>
                    </a:cubicBezTo>
                    <a:cubicBezTo>
                      <a:pt x="119" y="38"/>
                      <a:pt x="117" y="24"/>
                      <a:pt x="106" y="29"/>
                    </a:cubicBezTo>
                    <a:cubicBezTo>
                      <a:pt x="106" y="29"/>
                      <a:pt x="102" y="12"/>
                      <a:pt x="88" y="19"/>
                    </a:cubicBezTo>
                    <a:cubicBezTo>
                      <a:pt x="88" y="19"/>
                      <a:pt x="81" y="0"/>
                      <a:pt x="62" y="6"/>
                    </a:cubicBezTo>
                    <a:cubicBezTo>
                      <a:pt x="58" y="7"/>
                      <a:pt x="52" y="11"/>
                      <a:pt x="51" y="22"/>
                    </a:cubicBezTo>
                    <a:cubicBezTo>
                      <a:pt x="51" y="22"/>
                      <a:pt x="41" y="4"/>
                      <a:pt x="31" y="24"/>
                    </a:cubicBezTo>
                    <a:cubicBezTo>
                      <a:pt x="31" y="24"/>
                      <a:pt x="9" y="15"/>
                      <a:pt x="7" y="37"/>
                    </a:cubicBezTo>
                    <a:cubicBezTo>
                      <a:pt x="7" y="37"/>
                      <a:pt x="0" y="44"/>
                      <a:pt x="6" y="51"/>
                    </a:cubicBezTo>
                    <a:lnTo>
                      <a:pt x="140" y="52"/>
                    </a:lnTo>
                    <a:close/>
                  </a:path>
                </a:pathLst>
              </a:custGeom>
              <a:solidFill>
                <a:srgbClr val="92B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7" name="Freeform 515"/>
              <p:cNvSpPr>
                <a:spLocks/>
              </p:cNvSpPr>
              <p:nvPr/>
            </p:nvSpPr>
            <p:spPr bwMode="auto">
              <a:xfrm>
                <a:off x="416" y="4190"/>
                <a:ext cx="268" cy="96"/>
              </a:xfrm>
              <a:custGeom>
                <a:avLst/>
                <a:gdLst>
                  <a:gd name="T0" fmla="*/ 140 w 140"/>
                  <a:gd name="T1" fmla="*/ 52 h 52"/>
                  <a:gd name="T2" fmla="*/ 121 w 140"/>
                  <a:gd name="T3" fmla="*/ 37 h 52"/>
                  <a:gd name="T4" fmla="*/ 106 w 140"/>
                  <a:gd name="T5" fmla="*/ 29 h 52"/>
                  <a:gd name="T6" fmla="*/ 89 w 140"/>
                  <a:gd name="T7" fmla="*/ 18 h 52"/>
                  <a:gd name="T8" fmla="*/ 62 w 140"/>
                  <a:gd name="T9" fmla="*/ 6 h 52"/>
                  <a:gd name="T10" fmla="*/ 52 w 140"/>
                  <a:gd name="T11" fmla="*/ 21 h 52"/>
                  <a:gd name="T12" fmla="*/ 32 w 140"/>
                  <a:gd name="T13" fmla="*/ 23 h 52"/>
                  <a:gd name="T14" fmla="*/ 7 w 140"/>
                  <a:gd name="T15" fmla="*/ 37 h 52"/>
                  <a:gd name="T16" fmla="*/ 7 w 140"/>
                  <a:gd name="T17" fmla="*/ 51 h 52"/>
                  <a:gd name="T18" fmla="*/ 140 w 140"/>
                  <a:gd name="T1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0" h="52">
                    <a:moveTo>
                      <a:pt x="140" y="52"/>
                    </a:moveTo>
                    <a:cubicBezTo>
                      <a:pt x="140" y="52"/>
                      <a:pt x="136" y="31"/>
                      <a:pt x="121" y="37"/>
                    </a:cubicBezTo>
                    <a:cubicBezTo>
                      <a:pt x="119" y="37"/>
                      <a:pt x="117" y="23"/>
                      <a:pt x="106" y="29"/>
                    </a:cubicBezTo>
                    <a:cubicBezTo>
                      <a:pt x="106" y="29"/>
                      <a:pt x="103" y="11"/>
                      <a:pt x="89" y="18"/>
                    </a:cubicBezTo>
                    <a:cubicBezTo>
                      <a:pt x="89" y="18"/>
                      <a:pt x="82" y="0"/>
                      <a:pt x="62" y="6"/>
                    </a:cubicBezTo>
                    <a:cubicBezTo>
                      <a:pt x="58" y="7"/>
                      <a:pt x="53" y="10"/>
                      <a:pt x="52" y="21"/>
                    </a:cubicBezTo>
                    <a:cubicBezTo>
                      <a:pt x="52" y="21"/>
                      <a:pt x="41" y="4"/>
                      <a:pt x="32" y="23"/>
                    </a:cubicBezTo>
                    <a:cubicBezTo>
                      <a:pt x="32" y="23"/>
                      <a:pt x="9" y="14"/>
                      <a:pt x="7" y="37"/>
                    </a:cubicBezTo>
                    <a:cubicBezTo>
                      <a:pt x="7" y="37"/>
                      <a:pt x="0" y="44"/>
                      <a:pt x="7" y="51"/>
                    </a:cubicBezTo>
                    <a:lnTo>
                      <a:pt x="140" y="52"/>
                    </a:lnTo>
                    <a:close/>
                  </a:path>
                </a:pathLst>
              </a:custGeom>
              <a:solidFill>
                <a:srgbClr val="92B8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8" name="Freeform 516"/>
              <p:cNvSpPr>
                <a:spLocks/>
              </p:cNvSpPr>
              <p:nvPr/>
            </p:nvSpPr>
            <p:spPr bwMode="auto">
              <a:xfrm>
                <a:off x="661" y="4221"/>
                <a:ext cx="277" cy="48"/>
              </a:xfrm>
              <a:custGeom>
                <a:avLst/>
                <a:gdLst>
                  <a:gd name="T0" fmla="*/ 145 w 145"/>
                  <a:gd name="T1" fmla="*/ 26 h 26"/>
                  <a:gd name="T2" fmla="*/ 125 w 145"/>
                  <a:gd name="T3" fmla="*/ 18 h 26"/>
                  <a:gd name="T4" fmla="*/ 109 w 145"/>
                  <a:gd name="T5" fmla="*/ 14 h 26"/>
                  <a:gd name="T6" fmla="*/ 91 w 145"/>
                  <a:gd name="T7" fmla="*/ 9 h 26"/>
                  <a:gd name="T8" fmla="*/ 64 w 145"/>
                  <a:gd name="T9" fmla="*/ 2 h 26"/>
                  <a:gd name="T10" fmla="*/ 53 w 145"/>
                  <a:gd name="T11" fmla="*/ 10 h 26"/>
                  <a:gd name="T12" fmla="*/ 32 w 145"/>
                  <a:gd name="T13" fmla="*/ 11 h 26"/>
                  <a:gd name="T14" fmla="*/ 7 w 145"/>
                  <a:gd name="T15" fmla="*/ 18 h 26"/>
                  <a:gd name="T16" fmla="*/ 7 w 145"/>
                  <a:gd name="T17" fmla="*/ 25 h 26"/>
                  <a:gd name="T18" fmla="*/ 145 w 145"/>
                  <a:gd name="T19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5" h="26">
                    <a:moveTo>
                      <a:pt x="145" y="26"/>
                    </a:moveTo>
                    <a:cubicBezTo>
                      <a:pt x="145" y="26"/>
                      <a:pt x="140" y="16"/>
                      <a:pt x="125" y="18"/>
                    </a:cubicBezTo>
                    <a:cubicBezTo>
                      <a:pt x="123" y="19"/>
                      <a:pt x="121" y="12"/>
                      <a:pt x="109" y="14"/>
                    </a:cubicBezTo>
                    <a:cubicBezTo>
                      <a:pt x="109" y="14"/>
                      <a:pt x="106" y="6"/>
                      <a:pt x="91" y="9"/>
                    </a:cubicBezTo>
                    <a:cubicBezTo>
                      <a:pt x="91" y="9"/>
                      <a:pt x="84" y="0"/>
                      <a:pt x="64" y="2"/>
                    </a:cubicBezTo>
                    <a:cubicBezTo>
                      <a:pt x="60" y="3"/>
                      <a:pt x="54" y="5"/>
                      <a:pt x="53" y="10"/>
                    </a:cubicBezTo>
                    <a:cubicBezTo>
                      <a:pt x="53" y="10"/>
                      <a:pt x="42" y="1"/>
                      <a:pt x="32" y="11"/>
                    </a:cubicBezTo>
                    <a:cubicBezTo>
                      <a:pt x="32" y="11"/>
                      <a:pt x="9" y="6"/>
                      <a:pt x="7" y="18"/>
                    </a:cubicBezTo>
                    <a:cubicBezTo>
                      <a:pt x="7" y="18"/>
                      <a:pt x="0" y="21"/>
                      <a:pt x="7" y="25"/>
                    </a:cubicBezTo>
                    <a:lnTo>
                      <a:pt x="145" y="26"/>
                    </a:lnTo>
                    <a:close/>
                  </a:path>
                </a:pathLst>
              </a:custGeom>
              <a:solidFill>
                <a:srgbClr val="689E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9" name="Freeform 517"/>
              <p:cNvSpPr>
                <a:spLocks/>
              </p:cNvSpPr>
              <p:nvPr/>
            </p:nvSpPr>
            <p:spPr bwMode="auto">
              <a:xfrm>
                <a:off x="1479" y="3922"/>
                <a:ext cx="19" cy="13"/>
              </a:xfrm>
              <a:custGeom>
                <a:avLst/>
                <a:gdLst>
                  <a:gd name="T0" fmla="*/ 6 w 10"/>
                  <a:gd name="T1" fmla="*/ 0 h 7"/>
                  <a:gd name="T2" fmla="*/ 0 w 10"/>
                  <a:gd name="T3" fmla="*/ 2 h 7"/>
                  <a:gd name="T4" fmla="*/ 1 w 10"/>
                  <a:gd name="T5" fmla="*/ 5 h 7"/>
                  <a:gd name="T6" fmla="*/ 4 w 10"/>
                  <a:gd name="T7" fmla="*/ 7 h 7"/>
                  <a:gd name="T8" fmla="*/ 6 w 10"/>
                  <a:gd name="T9" fmla="*/ 7 h 7"/>
                  <a:gd name="T10" fmla="*/ 10 w 10"/>
                  <a:gd name="T11" fmla="*/ 7 h 7"/>
                  <a:gd name="T12" fmla="*/ 9 w 10"/>
                  <a:gd name="T13" fmla="*/ 5 h 7"/>
                  <a:gd name="T14" fmla="*/ 6 w 10"/>
                  <a:gd name="T1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7">
                    <a:moveTo>
                      <a:pt x="6" y="0"/>
                    </a:moveTo>
                    <a:cubicBezTo>
                      <a:pt x="4" y="0"/>
                      <a:pt x="2" y="1"/>
                      <a:pt x="0" y="2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2" y="6"/>
                      <a:pt x="3" y="6"/>
                      <a:pt x="4" y="7"/>
                    </a:cubicBezTo>
                    <a:cubicBezTo>
                      <a:pt x="5" y="7"/>
                      <a:pt x="5" y="7"/>
                      <a:pt x="6" y="7"/>
                    </a:cubicBezTo>
                    <a:cubicBezTo>
                      <a:pt x="7" y="7"/>
                      <a:pt x="9" y="7"/>
                      <a:pt x="10" y="7"/>
                    </a:cubicBezTo>
                    <a:cubicBezTo>
                      <a:pt x="10" y="6"/>
                      <a:pt x="10" y="6"/>
                      <a:pt x="9" y="5"/>
                    </a:cubicBezTo>
                    <a:cubicBezTo>
                      <a:pt x="9" y="3"/>
                      <a:pt x="7" y="2"/>
                      <a:pt x="6" y="0"/>
                    </a:cubicBezTo>
                    <a:close/>
                  </a:path>
                </a:pathLst>
              </a:custGeom>
              <a:solidFill>
                <a:srgbClr val="CA7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0" name="Freeform 518"/>
              <p:cNvSpPr>
                <a:spLocks/>
              </p:cNvSpPr>
              <p:nvPr/>
            </p:nvSpPr>
            <p:spPr bwMode="auto">
              <a:xfrm>
                <a:off x="1427" y="3739"/>
                <a:ext cx="276" cy="187"/>
              </a:xfrm>
              <a:custGeom>
                <a:avLst/>
                <a:gdLst>
                  <a:gd name="T0" fmla="*/ 33 w 144"/>
                  <a:gd name="T1" fmla="*/ 5 h 101"/>
                  <a:gd name="T2" fmla="*/ 22 w 144"/>
                  <a:gd name="T3" fmla="*/ 6 h 101"/>
                  <a:gd name="T4" fmla="*/ 15 w 144"/>
                  <a:gd name="T5" fmla="*/ 8 h 101"/>
                  <a:gd name="T6" fmla="*/ 8 w 144"/>
                  <a:gd name="T7" fmla="*/ 12 h 101"/>
                  <a:gd name="T8" fmla="*/ 6 w 144"/>
                  <a:gd name="T9" fmla="*/ 18 h 101"/>
                  <a:gd name="T10" fmla="*/ 3 w 144"/>
                  <a:gd name="T11" fmla="*/ 53 h 101"/>
                  <a:gd name="T12" fmla="*/ 7 w 144"/>
                  <a:gd name="T13" fmla="*/ 60 h 101"/>
                  <a:gd name="T14" fmla="*/ 5 w 144"/>
                  <a:gd name="T15" fmla="*/ 37 h 101"/>
                  <a:gd name="T16" fmla="*/ 5 w 144"/>
                  <a:gd name="T17" fmla="*/ 29 h 101"/>
                  <a:gd name="T18" fmla="*/ 9 w 144"/>
                  <a:gd name="T19" fmla="*/ 34 h 101"/>
                  <a:gd name="T20" fmla="*/ 12 w 144"/>
                  <a:gd name="T21" fmla="*/ 42 h 101"/>
                  <a:gd name="T22" fmla="*/ 17 w 144"/>
                  <a:gd name="T23" fmla="*/ 71 h 101"/>
                  <a:gd name="T24" fmla="*/ 24 w 144"/>
                  <a:gd name="T25" fmla="*/ 83 h 101"/>
                  <a:gd name="T26" fmla="*/ 30 w 144"/>
                  <a:gd name="T27" fmla="*/ 96 h 101"/>
                  <a:gd name="T28" fmla="*/ 37 w 144"/>
                  <a:gd name="T29" fmla="*/ 99 h 101"/>
                  <a:gd name="T30" fmla="*/ 37 w 144"/>
                  <a:gd name="T31" fmla="*/ 89 h 101"/>
                  <a:gd name="T32" fmla="*/ 34 w 144"/>
                  <a:gd name="T33" fmla="*/ 79 h 101"/>
                  <a:gd name="T34" fmla="*/ 33 w 144"/>
                  <a:gd name="T35" fmla="*/ 67 h 101"/>
                  <a:gd name="T36" fmla="*/ 33 w 144"/>
                  <a:gd name="T37" fmla="*/ 59 h 101"/>
                  <a:gd name="T38" fmla="*/ 38 w 144"/>
                  <a:gd name="T39" fmla="*/ 56 h 101"/>
                  <a:gd name="T40" fmla="*/ 53 w 144"/>
                  <a:gd name="T41" fmla="*/ 64 h 101"/>
                  <a:gd name="T42" fmla="*/ 67 w 144"/>
                  <a:gd name="T43" fmla="*/ 65 h 101"/>
                  <a:gd name="T44" fmla="*/ 77 w 144"/>
                  <a:gd name="T45" fmla="*/ 65 h 101"/>
                  <a:gd name="T46" fmla="*/ 89 w 144"/>
                  <a:gd name="T47" fmla="*/ 65 h 101"/>
                  <a:gd name="T48" fmla="*/ 93 w 144"/>
                  <a:gd name="T49" fmla="*/ 68 h 101"/>
                  <a:gd name="T50" fmla="*/ 93 w 144"/>
                  <a:gd name="T51" fmla="*/ 79 h 101"/>
                  <a:gd name="T52" fmla="*/ 92 w 144"/>
                  <a:gd name="T53" fmla="*/ 86 h 101"/>
                  <a:gd name="T54" fmla="*/ 89 w 144"/>
                  <a:gd name="T55" fmla="*/ 94 h 101"/>
                  <a:gd name="T56" fmla="*/ 97 w 144"/>
                  <a:gd name="T57" fmla="*/ 99 h 101"/>
                  <a:gd name="T58" fmla="*/ 98 w 144"/>
                  <a:gd name="T59" fmla="*/ 92 h 101"/>
                  <a:gd name="T60" fmla="*/ 99 w 144"/>
                  <a:gd name="T61" fmla="*/ 85 h 101"/>
                  <a:gd name="T62" fmla="*/ 103 w 144"/>
                  <a:gd name="T63" fmla="*/ 78 h 101"/>
                  <a:gd name="T64" fmla="*/ 106 w 144"/>
                  <a:gd name="T65" fmla="*/ 72 h 101"/>
                  <a:gd name="T66" fmla="*/ 122 w 144"/>
                  <a:gd name="T67" fmla="*/ 58 h 101"/>
                  <a:gd name="T68" fmla="*/ 125 w 144"/>
                  <a:gd name="T69" fmla="*/ 53 h 101"/>
                  <a:gd name="T70" fmla="*/ 131 w 144"/>
                  <a:gd name="T71" fmla="*/ 50 h 101"/>
                  <a:gd name="T72" fmla="*/ 139 w 144"/>
                  <a:gd name="T73" fmla="*/ 47 h 101"/>
                  <a:gd name="T74" fmla="*/ 144 w 144"/>
                  <a:gd name="T75" fmla="*/ 43 h 101"/>
                  <a:gd name="T76" fmla="*/ 133 w 144"/>
                  <a:gd name="T77" fmla="*/ 25 h 101"/>
                  <a:gd name="T78" fmla="*/ 118 w 144"/>
                  <a:gd name="T79" fmla="*/ 23 h 101"/>
                  <a:gd name="T80" fmla="*/ 121 w 144"/>
                  <a:gd name="T81" fmla="*/ 14 h 101"/>
                  <a:gd name="T82" fmla="*/ 135 w 144"/>
                  <a:gd name="T83" fmla="*/ 12 h 101"/>
                  <a:gd name="T84" fmla="*/ 120 w 144"/>
                  <a:gd name="T85" fmla="*/ 10 h 101"/>
                  <a:gd name="T86" fmla="*/ 107 w 144"/>
                  <a:gd name="T87" fmla="*/ 7 h 101"/>
                  <a:gd name="T88" fmla="*/ 101 w 144"/>
                  <a:gd name="T89" fmla="*/ 3 h 101"/>
                  <a:gd name="T90" fmla="*/ 93 w 144"/>
                  <a:gd name="T91" fmla="*/ 1 h 101"/>
                  <a:gd name="T92" fmla="*/ 83 w 144"/>
                  <a:gd name="T93" fmla="*/ 3 h 101"/>
                  <a:gd name="T94" fmla="*/ 77 w 144"/>
                  <a:gd name="T95" fmla="*/ 5 h 101"/>
                  <a:gd name="T96" fmla="*/ 64 w 144"/>
                  <a:gd name="T97" fmla="*/ 6 h 101"/>
                  <a:gd name="T98" fmla="*/ 54 w 144"/>
                  <a:gd name="T99" fmla="*/ 4 h 101"/>
                  <a:gd name="T100" fmla="*/ 40 w 144"/>
                  <a:gd name="T101" fmla="*/ 3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44" h="101">
                    <a:moveTo>
                      <a:pt x="38" y="3"/>
                    </a:moveTo>
                    <a:cubicBezTo>
                      <a:pt x="37" y="4"/>
                      <a:pt x="36" y="4"/>
                      <a:pt x="34" y="4"/>
                    </a:cubicBezTo>
                    <a:cubicBezTo>
                      <a:pt x="34" y="5"/>
                      <a:pt x="33" y="5"/>
                      <a:pt x="33" y="5"/>
                    </a:cubicBezTo>
                    <a:cubicBezTo>
                      <a:pt x="31" y="5"/>
                      <a:pt x="30" y="5"/>
                      <a:pt x="28" y="5"/>
                    </a:cubicBezTo>
                    <a:cubicBezTo>
                      <a:pt x="28" y="6"/>
                      <a:pt x="27" y="6"/>
                      <a:pt x="27" y="6"/>
                    </a:cubicBezTo>
                    <a:cubicBezTo>
                      <a:pt x="25" y="6"/>
                      <a:pt x="24" y="6"/>
                      <a:pt x="22" y="6"/>
                    </a:cubicBezTo>
                    <a:cubicBezTo>
                      <a:pt x="22" y="7"/>
                      <a:pt x="21" y="7"/>
                      <a:pt x="21" y="7"/>
                    </a:cubicBezTo>
                    <a:cubicBezTo>
                      <a:pt x="19" y="7"/>
                      <a:pt x="18" y="7"/>
                      <a:pt x="16" y="8"/>
                    </a:cubicBezTo>
                    <a:cubicBezTo>
                      <a:pt x="16" y="8"/>
                      <a:pt x="16" y="8"/>
                      <a:pt x="15" y="8"/>
                    </a:cubicBezTo>
                    <a:cubicBezTo>
                      <a:pt x="14" y="9"/>
                      <a:pt x="13" y="9"/>
                      <a:pt x="11" y="9"/>
                    </a:cubicBezTo>
                    <a:cubicBezTo>
                      <a:pt x="11" y="10"/>
                      <a:pt x="10" y="10"/>
                      <a:pt x="10" y="10"/>
                    </a:cubicBezTo>
                    <a:cubicBezTo>
                      <a:pt x="9" y="11"/>
                      <a:pt x="8" y="11"/>
                      <a:pt x="8" y="12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14"/>
                      <a:pt x="6" y="15"/>
                      <a:pt x="6" y="17"/>
                    </a:cubicBezTo>
                    <a:cubicBezTo>
                      <a:pt x="6" y="17"/>
                      <a:pt x="6" y="18"/>
                      <a:pt x="6" y="18"/>
                    </a:cubicBezTo>
                    <a:cubicBezTo>
                      <a:pt x="0" y="26"/>
                      <a:pt x="2" y="34"/>
                      <a:pt x="4" y="42"/>
                    </a:cubicBezTo>
                    <a:cubicBezTo>
                      <a:pt x="4" y="43"/>
                      <a:pt x="4" y="44"/>
                      <a:pt x="4" y="45"/>
                    </a:cubicBezTo>
                    <a:cubicBezTo>
                      <a:pt x="4" y="48"/>
                      <a:pt x="3" y="50"/>
                      <a:pt x="3" y="53"/>
                    </a:cubicBezTo>
                    <a:cubicBezTo>
                      <a:pt x="3" y="55"/>
                      <a:pt x="4" y="57"/>
                      <a:pt x="5" y="59"/>
                    </a:cubicBezTo>
                    <a:cubicBezTo>
                      <a:pt x="6" y="60"/>
                      <a:pt x="6" y="60"/>
                      <a:pt x="6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8" y="57"/>
                      <a:pt x="9" y="55"/>
                      <a:pt x="9" y="52"/>
                    </a:cubicBezTo>
                    <a:cubicBezTo>
                      <a:pt x="9" y="49"/>
                      <a:pt x="7" y="46"/>
                      <a:pt x="7" y="44"/>
                    </a:cubicBezTo>
                    <a:cubicBezTo>
                      <a:pt x="6" y="42"/>
                      <a:pt x="5" y="39"/>
                      <a:pt x="5" y="37"/>
                    </a:cubicBezTo>
                    <a:cubicBezTo>
                      <a:pt x="5" y="36"/>
                      <a:pt x="5" y="36"/>
                      <a:pt x="5" y="35"/>
                    </a:cubicBezTo>
                    <a:cubicBezTo>
                      <a:pt x="4" y="33"/>
                      <a:pt x="4" y="32"/>
                      <a:pt x="5" y="31"/>
                    </a:cubicBezTo>
                    <a:cubicBezTo>
                      <a:pt x="4" y="30"/>
                      <a:pt x="4" y="29"/>
                      <a:pt x="5" y="29"/>
                    </a:cubicBezTo>
                    <a:cubicBezTo>
                      <a:pt x="5" y="27"/>
                      <a:pt x="6" y="25"/>
                      <a:pt x="7" y="23"/>
                    </a:cubicBezTo>
                    <a:cubicBezTo>
                      <a:pt x="8" y="26"/>
                      <a:pt x="8" y="29"/>
                      <a:pt x="9" y="32"/>
                    </a:cubicBezTo>
                    <a:cubicBezTo>
                      <a:pt x="9" y="32"/>
                      <a:pt x="9" y="33"/>
                      <a:pt x="9" y="34"/>
                    </a:cubicBezTo>
                    <a:cubicBezTo>
                      <a:pt x="10" y="36"/>
                      <a:pt x="11" y="38"/>
                      <a:pt x="11" y="40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1"/>
                      <a:pt x="12" y="41"/>
                      <a:pt x="12" y="42"/>
                    </a:cubicBezTo>
                    <a:cubicBezTo>
                      <a:pt x="14" y="49"/>
                      <a:pt x="16" y="56"/>
                      <a:pt x="17" y="63"/>
                    </a:cubicBezTo>
                    <a:cubicBezTo>
                      <a:pt x="18" y="65"/>
                      <a:pt x="19" y="67"/>
                      <a:pt x="18" y="70"/>
                    </a:cubicBezTo>
                    <a:cubicBezTo>
                      <a:pt x="17" y="71"/>
                      <a:pt x="17" y="71"/>
                      <a:pt x="17" y="71"/>
                    </a:cubicBezTo>
                    <a:cubicBezTo>
                      <a:pt x="17" y="72"/>
                      <a:pt x="17" y="73"/>
                      <a:pt x="18" y="75"/>
                    </a:cubicBezTo>
                    <a:cubicBezTo>
                      <a:pt x="20" y="76"/>
                      <a:pt x="21" y="78"/>
                      <a:pt x="22" y="80"/>
                    </a:cubicBezTo>
                    <a:cubicBezTo>
                      <a:pt x="22" y="81"/>
                      <a:pt x="23" y="82"/>
                      <a:pt x="24" y="83"/>
                    </a:cubicBezTo>
                    <a:cubicBezTo>
                      <a:pt x="25" y="86"/>
                      <a:pt x="27" y="88"/>
                      <a:pt x="29" y="91"/>
                    </a:cubicBezTo>
                    <a:cubicBezTo>
                      <a:pt x="29" y="92"/>
                      <a:pt x="30" y="93"/>
                      <a:pt x="30" y="94"/>
                    </a:cubicBezTo>
                    <a:cubicBezTo>
                      <a:pt x="31" y="94"/>
                      <a:pt x="31" y="95"/>
                      <a:pt x="30" y="96"/>
                    </a:cubicBezTo>
                    <a:cubicBezTo>
                      <a:pt x="30" y="97"/>
                      <a:pt x="29" y="98"/>
                      <a:pt x="29" y="99"/>
                    </a:cubicBezTo>
                    <a:cubicBezTo>
                      <a:pt x="29" y="100"/>
                      <a:pt x="30" y="101"/>
                      <a:pt x="32" y="101"/>
                    </a:cubicBezTo>
                    <a:cubicBezTo>
                      <a:pt x="33" y="100"/>
                      <a:pt x="35" y="99"/>
                      <a:pt x="37" y="99"/>
                    </a:cubicBezTo>
                    <a:cubicBezTo>
                      <a:pt x="38" y="99"/>
                      <a:pt x="39" y="99"/>
                      <a:pt x="40" y="99"/>
                    </a:cubicBezTo>
                    <a:cubicBezTo>
                      <a:pt x="40" y="98"/>
                      <a:pt x="40" y="97"/>
                      <a:pt x="39" y="96"/>
                    </a:cubicBezTo>
                    <a:cubicBezTo>
                      <a:pt x="38" y="94"/>
                      <a:pt x="37" y="92"/>
                      <a:pt x="37" y="89"/>
                    </a:cubicBezTo>
                    <a:cubicBezTo>
                      <a:pt x="36" y="89"/>
                      <a:pt x="36" y="88"/>
                      <a:pt x="36" y="87"/>
                    </a:cubicBezTo>
                    <a:cubicBezTo>
                      <a:pt x="35" y="85"/>
                      <a:pt x="35" y="83"/>
                      <a:pt x="34" y="81"/>
                    </a:cubicBezTo>
                    <a:cubicBezTo>
                      <a:pt x="34" y="80"/>
                      <a:pt x="34" y="80"/>
                      <a:pt x="34" y="79"/>
                    </a:cubicBezTo>
                    <a:cubicBezTo>
                      <a:pt x="33" y="77"/>
                      <a:pt x="33" y="75"/>
                      <a:pt x="33" y="74"/>
                    </a:cubicBezTo>
                    <a:cubicBezTo>
                      <a:pt x="33" y="73"/>
                      <a:pt x="33" y="73"/>
                      <a:pt x="33" y="72"/>
                    </a:cubicBezTo>
                    <a:cubicBezTo>
                      <a:pt x="33" y="70"/>
                      <a:pt x="33" y="69"/>
                      <a:pt x="33" y="67"/>
                    </a:cubicBezTo>
                    <a:cubicBezTo>
                      <a:pt x="33" y="67"/>
                      <a:pt x="33" y="66"/>
                      <a:pt x="33" y="66"/>
                    </a:cubicBezTo>
                    <a:cubicBezTo>
                      <a:pt x="33" y="64"/>
                      <a:pt x="33" y="63"/>
                      <a:pt x="33" y="61"/>
                    </a:cubicBezTo>
                    <a:cubicBezTo>
                      <a:pt x="33" y="61"/>
                      <a:pt x="33" y="60"/>
                      <a:pt x="33" y="59"/>
                    </a:cubicBezTo>
                    <a:cubicBezTo>
                      <a:pt x="33" y="57"/>
                      <a:pt x="33" y="55"/>
                      <a:pt x="33" y="53"/>
                    </a:cubicBezTo>
                    <a:cubicBezTo>
                      <a:pt x="33" y="53"/>
                      <a:pt x="34" y="53"/>
                      <a:pt x="34" y="53"/>
                    </a:cubicBezTo>
                    <a:cubicBezTo>
                      <a:pt x="35" y="54"/>
                      <a:pt x="37" y="55"/>
                      <a:pt x="38" y="56"/>
                    </a:cubicBezTo>
                    <a:cubicBezTo>
                      <a:pt x="39" y="56"/>
                      <a:pt x="39" y="57"/>
                      <a:pt x="40" y="57"/>
                    </a:cubicBezTo>
                    <a:cubicBezTo>
                      <a:pt x="43" y="60"/>
                      <a:pt x="46" y="62"/>
                      <a:pt x="51" y="63"/>
                    </a:cubicBezTo>
                    <a:cubicBezTo>
                      <a:pt x="52" y="63"/>
                      <a:pt x="52" y="63"/>
                      <a:pt x="53" y="64"/>
                    </a:cubicBezTo>
                    <a:cubicBezTo>
                      <a:pt x="55" y="64"/>
                      <a:pt x="57" y="64"/>
                      <a:pt x="59" y="64"/>
                    </a:cubicBezTo>
                    <a:cubicBezTo>
                      <a:pt x="60" y="65"/>
                      <a:pt x="61" y="65"/>
                      <a:pt x="62" y="65"/>
                    </a:cubicBezTo>
                    <a:cubicBezTo>
                      <a:pt x="64" y="65"/>
                      <a:pt x="65" y="65"/>
                      <a:pt x="67" y="65"/>
                    </a:cubicBezTo>
                    <a:cubicBezTo>
                      <a:pt x="68" y="65"/>
                      <a:pt x="69" y="65"/>
                      <a:pt x="70" y="65"/>
                    </a:cubicBezTo>
                    <a:cubicBezTo>
                      <a:pt x="71" y="65"/>
                      <a:pt x="73" y="65"/>
                      <a:pt x="75" y="65"/>
                    </a:cubicBezTo>
                    <a:cubicBezTo>
                      <a:pt x="76" y="65"/>
                      <a:pt x="76" y="65"/>
                      <a:pt x="77" y="65"/>
                    </a:cubicBezTo>
                    <a:cubicBezTo>
                      <a:pt x="79" y="65"/>
                      <a:pt x="80" y="65"/>
                      <a:pt x="82" y="65"/>
                    </a:cubicBezTo>
                    <a:cubicBezTo>
                      <a:pt x="83" y="65"/>
                      <a:pt x="83" y="65"/>
                      <a:pt x="84" y="65"/>
                    </a:cubicBezTo>
                    <a:cubicBezTo>
                      <a:pt x="86" y="65"/>
                      <a:pt x="87" y="65"/>
                      <a:pt x="89" y="65"/>
                    </a:cubicBezTo>
                    <a:cubicBezTo>
                      <a:pt x="90" y="65"/>
                      <a:pt x="90" y="65"/>
                      <a:pt x="91" y="65"/>
                    </a:cubicBezTo>
                    <a:cubicBezTo>
                      <a:pt x="92" y="65"/>
                      <a:pt x="93" y="65"/>
                      <a:pt x="93" y="66"/>
                    </a:cubicBezTo>
                    <a:cubicBezTo>
                      <a:pt x="93" y="67"/>
                      <a:pt x="93" y="68"/>
                      <a:pt x="93" y="68"/>
                    </a:cubicBezTo>
                    <a:cubicBezTo>
                      <a:pt x="93" y="70"/>
                      <a:pt x="93" y="71"/>
                      <a:pt x="93" y="73"/>
                    </a:cubicBezTo>
                    <a:cubicBezTo>
                      <a:pt x="93" y="73"/>
                      <a:pt x="93" y="74"/>
                      <a:pt x="93" y="74"/>
                    </a:cubicBezTo>
                    <a:cubicBezTo>
                      <a:pt x="93" y="76"/>
                      <a:pt x="93" y="78"/>
                      <a:pt x="93" y="79"/>
                    </a:cubicBezTo>
                    <a:cubicBezTo>
                      <a:pt x="93" y="80"/>
                      <a:pt x="93" y="81"/>
                      <a:pt x="93" y="81"/>
                    </a:cubicBezTo>
                    <a:cubicBezTo>
                      <a:pt x="93" y="83"/>
                      <a:pt x="93" y="84"/>
                      <a:pt x="92" y="85"/>
                    </a:cubicBezTo>
                    <a:cubicBezTo>
                      <a:pt x="92" y="86"/>
                      <a:pt x="92" y="86"/>
                      <a:pt x="92" y="86"/>
                    </a:cubicBezTo>
                    <a:cubicBezTo>
                      <a:pt x="92" y="88"/>
                      <a:pt x="92" y="89"/>
                      <a:pt x="91" y="90"/>
                    </a:cubicBezTo>
                    <a:cubicBezTo>
                      <a:pt x="90" y="91"/>
                      <a:pt x="90" y="91"/>
                      <a:pt x="90" y="91"/>
                    </a:cubicBezTo>
                    <a:cubicBezTo>
                      <a:pt x="90" y="92"/>
                      <a:pt x="89" y="93"/>
                      <a:pt x="89" y="94"/>
                    </a:cubicBezTo>
                    <a:cubicBezTo>
                      <a:pt x="88" y="95"/>
                      <a:pt x="88" y="95"/>
                      <a:pt x="88" y="95"/>
                    </a:cubicBezTo>
                    <a:cubicBezTo>
                      <a:pt x="88" y="98"/>
                      <a:pt x="88" y="98"/>
                      <a:pt x="91" y="99"/>
                    </a:cubicBezTo>
                    <a:cubicBezTo>
                      <a:pt x="93" y="99"/>
                      <a:pt x="95" y="99"/>
                      <a:pt x="97" y="99"/>
                    </a:cubicBezTo>
                    <a:cubicBezTo>
                      <a:pt x="97" y="99"/>
                      <a:pt x="98" y="99"/>
                      <a:pt x="98" y="99"/>
                    </a:cubicBezTo>
                    <a:cubicBezTo>
                      <a:pt x="98" y="98"/>
                      <a:pt x="98" y="98"/>
                      <a:pt x="98" y="97"/>
                    </a:cubicBezTo>
                    <a:cubicBezTo>
                      <a:pt x="98" y="95"/>
                      <a:pt x="98" y="94"/>
                      <a:pt x="98" y="92"/>
                    </a:cubicBezTo>
                    <a:cubicBezTo>
                      <a:pt x="98" y="92"/>
                      <a:pt x="98" y="91"/>
                      <a:pt x="98" y="91"/>
                    </a:cubicBezTo>
                    <a:cubicBezTo>
                      <a:pt x="98" y="89"/>
                      <a:pt x="98" y="88"/>
                      <a:pt x="99" y="87"/>
                    </a:cubicBezTo>
                    <a:cubicBezTo>
                      <a:pt x="99" y="86"/>
                      <a:pt x="99" y="86"/>
                      <a:pt x="99" y="85"/>
                    </a:cubicBezTo>
                    <a:cubicBezTo>
                      <a:pt x="99" y="84"/>
                      <a:pt x="100" y="83"/>
                      <a:pt x="101" y="82"/>
                    </a:cubicBezTo>
                    <a:cubicBezTo>
                      <a:pt x="101" y="82"/>
                      <a:pt x="101" y="81"/>
                      <a:pt x="102" y="81"/>
                    </a:cubicBezTo>
                    <a:cubicBezTo>
                      <a:pt x="102" y="80"/>
                      <a:pt x="103" y="79"/>
                      <a:pt x="103" y="78"/>
                    </a:cubicBezTo>
                    <a:cubicBezTo>
                      <a:pt x="103" y="77"/>
                      <a:pt x="103" y="77"/>
                      <a:pt x="104" y="76"/>
                    </a:cubicBezTo>
                    <a:cubicBezTo>
                      <a:pt x="104" y="75"/>
                      <a:pt x="105" y="74"/>
                      <a:pt x="106" y="73"/>
                    </a:cubicBezTo>
                    <a:cubicBezTo>
                      <a:pt x="106" y="72"/>
                      <a:pt x="106" y="72"/>
                      <a:pt x="106" y="72"/>
                    </a:cubicBezTo>
                    <a:cubicBezTo>
                      <a:pt x="106" y="71"/>
                      <a:pt x="106" y="69"/>
                      <a:pt x="107" y="67"/>
                    </a:cubicBezTo>
                    <a:cubicBezTo>
                      <a:pt x="107" y="65"/>
                      <a:pt x="108" y="65"/>
                      <a:pt x="111" y="65"/>
                    </a:cubicBezTo>
                    <a:cubicBezTo>
                      <a:pt x="115" y="63"/>
                      <a:pt x="119" y="61"/>
                      <a:pt x="122" y="58"/>
                    </a:cubicBezTo>
                    <a:cubicBezTo>
                      <a:pt x="122" y="58"/>
                      <a:pt x="122" y="57"/>
                      <a:pt x="123" y="57"/>
                    </a:cubicBezTo>
                    <a:cubicBezTo>
                      <a:pt x="123" y="56"/>
                      <a:pt x="123" y="56"/>
                      <a:pt x="123" y="56"/>
                    </a:cubicBezTo>
                    <a:cubicBezTo>
                      <a:pt x="123" y="55"/>
                      <a:pt x="124" y="54"/>
                      <a:pt x="125" y="53"/>
                    </a:cubicBezTo>
                    <a:cubicBezTo>
                      <a:pt x="125" y="52"/>
                      <a:pt x="125" y="52"/>
                      <a:pt x="126" y="51"/>
                    </a:cubicBezTo>
                    <a:cubicBezTo>
                      <a:pt x="127" y="50"/>
                      <a:pt x="128" y="50"/>
                      <a:pt x="130" y="50"/>
                    </a:cubicBezTo>
                    <a:cubicBezTo>
                      <a:pt x="130" y="50"/>
                      <a:pt x="131" y="50"/>
                      <a:pt x="131" y="50"/>
                    </a:cubicBezTo>
                    <a:cubicBezTo>
                      <a:pt x="133" y="50"/>
                      <a:pt x="134" y="49"/>
                      <a:pt x="135" y="49"/>
                    </a:cubicBezTo>
                    <a:cubicBezTo>
                      <a:pt x="136" y="49"/>
                      <a:pt x="136" y="49"/>
                      <a:pt x="136" y="48"/>
                    </a:cubicBezTo>
                    <a:cubicBezTo>
                      <a:pt x="137" y="48"/>
                      <a:pt x="138" y="47"/>
                      <a:pt x="139" y="47"/>
                    </a:cubicBezTo>
                    <a:cubicBezTo>
                      <a:pt x="140" y="46"/>
                      <a:pt x="140" y="46"/>
                      <a:pt x="141" y="46"/>
                    </a:cubicBezTo>
                    <a:cubicBezTo>
                      <a:pt x="142" y="45"/>
                      <a:pt x="142" y="44"/>
                      <a:pt x="143" y="44"/>
                    </a:cubicBezTo>
                    <a:cubicBezTo>
                      <a:pt x="144" y="43"/>
                      <a:pt x="144" y="43"/>
                      <a:pt x="144" y="43"/>
                    </a:cubicBezTo>
                    <a:cubicBezTo>
                      <a:pt x="144" y="42"/>
                      <a:pt x="144" y="42"/>
                      <a:pt x="144" y="42"/>
                    </a:cubicBezTo>
                    <a:cubicBezTo>
                      <a:pt x="143" y="41"/>
                      <a:pt x="142" y="41"/>
                      <a:pt x="141" y="39"/>
                    </a:cubicBezTo>
                    <a:cubicBezTo>
                      <a:pt x="138" y="34"/>
                      <a:pt x="134" y="30"/>
                      <a:pt x="133" y="25"/>
                    </a:cubicBezTo>
                    <a:cubicBezTo>
                      <a:pt x="133" y="24"/>
                      <a:pt x="132" y="23"/>
                      <a:pt x="131" y="23"/>
                    </a:cubicBezTo>
                    <a:cubicBezTo>
                      <a:pt x="130" y="23"/>
                      <a:pt x="129" y="23"/>
                      <a:pt x="128" y="24"/>
                    </a:cubicBezTo>
                    <a:cubicBezTo>
                      <a:pt x="124" y="25"/>
                      <a:pt x="121" y="25"/>
                      <a:pt x="118" y="23"/>
                    </a:cubicBezTo>
                    <a:cubicBezTo>
                      <a:pt x="116" y="22"/>
                      <a:pt x="115" y="20"/>
                      <a:pt x="113" y="19"/>
                    </a:cubicBezTo>
                    <a:cubicBezTo>
                      <a:pt x="112" y="18"/>
                      <a:pt x="112" y="17"/>
                      <a:pt x="114" y="17"/>
                    </a:cubicBezTo>
                    <a:cubicBezTo>
                      <a:pt x="116" y="15"/>
                      <a:pt x="119" y="15"/>
                      <a:pt x="121" y="14"/>
                    </a:cubicBezTo>
                    <a:cubicBezTo>
                      <a:pt x="122" y="14"/>
                      <a:pt x="123" y="14"/>
                      <a:pt x="123" y="14"/>
                    </a:cubicBezTo>
                    <a:cubicBezTo>
                      <a:pt x="125" y="15"/>
                      <a:pt x="127" y="15"/>
                      <a:pt x="129" y="15"/>
                    </a:cubicBezTo>
                    <a:cubicBezTo>
                      <a:pt x="132" y="16"/>
                      <a:pt x="134" y="15"/>
                      <a:pt x="135" y="12"/>
                    </a:cubicBezTo>
                    <a:cubicBezTo>
                      <a:pt x="133" y="12"/>
                      <a:pt x="131" y="11"/>
                      <a:pt x="129" y="11"/>
                    </a:cubicBezTo>
                    <a:cubicBezTo>
                      <a:pt x="128" y="11"/>
                      <a:pt x="127" y="11"/>
                      <a:pt x="126" y="11"/>
                    </a:cubicBezTo>
                    <a:cubicBezTo>
                      <a:pt x="124" y="11"/>
                      <a:pt x="122" y="10"/>
                      <a:pt x="120" y="10"/>
                    </a:cubicBezTo>
                    <a:cubicBezTo>
                      <a:pt x="119" y="10"/>
                      <a:pt x="118" y="9"/>
                      <a:pt x="117" y="9"/>
                    </a:cubicBezTo>
                    <a:cubicBezTo>
                      <a:pt x="115" y="9"/>
                      <a:pt x="112" y="8"/>
                      <a:pt x="110" y="7"/>
                    </a:cubicBezTo>
                    <a:cubicBezTo>
                      <a:pt x="109" y="7"/>
                      <a:pt x="108" y="7"/>
                      <a:pt x="107" y="7"/>
                    </a:cubicBezTo>
                    <a:cubicBezTo>
                      <a:pt x="107" y="6"/>
                      <a:pt x="107" y="6"/>
                      <a:pt x="107" y="6"/>
                    </a:cubicBezTo>
                    <a:cubicBezTo>
                      <a:pt x="107" y="6"/>
                      <a:pt x="107" y="6"/>
                      <a:pt x="107" y="6"/>
                    </a:cubicBezTo>
                    <a:cubicBezTo>
                      <a:pt x="105" y="6"/>
                      <a:pt x="103" y="5"/>
                      <a:pt x="101" y="3"/>
                    </a:cubicBezTo>
                    <a:cubicBezTo>
                      <a:pt x="101" y="2"/>
                      <a:pt x="100" y="1"/>
                      <a:pt x="99" y="0"/>
                    </a:cubicBezTo>
                    <a:cubicBezTo>
                      <a:pt x="97" y="0"/>
                      <a:pt x="96" y="0"/>
                      <a:pt x="95" y="1"/>
                    </a:cubicBezTo>
                    <a:cubicBezTo>
                      <a:pt x="94" y="1"/>
                      <a:pt x="94" y="1"/>
                      <a:pt x="93" y="1"/>
                    </a:cubicBezTo>
                    <a:cubicBezTo>
                      <a:pt x="92" y="1"/>
                      <a:pt x="90" y="1"/>
                      <a:pt x="89" y="1"/>
                    </a:cubicBezTo>
                    <a:cubicBezTo>
                      <a:pt x="88" y="2"/>
                      <a:pt x="88" y="2"/>
                      <a:pt x="87" y="2"/>
                    </a:cubicBezTo>
                    <a:cubicBezTo>
                      <a:pt x="86" y="2"/>
                      <a:pt x="85" y="3"/>
                      <a:pt x="83" y="3"/>
                    </a:cubicBezTo>
                    <a:cubicBezTo>
                      <a:pt x="83" y="3"/>
                      <a:pt x="82" y="3"/>
                      <a:pt x="82" y="4"/>
                    </a:cubicBezTo>
                    <a:cubicBezTo>
                      <a:pt x="81" y="4"/>
                      <a:pt x="80" y="4"/>
                      <a:pt x="78" y="5"/>
                    </a:cubicBezTo>
                    <a:cubicBezTo>
                      <a:pt x="78" y="5"/>
                      <a:pt x="77" y="5"/>
                      <a:pt x="77" y="5"/>
                    </a:cubicBezTo>
                    <a:cubicBezTo>
                      <a:pt x="75" y="6"/>
                      <a:pt x="74" y="6"/>
                      <a:pt x="72" y="6"/>
                    </a:cubicBezTo>
                    <a:cubicBezTo>
                      <a:pt x="72" y="6"/>
                      <a:pt x="71" y="6"/>
                      <a:pt x="71" y="6"/>
                    </a:cubicBezTo>
                    <a:cubicBezTo>
                      <a:pt x="69" y="6"/>
                      <a:pt x="66" y="6"/>
                      <a:pt x="64" y="6"/>
                    </a:cubicBezTo>
                    <a:cubicBezTo>
                      <a:pt x="64" y="6"/>
                      <a:pt x="63" y="6"/>
                      <a:pt x="62" y="5"/>
                    </a:cubicBezTo>
                    <a:cubicBezTo>
                      <a:pt x="60" y="5"/>
                      <a:pt x="58" y="5"/>
                      <a:pt x="56" y="5"/>
                    </a:cubicBezTo>
                    <a:cubicBezTo>
                      <a:pt x="55" y="5"/>
                      <a:pt x="54" y="4"/>
                      <a:pt x="54" y="4"/>
                    </a:cubicBezTo>
                    <a:cubicBezTo>
                      <a:pt x="51" y="4"/>
                      <a:pt x="49" y="3"/>
                      <a:pt x="46" y="2"/>
                    </a:cubicBezTo>
                    <a:cubicBezTo>
                      <a:pt x="46" y="2"/>
                      <a:pt x="45" y="2"/>
                      <a:pt x="44" y="2"/>
                    </a:cubicBezTo>
                    <a:cubicBezTo>
                      <a:pt x="43" y="2"/>
                      <a:pt x="41" y="2"/>
                      <a:pt x="40" y="3"/>
                    </a:cubicBezTo>
                    <a:cubicBezTo>
                      <a:pt x="39" y="3"/>
                      <a:pt x="39" y="3"/>
                      <a:pt x="38" y="3"/>
                    </a:cubicBezTo>
                    <a:close/>
                  </a:path>
                </a:pathLst>
              </a:custGeom>
              <a:solidFill>
                <a:srgbClr val="CA7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1" name="Freeform 519"/>
              <p:cNvSpPr>
                <a:spLocks noEditPoints="1"/>
              </p:cNvSpPr>
              <p:nvPr/>
            </p:nvSpPr>
            <p:spPr bwMode="auto">
              <a:xfrm>
                <a:off x="1641" y="3746"/>
                <a:ext cx="96" cy="72"/>
              </a:xfrm>
              <a:custGeom>
                <a:avLst/>
                <a:gdLst>
                  <a:gd name="T0" fmla="*/ 23 w 50"/>
                  <a:gd name="T1" fmla="*/ 8 h 39"/>
                  <a:gd name="T2" fmla="*/ 17 w 50"/>
                  <a:gd name="T3" fmla="*/ 11 h 39"/>
                  <a:gd name="T4" fmla="*/ 11 w 50"/>
                  <a:gd name="T5" fmla="*/ 10 h 39"/>
                  <a:gd name="T6" fmla="*/ 9 w 50"/>
                  <a:gd name="T7" fmla="*/ 10 h 39"/>
                  <a:gd name="T8" fmla="*/ 2 w 50"/>
                  <a:gd name="T9" fmla="*/ 13 h 39"/>
                  <a:gd name="T10" fmla="*/ 1 w 50"/>
                  <a:gd name="T11" fmla="*/ 15 h 39"/>
                  <a:gd name="T12" fmla="*/ 6 w 50"/>
                  <a:gd name="T13" fmla="*/ 19 h 39"/>
                  <a:gd name="T14" fmla="*/ 16 w 50"/>
                  <a:gd name="T15" fmla="*/ 20 h 39"/>
                  <a:gd name="T16" fmla="*/ 19 w 50"/>
                  <a:gd name="T17" fmla="*/ 19 h 39"/>
                  <a:gd name="T18" fmla="*/ 21 w 50"/>
                  <a:gd name="T19" fmla="*/ 21 h 39"/>
                  <a:gd name="T20" fmla="*/ 29 w 50"/>
                  <a:gd name="T21" fmla="*/ 35 h 39"/>
                  <a:gd name="T22" fmla="*/ 32 w 50"/>
                  <a:gd name="T23" fmla="*/ 38 h 39"/>
                  <a:gd name="T24" fmla="*/ 39 w 50"/>
                  <a:gd name="T25" fmla="*/ 39 h 39"/>
                  <a:gd name="T26" fmla="*/ 41 w 50"/>
                  <a:gd name="T27" fmla="*/ 39 h 39"/>
                  <a:gd name="T28" fmla="*/ 45 w 50"/>
                  <a:gd name="T29" fmla="*/ 39 h 39"/>
                  <a:gd name="T30" fmla="*/ 47 w 50"/>
                  <a:gd name="T31" fmla="*/ 38 h 39"/>
                  <a:gd name="T32" fmla="*/ 49 w 50"/>
                  <a:gd name="T33" fmla="*/ 36 h 39"/>
                  <a:gd name="T34" fmla="*/ 50 w 50"/>
                  <a:gd name="T35" fmla="*/ 36 h 39"/>
                  <a:gd name="T36" fmla="*/ 49 w 50"/>
                  <a:gd name="T37" fmla="*/ 31 h 39"/>
                  <a:gd name="T38" fmla="*/ 48 w 50"/>
                  <a:gd name="T39" fmla="*/ 28 h 39"/>
                  <a:gd name="T40" fmla="*/ 48 w 50"/>
                  <a:gd name="T41" fmla="*/ 23 h 39"/>
                  <a:gd name="T42" fmla="*/ 49 w 50"/>
                  <a:gd name="T43" fmla="*/ 22 h 39"/>
                  <a:gd name="T44" fmla="*/ 49 w 50"/>
                  <a:gd name="T45" fmla="*/ 18 h 39"/>
                  <a:gd name="T46" fmla="*/ 50 w 50"/>
                  <a:gd name="T47" fmla="*/ 17 h 39"/>
                  <a:gd name="T48" fmla="*/ 50 w 50"/>
                  <a:gd name="T49" fmla="*/ 14 h 39"/>
                  <a:gd name="T50" fmla="*/ 50 w 50"/>
                  <a:gd name="T51" fmla="*/ 10 h 39"/>
                  <a:gd name="T52" fmla="*/ 50 w 50"/>
                  <a:gd name="T53" fmla="*/ 9 h 39"/>
                  <a:gd name="T54" fmla="*/ 47 w 50"/>
                  <a:gd name="T55" fmla="*/ 3 h 39"/>
                  <a:gd name="T56" fmla="*/ 45 w 50"/>
                  <a:gd name="T57" fmla="*/ 1 h 39"/>
                  <a:gd name="T58" fmla="*/ 43 w 50"/>
                  <a:gd name="T59" fmla="*/ 0 h 39"/>
                  <a:gd name="T60" fmla="*/ 37 w 50"/>
                  <a:gd name="T61" fmla="*/ 0 h 39"/>
                  <a:gd name="T62" fmla="*/ 36 w 50"/>
                  <a:gd name="T63" fmla="*/ 0 h 39"/>
                  <a:gd name="T64" fmla="*/ 31 w 50"/>
                  <a:gd name="T65" fmla="*/ 0 h 39"/>
                  <a:gd name="T66" fmla="*/ 29 w 50"/>
                  <a:gd name="T67" fmla="*/ 0 h 39"/>
                  <a:gd name="T68" fmla="*/ 26 w 50"/>
                  <a:gd name="T69" fmla="*/ 1 h 39"/>
                  <a:gd name="T70" fmla="*/ 23 w 50"/>
                  <a:gd name="T71" fmla="*/ 8 h 39"/>
                  <a:gd name="T72" fmla="*/ 40 w 50"/>
                  <a:gd name="T73" fmla="*/ 35 h 39"/>
                  <a:gd name="T74" fmla="*/ 35 w 50"/>
                  <a:gd name="T75" fmla="*/ 32 h 39"/>
                  <a:gd name="T76" fmla="*/ 37 w 50"/>
                  <a:gd name="T77" fmla="*/ 30 h 39"/>
                  <a:gd name="T78" fmla="*/ 45 w 50"/>
                  <a:gd name="T79" fmla="*/ 30 h 39"/>
                  <a:gd name="T80" fmla="*/ 47 w 50"/>
                  <a:gd name="T81" fmla="*/ 31 h 39"/>
                  <a:gd name="T82" fmla="*/ 43 w 50"/>
                  <a:gd name="T83" fmla="*/ 35 h 39"/>
                  <a:gd name="T84" fmla="*/ 40 w 50"/>
                  <a:gd name="T85" fmla="*/ 35 h 39"/>
                  <a:gd name="T86" fmla="*/ 29 w 50"/>
                  <a:gd name="T87" fmla="*/ 16 h 39"/>
                  <a:gd name="T88" fmla="*/ 26 w 50"/>
                  <a:gd name="T89" fmla="*/ 14 h 39"/>
                  <a:gd name="T90" fmla="*/ 28 w 50"/>
                  <a:gd name="T91" fmla="*/ 13 h 39"/>
                  <a:gd name="T92" fmla="*/ 31 w 50"/>
                  <a:gd name="T93" fmla="*/ 15 h 39"/>
                  <a:gd name="T94" fmla="*/ 29 w 50"/>
                  <a:gd name="T95" fmla="*/ 16 h 39"/>
                  <a:gd name="T96" fmla="*/ 45 w 50"/>
                  <a:gd name="T97" fmla="*/ 15 h 39"/>
                  <a:gd name="T98" fmla="*/ 47 w 50"/>
                  <a:gd name="T99" fmla="*/ 13 h 39"/>
                  <a:gd name="T100" fmla="*/ 48 w 50"/>
                  <a:gd name="T101" fmla="*/ 14 h 39"/>
                  <a:gd name="T102" fmla="*/ 47 w 50"/>
                  <a:gd name="T103" fmla="*/ 16 h 39"/>
                  <a:gd name="T104" fmla="*/ 45 w 50"/>
                  <a:gd name="T105" fmla="*/ 1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50" h="39">
                    <a:moveTo>
                      <a:pt x="23" y="8"/>
                    </a:moveTo>
                    <a:cubicBezTo>
                      <a:pt x="22" y="11"/>
                      <a:pt x="20" y="12"/>
                      <a:pt x="17" y="11"/>
                    </a:cubicBezTo>
                    <a:cubicBezTo>
                      <a:pt x="15" y="11"/>
                      <a:pt x="13" y="11"/>
                      <a:pt x="11" y="10"/>
                    </a:cubicBezTo>
                    <a:cubicBezTo>
                      <a:pt x="11" y="10"/>
                      <a:pt x="10" y="10"/>
                      <a:pt x="9" y="10"/>
                    </a:cubicBezTo>
                    <a:cubicBezTo>
                      <a:pt x="7" y="11"/>
                      <a:pt x="4" y="11"/>
                      <a:pt x="2" y="13"/>
                    </a:cubicBezTo>
                    <a:cubicBezTo>
                      <a:pt x="0" y="13"/>
                      <a:pt x="0" y="14"/>
                      <a:pt x="1" y="15"/>
                    </a:cubicBezTo>
                    <a:cubicBezTo>
                      <a:pt x="3" y="16"/>
                      <a:pt x="4" y="18"/>
                      <a:pt x="6" y="19"/>
                    </a:cubicBezTo>
                    <a:cubicBezTo>
                      <a:pt x="9" y="21"/>
                      <a:pt x="12" y="21"/>
                      <a:pt x="16" y="20"/>
                    </a:cubicBezTo>
                    <a:cubicBezTo>
                      <a:pt x="17" y="19"/>
                      <a:pt x="18" y="19"/>
                      <a:pt x="19" y="19"/>
                    </a:cubicBezTo>
                    <a:cubicBezTo>
                      <a:pt x="20" y="19"/>
                      <a:pt x="21" y="20"/>
                      <a:pt x="21" y="21"/>
                    </a:cubicBezTo>
                    <a:cubicBezTo>
                      <a:pt x="22" y="26"/>
                      <a:pt x="26" y="30"/>
                      <a:pt x="29" y="35"/>
                    </a:cubicBezTo>
                    <a:cubicBezTo>
                      <a:pt x="30" y="37"/>
                      <a:pt x="31" y="37"/>
                      <a:pt x="32" y="38"/>
                    </a:cubicBezTo>
                    <a:cubicBezTo>
                      <a:pt x="35" y="38"/>
                      <a:pt x="37" y="39"/>
                      <a:pt x="39" y="39"/>
                    </a:cubicBezTo>
                    <a:cubicBezTo>
                      <a:pt x="39" y="39"/>
                      <a:pt x="40" y="39"/>
                      <a:pt x="41" y="39"/>
                    </a:cubicBezTo>
                    <a:cubicBezTo>
                      <a:pt x="42" y="39"/>
                      <a:pt x="44" y="39"/>
                      <a:pt x="45" y="39"/>
                    </a:cubicBezTo>
                    <a:cubicBezTo>
                      <a:pt x="46" y="39"/>
                      <a:pt x="46" y="38"/>
                      <a:pt x="47" y="38"/>
                    </a:cubicBezTo>
                    <a:cubicBezTo>
                      <a:pt x="48" y="38"/>
                      <a:pt x="48" y="37"/>
                      <a:pt x="49" y="36"/>
                    </a:cubicBezTo>
                    <a:cubicBezTo>
                      <a:pt x="50" y="36"/>
                      <a:pt x="50" y="36"/>
                      <a:pt x="50" y="36"/>
                    </a:cubicBezTo>
                    <a:cubicBezTo>
                      <a:pt x="50" y="34"/>
                      <a:pt x="49" y="32"/>
                      <a:pt x="49" y="31"/>
                    </a:cubicBezTo>
                    <a:cubicBezTo>
                      <a:pt x="49" y="30"/>
                      <a:pt x="48" y="29"/>
                      <a:pt x="48" y="28"/>
                    </a:cubicBezTo>
                    <a:cubicBezTo>
                      <a:pt x="47" y="27"/>
                      <a:pt x="48" y="25"/>
                      <a:pt x="48" y="23"/>
                    </a:cubicBezTo>
                    <a:cubicBezTo>
                      <a:pt x="48" y="23"/>
                      <a:pt x="48" y="23"/>
                      <a:pt x="49" y="22"/>
                    </a:cubicBezTo>
                    <a:cubicBezTo>
                      <a:pt x="49" y="21"/>
                      <a:pt x="49" y="19"/>
                      <a:pt x="49" y="18"/>
                    </a:cubicBezTo>
                    <a:cubicBezTo>
                      <a:pt x="49" y="18"/>
                      <a:pt x="49" y="17"/>
                      <a:pt x="50" y="17"/>
                    </a:cubicBezTo>
                    <a:cubicBezTo>
                      <a:pt x="50" y="16"/>
                      <a:pt x="50" y="15"/>
                      <a:pt x="50" y="14"/>
                    </a:cubicBezTo>
                    <a:cubicBezTo>
                      <a:pt x="50" y="12"/>
                      <a:pt x="50" y="11"/>
                      <a:pt x="50" y="10"/>
                    </a:cubicBezTo>
                    <a:cubicBezTo>
                      <a:pt x="50" y="10"/>
                      <a:pt x="50" y="9"/>
                      <a:pt x="50" y="9"/>
                    </a:cubicBezTo>
                    <a:cubicBezTo>
                      <a:pt x="49" y="7"/>
                      <a:pt x="48" y="5"/>
                      <a:pt x="47" y="3"/>
                    </a:cubicBezTo>
                    <a:cubicBezTo>
                      <a:pt x="46" y="3"/>
                      <a:pt x="45" y="2"/>
                      <a:pt x="45" y="1"/>
                    </a:cubicBezTo>
                    <a:cubicBezTo>
                      <a:pt x="44" y="0"/>
                      <a:pt x="44" y="0"/>
                      <a:pt x="43" y="0"/>
                    </a:cubicBezTo>
                    <a:cubicBezTo>
                      <a:pt x="41" y="0"/>
                      <a:pt x="39" y="0"/>
                      <a:pt x="37" y="0"/>
                    </a:cubicBezTo>
                    <a:cubicBezTo>
                      <a:pt x="37" y="0"/>
                      <a:pt x="36" y="0"/>
                      <a:pt x="36" y="0"/>
                    </a:cubicBezTo>
                    <a:cubicBezTo>
                      <a:pt x="34" y="0"/>
                      <a:pt x="32" y="0"/>
                      <a:pt x="31" y="0"/>
                    </a:cubicBezTo>
                    <a:cubicBezTo>
                      <a:pt x="30" y="0"/>
                      <a:pt x="29" y="0"/>
                      <a:pt x="29" y="0"/>
                    </a:cubicBezTo>
                    <a:cubicBezTo>
                      <a:pt x="28" y="1"/>
                      <a:pt x="27" y="1"/>
                      <a:pt x="26" y="1"/>
                    </a:cubicBezTo>
                    <a:cubicBezTo>
                      <a:pt x="26" y="3"/>
                      <a:pt x="25" y="6"/>
                      <a:pt x="23" y="8"/>
                    </a:cubicBezTo>
                    <a:close/>
                    <a:moveTo>
                      <a:pt x="40" y="35"/>
                    </a:moveTo>
                    <a:cubicBezTo>
                      <a:pt x="37" y="35"/>
                      <a:pt x="36" y="35"/>
                      <a:pt x="35" y="32"/>
                    </a:cubicBezTo>
                    <a:cubicBezTo>
                      <a:pt x="34" y="31"/>
                      <a:pt x="35" y="30"/>
                      <a:pt x="37" y="30"/>
                    </a:cubicBezTo>
                    <a:cubicBezTo>
                      <a:pt x="40" y="30"/>
                      <a:pt x="42" y="31"/>
                      <a:pt x="45" y="30"/>
                    </a:cubicBezTo>
                    <a:cubicBezTo>
                      <a:pt x="46" y="29"/>
                      <a:pt x="47" y="30"/>
                      <a:pt x="47" y="31"/>
                    </a:cubicBezTo>
                    <a:cubicBezTo>
                      <a:pt x="47" y="34"/>
                      <a:pt x="46" y="35"/>
                      <a:pt x="43" y="35"/>
                    </a:cubicBezTo>
                    <a:cubicBezTo>
                      <a:pt x="42" y="35"/>
                      <a:pt x="41" y="35"/>
                      <a:pt x="40" y="35"/>
                    </a:cubicBezTo>
                    <a:close/>
                    <a:moveTo>
                      <a:pt x="29" y="16"/>
                    </a:moveTo>
                    <a:cubicBezTo>
                      <a:pt x="27" y="16"/>
                      <a:pt x="26" y="15"/>
                      <a:pt x="26" y="14"/>
                    </a:cubicBezTo>
                    <a:cubicBezTo>
                      <a:pt x="26" y="13"/>
                      <a:pt x="27" y="13"/>
                      <a:pt x="28" y="13"/>
                    </a:cubicBezTo>
                    <a:cubicBezTo>
                      <a:pt x="29" y="13"/>
                      <a:pt x="31" y="14"/>
                      <a:pt x="31" y="15"/>
                    </a:cubicBezTo>
                    <a:cubicBezTo>
                      <a:pt x="31" y="16"/>
                      <a:pt x="30" y="16"/>
                      <a:pt x="29" y="16"/>
                    </a:cubicBezTo>
                    <a:close/>
                    <a:moveTo>
                      <a:pt x="45" y="15"/>
                    </a:moveTo>
                    <a:cubicBezTo>
                      <a:pt x="45" y="14"/>
                      <a:pt x="46" y="13"/>
                      <a:pt x="47" y="13"/>
                    </a:cubicBezTo>
                    <a:cubicBezTo>
                      <a:pt x="48" y="13"/>
                      <a:pt x="48" y="13"/>
                      <a:pt x="48" y="14"/>
                    </a:cubicBezTo>
                    <a:cubicBezTo>
                      <a:pt x="48" y="15"/>
                      <a:pt x="48" y="16"/>
                      <a:pt x="47" y="16"/>
                    </a:cubicBezTo>
                    <a:cubicBezTo>
                      <a:pt x="46" y="16"/>
                      <a:pt x="45" y="16"/>
                      <a:pt x="45" y="15"/>
                    </a:cubicBezTo>
                    <a:close/>
                  </a:path>
                </a:pathLst>
              </a:custGeom>
              <a:solidFill>
                <a:srgbClr val="CA7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2" name="Freeform 520"/>
              <p:cNvSpPr>
                <a:spLocks/>
              </p:cNvSpPr>
              <p:nvPr/>
            </p:nvSpPr>
            <p:spPr bwMode="auto">
              <a:xfrm>
                <a:off x="1429" y="3813"/>
                <a:ext cx="35" cy="101"/>
              </a:xfrm>
              <a:custGeom>
                <a:avLst/>
                <a:gdLst>
                  <a:gd name="T0" fmla="*/ 17 w 18"/>
                  <a:gd name="T1" fmla="*/ 30 h 55"/>
                  <a:gd name="T2" fmla="*/ 16 w 18"/>
                  <a:gd name="T3" fmla="*/ 23 h 55"/>
                  <a:gd name="T4" fmla="*/ 11 w 18"/>
                  <a:gd name="T5" fmla="*/ 2 h 55"/>
                  <a:gd name="T6" fmla="*/ 10 w 18"/>
                  <a:gd name="T7" fmla="*/ 0 h 55"/>
                  <a:gd name="T8" fmla="*/ 10 w 18"/>
                  <a:gd name="T9" fmla="*/ 1 h 55"/>
                  <a:gd name="T10" fmla="*/ 9 w 18"/>
                  <a:gd name="T11" fmla="*/ 5 h 55"/>
                  <a:gd name="T12" fmla="*/ 8 w 18"/>
                  <a:gd name="T13" fmla="*/ 12 h 55"/>
                  <a:gd name="T14" fmla="*/ 6 w 18"/>
                  <a:gd name="T15" fmla="*/ 20 h 55"/>
                  <a:gd name="T16" fmla="*/ 5 w 18"/>
                  <a:gd name="T17" fmla="*/ 20 h 55"/>
                  <a:gd name="T18" fmla="*/ 5 w 18"/>
                  <a:gd name="T19" fmla="*/ 22 h 55"/>
                  <a:gd name="T20" fmla="*/ 2 w 18"/>
                  <a:gd name="T21" fmla="*/ 26 h 55"/>
                  <a:gd name="T22" fmla="*/ 1 w 18"/>
                  <a:gd name="T23" fmla="*/ 30 h 55"/>
                  <a:gd name="T24" fmla="*/ 1 w 18"/>
                  <a:gd name="T25" fmla="*/ 55 h 55"/>
                  <a:gd name="T26" fmla="*/ 3 w 18"/>
                  <a:gd name="T27" fmla="*/ 55 h 55"/>
                  <a:gd name="T28" fmla="*/ 6 w 18"/>
                  <a:gd name="T29" fmla="*/ 54 h 55"/>
                  <a:gd name="T30" fmla="*/ 9 w 18"/>
                  <a:gd name="T31" fmla="*/ 54 h 55"/>
                  <a:gd name="T32" fmla="*/ 9 w 18"/>
                  <a:gd name="T33" fmla="*/ 51 h 55"/>
                  <a:gd name="T34" fmla="*/ 9 w 18"/>
                  <a:gd name="T35" fmla="*/ 50 h 55"/>
                  <a:gd name="T36" fmla="*/ 9 w 18"/>
                  <a:gd name="T37" fmla="*/ 45 h 55"/>
                  <a:gd name="T38" fmla="*/ 9 w 18"/>
                  <a:gd name="T39" fmla="*/ 43 h 55"/>
                  <a:gd name="T40" fmla="*/ 9 w 18"/>
                  <a:gd name="T41" fmla="*/ 39 h 55"/>
                  <a:gd name="T42" fmla="*/ 10 w 18"/>
                  <a:gd name="T43" fmla="*/ 38 h 55"/>
                  <a:gd name="T44" fmla="*/ 12 w 18"/>
                  <a:gd name="T45" fmla="*/ 35 h 55"/>
                  <a:gd name="T46" fmla="*/ 12 w 18"/>
                  <a:gd name="T47" fmla="*/ 34 h 55"/>
                  <a:gd name="T48" fmla="*/ 17 w 18"/>
                  <a:gd name="T49" fmla="*/ 3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" h="55">
                    <a:moveTo>
                      <a:pt x="17" y="30"/>
                    </a:moveTo>
                    <a:cubicBezTo>
                      <a:pt x="18" y="27"/>
                      <a:pt x="17" y="25"/>
                      <a:pt x="16" y="23"/>
                    </a:cubicBezTo>
                    <a:cubicBezTo>
                      <a:pt x="15" y="16"/>
                      <a:pt x="13" y="9"/>
                      <a:pt x="11" y="2"/>
                    </a:cubicBezTo>
                    <a:cubicBezTo>
                      <a:pt x="11" y="1"/>
                      <a:pt x="10" y="1"/>
                      <a:pt x="10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3"/>
                      <a:pt x="10" y="4"/>
                      <a:pt x="9" y="5"/>
                    </a:cubicBezTo>
                    <a:cubicBezTo>
                      <a:pt x="9" y="7"/>
                      <a:pt x="9" y="10"/>
                      <a:pt x="8" y="12"/>
                    </a:cubicBezTo>
                    <a:cubicBezTo>
                      <a:pt x="8" y="15"/>
                      <a:pt x="7" y="17"/>
                      <a:pt x="6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1"/>
                      <a:pt x="5" y="21"/>
                      <a:pt x="5" y="22"/>
                    </a:cubicBezTo>
                    <a:cubicBezTo>
                      <a:pt x="4" y="23"/>
                      <a:pt x="3" y="25"/>
                      <a:pt x="2" y="26"/>
                    </a:cubicBezTo>
                    <a:cubicBezTo>
                      <a:pt x="0" y="27"/>
                      <a:pt x="0" y="29"/>
                      <a:pt x="1" y="30"/>
                    </a:cubicBezTo>
                    <a:cubicBezTo>
                      <a:pt x="4" y="38"/>
                      <a:pt x="3" y="46"/>
                      <a:pt x="1" y="55"/>
                    </a:cubicBezTo>
                    <a:cubicBezTo>
                      <a:pt x="2" y="55"/>
                      <a:pt x="2" y="55"/>
                      <a:pt x="3" y="55"/>
                    </a:cubicBezTo>
                    <a:cubicBezTo>
                      <a:pt x="4" y="54"/>
                      <a:pt x="5" y="54"/>
                      <a:pt x="6" y="54"/>
                    </a:cubicBezTo>
                    <a:cubicBezTo>
                      <a:pt x="7" y="53"/>
                      <a:pt x="8" y="54"/>
                      <a:pt x="9" y="54"/>
                    </a:cubicBezTo>
                    <a:cubicBezTo>
                      <a:pt x="9" y="53"/>
                      <a:pt x="9" y="52"/>
                      <a:pt x="9" y="51"/>
                    </a:cubicBezTo>
                    <a:cubicBezTo>
                      <a:pt x="9" y="51"/>
                      <a:pt x="9" y="50"/>
                      <a:pt x="9" y="50"/>
                    </a:cubicBezTo>
                    <a:cubicBezTo>
                      <a:pt x="9" y="48"/>
                      <a:pt x="9" y="46"/>
                      <a:pt x="9" y="45"/>
                    </a:cubicBezTo>
                    <a:cubicBezTo>
                      <a:pt x="9" y="44"/>
                      <a:pt x="9" y="44"/>
                      <a:pt x="9" y="43"/>
                    </a:cubicBezTo>
                    <a:cubicBezTo>
                      <a:pt x="9" y="42"/>
                      <a:pt x="9" y="41"/>
                      <a:pt x="9" y="39"/>
                    </a:cubicBezTo>
                    <a:cubicBezTo>
                      <a:pt x="9" y="39"/>
                      <a:pt x="10" y="38"/>
                      <a:pt x="10" y="38"/>
                    </a:cubicBezTo>
                    <a:cubicBezTo>
                      <a:pt x="10" y="37"/>
                      <a:pt x="11" y="36"/>
                      <a:pt x="12" y="35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3" y="32"/>
                      <a:pt x="15" y="31"/>
                      <a:pt x="17" y="30"/>
                    </a:cubicBezTo>
                    <a:close/>
                  </a:path>
                </a:pathLst>
              </a:custGeom>
              <a:solidFill>
                <a:srgbClr val="CA7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3" name="Freeform 521"/>
              <p:cNvSpPr>
                <a:spLocks/>
              </p:cNvSpPr>
              <p:nvPr/>
            </p:nvSpPr>
            <p:spPr bwMode="auto">
              <a:xfrm>
                <a:off x="1639" y="3846"/>
                <a:ext cx="21" cy="67"/>
              </a:xfrm>
              <a:custGeom>
                <a:avLst/>
                <a:gdLst>
                  <a:gd name="T0" fmla="*/ 11 w 11"/>
                  <a:gd name="T1" fmla="*/ 0 h 36"/>
                  <a:gd name="T2" fmla="*/ 0 w 11"/>
                  <a:gd name="T3" fmla="*/ 7 h 36"/>
                  <a:gd name="T4" fmla="*/ 0 w 11"/>
                  <a:gd name="T5" fmla="*/ 12 h 36"/>
                  <a:gd name="T6" fmla="*/ 0 w 11"/>
                  <a:gd name="T7" fmla="*/ 18 h 36"/>
                  <a:gd name="T8" fmla="*/ 1 w 11"/>
                  <a:gd name="T9" fmla="*/ 20 h 36"/>
                  <a:gd name="T10" fmla="*/ 2 w 11"/>
                  <a:gd name="T11" fmla="*/ 26 h 36"/>
                  <a:gd name="T12" fmla="*/ 2 w 11"/>
                  <a:gd name="T13" fmla="*/ 28 h 36"/>
                  <a:gd name="T14" fmla="*/ 1 w 11"/>
                  <a:gd name="T15" fmla="*/ 32 h 36"/>
                  <a:gd name="T16" fmla="*/ 1 w 11"/>
                  <a:gd name="T17" fmla="*/ 33 h 36"/>
                  <a:gd name="T18" fmla="*/ 4 w 11"/>
                  <a:gd name="T19" fmla="*/ 36 h 36"/>
                  <a:gd name="T20" fmla="*/ 7 w 11"/>
                  <a:gd name="T21" fmla="*/ 35 h 36"/>
                  <a:gd name="T22" fmla="*/ 10 w 11"/>
                  <a:gd name="T23" fmla="*/ 35 h 36"/>
                  <a:gd name="T24" fmla="*/ 9 w 11"/>
                  <a:gd name="T25" fmla="*/ 33 h 36"/>
                  <a:gd name="T26" fmla="*/ 8 w 11"/>
                  <a:gd name="T27" fmla="*/ 27 h 36"/>
                  <a:gd name="T28" fmla="*/ 8 w 11"/>
                  <a:gd name="T29" fmla="*/ 26 h 36"/>
                  <a:gd name="T30" fmla="*/ 8 w 11"/>
                  <a:gd name="T31" fmla="*/ 22 h 36"/>
                  <a:gd name="T32" fmla="*/ 9 w 11"/>
                  <a:gd name="T33" fmla="*/ 20 h 36"/>
                  <a:gd name="T34" fmla="*/ 9 w 11"/>
                  <a:gd name="T35" fmla="*/ 16 h 36"/>
                  <a:gd name="T36" fmla="*/ 9 w 11"/>
                  <a:gd name="T37" fmla="*/ 15 h 36"/>
                  <a:gd name="T38" fmla="*/ 10 w 11"/>
                  <a:gd name="T39" fmla="*/ 10 h 36"/>
                  <a:gd name="T40" fmla="*/ 10 w 11"/>
                  <a:gd name="T41" fmla="*/ 9 h 36"/>
                  <a:gd name="T42" fmla="*/ 10 w 11"/>
                  <a:gd name="T43" fmla="*/ 5 h 36"/>
                  <a:gd name="T44" fmla="*/ 11 w 11"/>
                  <a:gd name="T45" fmla="*/ 3 h 36"/>
                  <a:gd name="T46" fmla="*/ 11 w 11"/>
                  <a:gd name="T4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" h="36">
                    <a:moveTo>
                      <a:pt x="11" y="0"/>
                    </a:moveTo>
                    <a:cubicBezTo>
                      <a:pt x="8" y="3"/>
                      <a:pt x="4" y="5"/>
                      <a:pt x="0" y="7"/>
                    </a:cubicBezTo>
                    <a:cubicBezTo>
                      <a:pt x="0" y="8"/>
                      <a:pt x="0" y="10"/>
                      <a:pt x="0" y="12"/>
                    </a:cubicBezTo>
                    <a:cubicBezTo>
                      <a:pt x="0" y="14"/>
                      <a:pt x="0" y="16"/>
                      <a:pt x="0" y="18"/>
                    </a:cubicBezTo>
                    <a:cubicBezTo>
                      <a:pt x="0" y="19"/>
                      <a:pt x="0" y="20"/>
                      <a:pt x="1" y="20"/>
                    </a:cubicBezTo>
                    <a:cubicBezTo>
                      <a:pt x="2" y="22"/>
                      <a:pt x="2" y="24"/>
                      <a:pt x="2" y="26"/>
                    </a:cubicBezTo>
                    <a:cubicBezTo>
                      <a:pt x="2" y="27"/>
                      <a:pt x="2" y="27"/>
                      <a:pt x="2" y="28"/>
                    </a:cubicBezTo>
                    <a:cubicBezTo>
                      <a:pt x="2" y="29"/>
                      <a:pt x="2" y="30"/>
                      <a:pt x="1" y="32"/>
                    </a:cubicBezTo>
                    <a:cubicBezTo>
                      <a:pt x="1" y="32"/>
                      <a:pt x="1" y="33"/>
                      <a:pt x="1" y="33"/>
                    </a:cubicBezTo>
                    <a:cubicBezTo>
                      <a:pt x="1" y="36"/>
                      <a:pt x="1" y="36"/>
                      <a:pt x="4" y="36"/>
                    </a:cubicBezTo>
                    <a:cubicBezTo>
                      <a:pt x="5" y="36"/>
                      <a:pt x="6" y="35"/>
                      <a:pt x="7" y="35"/>
                    </a:cubicBezTo>
                    <a:cubicBezTo>
                      <a:pt x="8" y="35"/>
                      <a:pt x="9" y="35"/>
                      <a:pt x="10" y="35"/>
                    </a:cubicBezTo>
                    <a:cubicBezTo>
                      <a:pt x="10" y="34"/>
                      <a:pt x="9" y="34"/>
                      <a:pt x="9" y="33"/>
                    </a:cubicBezTo>
                    <a:cubicBezTo>
                      <a:pt x="8" y="31"/>
                      <a:pt x="8" y="29"/>
                      <a:pt x="8" y="27"/>
                    </a:cubicBezTo>
                    <a:cubicBezTo>
                      <a:pt x="8" y="27"/>
                      <a:pt x="8" y="26"/>
                      <a:pt x="8" y="26"/>
                    </a:cubicBezTo>
                    <a:cubicBezTo>
                      <a:pt x="8" y="24"/>
                      <a:pt x="8" y="23"/>
                      <a:pt x="8" y="22"/>
                    </a:cubicBezTo>
                    <a:cubicBezTo>
                      <a:pt x="8" y="21"/>
                      <a:pt x="8" y="21"/>
                      <a:pt x="9" y="20"/>
                    </a:cubicBezTo>
                    <a:cubicBezTo>
                      <a:pt x="9" y="19"/>
                      <a:pt x="9" y="18"/>
                      <a:pt x="9" y="16"/>
                    </a:cubicBezTo>
                    <a:cubicBezTo>
                      <a:pt x="9" y="16"/>
                      <a:pt x="9" y="15"/>
                      <a:pt x="9" y="15"/>
                    </a:cubicBezTo>
                    <a:cubicBezTo>
                      <a:pt x="9" y="13"/>
                      <a:pt x="10" y="12"/>
                      <a:pt x="10" y="10"/>
                    </a:cubicBezTo>
                    <a:cubicBezTo>
                      <a:pt x="10" y="10"/>
                      <a:pt x="10" y="9"/>
                      <a:pt x="10" y="9"/>
                    </a:cubicBezTo>
                    <a:cubicBezTo>
                      <a:pt x="10" y="7"/>
                      <a:pt x="10" y="6"/>
                      <a:pt x="10" y="5"/>
                    </a:cubicBezTo>
                    <a:cubicBezTo>
                      <a:pt x="10" y="4"/>
                      <a:pt x="11" y="4"/>
                      <a:pt x="11" y="3"/>
                    </a:cubicBezTo>
                    <a:cubicBezTo>
                      <a:pt x="11" y="2"/>
                      <a:pt x="11" y="1"/>
                      <a:pt x="11" y="0"/>
                    </a:cubicBezTo>
                    <a:close/>
                  </a:path>
                </a:pathLst>
              </a:custGeom>
              <a:solidFill>
                <a:srgbClr val="CA7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4" name="Freeform 522"/>
              <p:cNvSpPr>
                <a:spLocks/>
              </p:cNvSpPr>
              <p:nvPr/>
            </p:nvSpPr>
            <p:spPr bwMode="auto">
              <a:xfrm>
                <a:off x="1737" y="3765"/>
                <a:ext cx="42" cy="22"/>
              </a:xfrm>
              <a:custGeom>
                <a:avLst/>
                <a:gdLst>
                  <a:gd name="T0" fmla="*/ 0 w 22"/>
                  <a:gd name="T1" fmla="*/ 0 h 12"/>
                  <a:gd name="T2" fmla="*/ 0 w 22"/>
                  <a:gd name="T3" fmla="*/ 4 h 12"/>
                  <a:gd name="T4" fmla="*/ 1 w 22"/>
                  <a:gd name="T5" fmla="*/ 5 h 12"/>
                  <a:gd name="T6" fmla="*/ 5 w 22"/>
                  <a:gd name="T7" fmla="*/ 9 h 12"/>
                  <a:gd name="T8" fmla="*/ 10 w 22"/>
                  <a:gd name="T9" fmla="*/ 11 h 12"/>
                  <a:gd name="T10" fmla="*/ 12 w 22"/>
                  <a:gd name="T11" fmla="*/ 10 h 12"/>
                  <a:gd name="T12" fmla="*/ 16 w 22"/>
                  <a:gd name="T13" fmla="*/ 9 h 12"/>
                  <a:gd name="T14" fmla="*/ 18 w 22"/>
                  <a:gd name="T15" fmla="*/ 9 h 12"/>
                  <a:gd name="T16" fmla="*/ 18 w 22"/>
                  <a:gd name="T17" fmla="*/ 9 h 12"/>
                  <a:gd name="T18" fmla="*/ 20 w 22"/>
                  <a:gd name="T19" fmla="*/ 5 h 12"/>
                  <a:gd name="T20" fmla="*/ 15 w 22"/>
                  <a:gd name="T21" fmla="*/ 3 h 12"/>
                  <a:gd name="T22" fmla="*/ 8 w 22"/>
                  <a:gd name="T23" fmla="*/ 1 h 12"/>
                  <a:gd name="T24" fmla="*/ 5 w 22"/>
                  <a:gd name="T25" fmla="*/ 1 h 12"/>
                  <a:gd name="T26" fmla="*/ 0 w 22"/>
                  <a:gd name="T2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12">
                    <a:moveTo>
                      <a:pt x="0" y="0"/>
                    </a:moveTo>
                    <a:cubicBezTo>
                      <a:pt x="0" y="1"/>
                      <a:pt x="0" y="2"/>
                      <a:pt x="0" y="4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6"/>
                      <a:pt x="4" y="8"/>
                      <a:pt x="5" y="9"/>
                    </a:cubicBezTo>
                    <a:cubicBezTo>
                      <a:pt x="7" y="11"/>
                      <a:pt x="8" y="12"/>
                      <a:pt x="10" y="11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3" y="10"/>
                      <a:pt x="15" y="9"/>
                      <a:pt x="16" y="9"/>
                    </a:cubicBezTo>
                    <a:cubicBezTo>
                      <a:pt x="17" y="9"/>
                      <a:pt x="17" y="9"/>
                      <a:pt x="18" y="9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22" y="8"/>
                      <a:pt x="22" y="8"/>
                      <a:pt x="20" y="5"/>
                    </a:cubicBezTo>
                    <a:cubicBezTo>
                      <a:pt x="18" y="5"/>
                      <a:pt x="16" y="4"/>
                      <a:pt x="15" y="3"/>
                    </a:cubicBezTo>
                    <a:cubicBezTo>
                      <a:pt x="13" y="2"/>
                      <a:pt x="10" y="2"/>
                      <a:pt x="8" y="1"/>
                    </a:cubicBezTo>
                    <a:cubicBezTo>
                      <a:pt x="7" y="1"/>
                      <a:pt x="6" y="1"/>
                      <a:pt x="5" y="1"/>
                    </a:cubicBezTo>
                    <a:cubicBezTo>
                      <a:pt x="3" y="0"/>
                      <a:pt x="2" y="0"/>
                      <a:pt x="0" y="0"/>
                    </a:cubicBezTo>
                    <a:close/>
                  </a:path>
                </a:pathLst>
              </a:custGeom>
              <a:solidFill>
                <a:srgbClr val="CA7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5" name="Freeform 523"/>
              <p:cNvSpPr>
                <a:spLocks/>
              </p:cNvSpPr>
              <p:nvPr/>
            </p:nvSpPr>
            <p:spPr bwMode="auto">
              <a:xfrm>
                <a:off x="1613" y="3722"/>
                <a:ext cx="38" cy="34"/>
              </a:xfrm>
              <a:custGeom>
                <a:avLst/>
                <a:gdLst>
                  <a:gd name="T0" fmla="*/ 13 w 20"/>
                  <a:gd name="T1" fmla="*/ 16 h 18"/>
                  <a:gd name="T2" fmla="*/ 20 w 20"/>
                  <a:gd name="T3" fmla="*/ 18 h 18"/>
                  <a:gd name="T4" fmla="*/ 19 w 20"/>
                  <a:gd name="T5" fmla="*/ 17 h 18"/>
                  <a:gd name="T6" fmla="*/ 1 w 20"/>
                  <a:gd name="T7" fmla="*/ 1 h 18"/>
                  <a:gd name="T8" fmla="*/ 0 w 20"/>
                  <a:gd name="T9" fmla="*/ 0 h 18"/>
                  <a:gd name="T10" fmla="*/ 0 w 20"/>
                  <a:gd name="T11" fmla="*/ 4 h 18"/>
                  <a:gd name="T12" fmla="*/ 0 w 20"/>
                  <a:gd name="T13" fmla="*/ 6 h 18"/>
                  <a:gd name="T14" fmla="*/ 2 w 20"/>
                  <a:gd name="T15" fmla="*/ 6 h 18"/>
                  <a:gd name="T16" fmla="*/ 12 w 20"/>
                  <a:gd name="T17" fmla="*/ 15 h 18"/>
                  <a:gd name="T18" fmla="*/ 13 w 20"/>
                  <a:gd name="T19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" h="18">
                    <a:moveTo>
                      <a:pt x="13" y="16"/>
                    </a:moveTo>
                    <a:cubicBezTo>
                      <a:pt x="15" y="17"/>
                      <a:pt x="18" y="18"/>
                      <a:pt x="20" y="18"/>
                    </a:cubicBezTo>
                    <a:cubicBezTo>
                      <a:pt x="20" y="17"/>
                      <a:pt x="20" y="17"/>
                      <a:pt x="19" y="17"/>
                    </a:cubicBezTo>
                    <a:cubicBezTo>
                      <a:pt x="13" y="11"/>
                      <a:pt x="7" y="6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cubicBezTo>
                      <a:pt x="0" y="2"/>
                      <a:pt x="0" y="3"/>
                      <a:pt x="0" y="4"/>
                    </a:cubicBezTo>
                    <a:cubicBezTo>
                      <a:pt x="0" y="5"/>
                      <a:pt x="0" y="5"/>
                      <a:pt x="0" y="6"/>
                    </a:cubicBezTo>
                    <a:cubicBezTo>
                      <a:pt x="1" y="6"/>
                      <a:pt x="1" y="6"/>
                      <a:pt x="2" y="6"/>
                    </a:cubicBezTo>
                    <a:cubicBezTo>
                      <a:pt x="5" y="9"/>
                      <a:pt x="9" y="12"/>
                      <a:pt x="12" y="15"/>
                    </a:cubicBezTo>
                    <a:cubicBezTo>
                      <a:pt x="12" y="15"/>
                      <a:pt x="13" y="16"/>
                      <a:pt x="13" y="16"/>
                    </a:cubicBezTo>
                    <a:close/>
                  </a:path>
                </a:pathLst>
              </a:custGeom>
              <a:solidFill>
                <a:srgbClr val="CA7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6" name="Freeform 524"/>
              <p:cNvSpPr>
                <a:spLocks/>
              </p:cNvSpPr>
              <p:nvPr/>
            </p:nvSpPr>
            <p:spPr bwMode="auto">
              <a:xfrm>
                <a:off x="1613" y="3706"/>
                <a:ext cx="15" cy="26"/>
              </a:xfrm>
              <a:custGeom>
                <a:avLst/>
                <a:gdLst>
                  <a:gd name="T0" fmla="*/ 3 w 8"/>
                  <a:gd name="T1" fmla="*/ 0 h 14"/>
                  <a:gd name="T2" fmla="*/ 1 w 8"/>
                  <a:gd name="T3" fmla="*/ 2 h 14"/>
                  <a:gd name="T4" fmla="*/ 1 w 8"/>
                  <a:gd name="T5" fmla="*/ 3 h 14"/>
                  <a:gd name="T6" fmla="*/ 0 w 8"/>
                  <a:gd name="T7" fmla="*/ 7 h 14"/>
                  <a:gd name="T8" fmla="*/ 0 w 8"/>
                  <a:gd name="T9" fmla="*/ 8 h 14"/>
                  <a:gd name="T10" fmla="*/ 1 w 8"/>
                  <a:gd name="T11" fmla="*/ 9 h 14"/>
                  <a:gd name="T12" fmla="*/ 7 w 8"/>
                  <a:gd name="T13" fmla="*/ 13 h 14"/>
                  <a:gd name="T14" fmla="*/ 8 w 8"/>
                  <a:gd name="T15" fmla="*/ 14 h 14"/>
                  <a:gd name="T16" fmla="*/ 6 w 8"/>
                  <a:gd name="T17" fmla="*/ 9 h 14"/>
                  <a:gd name="T18" fmla="*/ 6 w 8"/>
                  <a:gd name="T19" fmla="*/ 7 h 14"/>
                  <a:gd name="T20" fmla="*/ 7 w 8"/>
                  <a:gd name="T21" fmla="*/ 3 h 14"/>
                  <a:gd name="T22" fmla="*/ 7 w 8"/>
                  <a:gd name="T23" fmla="*/ 2 h 14"/>
                  <a:gd name="T24" fmla="*/ 3 w 8"/>
                  <a:gd name="T2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14">
                    <a:moveTo>
                      <a:pt x="3" y="0"/>
                    </a:moveTo>
                    <a:cubicBezTo>
                      <a:pt x="2" y="0"/>
                      <a:pt x="2" y="2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5"/>
                      <a:pt x="0" y="6"/>
                      <a:pt x="0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1" y="8"/>
                      <a:pt x="1" y="9"/>
                    </a:cubicBezTo>
                    <a:cubicBezTo>
                      <a:pt x="3" y="10"/>
                      <a:pt x="5" y="12"/>
                      <a:pt x="7" y="13"/>
                    </a:cubicBezTo>
                    <a:cubicBezTo>
                      <a:pt x="7" y="14"/>
                      <a:pt x="8" y="14"/>
                      <a:pt x="8" y="14"/>
                    </a:cubicBezTo>
                    <a:cubicBezTo>
                      <a:pt x="7" y="13"/>
                      <a:pt x="6" y="11"/>
                      <a:pt x="6" y="9"/>
                    </a:cubicBezTo>
                    <a:cubicBezTo>
                      <a:pt x="6" y="8"/>
                      <a:pt x="6" y="7"/>
                      <a:pt x="6" y="7"/>
                    </a:cubicBezTo>
                    <a:cubicBezTo>
                      <a:pt x="6" y="6"/>
                      <a:pt x="7" y="5"/>
                      <a:pt x="7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5" y="2"/>
                      <a:pt x="5" y="0"/>
                      <a:pt x="3" y="0"/>
                    </a:cubicBezTo>
                    <a:close/>
                  </a:path>
                </a:pathLst>
              </a:custGeom>
              <a:solidFill>
                <a:srgbClr val="CA7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7" name="Freeform 525"/>
              <p:cNvSpPr>
                <a:spLocks/>
              </p:cNvSpPr>
              <p:nvPr/>
            </p:nvSpPr>
            <p:spPr bwMode="auto">
              <a:xfrm>
                <a:off x="1748" y="3691"/>
                <a:ext cx="29" cy="26"/>
              </a:xfrm>
              <a:custGeom>
                <a:avLst/>
                <a:gdLst>
                  <a:gd name="T0" fmla="*/ 5 w 15"/>
                  <a:gd name="T1" fmla="*/ 2 h 14"/>
                  <a:gd name="T2" fmla="*/ 0 w 15"/>
                  <a:gd name="T3" fmla="*/ 0 h 14"/>
                  <a:gd name="T4" fmla="*/ 2 w 15"/>
                  <a:gd name="T5" fmla="*/ 3 h 14"/>
                  <a:gd name="T6" fmla="*/ 6 w 15"/>
                  <a:gd name="T7" fmla="*/ 7 h 14"/>
                  <a:gd name="T8" fmla="*/ 7 w 15"/>
                  <a:gd name="T9" fmla="*/ 8 h 14"/>
                  <a:gd name="T10" fmla="*/ 12 w 15"/>
                  <a:gd name="T11" fmla="*/ 13 h 14"/>
                  <a:gd name="T12" fmla="*/ 15 w 15"/>
                  <a:gd name="T13" fmla="*/ 14 h 14"/>
                  <a:gd name="T14" fmla="*/ 12 w 15"/>
                  <a:gd name="T15" fmla="*/ 8 h 14"/>
                  <a:gd name="T16" fmla="*/ 5 w 15"/>
                  <a:gd name="T17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14">
                    <a:moveTo>
                      <a:pt x="5" y="2"/>
                    </a:moveTo>
                    <a:cubicBezTo>
                      <a:pt x="3" y="2"/>
                      <a:pt x="2" y="0"/>
                      <a:pt x="0" y="0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4" y="4"/>
                      <a:pt x="4" y="6"/>
                      <a:pt x="6" y="7"/>
                    </a:cubicBezTo>
                    <a:cubicBezTo>
                      <a:pt x="6" y="7"/>
                      <a:pt x="7" y="8"/>
                      <a:pt x="7" y="8"/>
                    </a:cubicBezTo>
                    <a:cubicBezTo>
                      <a:pt x="9" y="10"/>
                      <a:pt x="11" y="11"/>
                      <a:pt x="12" y="13"/>
                    </a:cubicBezTo>
                    <a:cubicBezTo>
                      <a:pt x="13" y="13"/>
                      <a:pt x="14" y="14"/>
                      <a:pt x="15" y="14"/>
                    </a:cubicBezTo>
                    <a:cubicBezTo>
                      <a:pt x="14" y="12"/>
                      <a:pt x="13" y="10"/>
                      <a:pt x="12" y="8"/>
                    </a:cubicBezTo>
                    <a:cubicBezTo>
                      <a:pt x="10" y="6"/>
                      <a:pt x="8" y="4"/>
                      <a:pt x="5" y="2"/>
                    </a:cubicBezTo>
                    <a:close/>
                  </a:path>
                </a:pathLst>
              </a:custGeom>
              <a:solidFill>
                <a:srgbClr val="CA7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8" name="Freeform 526"/>
              <p:cNvSpPr>
                <a:spLocks/>
              </p:cNvSpPr>
              <p:nvPr/>
            </p:nvSpPr>
            <p:spPr bwMode="auto">
              <a:xfrm>
                <a:off x="1613" y="3721"/>
                <a:ext cx="44" cy="36"/>
              </a:xfrm>
              <a:custGeom>
                <a:avLst/>
                <a:gdLst>
                  <a:gd name="T0" fmla="*/ 0 w 23"/>
                  <a:gd name="T1" fmla="*/ 0 h 20"/>
                  <a:gd name="T2" fmla="*/ 0 w 23"/>
                  <a:gd name="T3" fmla="*/ 0 h 20"/>
                  <a:gd name="T4" fmla="*/ 0 w 23"/>
                  <a:gd name="T5" fmla="*/ 1 h 20"/>
                  <a:gd name="T6" fmla="*/ 1 w 23"/>
                  <a:gd name="T7" fmla="*/ 2 h 20"/>
                  <a:gd name="T8" fmla="*/ 19 w 23"/>
                  <a:gd name="T9" fmla="*/ 18 h 20"/>
                  <a:gd name="T10" fmla="*/ 20 w 23"/>
                  <a:gd name="T11" fmla="*/ 19 h 20"/>
                  <a:gd name="T12" fmla="*/ 23 w 23"/>
                  <a:gd name="T13" fmla="*/ 20 h 20"/>
                  <a:gd name="T14" fmla="*/ 22 w 23"/>
                  <a:gd name="T15" fmla="*/ 18 h 20"/>
                  <a:gd name="T16" fmla="*/ 11 w 23"/>
                  <a:gd name="T17" fmla="*/ 9 h 20"/>
                  <a:gd name="T18" fmla="*/ 10 w 23"/>
                  <a:gd name="T19" fmla="*/ 8 h 20"/>
                  <a:gd name="T20" fmla="*/ 8 w 23"/>
                  <a:gd name="T21" fmla="*/ 6 h 20"/>
                  <a:gd name="T22" fmla="*/ 7 w 23"/>
                  <a:gd name="T23" fmla="*/ 5 h 20"/>
                  <a:gd name="T24" fmla="*/ 1 w 23"/>
                  <a:gd name="T25" fmla="*/ 1 h 20"/>
                  <a:gd name="T26" fmla="*/ 0 w 23"/>
                  <a:gd name="T2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3" h="2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7" y="7"/>
                      <a:pt x="13" y="12"/>
                      <a:pt x="19" y="18"/>
                    </a:cubicBezTo>
                    <a:cubicBezTo>
                      <a:pt x="20" y="18"/>
                      <a:pt x="20" y="18"/>
                      <a:pt x="20" y="19"/>
                    </a:cubicBezTo>
                    <a:cubicBezTo>
                      <a:pt x="21" y="19"/>
                      <a:pt x="22" y="20"/>
                      <a:pt x="23" y="20"/>
                    </a:cubicBezTo>
                    <a:cubicBezTo>
                      <a:pt x="23" y="19"/>
                      <a:pt x="22" y="19"/>
                      <a:pt x="22" y="18"/>
                    </a:cubicBezTo>
                    <a:cubicBezTo>
                      <a:pt x="18" y="15"/>
                      <a:pt x="15" y="12"/>
                      <a:pt x="11" y="9"/>
                    </a:cubicBezTo>
                    <a:cubicBezTo>
                      <a:pt x="11" y="9"/>
                      <a:pt x="10" y="8"/>
                      <a:pt x="10" y="8"/>
                    </a:cubicBezTo>
                    <a:cubicBezTo>
                      <a:pt x="10" y="7"/>
                      <a:pt x="9" y="7"/>
                      <a:pt x="8" y="6"/>
                    </a:cubicBezTo>
                    <a:cubicBezTo>
                      <a:pt x="8" y="6"/>
                      <a:pt x="7" y="6"/>
                      <a:pt x="7" y="5"/>
                    </a:cubicBezTo>
                    <a:cubicBezTo>
                      <a:pt x="5" y="4"/>
                      <a:pt x="3" y="2"/>
                      <a:pt x="1" y="1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A7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9" name="Freeform 527"/>
              <p:cNvSpPr>
                <a:spLocks/>
              </p:cNvSpPr>
              <p:nvPr/>
            </p:nvSpPr>
            <p:spPr bwMode="auto">
              <a:xfrm>
                <a:off x="1729" y="3745"/>
                <a:ext cx="21" cy="16"/>
              </a:xfrm>
              <a:custGeom>
                <a:avLst/>
                <a:gdLst>
                  <a:gd name="T0" fmla="*/ 4 w 11"/>
                  <a:gd name="T1" fmla="*/ 0 h 9"/>
                  <a:gd name="T2" fmla="*/ 4 w 11"/>
                  <a:gd name="T3" fmla="*/ 1 h 9"/>
                  <a:gd name="T4" fmla="*/ 0 w 11"/>
                  <a:gd name="T5" fmla="*/ 2 h 9"/>
                  <a:gd name="T6" fmla="*/ 2 w 11"/>
                  <a:gd name="T7" fmla="*/ 3 h 9"/>
                  <a:gd name="T8" fmla="*/ 8 w 11"/>
                  <a:gd name="T9" fmla="*/ 8 h 9"/>
                  <a:gd name="T10" fmla="*/ 8 w 11"/>
                  <a:gd name="T11" fmla="*/ 9 h 9"/>
                  <a:gd name="T12" fmla="*/ 11 w 11"/>
                  <a:gd name="T13" fmla="*/ 7 h 9"/>
                  <a:gd name="T14" fmla="*/ 9 w 11"/>
                  <a:gd name="T15" fmla="*/ 5 h 9"/>
                  <a:gd name="T16" fmla="*/ 4 w 11"/>
                  <a:gd name="T1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9">
                    <a:moveTo>
                      <a:pt x="4" y="0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3" y="1"/>
                      <a:pt x="1" y="1"/>
                      <a:pt x="0" y="2"/>
                    </a:cubicBezTo>
                    <a:cubicBezTo>
                      <a:pt x="0" y="2"/>
                      <a:pt x="1" y="3"/>
                      <a:pt x="2" y="3"/>
                    </a:cubicBezTo>
                    <a:cubicBezTo>
                      <a:pt x="4" y="5"/>
                      <a:pt x="6" y="7"/>
                      <a:pt x="8" y="8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9" y="8"/>
                      <a:pt x="10" y="7"/>
                      <a:pt x="11" y="7"/>
                    </a:cubicBezTo>
                    <a:cubicBezTo>
                      <a:pt x="11" y="6"/>
                      <a:pt x="10" y="6"/>
                      <a:pt x="9" y="5"/>
                    </a:cubicBezTo>
                    <a:cubicBezTo>
                      <a:pt x="8" y="3"/>
                      <a:pt x="5" y="2"/>
                      <a:pt x="4" y="0"/>
                    </a:cubicBezTo>
                    <a:close/>
                  </a:path>
                </a:pathLst>
              </a:custGeom>
              <a:solidFill>
                <a:srgbClr val="CA7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0" name="Freeform 528"/>
              <p:cNvSpPr>
                <a:spLocks/>
              </p:cNvSpPr>
              <p:nvPr/>
            </p:nvSpPr>
            <p:spPr bwMode="auto">
              <a:xfrm>
                <a:off x="1762" y="3709"/>
                <a:ext cx="17" cy="21"/>
              </a:xfrm>
              <a:custGeom>
                <a:avLst/>
                <a:gdLst>
                  <a:gd name="T0" fmla="*/ 1 w 9"/>
                  <a:gd name="T1" fmla="*/ 5 h 11"/>
                  <a:gd name="T2" fmla="*/ 2 w 9"/>
                  <a:gd name="T3" fmla="*/ 6 h 11"/>
                  <a:gd name="T4" fmla="*/ 5 w 9"/>
                  <a:gd name="T5" fmla="*/ 8 h 11"/>
                  <a:gd name="T6" fmla="*/ 8 w 9"/>
                  <a:gd name="T7" fmla="*/ 11 h 11"/>
                  <a:gd name="T8" fmla="*/ 8 w 9"/>
                  <a:gd name="T9" fmla="*/ 6 h 11"/>
                  <a:gd name="T10" fmla="*/ 6 w 9"/>
                  <a:gd name="T11" fmla="*/ 4 h 11"/>
                  <a:gd name="T12" fmla="*/ 0 w 9"/>
                  <a:gd name="T13" fmla="*/ 0 h 11"/>
                  <a:gd name="T14" fmla="*/ 1 w 9"/>
                  <a:gd name="T15" fmla="*/ 5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11">
                    <a:moveTo>
                      <a:pt x="1" y="5"/>
                    </a:moveTo>
                    <a:cubicBezTo>
                      <a:pt x="2" y="6"/>
                      <a:pt x="2" y="6"/>
                      <a:pt x="2" y="6"/>
                    </a:cubicBezTo>
                    <a:cubicBezTo>
                      <a:pt x="3" y="7"/>
                      <a:pt x="4" y="7"/>
                      <a:pt x="5" y="8"/>
                    </a:cubicBezTo>
                    <a:cubicBezTo>
                      <a:pt x="6" y="9"/>
                      <a:pt x="7" y="10"/>
                      <a:pt x="8" y="11"/>
                    </a:cubicBezTo>
                    <a:cubicBezTo>
                      <a:pt x="9" y="9"/>
                      <a:pt x="8" y="7"/>
                      <a:pt x="8" y="6"/>
                    </a:cubicBezTo>
                    <a:cubicBezTo>
                      <a:pt x="7" y="6"/>
                      <a:pt x="6" y="5"/>
                      <a:pt x="6" y="4"/>
                    </a:cubicBezTo>
                    <a:cubicBezTo>
                      <a:pt x="4" y="3"/>
                      <a:pt x="2" y="1"/>
                      <a:pt x="0" y="0"/>
                    </a:cubicBezTo>
                    <a:cubicBezTo>
                      <a:pt x="1" y="2"/>
                      <a:pt x="1" y="3"/>
                      <a:pt x="1" y="5"/>
                    </a:cubicBezTo>
                    <a:close/>
                  </a:path>
                </a:pathLst>
              </a:custGeom>
              <a:solidFill>
                <a:srgbClr val="CA7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1" name="Freeform 529"/>
              <p:cNvSpPr>
                <a:spLocks/>
              </p:cNvSpPr>
              <p:nvPr/>
            </p:nvSpPr>
            <p:spPr bwMode="auto">
              <a:xfrm>
                <a:off x="1601" y="3922"/>
                <a:ext cx="12" cy="11"/>
              </a:xfrm>
              <a:custGeom>
                <a:avLst/>
                <a:gdLst>
                  <a:gd name="T0" fmla="*/ 0 w 6"/>
                  <a:gd name="T1" fmla="*/ 3 h 6"/>
                  <a:gd name="T2" fmla="*/ 0 w 6"/>
                  <a:gd name="T3" fmla="*/ 5 h 6"/>
                  <a:gd name="T4" fmla="*/ 0 w 6"/>
                  <a:gd name="T5" fmla="*/ 5 h 6"/>
                  <a:gd name="T6" fmla="*/ 3 w 6"/>
                  <a:gd name="T7" fmla="*/ 6 h 6"/>
                  <a:gd name="T8" fmla="*/ 6 w 6"/>
                  <a:gd name="T9" fmla="*/ 6 h 6"/>
                  <a:gd name="T10" fmla="*/ 5 w 6"/>
                  <a:gd name="T11" fmla="*/ 2 h 6"/>
                  <a:gd name="T12" fmla="*/ 6 w 6"/>
                  <a:gd name="T13" fmla="*/ 0 h 6"/>
                  <a:gd name="T14" fmla="*/ 0 w 6"/>
                  <a:gd name="T15" fmla="*/ 0 h 6"/>
                  <a:gd name="T16" fmla="*/ 0 w 6"/>
                  <a:gd name="T17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6">
                    <a:moveTo>
                      <a:pt x="0" y="3"/>
                    </a:moveTo>
                    <a:cubicBezTo>
                      <a:pt x="0" y="4"/>
                      <a:pt x="0" y="4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5"/>
                      <a:pt x="2" y="6"/>
                      <a:pt x="3" y="6"/>
                    </a:cubicBezTo>
                    <a:cubicBezTo>
                      <a:pt x="4" y="6"/>
                      <a:pt x="5" y="6"/>
                      <a:pt x="6" y="6"/>
                    </a:cubicBezTo>
                    <a:cubicBezTo>
                      <a:pt x="6" y="5"/>
                      <a:pt x="5" y="3"/>
                      <a:pt x="5" y="2"/>
                    </a:cubicBezTo>
                    <a:cubicBezTo>
                      <a:pt x="4" y="1"/>
                      <a:pt x="4" y="0"/>
                      <a:pt x="6" y="0"/>
                    </a:cubicBezTo>
                    <a:cubicBezTo>
                      <a:pt x="4" y="0"/>
                      <a:pt x="2" y="0"/>
                      <a:pt x="0" y="0"/>
                    </a:cubicBezTo>
                    <a:cubicBezTo>
                      <a:pt x="0" y="1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CA7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2" name="Freeform 530"/>
              <p:cNvSpPr>
                <a:spLocks/>
              </p:cNvSpPr>
              <p:nvPr/>
            </p:nvSpPr>
            <p:spPr bwMode="auto">
              <a:xfrm>
                <a:off x="1498" y="3922"/>
                <a:ext cx="17" cy="13"/>
              </a:xfrm>
              <a:custGeom>
                <a:avLst/>
                <a:gdLst>
                  <a:gd name="T0" fmla="*/ 7 w 9"/>
                  <a:gd name="T1" fmla="*/ 3 h 7"/>
                  <a:gd name="T2" fmla="*/ 3 w 9"/>
                  <a:gd name="T3" fmla="*/ 0 h 7"/>
                  <a:gd name="T4" fmla="*/ 0 w 9"/>
                  <a:gd name="T5" fmla="*/ 0 h 7"/>
                  <a:gd name="T6" fmla="*/ 4 w 9"/>
                  <a:gd name="T7" fmla="*/ 5 h 7"/>
                  <a:gd name="T8" fmla="*/ 4 w 9"/>
                  <a:gd name="T9" fmla="*/ 7 h 7"/>
                  <a:gd name="T10" fmla="*/ 6 w 9"/>
                  <a:gd name="T11" fmla="*/ 7 h 7"/>
                  <a:gd name="T12" fmla="*/ 7 w 9"/>
                  <a:gd name="T13" fmla="*/ 7 h 7"/>
                  <a:gd name="T14" fmla="*/ 8 w 9"/>
                  <a:gd name="T15" fmla="*/ 5 h 7"/>
                  <a:gd name="T16" fmla="*/ 7 w 9"/>
                  <a:gd name="T17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7">
                    <a:moveTo>
                      <a:pt x="7" y="3"/>
                    </a:moveTo>
                    <a:cubicBezTo>
                      <a:pt x="6" y="2"/>
                      <a:pt x="5" y="0"/>
                      <a:pt x="3" y="0"/>
                    </a:cubicBezTo>
                    <a:cubicBezTo>
                      <a:pt x="2" y="0"/>
                      <a:pt x="1" y="0"/>
                      <a:pt x="0" y="0"/>
                    </a:cubicBezTo>
                    <a:cubicBezTo>
                      <a:pt x="1" y="2"/>
                      <a:pt x="3" y="3"/>
                      <a:pt x="4" y="5"/>
                    </a:cubicBezTo>
                    <a:cubicBezTo>
                      <a:pt x="4" y="6"/>
                      <a:pt x="4" y="6"/>
                      <a:pt x="4" y="7"/>
                    </a:cubicBezTo>
                    <a:cubicBezTo>
                      <a:pt x="5" y="7"/>
                      <a:pt x="5" y="7"/>
                      <a:pt x="6" y="7"/>
                    </a:cubicBezTo>
                    <a:cubicBezTo>
                      <a:pt x="6" y="7"/>
                      <a:pt x="7" y="7"/>
                      <a:pt x="7" y="7"/>
                    </a:cubicBezTo>
                    <a:cubicBezTo>
                      <a:pt x="8" y="6"/>
                      <a:pt x="9" y="6"/>
                      <a:pt x="8" y="5"/>
                    </a:cubicBezTo>
                    <a:cubicBezTo>
                      <a:pt x="8" y="4"/>
                      <a:pt x="7" y="4"/>
                      <a:pt x="7" y="3"/>
                    </a:cubicBezTo>
                    <a:close/>
                  </a:path>
                </a:pathLst>
              </a:custGeom>
              <a:solidFill>
                <a:srgbClr val="CA7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3" name="Freeform 531"/>
              <p:cNvSpPr>
                <a:spLocks/>
              </p:cNvSpPr>
              <p:nvPr/>
            </p:nvSpPr>
            <p:spPr bwMode="auto">
              <a:xfrm>
                <a:off x="1741" y="3743"/>
                <a:ext cx="17" cy="13"/>
              </a:xfrm>
              <a:custGeom>
                <a:avLst/>
                <a:gdLst>
                  <a:gd name="T0" fmla="*/ 3 w 9"/>
                  <a:gd name="T1" fmla="*/ 0 h 7"/>
                  <a:gd name="T2" fmla="*/ 3 w 9"/>
                  <a:gd name="T3" fmla="*/ 0 h 7"/>
                  <a:gd name="T4" fmla="*/ 0 w 9"/>
                  <a:gd name="T5" fmla="*/ 1 h 7"/>
                  <a:gd name="T6" fmla="*/ 1 w 9"/>
                  <a:gd name="T7" fmla="*/ 2 h 7"/>
                  <a:gd name="T8" fmla="*/ 6 w 9"/>
                  <a:gd name="T9" fmla="*/ 7 h 7"/>
                  <a:gd name="T10" fmla="*/ 7 w 9"/>
                  <a:gd name="T11" fmla="*/ 7 h 7"/>
                  <a:gd name="T12" fmla="*/ 9 w 9"/>
                  <a:gd name="T13" fmla="*/ 5 h 7"/>
                  <a:gd name="T14" fmla="*/ 8 w 9"/>
                  <a:gd name="T15" fmla="*/ 4 h 7"/>
                  <a:gd name="T16" fmla="*/ 3 w 9"/>
                  <a:gd name="T1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7"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1" y="1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3" y="4"/>
                      <a:pt x="5" y="6"/>
                      <a:pt x="6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9" y="6"/>
                      <a:pt x="9" y="5"/>
                    </a:cubicBezTo>
                    <a:cubicBezTo>
                      <a:pt x="9" y="5"/>
                      <a:pt x="9" y="5"/>
                      <a:pt x="8" y="4"/>
                    </a:cubicBezTo>
                    <a:cubicBezTo>
                      <a:pt x="7" y="3"/>
                      <a:pt x="5" y="1"/>
                      <a:pt x="3" y="0"/>
                    </a:cubicBezTo>
                    <a:close/>
                  </a:path>
                </a:pathLst>
              </a:custGeom>
              <a:solidFill>
                <a:srgbClr val="CA7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4" name="Freeform 532"/>
              <p:cNvSpPr>
                <a:spLocks/>
              </p:cNvSpPr>
              <p:nvPr/>
            </p:nvSpPr>
            <p:spPr bwMode="auto">
              <a:xfrm>
                <a:off x="1750" y="3737"/>
                <a:ext cx="18" cy="15"/>
              </a:xfrm>
              <a:custGeom>
                <a:avLst/>
                <a:gdLst>
                  <a:gd name="T0" fmla="*/ 3 w 9"/>
                  <a:gd name="T1" fmla="*/ 0 h 8"/>
                  <a:gd name="T2" fmla="*/ 2 w 9"/>
                  <a:gd name="T3" fmla="*/ 0 h 8"/>
                  <a:gd name="T4" fmla="*/ 0 w 9"/>
                  <a:gd name="T5" fmla="*/ 2 h 8"/>
                  <a:gd name="T6" fmla="*/ 6 w 9"/>
                  <a:gd name="T7" fmla="*/ 8 h 8"/>
                  <a:gd name="T8" fmla="*/ 6 w 9"/>
                  <a:gd name="T9" fmla="*/ 8 h 8"/>
                  <a:gd name="T10" fmla="*/ 9 w 9"/>
                  <a:gd name="T11" fmla="*/ 6 h 8"/>
                  <a:gd name="T12" fmla="*/ 9 w 9"/>
                  <a:gd name="T13" fmla="*/ 5 h 8"/>
                  <a:gd name="T14" fmla="*/ 3 w 9"/>
                  <a:gd name="T1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8">
                    <a:moveTo>
                      <a:pt x="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1"/>
                      <a:pt x="1" y="1"/>
                      <a:pt x="0" y="2"/>
                    </a:cubicBezTo>
                    <a:cubicBezTo>
                      <a:pt x="1" y="4"/>
                      <a:pt x="4" y="6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7" y="7"/>
                      <a:pt x="8" y="6"/>
                      <a:pt x="9" y="6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7" y="4"/>
                      <a:pt x="5" y="2"/>
                      <a:pt x="3" y="0"/>
                    </a:cubicBezTo>
                    <a:close/>
                  </a:path>
                </a:pathLst>
              </a:custGeom>
              <a:solidFill>
                <a:srgbClr val="CA7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5" name="Freeform 533"/>
              <p:cNvSpPr>
                <a:spLocks/>
              </p:cNvSpPr>
              <p:nvPr/>
            </p:nvSpPr>
            <p:spPr bwMode="auto">
              <a:xfrm>
                <a:off x="1762" y="3724"/>
                <a:ext cx="15" cy="15"/>
              </a:xfrm>
              <a:custGeom>
                <a:avLst/>
                <a:gdLst>
                  <a:gd name="T0" fmla="*/ 1 w 8"/>
                  <a:gd name="T1" fmla="*/ 3 h 8"/>
                  <a:gd name="T2" fmla="*/ 0 w 8"/>
                  <a:gd name="T3" fmla="*/ 3 h 8"/>
                  <a:gd name="T4" fmla="*/ 2 w 8"/>
                  <a:gd name="T5" fmla="*/ 4 h 8"/>
                  <a:gd name="T6" fmla="*/ 6 w 8"/>
                  <a:gd name="T7" fmla="*/ 8 h 8"/>
                  <a:gd name="T8" fmla="*/ 8 w 8"/>
                  <a:gd name="T9" fmla="*/ 4 h 8"/>
                  <a:gd name="T10" fmla="*/ 6 w 8"/>
                  <a:gd name="T11" fmla="*/ 3 h 8"/>
                  <a:gd name="T12" fmla="*/ 2 w 8"/>
                  <a:gd name="T13" fmla="*/ 0 h 8"/>
                  <a:gd name="T14" fmla="*/ 1 w 8"/>
                  <a:gd name="T15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8">
                    <a:moveTo>
                      <a:pt x="1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1" y="3"/>
                      <a:pt x="2" y="4"/>
                      <a:pt x="2" y="4"/>
                    </a:cubicBezTo>
                    <a:cubicBezTo>
                      <a:pt x="3" y="5"/>
                      <a:pt x="5" y="7"/>
                      <a:pt x="6" y="8"/>
                    </a:cubicBezTo>
                    <a:cubicBezTo>
                      <a:pt x="7" y="7"/>
                      <a:pt x="8" y="5"/>
                      <a:pt x="8" y="4"/>
                    </a:cubicBezTo>
                    <a:cubicBezTo>
                      <a:pt x="7" y="4"/>
                      <a:pt x="7" y="3"/>
                      <a:pt x="6" y="3"/>
                    </a:cubicBezTo>
                    <a:cubicBezTo>
                      <a:pt x="4" y="2"/>
                      <a:pt x="3" y="0"/>
                      <a:pt x="2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CA7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6" name="Freeform 534"/>
              <p:cNvSpPr>
                <a:spLocks/>
              </p:cNvSpPr>
              <p:nvPr/>
            </p:nvSpPr>
            <p:spPr bwMode="auto">
              <a:xfrm>
                <a:off x="1647" y="3911"/>
                <a:ext cx="12" cy="11"/>
              </a:xfrm>
              <a:custGeom>
                <a:avLst/>
                <a:gdLst>
                  <a:gd name="T0" fmla="*/ 0 w 6"/>
                  <a:gd name="T1" fmla="*/ 5 h 6"/>
                  <a:gd name="T2" fmla="*/ 0 w 6"/>
                  <a:gd name="T3" fmla="*/ 6 h 6"/>
                  <a:gd name="T4" fmla="*/ 6 w 6"/>
                  <a:gd name="T5" fmla="*/ 6 h 6"/>
                  <a:gd name="T6" fmla="*/ 3 w 6"/>
                  <a:gd name="T7" fmla="*/ 0 h 6"/>
                  <a:gd name="T8" fmla="*/ 0 w 6"/>
                  <a:gd name="T9" fmla="*/ 1 h 6"/>
                  <a:gd name="T10" fmla="*/ 0 w 6"/>
                  <a:gd name="T11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5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2" y="6"/>
                      <a:pt x="4" y="6"/>
                      <a:pt x="6" y="6"/>
                    </a:cubicBezTo>
                    <a:cubicBezTo>
                      <a:pt x="6" y="4"/>
                      <a:pt x="4" y="2"/>
                      <a:pt x="3" y="0"/>
                    </a:cubicBezTo>
                    <a:cubicBezTo>
                      <a:pt x="2" y="0"/>
                      <a:pt x="1" y="1"/>
                      <a:pt x="0" y="1"/>
                    </a:cubicBezTo>
                    <a:cubicBezTo>
                      <a:pt x="0" y="3"/>
                      <a:pt x="0" y="4"/>
                      <a:pt x="0" y="5"/>
                    </a:cubicBezTo>
                    <a:close/>
                  </a:path>
                </a:pathLst>
              </a:custGeom>
              <a:solidFill>
                <a:srgbClr val="CA7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7" name="Freeform 535"/>
              <p:cNvSpPr>
                <a:spLocks/>
              </p:cNvSpPr>
              <p:nvPr/>
            </p:nvSpPr>
            <p:spPr bwMode="auto">
              <a:xfrm>
                <a:off x="1435" y="3913"/>
                <a:ext cx="13" cy="13"/>
              </a:xfrm>
              <a:custGeom>
                <a:avLst/>
                <a:gdLst>
                  <a:gd name="T0" fmla="*/ 3 w 7"/>
                  <a:gd name="T1" fmla="*/ 6 h 7"/>
                  <a:gd name="T2" fmla="*/ 5 w 7"/>
                  <a:gd name="T3" fmla="*/ 7 h 7"/>
                  <a:gd name="T4" fmla="*/ 7 w 7"/>
                  <a:gd name="T5" fmla="*/ 6 h 7"/>
                  <a:gd name="T6" fmla="*/ 3 w 7"/>
                  <a:gd name="T7" fmla="*/ 0 h 7"/>
                  <a:gd name="T8" fmla="*/ 0 w 7"/>
                  <a:gd name="T9" fmla="*/ 1 h 7"/>
                  <a:gd name="T10" fmla="*/ 0 w 7"/>
                  <a:gd name="T11" fmla="*/ 4 h 7"/>
                  <a:gd name="T12" fmla="*/ 3 w 7"/>
                  <a:gd name="T13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7">
                    <a:moveTo>
                      <a:pt x="3" y="6"/>
                    </a:moveTo>
                    <a:cubicBezTo>
                      <a:pt x="4" y="6"/>
                      <a:pt x="4" y="6"/>
                      <a:pt x="5" y="7"/>
                    </a:cubicBezTo>
                    <a:cubicBezTo>
                      <a:pt x="6" y="6"/>
                      <a:pt x="6" y="6"/>
                      <a:pt x="7" y="6"/>
                    </a:cubicBezTo>
                    <a:cubicBezTo>
                      <a:pt x="6" y="4"/>
                      <a:pt x="4" y="2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0" y="2"/>
                      <a:pt x="0" y="3"/>
                      <a:pt x="0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CA7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8" name="Freeform 536"/>
              <p:cNvSpPr>
                <a:spLocks/>
              </p:cNvSpPr>
              <p:nvPr/>
            </p:nvSpPr>
            <p:spPr bwMode="auto">
              <a:xfrm>
                <a:off x="1758" y="3732"/>
                <a:ext cx="15" cy="13"/>
              </a:xfrm>
              <a:custGeom>
                <a:avLst/>
                <a:gdLst>
                  <a:gd name="T0" fmla="*/ 5 w 8"/>
                  <a:gd name="T1" fmla="*/ 7 h 7"/>
                  <a:gd name="T2" fmla="*/ 8 w 8"/>
                  <a:gd name="T3" fmla="*/ 5 h 7"/>
                  <a:gd name="T4" fmla="*/ 6 w 8"/>
                  <a:gd name="T5" fmla="*/ 4 h 7"/>
                  <a:gd name="T6" fmla="*/ 2 w 8"/>
                  <a:gd name="T7" fmla="*/ 0 h 7"/>
                  <a:gd name="T8" fmla="*/ 0 w 8"/>
                  <a:gd name="T9" fmla="*/ 3 h 7"/>
                  <a:gd name="T10" fmla="*/ 5 w 8"/>
                  <a:gd name="T1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7">
                    <a:moveTo>
                      <a:pt x="5" y="7"/>
                    </a:moveTo>
                    <a:cubicBezTo>
                      <a:pt x="7" y="7"/>
                      <a:pt x="7" y="6"/>
                      <a:pt x="8" y="5"/>
                    </a:cubicBezTo>
                    <a:cubicBezTo>
                      <a:pt x="7" y="5"/>
                      <a:pt x="7" y="4"/>
                      <a:pt x="6" y="4"/>
                    </a:cubicBezTo>
                    <a:cubicBezTo>
                      <a:pt x="5" y="3"/>
                      <a:pt x="4" y="1"/>
                      <a:pt x="2" y="0"/>
                    </a:cubicBezTo>
                    <a:cubicBezTo>
                      <a:pt x="1" y="1"/>
                      <a:pt x="0" y="2"/>
                      <a:pt x="0" y="3"/>
                    </a:cubicBezTo>
                    <a:cubicBezTo>
                      <a:pt x="2" y="4"/>
                      <a:pt x="3" y="6"/>
                      <a:pt x="5" y="7"/>
                    </a:cubicBezTo>
                    <a:close/>
                  </a:path>
                </a:pathLst>
              </a:custGeom>
              <a:solidFill>
                <a:srgbClr val="CA7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299" name="Freeform 538"/>
            <p:cNvSpPr>
              <a:spLocks/>
            </p:cNvSpPr>
            <p:nvPr/>
          </p:nvSpPr>
          <p:spPr bwMode="auto">
            <a:xfrm>
              <a:off x="1609" y="3922"/>
              <a:ext cx="13" cy="11"/>
            </a:xfrm>
            <a:custGeom>
              <a:avLst/>
              <a:gdLst>
                <a:gd name="T0" fmla="*/ 2 w 7"/>
                <a:gd name="T1" fmla="*/ 0 h 6"/>
                <a:gd name="T2" fmla="*/ 1 w 7"/>
                <a:gd name="T3" fmla="*/ 2 h 6"/>
                <a:gd name="T4" fmla="*/ 2 w 7"/>
                <a:gd name="T5" fmla="*/ 6 h 6"/>
                <a:gd name="T6" fmla="*/ 5 w 7"/>
                <a:gd name="T7" fmla="*/ 6 h 6"/>
                <a:gd name="T8" fmla="*/ 6 w 7"/>
                <a:gd name="T9" fmla="*/ 6 h 6"/>
                <a:gd name="T10" fmla="*/ 5 w 7"/>
                <a:gd name="T11" fmla="*/ 3 h 6"/>
                <a:gd name="T12" fmla="*/ 4 w 7"/>
                <a:gd name="T13" fmla="*/ 0 h 6"/>
                <a:gd name="T14" fmla="*/ 3 w 7"/>
                <a:gd name="T15" fmla="*/ 0 h 6"/>
                <a:gd name="T16" fmla="*/ 2 w 7"/>
                <a:gd name="T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6">
                  <a:moveTo>
                    <a:pt x="2" y="0"/>
                  </a:moveTo>
                  <a:cubicBezTo>
                    <a:pt x="0" y="0"/>
                    <a:pt x="0" y="1"/>
                    <a:pt x="1" y="2"/>
                  </a:cubicBezTo>
                  <a:cubicBezTo>
                    <a:pt x="1" y="3"/>
                    <a:pt x="2" y="5"/>
                    <a:pt x="2" y="6"/>
                  </a:cubicBezTo>
                  <a:cubicBezTo>
                    <a:pt x="3" y="6"/>
                    <a:pt x="4" y="6"/>
                    <a:pt x="5" y="6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7" y="5"/>
                    <a:pt x="6" y="4"/>
                    <a:pt x="5" y="3"/>
                  </a:cubicBezTo>
                  <a:cubicBezTo>
                    <a:pt x="5" y="2"/>
                    <a:pt x="4" y="1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0" name="Freeform 539"/>
            <p:cNvSpPr>
              <a:spLocks/>
            </p:cNvSpPr>
            <p:nvPr/>
          </p:nvSpPr>
          <p:spPr bwMode="auto">
            <a:xfrm>
              <a:off x="1441" y="3911"/>
              <a:ext cx="15" cy="13"/>
            </a:xfrm>
            <a:custGeom>
              <a:avLst/>
              <a:gdLst>
                <a:gd name="T0" fmla="*/ 0 w 8"/>
                <a:gd name="T1" fmla="*/ 1 h 7"/>
                <a:gd name="T2" fmla="*/ 4 w 8"/>
                <a:gd name="T3" fmla="*/ 7 h 7"/>
                <a:gd name="T4" fmla="*/ 8 w 8"/>
                <a:gd name="T5" fmla="*/ 7 h 7"/>
                <a:gd name="T6" fmla="*/ 8 w 8"/>
                <a:gd name="T7" fmla="*/ 7 h 7"/>
                <a:gd name="T8" fmla="*/ 3 w 8"/>
                <a:gd name="T9" fmla="*/ 1 h 7"/>
                <a:gd name="T10" fmla="*/ 0 w 8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7">
                  <a:moveTo>
                    <a:pt x="0" y="1"/>
                  </a:moveTo>
                  <a:cubicBezTo>
                    <a:pt x="1" y="3"/>
                    <a:pt x="3" y="5"/>
                    <a:pt x="4" y="7"/>
                  </a:cubicBezTo>
                  <a:cubicBezTo>
                    <a:pt x="5" y="7"/>
                    <a:pt x="6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5"/>
                    <a:pt x="5" y="3"/>
                    <a:pt x="3" y="1"/>
                  </a:cubicBezTo>
                  <a:cubicBezTo>
                    <a:pt x="2" y="1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1" name="Freeform 540"/>
            <p:cNvSpPr>
              <a:spLocks/>
            </p:cNvSpPr>
            <p:nvPr/>
          </p:nvSpPr>
          <p:spPr bwMode="auto">
            <a:xfrm>
              <a:off x="1620" y="3693"/>
              <a:ext cx="14" cy="16"/>
            </a:xfrm>
            <a:custGeom>
              <a:avLst/>
              <a:gdLst>
                <a:gd name="T0" fmla="*/ 3 w 7"/>
                <a:gd name="T1" fmla="*/ 2 h 9"/>
                <a:gd name="T2" fmla="*/ 2 w 7"/>
                <a:gd name="T3" fmla="*/ 2 h 9"/>
                <a:gd name="T4" fmla="*/ 0 w 7"/>
                <a:gd name="T5" fmla="*/ 5 h 9"/>
                <a:gd name="T6" fmla="*/ 0 w 7"/>
                <a:gd name="T7" fmla="*/ 6 h 9"/>
                <a:gd name="T8" fmla="*/ 3 w 7"/>
                <a:gd name="T9" fmla="*/ 9 h 9"/>
                <a:gd name="T10" fmla="*/ 4 w 7"/>
                <a:gd name="T11" fmla="*/ 9 h 9"/>
                <a:gd name="T12" fmla="*/ 5 w 7"/>
                <a:gd name="T13" fmla="*/ 5 h 9"/>
                <a:gd name="T14" fmla="*/ 5 w 7"/>
                <a:gd name="T15" fmla="*/ 4 h 9"/>
                <a:gd name="T16" fmla="*/ 7 w 7"/>
                <a:gd name="T17" fmla="*/ 1 h 9"/>
                <a:gd name="T18" fmla="*/ 6 w 7"/>
                <a:gd name="T19" fmla="*/ 0 h 9"/>
                <a:gd name="T20" fmla="*/ 3 w 7"/>
                <a:gd name="T2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9">
                  <a:moveTo>
                    <a:pt x="3" y="2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2" y="4"/>
                    <a:pt x="1" y="5"/>
                    <a:pt x="0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2" y="7"/>
                    <a:pt x="3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7"/>
                    <a:pt x="4" y="6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3"/>
                    <a:pt x="6" y="2"/>
                    <a:pt x="7" y="1"/>
                  </a:cubicBezTo>
                  <a:cubicBezTo>
                    <a:pt x="7" y="0"/>
                    <a:pt x="7" y="0"/>
                    <a:pt x="6" y="0"/>
                  </a:cubicBezTo>
                  <a:cubicBezTo>
                    <a:pt x="5" y="1"/>
                    <a:pt x="4" y="1"/>
                    <a:pt x="3" y="2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2" name="Freeform 541"/>
            <p:cNvSpPr>
              <a:spLocks/>
            </p:cNvSpPr>
            <p:nvPr/>
          </p:nvSpPr>
          <p:spPr bwMode="auto">
            <a:xfrm>
              <a:off x="1653" y="3911"/>
              <a:ext cx="13" cy="13"/>
            </a:xfrm>
            <a:custGeom>
              <a:avLst/>
              <a:gdLst>
                <a:gd name="T0" fmla="*/ 0 w 7"/>
                <a:gd name="T1" fmla="*/ 0 h 7"/>
                <a:gd name="T2" fmla="*/ 3 w 7"/>
                <a:gd name="T3" fmla="*/ 6 h 7"/>
                <a:gd name="T4" fmla="*/ 4 w 7"/>
                <a:gd name="T5" fmla="*/ 7 h 7"/>
                <a:gd name="T6" fmla="*/ 6 w 7"/>
                <a:gd name="T7" fmla="*/ 7 h 7"/>
                <a:gd name="T8" fmla="*/ 7 w 7"/>
                <a:gd name="T9" fmla="*/ 5 h 7"/>
                <a:gd name="T10" fmla="*/ 5 w 7"/>
                <a:gd name="T11" fmla="*/ 2 h 7"/>
                <a:gd name="T12" fmla="*/ 3 w 7"/>
                <a:gd name="T13" fmla="*/ 0 h 7"/>
                <a:gd name="T14" fmla="*/ 0 w 7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0" y="0"/>
                  </a:moveTo>
                  <a:cubicBezTo>
                    <a:pt x="1" y="2"/>
                    <a:pt x="3" y="4"/>
                    <a:pt x="3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7"/>
                    <a:pt x="5" y="7"/>
                    <a:pt x="6" y="7"/>
                  </a:cubicBezTo>
                  <a:cubicBezTo>
                    <a:pt x="7" y="6"/>
                    <a:pt x="7" y="6"/>
                    <a:pt x="7" y="5"/>
                  </a:cubicBezTo>
                  <a:cubicBezTo>
                    <a:pt x="6" y="4"/>
                    <a:pt x="5" y="3"/>
                    <a:pt x="5" y="2"/>
                  </a:cubicBezTo>
                  <a:cubicBezTo>
                    <a:pt x="4" y="2"/>
                    <a:pt x="3" y="1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3" name="Freeform 542"/>
            <p:cNvSpPr>
              <a:spLocks/>
            </p:cNvSpPr>
            <p:nvPr/>
          </p:nvSpPr>
          <p:spPr bwMode="auto">
            <a:xfrm>
              <a:off x="1490" y="3837"/>
              <a:ext cx="10" cy="11"/>
            </a:xfrm>
            <a:custGeom>
              <a:avLst/>
              <a:gdLst>
                <a:gd name="T0" fmla="*/ 4 w 5"/>
                <a:gd name="T1" fmla="*/ 4 h 6"/>
                <a:gd name="T2" fmla="*/ 5 w 5"/>
                <a:gd name="T3" fmla="*/ 4 h 6"/>
                <a:gd name="T4" fmla="*/ 5 w 5"/>
                <a:gd name="T5" fmla="*/ 3 h 6"/>
                <a:gd name="T6" fmla="*/ 1 w 5"/>
                <a:gd name="T7" fmla="*/ 0 h 6"/>
                <a:gd name="T8" fmla="*/ 0 w 5"/>
                <a:gd name="T9" fmla="*/ 0 h 6"/>
                <a:gd name="T10" fmla="*/ 0 w 5"/>
                <a:gd name="T11" fmla="*/ 6 h 6"/>
                <a:gd name="T12" fmla="*/ 1 w 5"/>
                <a:gd name="T13" fmla="*/ 6 h 6"/>
                <a:gd name="T14" fmla="*/ 4 w 5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6">
                  <a:moveTo>
                    <a:pt x="4" y="4"/>
                  </a:moveTo>
                  <a:cubicBezTo>
                    <a:pt x="5" y="4"/>
                    <a:pt x="5" y="4"/>
                    <a:pt x="5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2"/>
                    <a:pt x="2" y="1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3" y="5"/>
                    <a:pt x="4" y="4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4" name="Freeform 543"/>
            <p:cNvSpPr>
              <a:spLocks/>
            </p:cNvSpPr>
            <p:nvPr/>
          </p:nvSpPr>
          <p:spPr bwMode="auto">
            <a:xfrm>
              <a:off x="1613" y="3733"/>
              <a:ext cx="25" cy="19"/>
            </a:xfrm>
            <a:custGeom>
              <a:avLst/>
              <a:gdLst>
                <a:gd name="T0" fmla="*/ 0 w 13"/>
                <a:gd name="T1" fmla="*/ 0 h 10"/>
                <a:gd name="T2" fmla="*/ 0 w 13"/>
                <a:gd name="T3" fmla="*/ 0 h 10"/>
                <a:gd name="T4" fmla="*/ 1 w 13"/>
                <a:gd name="T5" fmla="*/ 2 h 10"/>
                <a:gd name="T6" fmla="*/ 3 w 13"/>
                <a:gd name="T7" fmla="*/ 2 h 10"/>
                <a:gd name="T8" fmla="*/ 9 w 13"/>
                <a:gd name="T9" fmla="*/ 8 h 10"/>
                <a:gd name="T10" fmla="*/ 10 w 13"/>
                <a:gd name="T11" fmla="*/ 9 h 10"/>
                <a:gd name="T12" fmla="*/ 10 w 13"/>
                <a:gd name="T13" fmla="*/ 9 h 10"/>
                <a:gd name="T14" fmla="*/ 10 w 13"/>
                <a:gd name="T15" fmla="*/ 10 h 10"/>
                <a:gd name="T16" fmla="*/ 13 w 13"/>
                <a:gd name="T17" fmla="*/ 10 h 10"/>
                <a:gd name="T18" fmla="*/ 12 w 13"/>
                <a:gd name="T19" fmla="*/ 9 h 10"/>
                <a:gd name="T20" fmla="*/ 2 w 13"/>
                <a:gd name="T21" fmla="*/ 0 h 10"/>
                <a:gd name="T22" fmla="*/ 0 w 13"/>
                <a:gd name="T2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1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5" y="4"/>
                    <a:pt x="7" y="6"/>
                    <a:pt x="9" y="8"/>
                  </a:cubicBezTo>
                  <a:cubicBezTo>
                    <a:pt x="9" y="8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1" y="10"/>
                    <a:pt x="12" y="10"/>
                    <a:pt x="13" y="10"/>
                  </a:cubicBezTo>
                  <a:cubicBezTo>
                    <a:pt x="13" y="10"/>
                    <a:pt x="12" y="9"/>
                    <a:pt x="12" y="9"/>
                  </a:cubicBezTo>
                  <a:cubicBezTo>
                    <a:pt x="9" y="6"/>
                    <a:pt x="5" y="3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5" name="Freeform 544"/>
            <p:cNvSpPr>
              <a:spLocks/>
            </p:cNvSpPr>
            <p:nvPr/>
          </p:nvSpPr>
          <p:spPr bwMode="auto">
            <a:xfrm>
              <a:off x="1760" y="3704"/>
              <a:ext cx="17" cy="17"/>
            </a:xfrm>
            <a:custGeom>
              <a:avLst/>
              <a:gdLst>
                <a:gd name="T0" fmla="*/ 1 w 9"/>
                <a:gd name="T1" fmla="*/ 3 h 9"/>
                <a:gd name="T2" fmla="*/ 7 w 9"/>
                <a:gd name="T3" fmla="*/ 7 h 9"/>
                <a:gd name="T4" fmla="*/ 9 w 9"/>
                <a:gd name="T5" fmla="*/ 9 h 9"/>
                <a:gd name="T6" fmla="*/ 9 w 9"/>
                <a:gd name="T7" fmla="*/ 7 h 9"/>
                <a:gd name="T8" fmla="*/ 6 w 9"/>
                <a:gd name="T9" fmla="*/ 6 h 9"/>
                <a:gd name="T10" fmla="*/ 1 w 9"/>
                <a:gd name="T11" fmla="*/ 1 h 9"/>
                <a:gd name="T12" fmla="*/ 0 w 9"/>
                <a:gd name="T13" fmla="*/ 0 h 9"/>
                <a:gd name="T14" fmla="*/ 0 w 9"/>
                <a:gd name="T15" fmla="*/ 1 h 9"/>
                <a:gd name="T16" fmla="*/ 1 w 9"/>
                <a:gd name="T1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9">
                  <a:moveTo>
                    <a:pt x="1" y="3"/>
                  </a:moveTo>
                  <a:cubicBezTo>
                    <a:pt x="3" y="4"/>
                    <a:pt x="5" y="6"/>
                    <a:pt x="7" y="7"/>
                  </a:cubicBezTo>
                  <a:cubicBezTo>
                    <a:pt x="7" y="8"/>
                    <a:pt x="8" y="9"/>
                    <a:pt x="9" y="9"/>
                  </a:cubicBezTo>
                  <a:cubicBezTo>
                    <a:pt x="9" y="8"/>
                    <a:pt x="9" y="8"/>
                    <a:pt x="9" y="7"/>
                  </a:cubicBezTo>
                  <a:cubicBezTo>
                    <a:pt x="8" y="7"/>
                    <a:pt x="7" y="6"/>
                    <a:pt x="6" y="6"/>
                  </a:cubicBezTo>
                  <a:cubicBezTo>
                    <a:pt x="5" y="4"/>
                    <a:pt x="3" y="3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1" y="2"/>
                    <a:pt x="1" y="3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6" name="Freeform 545"/>
            <p:cNvSpPr>
              <a:spLocks/>
            </p:cNvSpPr>
            <p:nvPr/>
          </p:nvSpPr>
          <p:spPr bwMode="auto">
            <a:xfrm>
              <a:off x="1615" y="3737"/>
              <a:ext cx="17" cy="13"/>
            </a:xfrm>
            <a:custGeom>
              <a:avLst/>
              <a:gdLst>
                <a:gd name="T0" fmla="*/ 9 w 9"/>
                <a:gd name="T1" fmla="*/ 7 h 7"/>
                <a:gd name="T2" fmla="*/ 8 w 9"/>
                <a:gd name="T3" fmla="*/ 6 h 7"/>
                <a:gd name="T4" fmla="*/ 2 w 9"/>
                <a:gd name="T5" fmla="*/ 0 h 7"/>
                <a:gd name="T6" fmla="*/ 0 w 9"/>
                <a:gd name="T7" fmla="*/ 0 h 7"/>
                <a:gd name="T8" fmla="*/ 1 w 9"/>
                <a:gd name="T9" fmla="*/ 1 h 7"/>
                <a:gd name="T10" fmla="*/ 3 w 9"/>
                <a:gd name="T11" fmla="*/ 4 h 7"/>
                <a:gd name="T12" fmla="*/ 9 w 9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7">
                  <a:moveTo>
                    <a:pt x="9" y="7"/>
                  </a:moveTo>
                  <a:cubicBezTo>
                    <a:pt x="9" y="7"/>
                    <a:pt x="8" y="6"/>
                    <a:pt x="8" y="6"/>
                  </a:cubicBezTo>
                  <a:cubicBezTo>
                    <a:pt x="6" y="4"/>
                    <a:pt x="4" y="2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2" y="2"/>
                    <a:pt x="3" y="3"/>
                    <a:pt x="3" y="4"/>
                  </a:cubicBezTo>
                  <a:cubicBezTo>
                    <a:pt x="5" y="6"/>
                    <a:pt x="7" y="7"/>
                    <a:pt x="9" y="7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7" name="Freeform 546"/>
            <p:cNvSpPr>
              <a:spLocks/>
            </p:cNvSpPr>
            <p:nvPr/>
          </p:nvSpPr>
          <p:spPr bwMode="auto">
            <a:xfrm>
              <a:off x="1727" y="3748"/>
              <a:ext cx="18" cy="13"/>
            </a:xfrm>
            <a:custGeom>
              <a:avLst/>
              <a:gdLst>
                <a:gd name="T0" fmla="*/ 9 w 9"/>
                <a:gd name="T1" fmla="*/ 6 h 7"/>
                <a:gd name="T2" fmla="*/ 3 w 9"/>
                <a:gd name="T3" fmla="*/ 1 h 7"/>
                <a:gd name="T4" fmla="*/ 1 w 9"/>
                <a:gd name="T5" fmla="*/ 0 h 7"/>
                <a:gd name="T6" fmla="*/ 0 w 9"/>
                <a:gd name="T7" fmla="*/ 0 h 7"/>
                <a:gd name="T8" fmla="*/ 0 w 9"/>
                <a:gd name="T9" fmla="*/ 0 h 7"/>
                <a:gd name="T10" fmla="*/ 2 w 9"/>
                <a:gd name="T11" fmla="*/ 2 h 7"/>
                <a:gd name="T12" fmla="*/ 7 w 9"/>
                <a:gd name="T13" fmla="*/ 7 h 7"/>
                <a:gd name="T14" fmla="*/ 8 w 9"/>
                <a:gd name="T15" fmla="*/ 7 h 7"/>
                <a:gd name="T16" fmla="*/ 9 w 9"/>
                <a:gd name="T1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7">
                  <a:moveTo>
                    <a:pt x="9" y="6"/>
                  </a:moveTo>
                  <a:cubicBezTo>
                    <a:pt x="7" y="5"/>
                    <a:pt x="5" y="3"/>
                    <a:pt x="3" y="1"/>
                  </a:cubicBezTo>
                  <a:cubicBezTo>
                    <a:pt x="2" y="1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2"/>
                    <a:pt x="2" y="2"/>
                  </a:cubicBezTo>
                  <a:cubicBezTo>
                    <a:pt x="4" y="3"/>
                    <a:pt x="5" y="5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lnTo>
                    <a:pt x="9" y="6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8" name="Freeform 547"/>
            <p:cNvSpPr>
              <a:spLocks/>
            </p:cNvSpPr>
            <p:nvPr/>
          </p:nvSpPr>
          <p:spPr bwMode="auto">
            <a:xfrm>
              <a:off x="1737" y="3745"/>
              <a:ext cx="15" cy="12"/>
            </a:xfrm>
            <a:custGeom>
              <a:avLst/>
              <a:gdLst>
                <a:gd name="T0" fmla="*/ 8 w 8"/>
                <a:gd name="T1" fmla="*/ 7 h 7"/>
                <a:gd name="T2" fmla="*/ 8 w 8"/>
                <a:gd name="T3" fmla="*/ 6 h 7"/>
                <a:gd name="T4" fmla="*/ 3 w 8"/>
                <a:gd name="T5" fmla="*/ 1 h 7"/>
                <a:gd name="T6" fmla="*/ 2 w 8"/>
                <a:gd name="T7" fmla="*/ 0 h 7"/>
                <a:gd name="T8" fmla="*/ 1 w 8"/>
                <a:gd name="T9" fmla="*/ 0 h 7"/>
                <a:gd name="T10" fmla="*/ 0 w 8"/>
                <a:gd name="T11" fmla="*/ 0 h 7"/>
                <a:gd name="T12" fmla="*/ 5 w 8"/>
                <a:gd name="T13" fmla="*/ 5 h 7"/>
                <a:gd name="T14" fmla="*/ 7 w 8"/>
                <a:gd name="T15" fmla="*/ 7 h 7"/>
                <a:gd name="T16" fmla="*/ 8 w 8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7">
                  <a:moveTo>
                    <a:pt x="8" y="7"/>
                  </a:moveTo>
                  <a:cubicBezTo>
                    <a:pt x="8" y="6"/>
                    <a:pt x="8" y="6"/>
                    <a:pt x="8" y="6"/>
                  </a:cubicBezTo>
                  <a:cubicBezTo>
                    <a:pt x="7" y="5"/>
                    <a:pt x="5" y="3"/>
                    <a:pt x="3" y="1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4" y="3"/>
                    <a:pt x="5" y="5"/>
                  </a:cubicBezTo>
                  <a:cubicBezTo>
                    <a:pt x="6" y="6"/>
                    <a:pt x="7" y="6"/>
                    <a:pt x="7" y="7"/>
                  </a:cubicBezTo>
                  <a:lnTo>
                    <a:pt x="8" y="7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9" name="Freeform 548"/>
            <p:cNvSpPr>
              <a:spLocks/>
            </p:cNvSpPr>
            <p:nvPr/>
          </p:nvSpPr>
          <p:spPr bwMode="auto">
            <a:xfrm>
              <a:off x="1746" y="3741"/>
              <a:ext cx="16" cy="11"/>
            </a:xfrm>
            <a:custGeom>
              <a:avLst/>
              <a:gdLst>
                <a:gd name="T0" fmla="*/ 7 w 8"/>
                <a:gd name="T1" fmla="*/ 6 h 6"/>
                <a:gd name="T2" fmla="*/ 8 w 8"/>
                <a:gd name="T3" fmla="*/ 6 h 6"/>
                <a:gd name="T4" fmla="*/ 2 w 8"/>
                <a:gd name="T5" fmla="*/ 0 h 6"/>
                <a:gd name="T6" fmla="*/ 1 w 8"/>
                <a:gd name="T7" fmla="*/ 0 h 6"/>
                <a:gd name="T8" fmla="*/ 0 w 8"/>
                <a:gd name="T9" fmla="*/ 1 h 6"/>
                <a:gd name="T10" fmla="*/ 5 w 8"/>
                <a:gd name="T11" fmla="*/ 5 h 6"/>
                <a:gd name="T12" fmla="*/ 6 w 8"/>
                <a:gd name="T13" fmla="*/ 6 h 6"/>
                <a:gd name="T14" fmla="*/ 7 w 8"/>
                <a:gd name="T1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6">
                  <a:moveTo>
                    <a:pt x="7" y="6"/>
                  </a:moveTo>
                  <a:cubicBezTo>
                    <a:pt x="8" y="6"/>
                    <a:pt x="8" y="6"/>
                    <a:pt x="8" y="6"/>
                  </a:cubicBezTo>
                  <a:cubicBezTo>
                    <a:pt x="6" y="4"/>
                    <a:pt x="3" y="2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2"/>
                    <a:pt x="4" y="4"/>
                    <a:pt x="5" y="5"/>
                  </a:cubicBezTo>
                  <a:cubicBezTo>
                    <a:pt x="6" y="6"/>
                    <a:pt x="6" y="6"/>
                    <a:pt x="6" y="6"/>
                  </a:cubicBezTo>
                  <a:lnTo>
                    <a:pt x="7" y="6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0" name="Freeform 549"/>
            <p:cNvSpPr>
              <a:spLocks/>
            </p:cNvSpPr>
            <p:nvPr/>
          </p:nvSpPr>
          <p:spPr bwMode="auto">
            <a:xfrm>
              <a:off x="1764" y="3721"/>
              <a:ext cx="13" cy="11"/>
            </a:xfrm>
            <a:custGeom>
              <a:avLst/>
              <a:gdLst>
                <a:gd name="T0" fmla="*/ 1 w 7"/>
                <a:gd name="T1" fmla="*/ 2 h 6"/>
                <a:gd name="T2" fmla="*/ 5 w 7"/>
                <a:gd name="T3" fmla="*/ 5 h 6"/>
                <a:gd name="T4" fmla="*/ 7 w 7"/>
                <a:gd name="T5" fmla="*/ 6 h 6"/>
                <a:gd name="T6" fmla="*/ 7 w 7"/>
                <a:gd name="T7" fmla="*/ 5 h 6"/>
                <a:gd name="T8" fmla="*/ 4 w 7"/>
                <a:gd name="T9" fmla="*/ 2 h 6"/>
                <a:gd name="T10" fmla="*/ 1 w 7"/>
                <a:gd name="T11" fmla="*/ 0 h 6"/>
                <a:gd name="T12" fmla="*/ 0 w 7"/>
                <a:gd name="T13" fmla="*/ 1 h 6"/>
                <a:gd name="T14" fmla="*/ 1 w 7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6">
                  <a:moveTo>
                    <a:pt x="1" y="2"/>
                  </a:moveTo>
                  <a:cubicBezTo>
                    <a:pt x="2" y="2"/>
                    <a:pt x="3" y="4"/>
                    <a:pt x="5" y="5"/>
                  </a:cubicBezTo>
                  <a:cubicBezTo>
                    <a:pt x="6" y="5"/>
                    <a:pt x="6" y="6"/>
                    <a:pt x="7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4"/>
                    <a:pt x="5" y="3"/>
                    <a:pt x="4" y="2"/>
                  </a:cubicBezTo>
                  <a:cubicBezTo>
                    <a:pt x="3" y="1"/>
                    <a:pt x="2" y="1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1" y="2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1" name="Freeform 550"/>
            <p:cNvSpPr>
              <a:spLocks/>
            </p:cNvSpPr>
            <p:nvPr/>
          </p:nvSpPr>
          <p:spPr bwMode="auto">
            <a:xfrm>
              <a:off x="1756" y="3737"/>
              <a:ext cx="12" cy="9"/>
            </a:xfrm>
            <a:custGeom>
              <a:avLst/>
              <a:gdLst>
                <a:gd name="T0" fmla="*/ 6 w 6"/>
                <a:gd name="T1" fmla="*/ 4 h 5"/>
                <a:gd name="T2" fmla="*/ 1 w 6"/>
                <a:gd name="T3" fmla="*/ 0 h 5"/>
                <a:gd name="T4" fmla="*/ 0 w 6"/>
                <a:gd name="T5" fmla="*/ 0 h 5"/>
                <a:gd name="T6" fmla="*/ 0 w 6"/>
                <a:gd name="T7" fmla="*/ 0 h 5"/>
                <a:gd name="T8" fmla="*/ 6 w 6"/>
                <a:gd name="T9" fmla="*/ 5 h 5"/>
                <a:gd name="T10" fmla="*/ 6 w 6"/>
                <a:gd name="T11" fmla="*/ 5 h 5"/>
                <a:gd name="T12" fmla="*/ 6 w 6"/>
                <a:gd name="T1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5">
                  <a:moveTo>
                    <a:pt x="6" y="4"/>
                  </a:moveTo>
                  <a:cubicBezTo>
                    <a:pt x="4" y="3"/>
                    <a:pt x="3" y="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2"/>
                    <a:pt x="4" y="4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2" name="Freeform 551"/>
            <p:cNvSpPr>
              <a:spLocks/>
            </p:cNvSpPr>
            <p:nvPr/>
          </p:nvSpPr>
          <p:spPr bwMode="auto">
            <a:xfrm>
              <a:off x="1762" y="3730"/>
              <a:ext cx="11" cy="11"/>
            </a:xfrm>
            <a:custGeom>
              <a:avLst/>
              <a:gdLst>
                <a:gd name="T0" fmla="*/ 0 w 6"/>
                <a:gd name="T1" fmla="*/ 1 h 6"/>
                <a:gd name="T2" fmla="*/ 4 w 6"/>
                <a:gd name="T3" fmla="*/ 5 h 6"/>
                <a:gd name="T4" fmla="*/ 6 w 6"/>
                <a:gd name="T5" fmla="*/ 6 h 6"/>
                <a:gd name="T6" fmla="*/ 6 w 6"/>
                <a:gd name="T7" fmla="*/ 5 h 6"/>
                <a:gd name="T8" fmla="*/ 2 w 6"/>
                <a:gd name="T9" fmla="*/ 1 h 6"/>
                <a:gd name="T10" fmla="*/ 0 w 6"/>
                <a:gd name="T11" fmla="*/ 0 h 6"/>
                <a:gd name="T12" fmla="*/ 0 w 6"/>
                <a:gd name="T1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6">
                  <a:moveTo>
                    <a:pt x="0" y="1"/>
                  </a:moveTo>
                  <a:cubicBezTo>
                    <a:pt x="2" y="2"/>
                    <a:pt x="3" y="4"/>
                    <a:pt x="4" y="5"/>
                  </a:cubicBezTo>
                  <a:cubicBezTo>
                    <a:pt x="5" y="5"/>
                    <a:pt x="5" y="6"/>
                    <a:pt x="6" y="6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4"/>
                    <a:pt x="3" y="2"/>
                    <a:pt x="2" y="1"/>
                  </a:cubicBezTo>
                  <a:cubicBezTo>
                    <a:pt x="2" y="1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3" name="Freeform 552"/>
            <p:cNvSpPr>
              <a:spLocks/>
            </p:cNvSpPr>
            <p:nvPr/>
          </p:nvSpPr>
          <p:spPr bwMode="auto">
            <a:xfrm>
              <a:off x="1618" y="3704"/>
              <a:ext cx="8" cy="5"/>
            </a:xfrm>
            <a:custGeom>
              <a:avLst/>
              <a:gdLst>
                <a:gd name="T0" fmla="*/ 4 w 4"/>
                <a:gd name="T1" fmla="*/ 3 h 3"/>
                <a:gd name="T2" fmla="*/ 1 w 4"/>
                <a:gd name="T3" fmla="*/ 0 h 3"/>
                <a:gd name="T4" fmla="*/ 0 w 4"/>
                <a:gd name="T5" fmla="*/ 0 h 3"/>
                <a:gd name="T6" fmla="*/ 0 w 4"/>
                <a:gd name="T7" fmla="*/ 1 h 3"/>
                <a:gd name="T8" fmla="*/ 4 w 4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4" y="3"/>
                  </a:moveTo>
                  <a:cubicBezTo>
                    <a:pt x="3" y="1"/>
                    <a:pt x="2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1"/>
                    <a:pt x="2" y="3"/>
                    <a:pt x="4" y="3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4" name="Freeform 553"/>
            <p:cNvSpPr>
              <a:spLocks/>
            </p:cNvSpPr>
            <p:nvPr/>
          </p:nvSpPr>
          <p:spPr bwMode="auto">
            <a:xfrm>
              <a:off x="1655" y="3743"/>
              <a:ext cx="36" cy="18"/>
            </a:xfrm>
            <a:custGeom>
              <a:avLst/>
              <a:gdLst>
                <a:gd name="T0" fmla="*/ 16 w 19"/>
                <a:gd name="T1" fmla="*/ 10 h 10"/>
                <a:gd name="T2" fmla="*/ 19 w 19"/>
                <a:gd name="T3" fmla="*/ 3 h 10"/>
                <a:gd name="T4" fmla="*/ 16 w 19"/>
                <a:gd name="T5" fmla="*/ 2 h 10"/>
                <a:gd name="T6" fmla="*/ 14 w 19"/>
                <a:gd name="T7" fmla="*/ 2 h 10"/>
                <a:gd name="T8" fmla="*/ 7 w 19"/>
                <a:gd name="T9" fmla="*/ 1 h 10"/>
                <a:gd name="T10" fmla="*/ 5 w 19"/>
                <a:gd name="T11" fmla="*/ 1 h 10"/>
                <a:gd name="T12" fmla="*/ 0 w 19"/>
                <a:gd name="T13" fmla="*/ 0 h 10"/>
                <a:gd name="T14" fmla="*/ 1 w 19"/>
                <a:gd name="T15" fmla="*/ 1 h 10"/>
                <a:gd name="T16" fmla="*/ 9 w 19"/>
                <a:gd name="T17" fmla="*/ 8 h 10"/>
                <a:gd name="T18" fmla="*/ 10 w 19"/>
                <a:gd name="T19" fmla="*/ 9 h 10"/>
                <a:gd name="T20" fmla="*/ 16 w 19"/>
                <a:gd name="T2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10">
                  <a:moveTo>
                    <a:pt x="16" y="10"/>
                  </a:moveTo>
                  <a:cubicBezTo>
                    <a:pt x="18" y="8"/>
                    <a:pt x="19" y="5"/>
                    <a:pt x="19" y="3"/>
                  </a:cubicBezTo>
                  <a:cubicBezTo>
                    <a:pt x="18" y="2"/>
                    <a:pt x="17" y="2"/>
                    <a:pt x="16" y="2"/>
                  </a:cubicBezTo>
                  <a:cubicBezTo>
                    <a:pt x="15" y="2"/>
                    <a:pt x="15" y="2"/>
                    <a:pt x="14" y="2"/>
                  </a:cubicBezTo>
                  <a:cubicBezTo>
                    <a:pt x="12" y="2"/>
                    <a:pt x="9" y="1"/>
                    <a:pt x="7" y="1"/>
                  </a:cubicBezTo>
                  <a:cubicBezTo>
                    <a:pt x="7" y="1"/>
                    <a:pt x="6" y="1"/>
                    <a:pt x="5" y="1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4" y="3"/>
                    <a:pt x="6" y="6"/>
                    <a:pt x="9" y="8"/>
                  </a:cubicBezTo>
                  <a:cubicBezTo>
                    <a:pt x="9" y="8"/>
                    <a:pt x="10" y="8"/>
                    <a:pt x="10" y="9"/>
                  </a:cubicBezTo>
                  <a:cubicBezTo>
                    <a:pt x="12" y="9"/>
                    <a:pt x="14" y="10"/>
                    <a:pt x="16" y="10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5" name="Freeform 554"/>
            <p:cNvSpPr>
              <a:spLocks/>
            </p:cNvSpPr>
            <p:nvPr/>
          </p:nvSpPr>
          <p:spPr bwMode="auto">
            <a:xfrm>
              <a:off x="1632" y="3735"/>
              <a:ext cx="36" cy="24"/>
            </a:xfrm>
            <a:custGeom>
              <a:avLst/>
              <a:gdLst>
                <a:gd name="T0" fmla="*/ 0 w 19"/>
                <a:gd name="T1" fmla="*/ 0 h 13"/>
                <a:gd name="T2" fmla="*/ 1 w 19"/>
                <a:gd name="T3" fmla="*/ 1 h 13"/>
                <a:gd name="T4" fmla="*/ 12 w 19"/>
                <a:gd name="T5" fmla="*/ 10 h 13"/>
                <a:gd name="T6" fmla="*/ 13 w 19"/>
                <a:gd name="T7" fmla="*/ 12 h 13"/>
                <a:gd name="T8" fmla="*/ 19 w 19"/>
                <a:gd name="T9" fmla="*/ 13 h 13"/>
                <a:gd name="T10" fmla="*/ 18 w 19"/>
                <a:gd name="T11" fmla="*/ 11 h 13"/>
                <a:gd name="T12" fmla="*/ 11 w 19"/>
                <a:gd name="T13" fmla="*/ 5 h 13"/>
                <a:gd name="T14" fmla="*/ 10 w 19"/>
                <a:gd name="T15" fmla="*/ 4 h 13"/>
                <a:gd name="T16" fmla="*/ 8 w 19"/>
                <a:gd name="T17" fmla="*/ 3 h 13"/>
                <a:gd name="T18" fmla="*/ 0 w 19"/>
                <a:gd name="T1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13">
                  <a:moveTo>
                    <a:pt x="0" y="0"/>
                  </a:moveTo>
                  <a:cubicBezTo>
                    <a:pt x="0" y="0"/>
                    <a:pt x="1" y="1"/>
                    <a:pt x="1" y="1"/>
                  </a:cubicBezTo>
                  <a:cubicBezTo>
                    <a:pt x="5" y="4"/>
                    <a:pt x="8" y="7"/>
                    <a:pt x="12" y="10"/>
                  </a:cubicBezTo>
                  <a:cubicBezTo>
                    <a:pt x="12" y="11"/>
                    <a:pt x="13" y="11"/>
                    <a:pt x="13" y="12"/>
                  </a:cubicBezTo>
                  <a:cubicBezTo>
                    <a:pt x="15" y="12"/>
                    <a:pt x="17" y="13"/>
                    <a:pt x="19" y="13"/>
                  </a:cubicBezTo>
                  <a:cubicBezTo>
                    <a:pt x="19" y="12"/>
                    <a:pt x="19" y="12"/>
                    <a:pt x="18" y="11"/>
                  </a:cubicBezTo>
                  <a:cubicBezTo>
                    <a:pt x="16" y="9"/>
                    <a:pt x="13" y="7"/>
                    <a:pt x="11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3"/>
                    <a:pt x="9" y="3"/>
                    <a:pt x="8" y="3"/>
                  </a:cubicBezTo>
                  <a:cubicBezTo>
                    <a:pt x="5" y="2"/>
                    <a:pt x="3" y="1"/>
                    <a:pt x="0" y="0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6" name="Freeform 555"/>
            <p:cNvSpPr>
              <a:spLocks/>
            </p:cNvSpPr>
            <p:nvPr/>
          </p:nvSpPr>
          <p:spPr bwMode="auto">
            <a:xfrm>
              <a:off x="1651" y="3741"/>
              <a:ext cx="23" cy="18"/>
            </a:xfrm>
            <a:custGeom>
              <a:avLst/>
              <a:gdLst>
                <a:gd name="T0" fmla="*/ 0 w 12"/>
                <a:gd name="T1" fmla="*/ 1 h 10"/>
                <a:gd name="T2" fmla="*/ 1 w 12"/>
                <a:gd name="T3" fmla="*/ 2 h 10"/>
                <a:gd name="T4" fmla="*/ 8 w 12"/>
                <a:gd name="T5" fmla="*/ 8 h 10"/>
                <a:gd name="T6" fmla="*/ 9 w 12"/>
                <a:gd name="T7" fmla="*/ 10 h 10"/>
                <a:gd name="T8" fmla="*/ 12 w 12"/>
                <a:gd name="T9" fmla="*/ 10 h 10"/>
                <a:gd name="T10" fmla="*/ 11 w 12"/>
                <a:gd name="T11" fmla="*/ 9 h 10"/>
                <a:gd name="T12" fmla="*/ 3 w 12"/>
                <a:gd name="T13" fmla="*/ 2 h 10"/>
                <a:gd name="T14" fmla="*/ 2 w 12"/>
                <a:gd name="T15" fmla="*/ 1 h 10"/>
                <a:gd name="T16" fmla="*/ 1 w 12"/>
                <a:gd name="T17" fmla="*/ 0 h 10"/>
                <a:gd name="T18" fmla="*/ 0 w 12"/>
                <a:gd name="T1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0">
                  <a:moveTo>
                    <a:pt x="0" y="1"/>
                  </a:moveTo>
                  <a:cubicBezTo>
                    <a:pt x="0" y="1"/>
                    <a:pt x="0" y="1"/>
                    <a:pt x="1" y="2"/>
                  </a:cubicBezTo>
                  <a:cubicBezTo>
                    <a:pt x="3" y="4"/>
                    <a:pt x="6" y="6"/>
                    <a:pt x="8" y="8"/>
                  </a:cubicBezTo>
                  <a:cubicBezTo>
                    <a:pt x="9" y="9"/>
                    <a:pt x="9" y="9"/>
                    <a:pt x="9" y="10"/>
                  </a:cubicBezTo>
                  <a:cubicBezTo>
                    <a:pt x="10" y="10"/>
                    <a:pt x="11" y="10"/>
                    <a:pt x="12" y="10"/>
                  </a:cubicBezTo>
                  <a:cubicBezTo>
                    <a:pt x="12" y="9"/>
                    <a:pt x="11" y="9"/>
                    <a:pt x="11" y="9"/>
                  </a:cubicBezTo>
                  <a:cubicBezTo>
                    <a:pt x="8" y="7"/>
                    <a:pt x="6" y="4"/>
                    <a:pt x="3" y="2"/>
                  </a:cubicBezTo>
                  <a:cubicBezTo>
                    <a:pt x="3" y="2"/>
                    <a:pt x="2" y="2"/>
                    <a:pt x="2" y="1"/>
                  </a:cubicBezTo>
                  <a:cubicBezTo>
                    <a:pt x="2" y="1"/>
                    <a:pt x="1" y="1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7" name="Freeform 556"/>
            <p:cNvSpPr>
              <a:spLocks/>
            </p:cNvSpPr>
            <p:nvPr/>
          </p:nvSpPr>
          <p:spPr bwMode="auto">
            <a:xfrm>
              <a:off x="1632" y="3750"/>
              <a:ext cx="0" cy="2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8" name="Freeform 557"/>
            <p:cNvSpPr>
              <a:spLocks noEditPoints="1"/>
            </p:cNvSpPr>
            <p:nvPr/>
          </p:nvSpPr>
          <p:spPr bwMode="auto">
            <a:xfrm>
              <a:off x="1706" y="3800"/>
              <a:ext cx="25" cy="11"/>
            </a:xfrm>
            <a:custGeom>
              <a:avLst/>
              <a:gdLst>
                <a:gd name="T0" fmla="*/ 6 w 13"/>
                <a:gd name="T1" fmla="*/ 6 h 6"/>
                <a:gd name="T2" fmla="*/ 9 w 13"/>
                <a:gd name="T3" fmla="*/ 6 h 6"/>
                <a:gd name="T4" fmla="*/ 13 w 13"/>
                <a:gd name="T5" fmla="*/ 2 h 6"/>
                <a:gd name="T6" fmla="*/ 11 w 13"/>
                <a:gd name="T7" fmla="*/ 1 h 6"/>
                <a:gd name="T8" fmla="*/ 3 w 13"/>
                <a:gd name="T9" fmla="*/ 1 h 6"/>
                <a:gd name="T10" fmla="*/ 1 w 13"/>
                <a:gd name="T11" fmla="*/ 3 h 6"/>
                <a:gd name="T12" fmla="*/ 6 w 13"/>
                <a:gd name="T13" fmla="*/ 6 h 6"/>
                <a:gd name="T14" fmla="*/ 3 w 13"/>
                <a:gd name="T15" fmla="*/ 3 h 6"/>
                <a:gd name="T16" fmla="*/ 4 w 13"/>
                <a:gd name="T17" fmla="*/ 2 h 6"/>
                <a:gd name="T18" fmla="*/ 6 w 13"/>
                <a:gd name="T19" fmla="*/ 4 h 6"/>
                <a:gd name="T20" fmla="*/ 5 w 13"/>
                <a:gd name="T21" fmla="*/ 5 h 6"/>
                <a:gd name="T22" fmla="*/ 3 w 13"/>
                <a:gd name="T23" fmla="*/ 3 h 6"/>
                <a:gd name="T24" fmla="*/ 9 w 13"/>
                <a:gd name="T25" fmla="*/ 4 h 6"/>
                <a:gd name="T26" fmla="*/ 11 w 13"/>
                <a:gd name="T27" fmla="*/ 2 h 6"/>
                <a:gd name="T28" fmla="*/ 11 w 13"/>
                <a:gd name="T29" fmla="*/ 3 h 6"/>
                <a:gd name="T30" fmla="*/ 10 w 13"/>
                <a:gd name="T31" fmla="*/ 5 h 6"/>
                <a:gd name="T32" fmla="*/ 9 w 13"/>
                <a:gd name="T33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" h="6">
                  <a:moveTo>
                    <a:pt x="6" y="6"/>
                  </a:moveTo>
                  <a:cubicBezTo>
                    <a:pt x="7" y="6"/>
                    <a:pt x="8" y="6"/>
                    <a:pt x="9" y="6"/>
                  </a:cubicBezTo>
                  <a:cubicBezTo>
                    <a:pt x="12" y="6"/>
                    <a:pt x="13" y="5"/>
                    <a:pt x="13" y="2"/>
                  </a:cubicBezTo>
                  <a:cubicBezTo>
                    <a:pt x="13" y="1"/>
                    <a:pt x="12" y="0"/>
                    <a:pt x="11" y="1"/>
                  </a:cubicBezTo>
                  <a:cubicBezTo>
                    <a:pt x="8" y="2"/>
                    <a:pt x="6" y="1"/>
                    <a:pt x="3" y="1"/>
                  </a:cubicBezTo>
                  <a:cubicBezTo>
                    <a:pt x="1" y="1"/>
                    <a:pt x="0" y="2"/>
                    <a:pt x="1" y="3"/>
                  </a:cubicBezTo>
                  <a:cubicBezTo>
                    <a:pt x="2" y="6"/>
                    <a:pt x="3" y="6"/>
                    <a:pt x="6" y="6"/>
                  </a:cubicBezTo>
                  <a:close/>
                  <a:moveTo>
                    <a:pt x="3" y="3"/>
                  </a:moveTo>
                  <a:cubicBezTo>
                    <a:pt x="3" y="3"/>
                    <a:pt x="3" y="2"/>
                    <a:pt x="4" y="2"/>
                  </a:cubicBezTo>
                  <a:cubicBezTo>
                    <a:pt x="5" y="2"/>
                    <a:pt x="6" y="3"/>
                    <a:pt x="6" y="4"/>
                  </a:cubicBezTo>
                  <a:cubicBezTo>
                    <a:pt x="6" y="5"/>
                    <a:pt x="6" y="5"/>
                    <a:pt x="5" y="5"/>
                  </a:cubicBezTo>
                  <a:cubicBezTo>
                    <a:pt x="4" y="5"/>
                    <a:pt x="3" y="4"/>
                    <a:pt x="3" y="3"/>
                  </a:cubicBezTo>
                  <a:close/>
                  <a:moveTo>
                    <a:pt x="9" y="4"/>
                  </a:moveTo>
                  <a:cubicBezTo>
                    <a:pt x="10" y="3"/>
                    <a:pt x="10" y="2"/>
                    <a:pt x="11" y="2"/>
                  </a:cubicBezTo>
                  <a:cubicBezTo>
                    <a:pt x="11" y="2"/>
                    <a:pt x="11" y="2"/>
                    <a:pt x="11" y="3"/>
                  </a:cubicBezTo>
                  <a:cubicBezTo>
                    <a:pt x="11" y="4"/>
                    <a:pt x="11" y="4"/>
                    <a:pt x="10" y="5"/>
                  </a:cubicBezTo>
                  <a:cubicBezTo>
                    <a:pt x="9" y="5"/>
                    <a:pt x="10" y="4"/>
                    <a:pt x="9" y="4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9" name="Freeform 558"/>
            <p:cNvSpPr>
              <a:spLocks/>
            </p:cNvSpPr>
            <p:nvPr/>
          </p:nvSpPr>
          <p:spPr bwMode="auto">
            <a:xfrm>
              <a:off x="1691" y="3770"/>
              <a:ext cx="10" cy="6"/>
            </a:xfrm>
            <a:custGeom>
              <a:avLst/>
              <a:gdLst>
                <a:gd name="T0" fmla="*/ 3 w 5"/>
                <a:gd name="T1" fmla="*/ 3 h 3"/>
                <a:gd name="T2" fmla="*/ 5 w 5"/>
                <a:gd name="T3" fmla="*/ 2 h 3"/>
                <a:gd name="T4" fmla="*/ 2 w 5"/>
                <a:gd name="T5" fmla="*/ 0 h 3"/>
                <a:gd name="T6" fmla="*/ 0 w 5"/>
                <a:gd name="T7" fmla="*/ 1 h 3"/>
                <a:gd name="T8" fmla="*/ 3 w 5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3" y="3"/>
                  </a:moveTo>
                  <a:cubicBezTo>
                    <a:pt x="4" y="3"/>
                    <a:pt x="5" y="3"/>
                    <a:pt x="5" y="2"/>
                  </a:cubicBezTo>
                  <a:cubicBezTo>
                    <a:pt x="5" y="1"/>
                    <a:pt x="3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3"/>
                    <a:pt x="3" y="3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0" name="Freeform 559"/>
            <p:cNvSpPr>
              <a:spLocks/>
            </p:cNvSpPr>
            <p:nvPr/>
          </p:nvSpPr>
          <p:spPr bwMode="auto">
            <a:xfrm>
              <a:off x="1731" y="3752"/>
              <a:ext cx="10" cy="11"/>
            </a:xfrm>
            <a:custGeom>
              <a:avLst/>
              <a:gdLst>
                <a:gd name="T0" fmla="*/ 5 w 5"/>
                <a:gd name="T1" fmla="*/ 5 h 6"/>
                <a:gd name="T2" fmla="*/ 0 w 5"/>
                <a:gd name="T3" fmla="*/ 0 h 6"/>
                <a:gd name="T4" fmla="*/ 3 w 5"/>
                <a:gd name="T5" fmla="*/ 6 h 6"/>
                <a:gd name="T6" fmla="*/ 5 w 5"/>
                <a:gd name="T7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6">
                  <a:moveTo>
                    <a:pt x="5" y="5"/>
                  </a:moveTo>
                  <a:cubicBezTo>
                    <a:pt x="3" y="3"/>
                    <a:pt x="2" y="1"/>
                    <a:pt x="0" y="0"/>
                  </a:cubicBezTo>
                  <a:cubicBezTo>
                    <a:pt x="1" y="2"/>
                    <a:pt x="2" y="4"/>
                    <a:pt x="3" y="6"/>
                  </a:cubicBezTo>
                  <a:cubicBezTo>
                    <a:pt x="3" y="6"/>
                    <a:pt x="4" y="5"/>
                    <a:pt x="5" y="5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1" name="Freeform 560"/>
            <p:cNvSpPr>
              <a:spLocks/>
            </p:cNvSpPr>
            <p:nvPr/>
          </p:nvSpPr>
          <p:spPr bwMode="auto">
            <a:xfrm>
              <a:off x="1727" y="3770"/>
              <a:ext cx="6" cy="6"/>
            </a:xfrm>
            <a:custGeom>
              <a:avLst/>
              <a:gdLst>
                <a:gd name="T0" fmla="*/ 0 w 3"/>
                <a:gd name="T1" fmla="*/ 2 h 3"/>
                <a:gd name="T2" fmla="*/ 2 w 3"/>
                <a:gd name="T3" fmla="*/ 3 h 3"/>
                <a:gd name="T4" fmla="*/ 3 w 3"/>
                <a:gd name="T5" fmla="*/ 1 h 3"/>
                <a:gd name="T6" fmla="*/ 2 w 3"/>
                <a:gd name="T7" fmla="*/ 0 h 3"/>
                <a:gd name="T8" fmla="*/ 0 w 3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0" y="2"/>
                  </a:moveTo>
                  <a:cubicBezTo>
                    <a:pt x="0" y="3"/>
                    <a:pt x="1" y="3"/>
                    <a:pt x="2" y="3"/>
                  </a:cubicBezTo>
                  <a:cubicBezTo>
                    <a:pt x="3" y="3"/>
                    <a:pt x="3" y="2"/>
                    <a:pt x="3" y="1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2" name="Freeform 561"/>
            <p:cNvSpPr>
              <a:spLocks/>
            </p:cNvSpPr>
            <p:nvPr/>
          </p:nvSpPr>
          <p:spPr bwMode="auto">
            <a:xfrm>
              <a:off x="1712" y="3804"/>
              <a:ext cx="6" cy="5"/>
            </a:xfrm>
            <a:custGeom>
              <a:avLst/>
              <a:gdLst>
                <a:gd name="T0" fmla="*/ 0 w 3"/>
                <a:gd name="T1" fmla="*/ 1 h 3"/>
                <a:gd name="T2" fmla="*/ 2 w 3"/>
                <a:gd name="T3" fmla="*/ 3 h 3"/>
                <a:gd name="T4" fmla="*/ 3 w 3"/>
                <a:gd name="T5" fmla="*/ 2 h 3"/>
                <a:gd name="T6" fmla="*/ 1 w 3"/>
                <a:gd name="T7" fmla="*/ 0 h 3"/>
                <a:gd name="T8" fmla="*/ 0 w 3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0" y="1"/>
                  </a:moveTo>
                  <a:cubicBezTo>
                    <a:pt x="0" y="2"/>
                    <a:pt x="1" y="3"/>
                    <a:pt x="2" y="3"/>
                  </a:cubicBezTo>
                  <a:cubicBezTo>
                    <a:pt x="3" y="3"/>
                    <a:pt x="3" y="3"/>
                    <a:pt x="3" y="2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3" name="Freeform 562"/>
            <p:cNvSpPr>
              <a:spLocks/>
            </p:cNvSpPr>
            <p:nvPr/>
          </p:nvSpPr>
          <p:spPr bwMode="auto">
            <a:xfrm>
              <a:off x="1724" y="3804"/>
              <a:ext cx="3" cy="5"/>
            </a:xfrm>
            <a:custGeom>
              <a:avLst/>
              <a:gdLst>
                <a:gd name="T0" fmla="*/ 0 w 2"/>
                <a:gd name="T1" fmla="*/ 2 h 3"/>
                <a:gd name="T2" fmla="*/ 1 w 2"/>
                <a:gd name="T3" fmla="*/ 3 h 3"/>
                <a:gd name="T4" fmla="*/ 2 w 2"/>
                <a:gd name="T5" fmla="*/ 1 h 3"/>
                <a:gd name="T6" fmla="*/ 2 w 2"/>
                <a:gd name="T7" fmla="*/ 0 h 3"/>
                <a:gd name="T8" fmla="*/ 0 w 2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0" y="2"/>
                  </a:moveTo>
                  <a:cubicBezTo>
                    <a:pt x="1" y="2"/>
                    <a:pt x="0" y="3"/>
                    <a:pt x="1" y="3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1"/>
                    <a:pt x="0" y="2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4" name="Freeform 563"/>
            <p:cNvSpPr>
              <a:spLocks/>
            </p:cNvSpPr>
            <p:nvPr/>
          </p:nvSpPr>
          <p:spPr bwMode="auto">
            <a:xfrm>
              <a:off x="2138" y="3709"/>
              <a:ext cx="337" cy="228"/>
            </a:xfrm>
            <a:custGeom>
              <a:avLst/>
              <a:gdLst>
                <a:gd name="T0" fmla="*/ 41 w 176"/>
                <a:gd name="T1" fmla="*/ 119 h 123"/>
                <a:gd name="T2" fmla="*/ 33 w 176"/>
                <a:gd name="T3" fmla="*/ 104 h 123"/>
                <a:gd name="T4" fmla="*/ 32 w 176"/>
                <a:gd name="T5" fmla="*/ 81 h 123"/>
                <a:gd name="T6" fmla="*/ 38 w 176"/>
                <a:gd name="T7" fmla="*/ 81 h 123"/>
                <a:gd name="T8" fmla="*/ 40 w 176"/>
                <a:gd name="T9" fmla="*/ 79 h 123"/>
                <a:gd name="T10" fmla="*/ 44 w 176"/>
                <a:gd name="T11" fmla="*/ 76 h 123"/>
                <a:gd name="T12" fmla="*/ 44 w 176"/>
                <a:gd name="T13" fmla="*/ 75 h 123"/>
                <a:gd name="T14" fmla="*/ 66 w 176"/>
                <a:gd name="T15" fmla="*/ 77 h 123"/>
                <a:gd name="T16" fmla="*/ 93 w 176"/>
                <a:gd name="T17" fmla="*/ 107 h 123"/>
                <a:gd name="T18" fmla="*/ 92 w 176"/>
                <a:gd name="T19" fmla="*/ 114 h 123"/>
                <a:gd name="T20" fmla="*/ 94 w 176"/>
                <a:gd name="T21" fmla="*/ 120 h 123"/>
                <a:gd name="T22" fmla="*/ 99 w 176"/>
                <a:gd name="T23" fmla="*/ 114 h 123"/>
                <a:gd name="T24" fmla="*/ 98 w 176"/>
                <a:gd name="T25" fmla="*/ 84 h 123"/>
                <a:gd name="T26" fmla="*/ 101 w 176"/>
                <a:gd name="T27" fmla="*/ 113 h 123"/>
                <a:gd name="T28" fmla="*/ 103 w 176"/>
                <a:gd name="T29" fmla="*/ 117 h 123"/>
                <a:gd name="T30" fmla="*/ 105 w 176"/>
                <a:gd name="T31" fmla="*/ 123 h 123"/>
                <a:gd name="T32" fmla="*/ 111 w 176"/>
                <a:gd name="T33" fmla="*/ 123 h 123"/>
                <a:gd name="T34" fmla="*/ 112 w 176"/>
                <a:gd name="T35" fmla="*/ 123 h 123"/>
                <a:gd name="T36" fmla="*/ 109 w 176"/>
                <a:gd name="T37" fmla="*/ 116 h 123"/>
                <a:gd name="T38" fmla="*/ 108 w 176"/>
                <a:gd name="T39" fmla="*/ 80 h 123"/>
                <a:gd name="T40" fmla="*/ 127 w 176"/>
                <a:gd name="T41" fmla="*/ 68 h 123"/>
                <a:gd name="T42" fmla="*/ 149 w 176"/>
                <a:gd name="T43" fmla="*/ 45 h 123"/>
                <a:gd name="T44" fmla="*/ 167 w 176"/>
                <a:gd name="T45" fmla="*/ 45 h 123"/>
                <a:gd name="T46" fmla="*/ 171 w 176"/>
                <a:gd name="T47" fmla="*/ 32 h 123"/>
                <a:gd name="T48" fmla="*/ 161 w 176"/>
                <a:gd name="T49" fmla="*/ 18 h 123"/>
                <a:gd name="T50" fmla="*/ 155 w 176"/>
                <a:gd name="T51" fmla="*/ 16 h 123"/>
                <a:gd name="T52" fmla="*/ 158 w 176"/>
                <a:gd name="T53" fmla="*/ 11 h 123"/>
                <a:gd name="T54" fmla="*/ 156 w 176"/>
                <a:gd name="T55" fmla="*/ 9 h 123"/>
                <a:gd name="T56" fmla="*/ 145 w 176"/>
                <a:gd name="T57" fmla="*/ 11 h 123"/>
                <a:gd name="T58" fmla="*/ 138 w 176"/>
                <a:gd name="T59" fmla="*/ 0 h 123"/>
                <a:gd name="T60" fmla="*/ 142 w 176"/>
                <a:gd name="T61" fmla="*/ 13 h 123"/>
                <a:gd name="T62" fmla="*/ 135 w 176"/>
                <a:gd name="T63" fmla="*/ 10 h 123"/>
                <a:gd name="T64" fmla="*/ 133 w 176"/>
                <a:gd name="T65" fmla="*/ 19 h 123"/>
                <a:gd name="T66" fmla="*/ 36 w 176"/>
                <a:gd name="T67" fmla="*/ 15 h 123"/>
                <a:gd name="T68" fmla="*/ 2 w 176"/>
                <a:gd name="T69" fmla="*/ 47 h 123"/>
                <a:gd name="T70" fmla="*/ 1 w 176"/>
                <a:gd name="T71" fmla="*/ 74 h 123"/>
                <a:gd name="T72" fmla="*/ 2 w 176"/>
                <a:gd name="T73" fmla="*/ 87 h 123"/>
                <a:gd name="T74" fmla="*/ 5 w 176"/>
                <a:gd name="T75" fmla="*/ 94 h 123"/>
                <a:gd name="T76" fmla="*/ 4 w 176"/>
                <a:gd name="T77" fmla="*/ 73 h 123"/>
                <a:gd name="T78" fmla="*/ 4 w 176"/>
                <a:gd name="T79" fmla="*/ 43 h 123"/>
                <a:gd name="T80" fmla="*/ 6 w 176"/>
                <a:gd name="T81" fmla="*/ 37 h 123"/>
                <a:gd name="T82" fmla="*/ 9 w 176"/>
                <a:gd name="T83" fmla="*/ 80 h 123"/>
                <a:gd name="T84" fmla="*/ 11 w 176"/>
                <a:gd name="T85" fmla="*/ 116 h 123"/>
                <a:gd name="T86" fmla="*/ 19 w 176"/>
                <a:gd name="T87" fmla="*/ 121 h 123"/>
                <a:gd name="T88" fmla="*/ 20 w 176"/>
                <a:gd name="T89" fmla="*/ 121 h 123"/>
                <a:gd name="T90" fmla="*/ 15 w 176"/>
                <a:gd name="T91" fmla="*/ 98 h 123"/>
                <a:gd name="T92" fmla="*/ 30 w 176"/>
                <a:gd name="T93" fmla="*/ 108 h 123"/>
                <a:gd name="T94" fmla="*/ 30 w 176"/>
                <a:gd name="T95" fmla="*/ 115 h 123"/>
                <a:gd name="T96" fmla="*/ 34 w 176"/>
                <a:gd name="T97" fmla="*/ 12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76" h="123">
                  <a:moveTo>
                    <a:pt x="34" y="120"/>
                  </a:moveTo>
                  <a:cubicBezTo>
                    <a:pt x="36" y="120"/>
                    <a:pt x="39" y="120"/>
                    <a:pt x="41" y="119"/>
                  </a:cubicBezTo>
                  <a:cubicBezTo>
                    <a:pt x="40" y="118"/>
                    <a:pt x="39" y="115"/>
                    <a:pt x="38" y="113"/>
                  </a:cubicBezTo>
                  <a:cubicBezTo>
                    <a:pt x="36" y="109"/>
                    <a:pt x="33" y="106"/>
                    <a:pt x="33" y="104"/>
                  </a:cubicBezTo>
                  <a:cubicBezTo>
                    <a:pt x="32" y="103"/>
                    <a:pt x="31" y="94"/>
                    <a:pt x="31" y="94"/>
                  </a:cubicBezTo>
                  <a:cubicBezTo>
                    <a:pt x="32" y="81"/>
                    <a:pt x="32" y="81"/>
                    <a:pt x="32" y="81"/>
                  </a:cubicBezTo>
                  <a:cubicBezTo>
                    <a:pt x="33" y="80"/>
                    <a:pt x="34" y="80"/>
                    <a:pt x="36" y="80"/>
                  </a:cubicBezTo>
                  <a:cubicBezTo>
                    <a:pt x="37" y="81"/>
                    <a:pt x="37" y="81"/>
                    <a:pt x="38" y="81"/>
                  </a:cubicBezTo>
                  <a:cubicBezTo>
                    <a:pt x="38" y="81"/>
                    <a:pt x="37" y="80"/>
                    <a:pt x="37" y="79"/>
                  </a:cubicBezTo>
                  <a:cubicBezTo>
                    <a:pt x="38" y="79"/>
                    <a:pt x="39" y="79"/>
                    <a:pt x="40" y="79"/>
                  </a:cubicBezTo>
                  <a:cubicBezTo>
                    <a:pt x="40" y="80"/>
                    <a:pt x="42" y="80"/>
                    <a:pt x="41" y="78"/>
                  </a:cubicBezTo>
                  <a:cubicBezTo>
                    <a:pt x="42" y="78"/>
                    <a:pt x="43" y="77"/>
                    <a:pt x="44" y="76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5" y="77"/>
                    <a:pt x="45" y="76"/>
                    <a:pt x="44" y="75"/>
                  </a:cubicBezTo>
                  <a:cubicBezTo>
                    <a:pt x="46" y="73"/>
                    <a:pt x="46" y="72"/>
                    <a:pt x="47" y="73"/>
                  </a:cubicBezTo>
                  <a:cubicBezTo>
                    <a:pt x="49" y="74"/>
                    <a:pt x="54" y="75"/>
                    <a:pt x="66" y="77"/>
                  </a:cubicBezTo>
                  <a:cubicBezTo>
                    <a:pt x="73" y="78"/>
                    <a:pt x="84" y="79"/>
                    <a:pt x="93" y="79"/>
                  </a:cubicBezTo>
                  <a:cubicBezTo>
                    <a:pt x="93" y="86"/>
                    <a:pt x="93" y="102"/>
                    <a:pt x="93" y="107"/>
                  </a:cubicBezTo>
                  <a:cubicBezTo>
                    <a:pt x="93" y="109"/>
                    <a:pt x="93" y="110"/>
                    <a:pt x="93" y="111"/>
                  </a:cubicBezTo>
                  <a:cubicBezTo>
                    <a:pt x="92" y="112"/>
                    <a:pt x="91" y="114"/>
                    <a:pt x="92" y="114"/>
                  </a:cubicBezTo>
                  <a:cubicBezTo>
                    <a:pt x="92" y="115"/>
                    <a:pt x="93" y="115"/>
                    <a:pt x="93" y="116"/>
                  </a:cubicBezTo>
                  <a:cubicBezTo>
                    <a:pt x="94" y="118"/>
                    <a:pt x="94" y="120"/>
                    <a:pt x="94" y="120"/>
                  </a:cubicBezTo>
                  <a:cubicBezTo>
                    <a:pt x="101" y="120"/>
                    <a:pt x="101" y="120"/>
                    <a:pt x="101" y="120"/>
                  </a:cubicBezTo>
                  <a:cubicBezTo>
                    <a:pt x="101" y="120"/>
                    <a:pt x="100" y="118"/>
                    <a:pt x="99" y="114"/>
                  </a:cubicBezTo>
                  <a:cubicBezTo>
                    <a:pt x="98" y="110"/>
                    <a:pt x="97" y="106"/>
                    <a:pt x="97" y="100"/>
                  </a:cubicBezTo>
                  <a:cubicBezTo>
                    <a:pt x="98" y="95"/>
                    <a:pt x="98" y="82"/>
                    <a:pt x="98" y="84"/>
                  </a:cubicBezTo>
                  <a:cubicBezTo>
                    <a:pt x="98" y="86"/>
                    <a:pt x="101" y="106"/>
                    <a:pt x="101" y="111"/>
                  </a:cubicBezTo>
                  <a:cubicBezTo>
                    <a:pt x="101" y="112"/>
                    <a:pt x="101" y="113"/>
                    <a:pt x="101" y="113"/>
                  </a:cubicBezTo>
                  <a:cubicBezTo>
                    <a:pt x="101" y="114"/>
                    <a:pt x="101" y="114"/>
                    <a:pt x="100" y="115"/>
                  </a:cubicBezTo>
                  <a:cubicBezTo>
                    <a:pt x="101" y="115"/>
                    <a:pt x="102" y="116"/>
                    <a:pt x="103" y="117"/>
                  </a:cubicBezTo>
                  <a:cubicBezTo>
                    <a:pt x="105" y="119"/>
                    <a:pt x="105" y="123"/>
                    <a:pt x="105" y="123"/>
                  </a:cubicBezTo>
                  <a:cubicBezTo>
                    <a:pt x="105" y="123"/>
                    <a:pt x="105" y="123"/>
                    <a:pt x="105" y="123"/>
                  </a:cubicBezTo>
                  <a:cubicBezTo>
                    <a:pt x="105" y="123"/>
                    <a:pt x="105" y="123"/>
                    <a:pt x="105" y="123"/>
                  </a:cubicBezTo>
                  <a:cubicBezTo>
                    <a:pt x="107" y="123"/>
                    <a:pt x="109" y="123"/>
                    <a:pt x="111" y="123"/>
                  </a:cubicBezTo>
                  <a:cubicBezTo>
                    <a:pt x="112" y="123"/>
                    <a:pt x="112" y="123"/>
                    <a:pt x="112" y="123"/>
                  </a:cubicBezTo>
                  <a:cubicBezTo>
                    <a:pt x="112" y="123"/>
                    <a:pt x="112" y="123"/>
                    <a:pt x="112" y="123"/>
                  </a:cubicBezTo>
                  <a:cubicBezTo>
                    <a:pt x="112" y="123"/>
                    <a:pt x="112" y="123"/>
                    <a:pt x="112" y="123"/>
                  </a:cubicBezTo>
                  <a:cubicBezTo>
                    <a:pt x="112" y="120"/>
                    <a:pt x="111" y="117"/>
                    <a:pt x="109" y="116"/>
                  </a:cubicBezTo>
                  <a:cubicBezTo>
                    <a:pt x="108" y="112"/>
                    <a:pt x="106" y="106"/>
                    <a:pt x="106" y="100"/>
                  </a:cubicBezTo>
                  <a:cubicBezTo>
                    <a:pt x="106" y="95"/>
                    <a:pt x="108" y="86"/>
                    <a:pt x="108" y="80"/>
                  </a:cubicBezTo>
                  <a:cubicBezTo>
                    <a:pt x="110" y="80"/>
                    <a:pt x="111" y="80"/>
                    <a:pt x="111" y="80"/>
                  </a:cubicBezTo>
                  <a:cubicBezTo>
                    <a:pt x="114" y="80"/>
                    <a:pt x="121" y="79"/>
                    <a:pt x="127" y="68"/>
                  </a:cubicBezTo>
                  <a:cubicBezTo>
                    <a:pt x="134" y="57"/>
                    <a:pt x="139" y="52"/>
                    <a:pt x="143" y="50"/>
                  </a:cubicBezTo>
                  <a:cubicBezTo>
                    <a:pt x="146" y="47"/>
                    <a:pt x="147" y="44"/>
                    <a:pt x="149" y="45"/>
                  </a:cubicBezTo>
                  <a:cubicBezTo>
                    <a:pt x="151" y="46"/>
                    <a:pt x="157" y="45"/>
                    <a:pt x="161" y="44"/>
                  </a:cubicBezTo>
                  <a:cubicBezTo>
                    <a:pt x="165" y="43"/>
                    <a:pt x="165" y="44"/>
                    <a:pt x="167" y="45"/>
                  </a:cubicBezTo>
                  <a:cubicBezTo>
                    <a:pt x="169" y="46"/>
                    <a:pt x="171" y="43"/>
                    <a:pt x="174" y="39"/>
                  </a:cubicBezTo>
                  <a:cubicBezTo>
                    <a:pt x="176" y="34"/>
                    <a:pt x="173" y="34"/>
                    <a:pt x="171" y="32"/>
                  </a:cubicBezTo>
                  <a:cubicBezTo>
                    <a:pt x="169" y="30"/>
                    <a:pt x="164" y="24"/>
                    <a:pt x="159" y="19"/>
                  </a:cubicBezTo>
                  <a:cubicBezTo>
                    <a:pt x="159" y="19"/>
                    <a:pt x="160" y="18"/>
                    <a:pt x="161" y="18"/>
                  </a:cubicBezTo>
                  <a:cubicBezTo>
                    <a:pt x="163" y="17"/>
                    <a:pt x="163" y="16"/>
                    <a:pt x="164" y="14"/>
                  </a:cubicBezTo>
                  <a:cubicBezTo>
                    <a:pt x="161" y="15"/>
                    <a:pt x="158" y="15"/>
                    <a:pt x="155" y="16"/>
                  </a:cubicBezTo>
                  <a:cubicBezTo>
                    <a:pt x="155" y="15"/>
                    <a:pt x="155" y="15"/>
                    <a:pt x="155" y="15"/>
                  </a:cubicBezTo>
                  <a:cubicBezTo>
                    <a:pt x="156" y="14"/>
                    <a:pt x="157" y="12"/>
                    <a:pt x="158" y="11"/>
                  </a:cubicBezTo>
                  <a:cubicBezTo>
                    <a:pt x="161" y="7"/>
                    <a:pt x="159" y="1"/>
                    <a:pt x="159" y="1"/>
                  </a:cubicBezTo>
                  <a:cubicBezTo>
                    <a:pt x="159" y="1"/>
                    <a:pt x="159" y="5"/>
                    <a:pt x="156" y="9"/>
                  </a:cubicBezTo>
                  <a:cubicBezTo>
                    <a:pt x="155" y="10"/>
                    <a:pt x="153" y="11"/>
                    <a:pt x="152" y="12"/>
                  </a:cubicBezTo>
                  <a:cubicBezTo>
                    <a:pt x="149" y="10"/>
                    <a:pt x="147" y="10"/>
                    <a:pt x="145" y="11"/>
                  </a:cubicBezTo>
                  <a:cubicBezTo>
                    <a:pt x="144" y="10"/>
                    <a:pt x="143" y="9"/>
                    <a:pt x="142" y="8"/>
                  </a:cubicBezTo>
                  <a:cubicBezTo>
                    <a:pt x="138" y="4"/>
                    <a:pt x="138" y="0"/>
                    <a:pt x="138" y="0"/>
                  </a:cubicBezTo>
                  <a:cubicBezTo>
                    <a:pt x="138" y="0"/>
                    <a:pt x="137" y="6"/>
                    <a:pt x="139" y="10"/>
                  </a:cubicBezTo>
                  <a:cubicBezTo>
                    <a:pt x="140" y="11"/>
                    <a:pt x="141" y="12"/>
                    <a:pt x="142" y="13"/>
                  </a:cubicBezTo>
                  <a:cubicBezTo>
                    <a:pt x="141" y="14"/>
                    <a:pt x="141" y="14"/>
                    <a:pt x="141" y="14"/>
                  </a:cubicBezTo>
                  <a:cubicBezTo>
                    <a:pt x="141" y="14"/>
                    <a:pt x="139" y="12"/>
                    <a:pt x="135" y="10"/>
                  </a:cubicBezTo>
                  <a:cubicBezTo>
                    <a:pt x="132" y="8"/>
                    <a:pt x="127" y="12"/>
                    <a:pt x="128" y="12"/>
                  </a:cubicBezTo>
                  <a:cubicBezTo>
                    <a:pt x="129" y="13"/>
                    <a:pt x="133" y="19"/>
                    <a:pt x="133" y="19"/>
                  </a:cubicBezTo>
                  <a:cubicBezTo>
                    <a:pt x="110" y="12"/>
                    <a:pt x="91" y="18"/>
                    <a:pt x="85" y="18"/>
                  </a:cubicBezTo>
                  <a:cubicBezTo>
                    <a:pt x="78" y="17"/>
                    <a:pt x="70" y="25"/>
                    <a:pt x="36" y="15"/>
                  </a:cubicBezTo>
                  <a:cubicBezTo>
                    <a:pt x="12" y="7"/>
                    <a:pt x="7" y="16"/>
                    <a:pt x="6" y="26"/>
                  </a:cubicBezTo>
                  <a:cubicBezTo>
                    <a:pt x="4" y="31"/>
                    <a:pt x="1" y="39"/>
                    <a:pt x="2" y="47"/>
                  </a:cubicBezTo>
                  <a:cubicBezTo>
                    <a:pt x="5" y="61"/>
                    <a:pt x="3" y="63"/>
                    <a:pt x="2" y="70"/>
                  </a:cubicBezTo>
                  <a:cubicBezTo>
                    <a:pt x="2" y="71"/>
                    <a:pt x="2" y="72"/>
                    <a:pt x="1" y="74"/>
                  </a:cubicBezTo>
                  <a:cubicBezTo>
                    <a:pt x="1" y="76"/>
                    <a:pt x="0" y="79"/>
                    <a:pt x="0" y="81"/>
                  </a:cubicBezTo>
                  <a:cubicBezTo>
                    <a:pt x="0" y="83"/>
                    <a:pt x="1" y="85"/>
                    <a:pt x="2" y="87"/>
                  </a:cubicBezTo>
                  <a:cubicBezTo>
                    <a:pt x="2" y="88"/>
                    <a:pt x="2" y="89"/>
                    <a:pt x="3" y="90"/>
                  </a:cubicBezTo>
                  <a:cubicBezTo>
                    <a:pt x="3" y="92"/>
                    <a:pt x="4" y="93"/>
                    <a:pt x="5" y="94"/>
                  </a:cubicBezTo>
                  <a:cubicBezTo>
                    <a:pt x="3" y="91"/>
                    <a:pt x="5" y="85"/>
                    <a:pt x="5" y="82"/>
                  </a:cubicBezTo>
                  <a:cubicBezTo>
                    <a:pt x="6" y="79"/>
                    <a:pt x="5" y="76"/>
                    <a:pt x="4" y="73"/>
                  </a:cubicBezTo>
                  <a:cubicBezTo>
                    <a:pt x="4" y="68"/>
                    <a:pt x="4" y="65"/>
                    <a:pt x="5" y="61"/>
                  </a:cubicBezTo>
                  <a:cubicBezTo>
                    <a:pt x="6" y="54"/>
                    <a:pt x="4" y="46"/>
                    <a:pt x="4" y="43"/>
                  </a:cubicBezTo>
                  <a:cubicBezTo>
                    <a:pt x="4" y="41"/>
                    <a:pt x="5" y="37"/>
                    <a:pt x="6" y="33"/>
                  </a:cubicBezTo>
                  <a:cubicBezTo>
                    <a:pt x="6" y="34"/>
                    <a:pt x="6" y="35"/>
                    <a:pt x="6" y="37"/>
                  </a:cubicBezTo>
                  <a:cubicBezTo>
                    <a:pt x="6" y="49"/>
                    <a:pt x="8" y="46"/>
                    <a:pt x="11" y="53"/>
                  </a:cubicBezTo>
                  <a:cubicBezTo>
                    <a:pt x="13" y="61"/>
                    <a:pt x="9" y="73"/>
                    <a:pt x="9" y="80"/>
                  </a:cubicBezTo>
                  <a:cubicBezTo>
                    <a:pt x="8" y="87"/>
                    <a:pt x="10" y="101"/>
                    <a:pt x="9" y="109"/>
                  </a:cubicBezTo>
                  <a:cubicBezTo>
                    <a:pt x="9" y="118"/>
                    <a:pt x="9" y="114"/>
                    <a:pt x="11" y="116"/>
                  </a:cubicBezTo>
                  <a:cubicBezTo>
                    <a:pt x="14" y="117"/>
                    <a:pt x="12" y="120"/>
                    <a:pt x="12" y="120"/>
                  </a:cubicBezTo>
                  <a:cubicBezTo>
                    <a:pt x="19" y="121"/>
                    <a:pt x="19" y="121"/>
                    <a:pt x="19" y="121"/>
                  </a:cubicBezTo>
                  <a:cubicBezTo>
                    <a:pt x="19" y="121"/>
                    <a:pt x="19" y="121"/>
                    <a:pt x="19" y="121"/>
                  </a:cubicBezTo>
                  <a:cubicBezTo>
                    <a:pt x="20" y="121"/>
                    <a:pt x="20" y="121"/>
                    <a:pt x="20" y="121"/>
                  </a:cubicBezTo>
                  <a:cubicBezTo>
                    <a:pt x="20" y="119"/>
                    <a:pt x="19" y="116"/>
                    <a:pt x="18" y="115"/>
                  </a:cubicBezTo>
                  <a:cubicBezTo>
                    <a:pt x="16" y="111"/>
                    <a:pt x="15" y="105"/>
                    <a:pt x="15" y="98"/>
                  </a:cubicBezTo>
                  <a:cubicBezTo>
                    <a:pt x="15" y="90"/>
                    <a:pt x="20" y="82"/>
                    <a:pt x="22" y="83"/>
                  </a:cubicBezTo>
                  <a:cubicBezTo>
                    <a:pt x="23" y="85"/>
                    <a:pt x="28" y="101"/>
                    <a:pt x="30" y="108"/>
                  </a:cubicBezTo>
                  <a:cubicBezTo>
                    <a:pt x="30" y="110"/>
                    <a:pt x="30" y="110"/>
                    <a:pt x="30" y="111"/>
                  </a:cubicBezTo>
                  <a:cubicBezTo>
                    <a:pt x="30" y="112"/>
                    <a:pt x="30" y="114"/>
                    <a:pt x="30" y="115"/>
                  </a:cubicBezTo>
                  <a:cubicBezTo>
                    <a:pt x="32" y="115"/>
                    <a:pt x="32" y="115"/>
                    <a:pt x="33" y="116"/>
                  </a:cubicBezTo>
                  <a:cubicBezTo>
                    <a:pt x="34" y="118"/>
                    <a:pt x="34" y="120"/>
                    <a:pt x="34" y="120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5" name="Freeform 564"/>
            <p:cNvSpPr>
              <a:spLocks/>
            </p:cNvSpPr>
            <p:nvPr/>
          </p:nvSpPr>
          <p:spPr bwMode="auto">
            <a:xfrm>
              <a:off x="2794" y="3730"/>
              <a:ext cx="367" cy="214"/>
            </a:xfrm>
            <a:custGeom>
              <a:avLst/>
              <a:gdLst>
                <a:gd name="T0" fmla="*/ 9 w 192"/>
                <a:gd name="T1" fmla="*/ 28 h 116"/>
                <a:gd name="T2" fmla="*/ 13 w 192"/>
                <a:gd name="T3" fmla="*/ 24 h 116"/>
                <a:gd name="T4" fmla="*/ 13 w 192"/>
                <a:gd name="T5" fmla="*/ 26 h 116"/>
                <a:gd name="T6" fmla="*/ 84 w 192"/>
                <a:gd name="T7" fmla="*/ 4 h 116"/>
                <a:gd name="T8" fmla="*/ 162 w 192"/>
                <a:gd name="T9" fmla="*/ 22 h 116"/>
                <a:gd name="T10" fmla="*/ 187 w 192"/>
                <a:gd name="T11" fmla="*/ 23 h 116"/>
                <a:gd name="T12" fmla="*/ 175 w 192"/>
                <a:gd name="T13" fmla="*/ 42 h 116"/>
                <a:gd name="T14" fmla="*/ 188 w 192"/>
                <a:gd name="T15" fmla="*/ 65 h 116"/>
                <a:gd name="T16" fmla="*/ 170 w 192"/>
                <a:gd name="T17" fmla="*/ 61 h 116"/>
                <a:gd name="T18" fmla="*/ 174 w 192"/>
                <a:gd name="T19" fmla="*/ 69 h 116"/>
                <a:gd name="T20" fmla="*/ 139 w 192"/>
                <a:gd name="T21" fmla="*/ 66 h 116"/>
                <a:gd name="T22" fmla="*/ 139 w 192"/>
                <a:gd name="T23" fmla="*/ 88 h 116"/>
                <a:gd name="T24" fmla="*/ 142 w 192"/>
                <a:gd name="T25" fmla="*/ 92 h 116"/>
                <a:gd name="T26" fmla="*/ 134 w 192"/>
                <a:gd name="T27" fmla="*/ 94 h 116"/>
                <a:gd name="T28" fmla="*/ 130 w 192"/>
                <a:gd name="T29" fmla="*/ 93 h 116"/>
                <a:gd name="T30" fmla="*/ 127 w 192"/>
                <a:gd name="T31" fmla="*/ 86 h 116"/>
                <a:gd name="T32" fmla="*/ 122 w 192"/>
                <a:gd name="T33" fmla="*/ 74 h 116"/>
                <a:gd name="T34" fmla="*/ 117 w 192"/>
                <a:gd name="T35" fmla="*/ 85 h 116"/>
                <a:gd name="T36" fmla="*/ 118 w 192"/>
                <a:gd name="T37" fmla="*/ 95 h 116"/>
                <a:gd name="T38" fmla="*/ 123 w 192"/>
                <a:gd name="T39" fmla="*/ 105 h 116"/>
                <a:gd name="T40" fmla="*/ 112 w 192"/>
                <a:gd name="T41" fmla="*/ 98 h 116"/>
                <a:gd name="T42" fmla="*/ 108 w 192"/>
                <a:gd name="T43" fmla="*/ 69 h 116"/>
                <a:gd name="T44" fmla="*/ 85 w 192"/>
                <a:gd name="T45" fmla="*/ 74 h 116"/>
                <a:gd name="T46" fmla="*/ 57 w 192"/>
                <a:gd name="T47" fmla="*/ 81 h 116"/>
                <a:gd name="T48" fmla="*/ 58 w 192"/>
                <a:gd name="T49" fmla="*/ 96 h 116"/>
                <a:gd name="T50" fmla="*/ 61 w 192"/>
                <a:gd name="T51" fmla="*/ 107 h 116"/>
                <a:gd name="T52" fmla="*/ 54 w 192"/>
                <a:gd name="T53" fmla="*/ 101 h 116"/>
                <a:gd name="T54" fmla="*/ 48 w 192"/>
                <a:gd name="T55" fmla="*/ 95 h 116"/>
                <a:gd name="T56" fmla="*/ 41 w 192"/>
                <a:gd name="T57" fmla="*/ 86 h 116"/>
                <a:gd name="T58" fmla="*/ 33 w 192"/>
                <a:gd name="T59" fmla="*/ 104 h 116"/>
                <a:gd name="T60" fmla="*/ 36 w 192"/>
                <a:gd name="T61" fmla="*/ 116 h 116"/>
                <a:gd name="T62" fmla="*/ 28 w 192"/>
                <a:gd name="T63" fmla="*/ 111 h 116"/>
                <a:gd name="T64" fmla="*/ 25 w 192"/>
                <a:gd name="T65" fmla="*/ 104 h 116"/>
                <a:gd name="T66" fmla="*/ 24 w 192"/>
                <a:gd name="T67" fmla="*/ 88 h 116"/>
                <a:gd name="T68" fmla="*/ 28 w 192"/>
                <a:gd name="T69" fmla="*/ 79 h 116"/>
                <a:gd name="T70" fmla="*/ 15 w 192"/>
                <a:gd name="T71" fmla="*/ 58 h 116"/>
                <a:gd name="T72" fmla="*/ 11 w 192"/>
                <a:gd name="T73" fmla="*/ 29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92" h="116">
                  <a:moveTo>
                    <a:pt x="11" y="29"/>
                  </a:moveTo>
                  <a:cubicBezTo>
                    <a:pt x="11" y="29"/>
                    <a:pt x="10" y="28"/>
                    <a:pt x="9" y="28"/>
                  </a:cubicBezTo>
                  <a:cubicBezTo>
                    <a:pt x="9" y="28"/>
                    <a:pt x="0" y="25"/>
                    <a:pt x="6" y="19"/>
                  </a:cubicBezTo>
                  <a:cubicBezTo>
                    <a:pt x="12" y="14"/>
                    <a:pt x="16" y="22"/>
                    <a:pt x="13" y="24"/>
                  </a:cubicBezTo>
                  <a:cubicBezTo>
                    <a:pt x="13" y="24"/>
                    <a:pt x="13" y="21"/>
                    <a:pt x="9" y="22"/>
                  </a:cubicBezTo>
                  <a:cubicBezTo>
                    <a:pt x="6" y="24"/>
                    <a:pt x="12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22" y="15"/>
                    <a:pt x="42" y="0"/>
                    <a:pt x="84" y="4"/>
                  </a:cubicBezTo>
                  <a:cubicBezTo>
                    <a:pt x="135" y="9"/>
                    <a:pt x="144" y="9"/>
                    <a:pt x="154" y="15"/>
                  </a:cubicBezTo>
                  <a:cubicBezTo>
                    <a:pt x="157" y="17"/>
                    <a:pt x="160" y="19"/>
                    <a:pt x="162" y="22"/>
                  </a:cubicBezTo>
                  <a:cubicBezTo>
                    <a:pt x="164" y="22"/>
                    <a:pt x="166" y="22"/>
                    <a:pt x="168" y="23"/>
                  </a:cubicBezTo>
                  <a:cubicBezTo>
                    <a:pt x="176" y="24"/>
                    <a:pt x="186" y="23"/>
                    <a:pt x="187" y="23"/>
                  </a:cubicBezTo>
                  <a:cubicBezTo>
                    <a:pt x="188" y="27"/>
                    <a:pt x="177" y="32"/>
                    <a:pt x="172" y="35"/>
                  </a:cubicBezTo>
                  <a:cubicBezTo>
                    <a:pt x="173" y="37"/>
                    <a:pt x="174" y="40"/>
                    <a:pt x="175" y="42"/>
                  </a:cubicBezTo>
                  <a:cubicBezTo>
                    <a:pt x="177" y="50"/>
                    <a:pt x="191" y="56"/>
                    <a:pt x="192" y="54"/>
                  </a:cubicBezTo>
                  <a:cubicBezTo>
                    <a:pt x="192" y="54"/>
                    <a:pt x="192" y="62"/>
                    <a:pt x="188" y="65"/>
                  </a:cubicBezTo>
                  <a:cubicBezTo>
                    <a:pt x="183" y="67"/>
                    <a:pt x="180" y="65"/>
                    <a:pt x="178" y="65"/>
                  </a:cubicBezTo>
                  <a:cubicBezTo>
                    <a:pt x="177" y="64"/>
                    <a:pt x="173" y="61"/>
                    <a:pt x="170" y="61"/>
                  </a:cubicBezTo>
                  <a:cubicBezTo>
                    <a:pt x="167" y="61"/>
                    <a:pt x="175" y="64"/>
                    <a:pt x="177" y="66"/>
                  </a:cubicBezTo>
                  <a:cubicBezTo>
                    <a:pt x="178" y="68"/>
                    <a:pt x="176" y="69"/>
                    <a:pt x="174" y="69"/>
                  </a:cubicBezTo>
                  <a:cubicBezTo>
                    <a:pt x="172" y="70"/>
                    <a:pt x="161" y="73"/>
                    <a:pt x="154" y="72"/>
                  </a:cubicBezTo>
                  <a:cubicBezTo>
                    <a:pt x="148" y="70"/>
                    <a:pt x="143" y="67"/>
                    <a:pt x="139" y="66"/>
                  </a:cubicBezTo>
                  <a:cubicBezTo>
                    <a:pt x="135" y="65"/>
                    <a:pt x="130" y="65"/>
                    <a:pt x="131" y="70"/>
                  </a:cubicBezTo>
                  <a:cubicBezTo>
                    <a:pt x="131" y="75"/>
                    <a:pt x="136" y="84"/>
                    <a:pt x="139" y="88"/>
                  </a:cubicBezTo>
                  <a:cubicBezTo>
                    <a:pt x="141" y="90"/>
                    <a:pt x="142" y="91"/>
                    <a:pt x="142" y="92"/>
                  </a:cubicBezTo>
                  <a:cubicBezTo>
                    <a:pt x="142" y="92"/>
                    <a:pt x="142" y="92"/>
                    <a:pt x="142" y="92"/>
                  </a:cubicBezTo>
                  <a:cubicBezTo>
                    <a:pt x="144" y="94"/>
                    <a:pt x="147" y="98"/>
                    <a:pt x="142" y="97"/>
                  </a:cubicBezTo>
                  <a:cubicBezTo>
                    <a:pt x="139" y="97"/>
                    <a:pt x="136" y="96"/>
                    <a:pt x="134" y="94"/>
                  </a:cubicBezTo>
                  <a:cubicBezTo>
                    <a:pt x="133" y="93"/>
                    <a:pt x="132" y="91"/>
                    <a:pt x="131" y="91"/>
                  </a:cubicBezTo>
                  <a:cubicBezTo>
                    <a:pt x="130" y="91"/>
                    <a:pt x="130" y="93"/>
                    <a:pt x="130" y="93"/>
                  </a:cubicBezTo>
                  <a:cubicBezTo>
                    <a:pt x="128" y="94"/>
                    <a:pt x="128" y="94"/>
                    <a:pt x="128" y="94"/>
                  </a:cubicBezTo>
                  <a:cubicBezTo>
                    <a:pt x="128" y="94"/>
                    <a:pt x="127" y="92"/>
                    <a:pt x="127" y="86"/>
                  </a:cubicBezTo>
                  <a:cubicBezTo>
                    <a:pt x="126" y="80"/>
                    <a:pt x="125" y="80"/>
                    <a:pt x="124" y="78"/>
                  </a:cubicBezTo>
                  <a:cubicBezTo>
                    <a:pt x="123" y="77"/>
                    <a:pt x="122" y="74"/>
                    <a:pt x="122" y="74"/>
                  </a:cubicBezTo>
                  <a:cubicBezTo>
                    <a:pt x="122" y="74"/>
                    <a:pt x="122" y="75"/>
                    <a:pt x="121" y="76"/>
                  </a:cubicBezTo>
                  <a:cubicBezTo>
                    <a:pt x="120" y="78"/>
                    <a:pt x="118" y="82"/>
                    <a:pt x="117" y="85"/>
                  </a:cubicBezTo>
                  <a:cubicBezTo>
                    <a:pt x="117" y="88"/>
                    <a:pt x="117" y="92"/>
                    <a:pt x="118" y="94"/>
                  </a:cubicBezTo>
                  <a:cubicBezTo>
                    <a:pt x="118" y="94"/>
                    <a:pt x="118" y="95"/>
                    <a:pt x="118" y="95"/>
                  </a:cubicBezTo>
                  <a:cubicBezTo>
                    <a:pt x="118" y="96"/>
                    <a:pt x="118" y="96"/>
                    <a:pt x="119" y="97"/>
                  </a:cubicBezTo>
                  <a:cubicBezTo>
                    <a:pt x="122" y="101"/>
                    <a:pt x="124" y="104"/>
                    <a:pt x="123" y="105"/>
                  </a:cubicBezTo>
                  <a:cubicBezTo>
                    <a:pt x="121" y="106"/>
                    <a:pt x="116" y="107"/>
                    <a:pt x="115" y="104"/>
                  </a:cubicBezTo>
                  <a:cubicBezTo>
                    <a:pt x="113" y="101"/>
                    <a:pt x="112" y="98"/>
                    <a:pt x="112" y="98"/>
                  </a:cubicBezTo>
                  <a:cubicBezTo>
                    <a:pt x="112" y="97"/>
                    <a:pt x="110" y="97"/>
                    <a:pt x="109" y="96"/>
                  </a:cubicBezTo>
                  <a:cubicBezTo>
                    <a:pt x="109" y="95"/>
                    <a:pt x="108" y="75"/>
                    <a:pt x="108" y="69"/>
                  </a:cubicBezTo>
                  <a:cubicBezTo>
                    <a:pt x="107" y="69"/>
                    <a:pt x="107" y="68"/>
                    <a:pt x="107" y="68"/>
                  </a:cubicBezTo>
                  <a:cubicBezTo>
                    <a:pt x="107" y="68"/>
                    <a:pt x="107" y="71"/>
                    <a:pt x="85" y="74"/>
                  </a:cubicBezTo>
                  <a:cubicBezTo>
                    <a:pt x="73" y="76"/>
                    <a:pt x="64" y="77"/>
                    <a:pt x="58" y="77"/>
                  </a:cubicBezTo>
                  <a:cubicBezTo>
                    <a:pt x="58" y="78"/>
                    <a:pt x="58" y="79"/>
                    <a:pt x="57" y="81"/>
                  </a:cubicBezTo>
                  <a:cubicBezTo>
                    <a:pt x="57" y="83"/>
                    <a:pt x="53" y="84"/>
                    <a:pt x="54" y="87"/>
                  </a:cubicBezTo>
                  <a:cubicBezTo>
                    <a:pt x="55" y="89"/>
                    <a:pt x="52" y="90"/>
                    <a:pt x="58" y="96"/>
                  </a:cubicBezTo>
                  <a:cubicBezTo>
                    <a:pt x="63" y="102"/>
                    <a:pt x="68" y="106"/>
                    <a:pt x="68" y="106"/>
                  </a:cubicBezTo>
                  <a:cubicBezTo>
                    <a:pt x="68" y="107"/>
                    <a:pt x="64" y="108"/>
                    <a:pt x="61" y="107"/>
                  </a:cubicBezTo>
                  <a:cubicBezTo>
                    <a:pt x="59" y="107"/>
                    <a:pt x="58" y="105"/>
                    <a:pt x="57" y="103"/>
                  </a:cubicBezTo>
                  <a:cubicBezTo>
                    <a:pt x="56" y="102"/>
                    <a:pt x="56" y="101"/>
                    <a:pt x="54" y="101"/>
                  </a:cubicBezTo>
                  <a:cubicBezTo>
                    <a:pt x="53" y="102"/>
                    <a:pt x="53" y="103"/>
                    <a:pt x="52" y="103"/>
                  </a:cubicBezTo>
                  <a:cubicBezTo>
                    <a:pt x="51" y="103"/>
                    <a:pt x="50" y="99"/>
                    <a:pt x="48" y="95"/>
                  </a:cubicBezTo>
                  <a:cubicBezTo>
                    <a:pt x="45" y="92"/>
                    <a:pt x="43" y="90"/>
                    <a:pt x="42" y="89"/>
                  </a:cubicBezTo>
                  <a:cubicBezTo>
                    <a:pt x="41" y="88"/>
                    <a:pt x="41" y="86"/>
                    <a:pt x="41" y="86"/>
                  </a:cubicBezTo>
                  <a:cubicBezTo>
                    <a:pt x="41" y="86"/>
                    <a:pt x="38" y="87"/>
                    <a:pt x="36" y="91"/>
                  </a:cubicBezTo>
                  <a:cubicBezTo>
                    <a:pt x="34" y="94"/>
                    <a:pt x="31" y="101"/>
                    <a:pt x="33" y="104"/>
                  </a:cubicBezTo>
                  <a:cubicBezTo>
                    <a:pt x="35" y="107"/>
                    <a:pt x="38" y="112"/>
                    <a:pt x="38" y="114"/>
                  </a:cubicBezTo>
                  <a:cubicBezTo>
                    <a:pt x="39" y="115"/>
                    <a:pt x="37" y="116"/>
                    <a:pt x="36" y="116"/>
                  </a:cubicBezTo>
                  <a:cubicBezTo>
                    <a:pt x="35" y="116"/>
                    <a:pt x="29" y="116"/>
                    <a:pt x="29" y="116"/>
                  </a:cubicBezTo>
                  <a:cubicBezTo>
                    <a:pt x="28" y="116"/>
                    <a:pt x="28" y="112"/>
                    <a:pt x="28" y="111"/>
                  </a:cubicBezTo>
                  <a:cubicBezTo>
                    <a:pt x="28" y="109"/>
                    <a:pt x="27" y="110"/>
                    <a:pt x="26" y="110"/>
                  </a:cubicBezTo>
                  <a:cubicBezTo>
                    <a:pt x="25" y="109"/>
                    <a:pt x="25" y="107"/>
                    <a:pt x="25" y="104"/>
                  </a:cubicBezTo>
                  <a:cubicBezTo>
                    <a:pt x="25" y="101"/>
                    <a:pt x="25" y="99"/>
                    <a:pt x="24" y="96"/>
                  </a:cubicBezTo>
                  <a:cubicBezTo>
                    <a:pt x="22" y="93"/>
                    <a:pt x="22" y="92"/>
                    <a:pt x="24" y="88"/>
                  </a:cubicBezTo>
                  <a:cubicBezTo>
                    <a:pt x="26" y="84"/>
                    <a:pt x="29" y="84"/>
                    <a:pt x="28" y="80"/>
                  </a:cubicBezTo>
                  <a:cubicBezTo>
                    <a:pt x="28" y="80"/>
                    <a:pt x="28" y="80"/>
                    <a:pt x="28" y="79"/>
                  </a:cubicBezTo>
                  <a:cubicBezTo>
                    <a:pt x="27" y="78"/>
                    <a:pt x="27" y="77"/>
                    <a:pt x="26" y="76"/>
                  </a:cubicBezTo>
                  <a:cubicBezTo>
                    <a:pt x="22" y="67"/>
                    <a:pt x="22" y="70"/>
                    <a:pt x="15" y="58"/>
                  </a:cubicBezTo>
                  <a:cubicBezTo>
                    <a:pt x="7" y="47"/>
                    <a:pt x="6" y="41"/>
                    <a:pt x="9" y="32"/>
                  </a:cubicBezTo>
                  <a:cubicBezTo>
                    <a:pt x="10" y="31"/>
                    <a:pt x="10" y="30"/>
                    <a:pt x="11" y="29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6" name="Freeform 565"/>
            <p:cNvSpPr>
              <a:spLocks/>
            </p:cNvSpPr>
            <p:nvPr/>
          </p:nvSpPr>
          <p:spPr bwMode="auto">
            <a:xfrm>
              <a:off x="3444" y="3715"/>
              <a:ext cx="265" cy="242"/>
            </a:xfrm>
            <a:custGeom>
              <a:avLst/>
              <a:gdLst>
                <a:gd name="T0" fmla="*/ 3 w 139"/>
                <a:gd name="T1" fmla="*/ 30 h 131"/>
                <a:gd name="T2" fmla="*/ 31 w 139"/>
                <a:gd name="T3" fmla="*/ 19 h 131"/>
                <a:gd name="T4" fmla="*/ 67 w 139"/>
                <a:gd name="T5" fmla="*/ 47 h 131"/>
                <a:gd name="T6" fmla="*/ 87 w 139"/>
                <a:gd name="T7" fmla="*/ 48 h 131"/>
                <a:gd name="T8" fmla="*/ 117 w 139"/>
                <a:gd name="T9" fmla="*/ 12 h 131"/>
                <a:gd name="T10" fmla="*/ 112 w 139"/>
                <a:gd name="T11" fmla="*/ 3 h 131"/>
                <a:gd name="T12" fmla="*/ 118 w 139"/>
                <a:gd name="T13" fmla="*/ 4 h 131"/>
                <a:gd name="T14" fmla="*/ 116 w 139"/>
                <a:gd name="T15" fmla="*/ 0 h 131"/>
                <a:gd name="T16" fmla="*/ 122 w 139"/>
                <a:gd name="T17" fmla="*/ 4 h 131"/>
                <a:gd name="T18" fmla="*/ 123 w 139"/>
                <a:gd name="T19" fmla="*/ 0 h 131"/>
                <a:gd name="T20" fmla="*/ 127 w 139"/>
                <a:gd name="T21" fmla="*/ 5 h 131"/>
                <a:gd name="T22" fmla="*/ 132 w 139"/>
                <a:gd name="T23" fmla="*/ 8 h 131"/>
                <a:gd name="T24" fmla="*/ 135 w 139"/>
                <a:gd name="T25" fmla="*/ 5 h 131"/>
                <a:gd name="T26" fmla="*/ 136 w 139"/>
                <a:gd name="T27" fmla="*/ 10 h 131"/>
                <a:gd name="T28" fmla="*/ 138 w 139"/>
                <a:gd name="T29" fmla="*/ 9 h 131"/>
                <a:gd name="T30" fmla="*/ 137 w 139"/>
                <a:gd name="T31" fmla="*/ 20 h 131"/>
                <a:gd name="T32" fmla="*/ 137 w 139"/>
                <a:gd name="T33" fmla="*/ 26 h 131"/>
                <a:gd name="T34" fmla="*/ 135 w 139"/>
                <a:gd name="T35" fmla="*/ 27 h 131"/>
                <a:gd name="T36" fmla="*/ 130 w 139"/>
                <a:gd name="T37" fmla="*/ 36 h 131"/>
                <a:gd name="T38" fmla="*/ 136 w 139"/>
                <a:gd name="T39" fmla="*/ 67 h 131"/>
                <a:gd name="T40" fmla="*/ 105 w 139"/>
                <a:gd name="T41" fmla="*/ 103 h 131"/>
                <a:gd name="T42" fmla="*/ 115 w 139"/>
                <a:gd name="T43" fmla="*/ 117 h 131"/>
                <a:gd name="T44" fmla="*/ 118 w 139"/>
                <a:gd name="T45" fmla="*/ 116 h 131"/>
                <a:gd name="T46" fmla="*/ 124 w 139"/>
                <a:gd name="T47" fmla="*/ 120 h 131"/>
                <a:gd name="T48" fmla="*/ 124 w 139"/>
                <a:gd name="T49" fmla="*/ 122 h 131"/>
                <a:gd name="T50" fmla="*/ 117 w 139"/>
                <a:gd name="T51" fmla="*/ 122 h 131"/>
                <a:gd name="T52" fmla="*/ 121 w 139"/>
                <a:gd name="T53" fmla="*/ 126 h 131"/>
                <a:gd name="T54" fmla="*/ 110 w 139"/>
                <a:gd name="T55" fmla="*/ 121 h 131"/>
                <a:gd name="T56" fmla="*/ 106 w 139"/>
                <a:gd name="T57" fmla="*/ 122 h 131"/>
                <a:gd name="T58" fmla="*/ 108 w 139"/>
                <a:gd name="T59" fmla="*/ 118 h 131"/>
                <a:gd name="T60" fmla="*/ 101 w 139"/>
                <a:gd name="T61" fmla="*/ 112 h 131"/>
                <a:gd name="T62" fmla="*/ 104 w 139"/>
                <a:gd name="T63" fmla="*/ 113 h 131"/>
                <a:gd name="T64" fmla="*/ 97 w 139"/>
                <a:gd name="T65" fmla="*/ 106 h 131"/>
                <a:gd name="T66" fmla="*/ 94 w 139"/>
                <a:gd name="T67" fmla="*/ 124 h 131"/>
                <a:gd name="T68" fmla="*/ 97 w 139"/>
                <a:gd name="T69" fmla="*/ 124 h 131"/>
                <a:gd name="T70" fmla="*/ 99 w 139"/>
                <a:gd name="T71" fmla="*/ 125 h 131"/>
                <a:gd name="T72" fmla="*/ 107 w 139"/>
                <a:gd name="T73" fmla="*/ 126 h 131"/>
                <a:gd name="T74" fmla="*/ 96 w 139"/>
                <a:gd name="T75" fmla="*/ 128 h 131"/>
                <a:gd name="T76" fmla="*/ 103 w 139"/>
                <a:gd name="T77" fmla="*/ 131 h 131"/>
                <a:gd name="T78" fmla="*/ 101 w 139"/>
                <a:gd name="T79" fmla="*/ 131 h 131"/>
                <a:gd name="T80" fmla="*/ 90 w 139"/>
                <a:gd name="T81" fmla="*/ 128 h 131"/>
                <a:gd name="T82" fmla="*/ 85 w 139"/>
                <a:gd name="T83" fmla="*/ 129 h 131"/>
                <a:gd name="T84" fmla="*/ 88 w 139"/>
                <a:gd name="T85" fmla="*/ 122 h 131"/>
                <a:gd name="T86" fmla="*/ 84 w 139"/>
                <a:gd name="T87" fmla="*/ 117 h 131"/>
                <a:gd name="T88" fmla="*/ 88 w 139"/>
                <a:gd name="T89" fmla="*/ 119 h 131"/>
                <a:gd name="T90" fmla="*/ 81 w 139"/>
                <a:gd name="T91" fmla="*/ 96 h 131"/>
                <a:gd name="T92" fmla="*/ 74 w 139"/>
                <a:gd name="T93" fmla="*/ 96 h 131"/>
                <a:gd name="T94" fmla="*/ 62 w 139"/>
                <a:gd name="T95" fmla="*/ 98 h 131"/>
                <a:gd name="T96" fmla="*/ 68 w 139"/>
                <a:gd name="T97" fmla="*/ 85 h 131"/>
                <a:gd name="T98" fmla="*/ 66 w 139"/>
                <a:gd name="T99" fmla="*/ 84 h 131"/>
                <a:gd name="T100" fmla="*/ 48 w 139"/>
                <a:gd name="T101" fmla="*/ 78 h 131"/>
                <a:gd name="T102" fmla="*/ 46 w 139"/>
                <a:gd name="T103" fmla="*/ 75 h 131"/>
                <a:gd name="T104" fmla="*/ 37 w 139"/>
                <a:gd name="T105" fmla="*/ 73 h 131"/>
                <a:gd name="T106" fmla="*/ 33 w 139"/>
                <a:gd name="T107" fmla="*/ 69 h 131"/>
                <a:gd name="T108" fmla="*/ 33 w 139"/>
                <a:gd name="T109" fmla="*/ 64 h 131"/>
                <a:gd name="T110" fmla="*/ 29 w 139"/>
                <a:gd name="T111" fmla="*/ 57 h 131"/>
                <a:gd name="T112" fmla="*/ 24 w 139"/>
                <a:gd name="T113" fmla="*/ 45 h 131"/>
                <a:gd name="T114" fmla="*/ 25 w 139"/>
                <a:gd name="T115" fmla="*/ 35 h 131"/>
                <a:gd name="T116" fmla="*/ 24 w 139"/>
                <a:gd name="T117" fmla="*/ 32 h 131"/>
                <a:gd name="T118" fmla="*/ 2 w 139"/>
                <a:gd name="T119" fmla="*/ 38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9" h="131">
                  <a:moveTo>
                    <a:pt x="5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4" y="30"/>
                    <a:pt x="4" y="30"/>
                    <a:pt x="3" y="30"/>
                  </a:cubicBezTo>
                  <a:cubicBezTo>
                    <a:pt x="1" y="30"/>
                    <a:pt x="1" y="28"/>
                    <a:pt x="1" y="28"/>
                  </a:cubicBezTo>
                  <a:cubicBezTo>
                    <a:pt x="1" y="24"/>
                    <a:pt x="12" y="21"/>
                    <a:pt x="28" y="19"/>
                  </a:cubicBezTo>
                  <a:cubicBezTo>
                    <a:pt x="29" y="19"/>
                    <a:pt x="30" y="19"/>
                    <a:pt x="31" y="19"/>
                  </a:cubicBezTo>
                  <a:cubicBezTo>
                    <a:pt x="44" y="19"/>
                    <a:pt x="54" y="29"/>
                    <a:pt x="58" y="33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60" y="36"/>
                    <a:pt x="64" y="42"/>
                    <a:pt x="67" y="47"/>
                  </a:cubicBezTo>
                  <a:cubicBezTo>
                    <a:pt x="68" y="50"/>
                    <a:pt x="70" y="52"/>
                    <a:pt x="70" y="53"/>
                  </a:cubicBezTo>
                  <a:cubicBezTo>
                    <a:pt x="71" y="53"/>
                    <a:pt x="71" y="53"/>
                    <a:pt x="71" y="53"/>
                  </a:cubicBezTo>
                  <a:cubicBezTo>
                    <a:pt x="73" y="53"/>
                    <a:pt x="81" y="51"/>
                    <a:pt x="87" y="48"/>
                  </a:cubicBezTo>
                  <a:cubicBezTo>
                    <a:pt x="91" y="46"/>
                    <a:pt x="94" y="41"/>
                    <a:pt x="97" y="35"/>
                  </a:cubicBezTo>
                  <a:cubicBezTo>
                    <a:pt x="98" y="31"/>
                    <a:pt x="100" y="27"/>
                    <a:pt x="103" y="23"/>
                  </a:cubicBezTo>
                  <a:cubicBezTo>
                    <a:pt x="108" y="17"/>
                    <a:pt x="114" y="13"/>
                    <a:pt x="117" y="12"/>
                  </a:cubicBezTo>
                  <a:cubicBezTo>
                    <a:pt x="118" y="12"/>
                    <a:pt x="119" y="11"/>
                    <a:pt x="119" y="11"/>
                  </a:cubicBezTo>
                  <a:cubicBezTo>
                    <a:pt x="117" y="10"/>
                    <a:pt x="112" y="7"/>
                    <a:pt x="112" y="4"/>
                  </a:cubicBezTo>
                  <a:cubicBezTo>
                    <a:pt x="112" y="4"/>
                    <a:pt x="112" y="3"/>
                    <a:pt x="112" y="3"/>
                  </a:cubicBezTo>
                  <a:cubicBezTo>
                    <a:pt x="112" y="3"/>
                    <a:pt x="112" y="2"/>
                    <a:pt x="113" y="2"/>
                  </a:cubicBezTo>
                  <a:cubicBezTo>
                    <a:pt x="114" y="2"/>
                    <a:pt x="116" y="3"/>
                    <a:pt x="117" y="4"/>
                  </a:cubicBezTo>
                  <a:cubicBezTo>
                    <a:pt x="118" y="4"/>
                    <a:pt x="118" y="4"/>
                    <a:pt x="118" y="4"/>
                  </a:cubicBezTo>
                  <a:cubicBezTo>
                    <a:pt x="118" y="4"/>
                    <a:pt x="118" y="4"/>
                    <a:pt x="118" y="4"/>
                  </a:cubicBezTo>
                  <a:cubicBezTo>
                    <a:pt x="117" y="2"/>
                    <a:pt x="116" y="1"/>
                    <a:pt x="116" y="1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18" y="0"/>
                    <a:pt x="119" y="1"/>
                    <a:pt x="121" y="3"/>
                  </a:cubicBezTo>
                  <a:cubicBezTo>
                    <a:pt x="121" y="3"/>
                    <a:pt x="122" y="4"/>
                    <a:pt x="122" y="4"/>
                  </a:cubicBezTo>
                  <a:cubicBezTo>
                    <a:pt x="122" y="3"/>
                    <a:pt x="122" y="3"/>
                    <a:pt x="122" y="3"/>
                  </a:cubicBezTo>
                  <a:cubicBezTo>
                    <a:pt x="122" y="2"/>
                    <a:pt x="122" y="1"/>
                    <a:pt x="122" y="1"/>
                  </a:cubicBezTo>
                  <a:cubicBezTo>
                    <a:pt x="122" y="1"/>
                    <a:pt x="122" y="0"/>
                    <a:pt x="123" y="0"/>
                  </a:cubicBezTo>
                  <a:cubicBezTo>
                    <a:pt x="124" y="0"/>
                    <a:pt x="125" y="2"/>
                    <a:pt x="126" y="4"/>
                  </a:cubicBezTo>
                  <a:cubicBezTo>
                    <a:pt x="127" y="5"/>
                    <a:pt x="127" y="6"/>
                    <a:pt x="127" y="6"/>
                  </a:cubicBezTo>
                  <a:cubicBezTo>
                    <a:pt x="127" y="6"/>
                    <a:pt x="127" y="5"/>
                    <a:pt x="127" y="5"/>
                  </a:cubicBezTo>
                  <a:cubicBezTo>
                    <a:pt x="128" y="4"/>
                    <a:pt x="128" y="3"/>
                    <a:pt x="129" y="3"/>
                  </a:cubicBezTo>
                  <a:cubicBezTo>
                    <a:pt x="130" y="3"/>
                    <a:pt x="130" y="4"/>
                    <a:pt x="131" y="6"/>
                  </a:cubicBezTo>
                  <a:cubicBezTo>
                    <a:pt x="131" y="7"/>
                    <a:pt x="131" y="8"/>
                    <a:pt x="132" y="8"/>
                  </a:cubicBezTo>
                  <a:cubicBezTo>
                    <a:pt x="132" y="8"/>
                    <a:pt x="132" y="7"/>
                    <a:pt x="133" y="7"/>
                  </a:cubicBezTo>
                  <a:cubicBezTo>
                    <a:pt x="133" y="6"/>
                    <a:pt x="134" y="5"/>
                    <a:pt x="135" y="5"/>
                  </a:cubicBezTo>
                  <a:cubicBezTo>
                    <a:pt x="135" y="5"/>
                    <a:pt x="135" y="5"/>
                    <a:pt x="135" y="5"/>
                  </a:cubicBezTo>
                  <a:cubicBezTo>
                    <a:pt x="135" y="5"/>
                    <a:pt x="135" y="6"/>
                    <a:pt x="135" y="8"/>
                  </a:cubicBezTo>
                  <a:cubicBezTo>
                    <a:pt x="135" y="8"/>
                    <a:pt x="135" y="9"/>
                    <a:pt x="136" y="10"/>
                  </a:cubicBezTo>
                  <a:cubicBezTo>
                    <a:pt x="136" y="10"/>
                    <a:pt x="136" y="10"/>
                    <a:pt x="136" y="10"/>
                  </a:cubicBezTo>
                  <a:cubicBezTo>
                    <a:pt x="136" y="10"/>
                    <a:pt x="136" y="9"/>
                    <a:pt x="137" y="9"/>
                  </a:cubicBezTo>
                  <a:cubicBezTo>
                    <a:pt x="137" y="9"/>
                    <a:pt x="137" y="9"/>
                    <a:pt x="137" y="9"/>
                  </a:cubicBezTo>
                  <a:cubicBezTo>
                    <a:pt x="138" y="9"/>
                    <a:pt x="138" y="9"/>
                    <a:pt x="138" y="9"/>
                  </a:cubicBezTo>
                  <a:cubicBezTo>
                    <a:pt x="139" y="10"/>
                    <a:pt x="139" y="12"/>
                    <a:pt x="139" y="15"/>
                  </a:cubicBezTo>
                  <a:cubicBezTo>
                    <a:pt x="138" y="16"/>
                    <a:pt x="138" y="17"/>
                    <a:pt x="138" y="17"/>
                  </a:cubicBezTo>
                  <a:cubicBezTo>
                    <a:pt x="138" y="19"/>
                    <a:pt x="138" y="20"/>
                    <a:pt x="137" y="20"/>
                  </a:cubicBezTo>
                  <a:cubicBezTo>
                    <a:pt x="137" y="21"/>
                    <a:pt x="137" y="22"/>
                    <a:pt x="137" y="23"/>
                  </a:cubicBezTo>
                  <a:cubicBezTo>
                    <a:pt x="138" y="24"/>
                    <a:pt x="138" y="25"/>
                    <a:pt x="137" y="26"/>
                  </a:cubicBezTo>
                  <a:cubicBezTo>
                    <a:pt x="137" y="26"/>
                    <a:pt x="137" y="26"/>
                    <a:pt x="137" y="26"/>
                  </a:cubicBezTo>
                  <a:cubicBezTo>
                    <a:pt x="136" y="26"/>
                    <a:pt x="136" y="26"/>
                    <a:pt x="136" y="26"/>
                  </a:cubicBezTo>
                  <a:cubicBezTo>
                    <a:pt x="136" y="24"/>
                    <a:pt x="135" y="24"/>
                    <a:pt x="134" y="24"/>
                  </a:cubicBezTo>
                  <a:cubicBezTo>
                    <a:pt x="135" y="24"/>
                    <a:pt x="135" y="25"/>
                    <a:pt x="135" y="27"/>
                  </a:cubicBezTo>
                  <a:cubicBezTo>
                    <a:pt x="134" y="28"/>
                    <a:pt x="134" y="29"/>
                    <a:pt x="134" y="30"/>
                  </a:cubicBezTo>
                  <a:cubicBezTo>
                    <a:pt x="134" y="34"/>
                    <a:pt x="131" y="36"/>
                    <a:pt x="130" y="36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30" y="37"/>
                    <a:pt x="130" y="38"/>
                    <a:pt x="131" y="38"/>
                  </a:cubicBezTo>
                  <a:cubicBezTo>
                    <a:pt x="132" y="40"/>
                    <a:pt x="133" y="41"/>
                    <a:pt x="134" y="43"/>
                  </a:cubicBezTo>
                  <a:cubicBezTo>
                    <a:pt x="137" y="48"/>
                    <a:pt x="137" y="57"/>
                    <a:pt x="136" y="67"/>
                  </a:cubicBezTo>
                  <a:cubicBezTo>
                    <a:pt x="135" y="74"/>
                    <a:pt x="119" y="90"/>
                    <a:pt x="110" y="98"/>
                  </a:cubicBezTo>
                  <a:cubicBezTo>
                    <a:pt x="108" y="99"/>
                    <a:pt x="107" y="100"/>
                    <a:pt x="106" y="101"/>
                  </a:cubicBezTo>
                  <a:cubicBezTo>
                    <a:pt x="106" y="102"/>
                    <a:pt x="105" y="102"/>
                    <a:pt x="105" y="103"/>
                  </a:cubicBezTo>
                  <a:cubicBezTo>
                    <a:pt x="108" y="109"/>
                    <a:pt x="113" y="117"/>
                    <a:pt x="114" y="117"/>
                  </a:cubicBezTo>
                  <a:cubicBezTo>
                    <a:pt x="114" y="117"/>
                    <a:pt x="114" y="117"/>
                    <a:pt x="114" y="117"/>
                  </a:cubicBezTo>
                  <a:cubicBezTo>
                    <a:pt x="114" y="117"/>
                    <a:pt x="114" y="117"/>
                    <a:pt x="115" y="117"/>
                  </a:cubicBezTo>
                  <a:cubicBezTo>
                    <a:pt x="115" y="117"/>
                    <a:pt x="116" y="116"/>
                    <a:pt x="117" y="116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18" y="116"/>
                    <a:pt x="118" y="116"/>
                    <a:pt x="118" y="116"/>
                  </a:cubicBezTo>
                  <a:cubicBezTo>
                    <a:pt x="118" y="117"/>
                    <a:pt x="118" y="117"/>
                    <a:pt x="116" y="118"/>
                  </a:cubicBezTo>
                  <a:cubicBezTo>
                    <a:pt x="117" y="118"/>
                    <a:pt x="118" y="119"/>
                    <a:pt x="119" y="119"/>
                  </a:cubicBezTo>
                  <a:cubicBezTo>
                    <a:pt x="121" y="119"/>
                    <a:pt x="123" y="119"/>
                    <a:pt x="124" y="120"/>
                  </a:cubicBezTo>
                  <a:cubicBezTo>
                    <a:pt x="127" y="121"/>
                    <a:pt x="127" y="121"/>
                    <a:pt x="127" y="122"/>
                  </a:cubicBezTo>
                  <a:cubicBezTo>
                    <a:pt x="127" y="122"/>
                    <a:pt x="126" y="122"/>
                    <a:pt x="126" y="122"/>
                  </a:cubicBezTo>
                  <a:cubicBezTo>
                    <a:pt x="126" y="122"/>
                    <a:pt x="125" y="122"/>
                    <a:pt x="124" y="122"/>
                  </a:cubicBezTo>
                  <a:cubicBezTo>
                    <a:pt x="120" y="121"/>
                    <a:pt x="119" y="121"/>
                    <a:pt x="118" y="121"/>
                  </a:cubicBezTo>
                  <a:cubicBezTo>
                    <a:pt x="117" y="121"/>
                    <a:pt x="117" y="121"/>
                    <a:pt x="117" y="121"/>
                  </a:cubicBezTo>
                  <a:cubicBezTo>
                    <a:pt x="117" y="122"/>
                    <a:pt x="117" y="122"/>
                    <a:pt x="117" y="122"/>
                  </a:cubicBezTo>
                  <a:cubicBezTo>
                    <a:pt x="118" y="122"/>
                    <a:pt x="120" y="124"/>
                    <a:pt x="121" y="125"/>
                  </a:cubicBezTo>
                  <a:cubicBezTo>
                    <a:pt x="121" y="126"/>
                    <a:pt x="121" y="126"/>
                    <a:pt x="121" y="126"/>
                  </a:cubicBezTo>
                  <a:cubicBezTo>
                    <a:pt x="121" y="126"/>
                    <a:pt x="121" y="126"/>
                    <a:pt x="121" y="126"/>
                  </a:cubicBezTo>
                  <a:cubicBezTo>
                    <a:pt x="120" y="126"/>
                    <a:pt x="120" y="126"/>
                    <a:pt x="120" y="126"/>
                  </a:cubicBezTo>
                  <a:cubicBezTo>
                    <a:pt x="119" y="125"/>
                    <a:pt x="119" y="125"/>
                    <a:pt x="118" y="124"/>
                  </a:cubicBezTo>
                  <a:cubicBezTo>
                    <a:pt x="117" y="124"/>
                    <a:pt x="111" y="121"/>
                    <a:pt x="110" y="121"/>
                  </a:cubicBezTo>
                  <a:cubicBezTo>
                    <a:pt x="109" y="121"/>
                    <a:pt x="109" y="121"/>
                    <a:pt x="109" y="121"/>
                  </a:cubicBezTo>
                  <a:cubicBezTo>
                    <a:pt x="109" y="121"/>
                    <a:pt x="108" y="121"/>
                    <a:pt x="107" y="121"/>
                  </a:cubicBezTo>
                  <a:cubicBezTo>
                    <a:pt x="107" y="122"/>
                    <a:pt x="106" y="122"/>
                    <a:pt x="106" y="122"/>
                  </a:cubicBezTo>
                  <a:cubicBezTo>
                    <a:pt x="105" y="122"/>
                    <a:pt x="105" y="122"/>
                    <a:pt x="105" y="122"/>
                  </a:cubicBezTo>
                  <a:cubicBezTo>
                    <a:pt x="105" y="121"/>
                    <a:pt x="105" y="121"/>
                    <a:pt x="106" y="120"/>
                  </a:cubicBezTo>
                  <a:cubicBezTo>
                    <a:pt x="107" y="119"/>
                    <a:pt x="108" y="118"/>
                    <a:pt x="108" y="118"/>
                  </a:cubicBezTo>
                  <a:cubicBezTo>
                    <a:pt x="108" y="117"/>
                    <a:pt x="107" y="117"/>
                    <a:pt x="107" y="115"/>
                  </a:cubicBezTo>
                  <a:cubicBezTo>
                    <a:pt x="105" y="115"/>
                    <a:pt x="104" y="115"/>
                    <a:pt x="103" y="114"/>
                  </a:cubicBezTo>
                  <a:cubicBezTo>
                    <a:pt x="101" y="113"/>
                    <a:pt x="101" y="113"/>
                    <a:pt x="101" y="112"/>
                  </a:cubicBezTo>
                  <a:cubicBezTo>
                    <a:pt x="101" y="112"/>
                    <a:pt x="101" y="112"/>
                    <a:pt x="102" y="112"/>
                  </a:cubicBezTo>
                  <a:cubicBezTo>
                    <a:pt x="102" y="112"/>
                    <a:pt x="103" y="112"/>
                    <a:pt x="104" y="112"/>
                  </a:cubicBezTo>
                  <a:cubicBezTo>
                    <a:pt x="104" y="113"/>
                    <a:pt x="104" y="113"/>
                    <a:pt x="104" y="113"/>
                  </a:cubicBezTo>
                  <a:cubicBezTo>
                    <a:pt x="105" y="113"/>
                    <a:pt x="105" y="113"/>
                    <a:pt x="105" y="113"/>
                  </a:cubicBezTo>
                  <a:cubicBezTo>
                    <a:pt x="103" y="110"/>
                    <a:pt x="102" y="108"/>
                    <a:pt x="100" y="105"/>
                  </a:cubicBezTo>
                  <a:cubicBezTo>
                    <a:pt x="99" y="105"/>
                    <a:pt x="98" y="106"/>
                    <a:pt x="97" y="106"/>
                  </a:cubicBezTo>
                  <a:cubicBezTo>
                    <a:pt x="95" y="106"/>
                    <a:pt x="94" y="105"/>
                    <a:pt x="93" y="105"/>
                  </a:cubicBezTo>
                  <a:cubicBezTo>
                    <a:pt x="93" y="112"/>
                    <a:pt x="93" y="123"/>
                    <a:pt x="94" y="125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95" y="124"/>
                    <a:pt x="96" y="123"/>
                    <a:pt x="97" y="123"/>
                  </a:cubicBezTo>
                  <a:cubicBezTo>
                    <a:pt x="97" y="123"/>
                    <a:pt x="97" y="123"/>
                    <a:pt x="97" y="123"/>
                  </a:cubicBezTo>
                  <a:cubicBezTo>
                    <a:pt x="97" y="124"/>
                    <a:pt x="97" y="124"/>
                    <a:pt x="97" y="124"/>
                  </a:cubicBezTo>
                  <a:cubicBezTo>
                    <a:pt x="96" y="125"/>
                    <a:pt x="96" y="125"/>
                    <a:pt x="96" y="125"/>
                  </a:cubicBezTo>
                  <a:cubicBezTo>
                    <a:pt x="96" y="125"/>
                    <a:pt x="97" y="125"/>
                    <a:pt x="97" y="125"/>
                  </a:cubicBezTo>
                  <a:cubicBezTo>
                    <a:pt x="98" y="125"/>
                    <a:pt x="98" y="125"/>
                    <a:pt x="99" y="125"/>
                  </a:cubicBezTo>
                  <a:cubicBezTo>
                    <a:pt x="102" y="125"/>
                    <a:pt x="105" y="125"/>
                    <a:pt x="106" y="126"/>
                  </a:cubicBezTo>
                  <a:cubicBezTo>
                    <a:pt x="107" y="126"/>
                    <a:pt x="107" y="126"/>
                    <a:pt x="107" y="126"/>
                  </a:cubicBezTo>
                  <a:cubicBezTo>
                    <a:pt x="107" y="126"/>
                    <a:pt x="107" y="126"/>
                    <a:pt x="107" y="126"/>
                  </a:cubicBezTo>
                  <a:cubicBezTo>
                    <a:pt x="107" y="126"/>
                    <a:pt x="107" y="127"/>
                    <a:pt x="103" y="127"/>
                  </a:cubicBezTo>
                  <a:cubicBezTo>
                    <a:pt x="102" y="127"/>
                    <a:pt x="99" y="127"/>
                    <a:pt x="98" y="127"/>
                  </a:cubicBezTo>
                  <a:cubicBezTo>
                    <a:pt x="97" y="127"/>
                    <a:pt x="96" y="128"/>
                    <a:pt x="96" y="128"/>
                  </a:cubicBezTo>
                  <a:cubicBezTo>
                    <a:pt x="96" y="128"/>
                    <a:pt x="97" y="128"/>
                    <a:pt x="98" y="128"/>
                  </a:cubicBezTo>
                  <a:cubicBezTo>
                    <a:pt x="100" y="129"/>
                    <a:pt x="102" y="130"/>
                    <a:pt x="103" y="131"/>
                  </a:cubicBezTo>
                  <a:cubicBezTo>
                    <a:pt x="103" y="131"/>
                    <a:pt x="103" y="131"/>
                    <a:pt x="103" y="131"/>
                  </a:cubicBezTo>
                  <a:cubicBezTo>
                    <a:pt x="103" y="131"/>
                    <a:pt x="103" y="131"/>
                    <a:pt x="103" y="131"/>
                  </a:cubicBezTo>
                  <a:cubicBezTo>
                    <a:pt x="102" y="131"/>
                    <a:pt x="102" y="131"/>
                    <a:pt x="102" y="131"/>
                  </a:cubicBezTo>
                  <a:cubicBezTo>
                    <a:pt x="102" y="131"/>
                    <a:pt x="102" y="131"/>
                    <a:pt x="101" y="131"/>
                  </a:cubicBezTo>
                  <a:cubicBezTo>
                    <a:pt x="101" y="131"/>
                    <a:pt x="100" y="131"/>
                    <a:pt x="99" y="130"/>
                  </a:cubicBezTo>
                  <a:cubicBezTo>
                    <a:pt x="97" y="130"/>
                    <a:pt x="95" y="129"/>
                    <a:pt x="92" y="129"/>
                  </a:cubicBezTo>
                  <a:cubicBezTo>
                    <a:pt x="91" y="129"/>
                    <a:pt x="90" y="128"/>
                    <a:pt x="90" y="128"/>
                  </a:cubicBezTo>
                  <a:cubicBezTo>
                    <a:pt x="89" y="128"/>
                    <a:pt x="89" y="128"/>
                    <a:pt x="89" y="128"/>
                  </a:cubicBezTo>
                  <a:cubicBezTo>
                    <a:pt x="89" y="128"/>
                    <a:pt x="88" y="128"/>
                    <a:pt x="87" y="128"/>
                  </a:cubicBezTo>
                  <a:cubicBezTo>
                    <a:pt x="86" y="129"/>
                    <a:pt x="86" y="129"/>
                    <a:pt x="85" y="129"/>
                  </a:cubicBezTo>
                  <a:cubicBezTo>
                    <a:pt x="85" y="129"/>
                    <a:pt x="85" y="129"/>
                    <a:pt x="85" y="129"/>
                  </a:cubicBezTo>
                  <a:cubicBezTo>
                    <a:pt x="84" y="128"/>
                    <a:pt x="85" y="127"/>
                    <a:pt x="88" y="124"/>
                  </a:cubicBezTo>
                  <a:cubicBezTo>
                    <a:pt x="88" y="124"/>
                    <a:pt x="88" y="123"/>
                    <a:pt x="88" y="122"/>
                  </a:cubicBezTo>
                  <a:cubicBezTo>
                    <a:pt x="87" y="121"/>
                    <a:pt x="86" y="121"/>
                    <a:pt x="85" y="119"/>
                  </a:cubicBezTo>
                  <a:cubicBezTo>
                    <a:pt x="84" y="118"/>
                    <a:pt x="84" y="118"/>
                    <a:pt x="84" y="118"/>
                  </a:cubicBezTo>
                  <a:cubicBezTo>
                    <a:pt x="84" y="117"/>
                    <a:pt x="84" y="117"/>
                    <a:pt x="84" y="117"/>
                  </a:cubicBezTo>
                  <a:cubicBezTo>
                    <a:pt x="85" y="117"/>
                    <a:pt x="85" y="118"/>
                    <a:pt x="86" y="118"/>
                  </a:cubicBezTo>
                  <a:cubicBezTo>
                    <a:pt x="87" y="118"/>
                    <a:pt x="87" y="118"/>
                    <a:pt x="87" y="118"/>
                  </a:cubicBezTo>
                  <a:cubicBezTo>
                    <a:pt x="87" y="119"/>
                    <a:pt x="88" y="119"/>
                    <a:pt x="88" y="119"/>
                  </a:cubicBezTo>
                  <a:cubicBezTo>
                    <a:pt x="88" y="114"/>
                    <a:pt x="88" y="108"/>
                    <a:pt x="87" y="102"/>
                  </a:cubicBezTo>
                  <a:cubicBezTo>
                    <a:pt x="87" y="101"/>
                    <a:pt x="86" y="101"/>
                    <a:pt x="85" y="100"/>
                  </a:cubicBezTo>
                  <a:cubicBezTo>
                    <a:pt x="84" y="98"/>
                    <a:pt x="83" y="96"/>
                    <a:pt x="81" y="96"/>
                  </a:cubicBezTo>
                  <a:cubicBezTo>
                    <a:pt x="80" y="96"/>
                    <a:pt x="80" y="96"/>
                    <a:pt x="80" y="96"/>
                  </a:cubicBezTo>
                  <a:cubicBezTo>
                    <a:pt x="79" y="96"/>
                    <a:pt x="78" y="96"/>
                    <a:pt x="76" y="96"/>
                  </a:cubicBezTo>
                  <a:cubicBezTo>
                    <a:pt x="76" y="96"/>
                    <a:pt x="75" y="96"/>
                    <a:pt x="74" y="96"/>
                  </a:cubicBezTo>
                  <a:cubicBezTo>
                    <a:pt x="74" y="96"/>
                    <a:pt x="73" y="96"/>
                    <a:pt x="72" y="96"/>
                  </a:cubicBezTo>
                  <a:cubicBezTo>
                    <a:pt x="70" y="96"/>
                    <a:pt x="68" y="96"/>
                    <a:pt x="65" y="97"/>
                  </a:cubicBezTo>
                  <a:cubicBezTo>
                    <a:pt x="64" y="98"/>
                    <a:pt x="63" y="98"/>
                    <a:pt x="62" y="98"/>
                  </a:cubicBezTo>
                  <a:cubicBezTo>
                    <a:pt x="60" y="98"/>
                    <a:pt x="60" y="97"/>
                    <a:pt x="60" y="97"/>
                  </a:cubicBezTo>
                  <a:cubicBezTo>
                    <a:pt x="59" y="95"/>
                    <a:pt x="61" y="92"/>
                    <a:pt x="63" y="90"/>
                  </a:cubicBezTo>
                  <a:cubicBezTo>
                    <a:pt x="65" y="88"/>
                    <a:pt x="67" y="86"/>
                    <a:pt x="68" y="85"/>
                  </a:cubicBezTo>
                  <a:cubicBezTo>
                    <a:pt x="69" y="85"/>
                    <a:pt x="69" y="84"/>
                    <a:pt x="69" y="84"/>
                  </a:cubicBezTo>
                  <a:cubicBezTo>
                    <a:pt x="69" y="84"/>
                    <a:pt x="69" y="84"/>
                    <a:pt x="68" y="84"/>
                  </a:cubicBezTo>
                  <a:cubicBezTo>
                    <a:pt x="68" y="84"/>
                    <a:pt x="67" y="84"/>
                    <a:pt x="66" y="84"/>
                  </a:cubicBezTo>
                  <a:cubicBezTo>
                    <a:pt x="62" y="84"/>
                    <a:pt x="58" y="83"/>
                    <a:pt x="54" y="82"/>
                  </a:cubicBezTo>
                  <a:cubicBezTo>
                    <a:pt x="51" y="82"/>
                    <a:pt x="51" y="81"/>
                    <a:pt x="49" y="79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8" y="77"/>
                    <a:pt x="47" y="77"/>
                    <a:pt x="47" y="76"/>
                  </a:cubicBezTo>
                  <a:cubicBezTo>
                    <a:pt x="47" y="76"/>
                    <a:pt x="47" y="76"/>
                    <a:pt x="46" y="76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5" y="75"/>
                    <a:pt x="44" y="75"/>
                    <a:pt x="44" y="75"/>
                  </a:cubicBezTo>
                  <a:cubicBezTo>
                    <a:pt x="42" y="75"/>
                    <a:pt x="41" y="74"/>
                    <a:pt x="39" y="74"/>
                  </a:cubicBezTo>
                  <a:cubicBezTo>
                    <a:pt x="39" y="73"/>
                    <a:pt x="38" y="73"/>
                    <a:pt x="37" y="73"/>
                  </a:cubicBezTo>
                  <a:cubicBezTo>
                    <a:pt x="36" y="73"/>
                    <a:pt x="36" y="73"/>
                    <a:pt x="35" y="72"/>
                  </a:cubicBezTo>
                  <a:cubicBezTo>
                    <a:pt x="34" y="72"/>
                    <a:pt x="34" y="71"/>
                    <a:pt x="34" y="70"/>
                  </a:cubicBezTo>
                  <a:cubicBezTo>
                    <a:pt x="34" y="69"/>
                    <a:pt x="34" y="69"/>
                    <a:pt x="33" y="69"/>
                  </a:cubicBezTo>
                  <a:cubicBezTo>
                    <a:pt x="33" y="68"/>
                    <a:pt x="32" y="68"/>
                    <a:pt x="32" y="68"/>
                  </a:cubicBezTo>
                  <a:cubicBezTo>
                    <a:pt x="32" y="67"/>
                    <a:pt x="32" y="67"/>
                    <a:pt x="33" y="66"/>
                  </a:cubicBezTo>
                  <a:cubicBezTo>
                    <a:pt x="33" y="65"/>
                    <a:pt x="33" y="65"/>
                    <a:pt x="33" y="64"/>
                  </a:cubicBezTo>
                  <a:cubicBezTo>
                    <a:pt x="33" y="63"/>
                    <a:pt x="33" y="63"/>
                    <a:pt x="32" y="62"/>
                  </a:cubicBezTo>
                  <a:cubicBezTo>
                    <a:pt x="32" y="62"/>
                    <a:pt x="31" y="62"/>
                    <a:pt x="30" y="61"/>
                  </a:cubicBezTo>
                  <a:cubicBezTo>
                    <a:pt x="28" y="59"/>
                    <a:pt x="29" y="58"/>
                    <a:pt x="29" y="57"/>
                  </a:cubicBezTo>
                  <a:cubicBezTo>
                    <a:pt x="30" y="57"/>
                    <a:pt x="30" y="57"/>
                    <a:pt x="29" y="57"/>
                  </a:cubicBezTo>
                  <a:cubicBezTo>
                    <a:pt x="26" y="52"/>
                    <a:pt x="25" y="50"/>
                    <a:pt x="24" y="48"/>
                  </a:cubicBezTo>
                  <a:cubicBezTo>
                    <a:pt x="24" y="47"/>
                    <a:pt x="24" y="46"/>
                    <a:pt x="24" y="45"/>
                  </a:cubicBezTo>
                  <a:cubicBezTo>
                    <a:pt x="25" y="44"/>
                    <a:pt x="25" y="43"/>
                    <a:pt x="24" y="42"/>
                  </a:cubicBezTo>
                  <a:cubicBezTo>
                    <a:pt x="24" y="40"/>
                    <a:pt x="24" y="39"/>
                    <a:pt x="25" y="38"/>
                  </a:cubicBezTo>
                  <a:cubicBezTo>
                    <a:pt x="25" y="37"/>
                    <a:pt x="25" y="37"/>
                    <a:pt x="25" y="35"/>
                  </a:cubicBezTo>
                  <a:cubicBezTo>
                    <a:pt x="26" y="33"/>
                    <a:pt x="27" y="33"/>
                    <a:pt x="28" y="33"/>
                  </a:cubicBezTo>
                  <a:cubicBezTo>
                    <a:pt x="28" y="32"/>
                    <a:pt x="27" y="32"/>
                    <a:pt x="26" y="32"/>
                  </a:cubicBezTo>
                  <a:cubicBezTo>
                    <a:pt x="26" y="32"/>
                    <a:pt x="25" y="32"/>
                    <a:pt x="24" y="32"/>
                  </a:cubicBezTo>
                  <a:cubicBezTo>
                    <a:pt x="21" y="32"/>
                    <a:pt x="17" y="34"/>
                    <a:pt x="12" y="35"/>
                  </a:cubicBezTo>
                  <a:cubicBezTo>
                    <a:pt x="9" y="37"/>
                    <a:pt x="5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1" y="38"/>
                    <a:pt x="1" y="37"/>
                    <a:pt x="0" y="37"/>
                  </a:cubicBezTo>
                  <a:cubicBezTo>
                    <a:pt x="0" y="35"/>
                    <a:pt x="3" y="32"/>
                    <a:pt x="5" y="30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7" name="Freeform 566"/>
            <p:cNvSpPr>
              <a:spLocks/>
            </p:cNvSpPr>
            <p:nvPr/>
          </p:nvSpPr>
          <p:spPr bwMode="auto">
            <a:xfrm>
              <a:off x="3723" y="3918"/>
              <a:ext cx="27" cy="37"/>
            </a:xfrm>
            <a:custGeom>
              <a:avLst/>
              <a:gdLst>
                <a:gd name="T0" fmla="*/ 4 w 14"/>
                <a:gd name="T1" fmla="*/ 0 h 20"/>
                <a:gd name="T2" fmla="*/ 4 w 14"/>
                <a:gd name="T3" fmla="*/ 10 h 20"/>
                <a:gd name="T4" fmla="*/ 5 w 14"/>
                <a:gd name="T5" fmla="*/ 12 h 20"/>
                <a:gd name="T6" fmla="*/ 9 w 14"/>
                <a:gd name="T7" fmla="*/ 11 h 20"/>
                <a:gd name="T8" fmla="*/ 14 w 14"/>
                <a:gd name="T9" fmla="*/ 14 h 20"/>
                <a:gd name="T10" fmla="*/ 14 w 14"/>
                <a:gd name="T11" fmla="*/ 20 h 20"/>
                <a:gd name="T12" fmla="*/ 1 w 14"/>
                <a:gd name="T13" fmla="*/ 16 h 20"/>
                <a:gd name="T14" fmla="*/ 0 w 14"/>
                <a:gd name="T15" fmla="*/ 13 h 20"/>
                <a:gd name="T16" fmla="*/ 1 w 14"/>
                <a:gd name="T17" fmla="*/ 9 h 20"/>
                <a:gd name="T18" fmla="*/ 1 w 14"/>
                <a:gd name="T19" fmla="*/ 0 h 20"/>
                <a:gd name="T20" fmla="*/ 4 w 14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20">
                  <a:moveTo>
                    <a:pt x="4" y="0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4" y="11"/>
                    <a:pt x="4" y="12"/>
                    <a:pt x="5" y="12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1"/>
                    <a:pt x="9" y="14"/>
                    <a:pt x="14" y="14"/>
                  </a:cubicBezTo>
                  <a:cubicBezTo>
                    <a:pt x="14" y="14"/>
                    <a:pt x="10" y="16"/>
                    <a:pt x="14" y="20"/>
                  </a:cubicBezTo>
                  <a:cubicBezTo>
                    <a:pt x="14" y="20"/>
                    <a:pt x="4" y="20"/>
                    <a:pt x="1" y="16"/>
                  </a:cubicBezTo>
                  <a:cubicBezTo>
                    <a:pt x="0" y="15"/>
                    <a:pt x="0" y="14"/>
                    <a:pt x="0" y="13"/>
                  </a:cubicBezTo>
                  <a:cubicBezTo>
                    <a:pt x="1" y="12"/>
                    <a:pt x="1" y="11"/>
                    <a:pt x="1" y="9"/>
                  </a:cubicBezTo>
                  <a:cubicBezTo>
                    <a:pt x="1" y="7"/>
                    <a:pt x="1" y="0"/>
                    <a:pt x="1" y="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8" name="Freeform 567"/>
            <p:cNvSpPr>
              <a:spLocks/>
            </p:cNvSpPr>
            <p:nvPr/>
          </p:nvSpPr>
          <p:spPr bwMode="auto">
            <a:xfrm>
              <a:off x="3723" y="3918"/>
              <a:ext cx="25" cy="37"/>
            </a:xfrm>
            <a:custGeom>
              <a:avLst/>
              <a:gdLst>
                <a:gd name="T0" fmla="*/ 0 w 13"/>
                <a:gd name="T1" fmla="*/ 13 h 20"/>
                <a:gd name="T2" fmla="*/ 1 w 13"/>
                <a:gd name="T3" fmla="*/ 9 h 20"/>
                <a:gd name="T4" fmla="*/ 1 w 13"/>
                <a:gd name="T5" fmla="*/ 0 h 20"/>
                <a:gd name="T6" fmla="*/ 4 w 13"/>
                <a:gd name="T7" fmla="*/ 0 h 20"/>
                <a:gd name="T8" fmla="*/ 4 w 13"/>
                <a:gd name="T9" fmla="*/ 10 h 20"/>
                <a:gd name="T10" fmla="*/ 4 w 13"/>
                <a:gd name="T11" fmla="*/ 10 h 20"/>
                <a:gd name="T12" fmla="*/ 4 w 13"/>
                <a:gd name="T13" fmla="*/ 13 h 20"/>
                <a:gd name="T14" fmla="*/ 7 w 13"/>
                <a:gd name="T15" fmla="*/ 17 h 20"/>
                <a:gd name="T16" fmla="*/ 13 w 13"/>
                <a:gd name="T17" fmla="*/ 20 h 20"/>
                <a:gd name="T18" fmla="*/ 1 w 13"/>
                <a:gd name="T19" fmla="*/ 16 h 20"/>
                <a:gd name="T20" fmla="*/ 0 w 13"/>
                <a:gd name="T21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20">
                  <a:moveTo>
                    <a:pt x="0" y="13"/>
                  </a:moveTo>
                  <a:cubicBezTo>
                    <a:pt x="1" y="12"/>
                    <a:pt x="1" y="11"/>
                    <a:pt x="1" y="9"/>
                  </a:cubicBezTo>
                  <a:cubicBezTo>
                    <a:pt x="1" y="7"/>
                    <a:pt x="1" y="0"/>
                    <a:pt x="1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1"/>
                    <a:pt x="4" y="12"/>
                    <a:pt x="4" y="13"/>
                  </a:cubicBezTo>
                  <a:cubicBezTo>
                    <a:pt x="5" y="15"/>
                    <a:pt x="6" y="16"/>
                    <a:pt x="7" y="17"/>
                  </a:cubicBezTo>
                  <a:cubicBezTo>
                    <a:pt x="9" y="19"/>
                    <a:pt x="11" y="19"/>
                    <a:pt x="13" y="20"/>
                  </a:cubicBezTo>
                  <a:cubicBezTo>
                    <a:pt x="10" y="20"/>
                    <a:pt x="4" y="19"/>
                    <a:pt x="1" y="16"/>
                  </a:cubicBezTo>
                  <a:cubicBezTo>
                    <a:pt x="0" y="15"/>
                    <a:pt x="0" y="14"/>
                    <a:pt x="0" y="13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9" name="Freeform 568"/>
            <p:cNvSpPr>
              <a:spLocks/>
            </p:cNvSpPr>
            <p:nvPr/>
          </p:nvSpPr>
          <p:spPr bwMode="auto">
            <a:xfrm>
              <a:off x="3690" y="3787"/>
              <a:ext cx="117" cy="146"/>
            </a:xfrm>
            <a:custGeom>
              <a:avLst/>
              <a:gdLst>
                <a:gd name="T0" fmla="*/ 4 w 61"/>
                <a:gd name="T1" fmla="*/ 59 h 79"/>
                <a:gd name="T2" fmla="*/ 15 w 61"/>
                <a:gd name="T3" fmla="*/ 75 h 79"/>
                <a:gd name="T4" fmla="*/ 33 w 61"/>
                <a:gd name="T5" fmla="*/ 78 h 79"/>
                <a:gd name="T6" fmla="*/ 61 w 61"/>
                <a:gd name="T7" fmla="*/ 49 h 79"/>
                <a:gd name="T8" fmla="*/ 57 w 61"/>
                <a:gd name="T9" fmla="*/ 34 h 79"/>
                <a:gd name="T10" fmla="*/ 49 w 61"/>
                <a:gd name="T11" fmla="*/ 19 h 79"/>
                <a:gd name="T12" fmla="*/ 55 w 61"/>
                <a:gd name="T13" fmla="*/ 14 h 79"/>
                <a:gd name="T14" fmla="*/ 57 w 61"/>
                <a:gd name="T15" fmla="*/ 6 h 79"/>
                <a:gd name="T16" fmla="*/ 43 w 61"/>
                <a:gd name="T17" fmla="*/ 3 h 79"/>
                <a:gd name="T18" fmla="*/ 38 w 61"/>
                <a:gd name="T19" fmla="*/ 16 h 79"/>
                <a:gd name="T20" fmla="*/ 41 w 61"/>
                <a:gd name="T21" fmla="*/ 31 h 79"/>
                <a:gd name="T22" fmla="*/ 36 w 61"/>
                <a:gd name="T23" fmla="*/ 42 h 79"/>
                <a:gd name="T24" fmla="*/ 12 w 61"/>
                <a:gd name="T25" fmla="*/ 52 h 79"/>
                <a:gd name="T26" fmla="*/ 2 w 61"/>
                <a:gd name="T27" fmla="*/ 46 h 79"/>
                <a:gd name="T28" fmla="*/ 0 w 61"/>
                <a:gd name="T29" fmla="*/ 52 h 79"/>
                <a:gd name="T30" fmla="*/ 4 w 61"/>
                <a:gd name="T31" fmla="*/ 5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79">
                  <a:moveTo>
                    <a:pt x="4" y="59"/>
                  </a:moveTo>
                  <a:cubicBezTo>
                    <a:pt x="5" y="66"/>
                    <a:pt x="9" y="72"/>
                    <a:pt x="15" y="75"/>
                  </a:cubicBezTo>
                  <a:cubicBezTo>
                    <a:pt x="20" y="79"/>
                    <a:pt x="27" y="79"/>
                    <a:pt x="33" y="78"/>
                  </a:cubicBezTo>
                  <a:cubicBezTo>
                    <a:pt x="52" y="74"/>
                    <a:pt x="61" y="61"/>
                    <a:pt x="61" y="49"/>
                  </a:cubicBezTo>
                  <a:cubicBezTo>
                    <a:pt x="61" y="44"/>
                    <a:pt x="59" y="38"/>
                    <a:pt x="57" y="34"/>
                  </a:cubicBezTo>
                  <a:cubicBezTo>
                    <a:pt x="54" y="30"/>
                    <a:pt x="48" y="25"/>
                    <a:pt x="49" y="19"/>
                  </a:cubicBezTo>
                  <a:cubicBezTo>
                    <a:pt x="50" y="15"/>
                    <a:pt x="53" y="16"/>
                    <a:pt x="55" y="14"/>
                  </a:cubicBezTo>
                  <a:cubicBezTo>
                    <a:pt x="57" y="12"/>
                    <a:pt x="57" y="9"/>
                    <a:pt x="57" y="6"/>
                  </a:cubicBezTo>
                  <a:cubicBezTo>
                    <a:pt x="55" y="0"/>
                    <a:pt x="47" y="0"/>
                    <a:pt x="43" y="3"/>
                  </a:cubicBezTo>
                  <a:cubicBezTo>
                    <a:pt x="40" y="6"/>
                    <a:pt x="37" y="11"/>
                    <a:pt x="38" y="16"/>
                  </a:cubicBezTo>
                  <a:cubicBezTo>
                    <a:pt x="38" y="21"/>
                    <a:pt x="41" y="26"/>
                    <a:pt x="41" y="31"/>
                  </a:cubicBezTo>
                  <a:cubicBezTo>
                    <a:pt x="41" y="35"/>
                    <a:pt x="38" y="39"/>
                    <a:pt x="36" y="42"/>
                  </a:cubicBezTo>
                  <a:cubicBezTo>
                    <a:pt x="29" y="48"/>
                    <a:pt x="21" y="52"/>
                    <a:pt x="12" y="52"/>
                  </a:cubicBezTo>
                  <a:cubicBezTo>
                    <a:pt x="8" y="52"/>
                    <a:pt x="3" y="50"/>
                    <a:pt x="2" y="46"/>
                  </a:cubicBezTo>
                  <a:cubicBezTo>
                    <a:pt x="1" y="47"/>
                    <a:pt x="0" y="49"/>
                    <a:pt x="0" y="52"/>
                  </a:cubicBezTo>
                  <a:cubicBezTo>
                    <a:pt x="1" y="56"/>
                    <a:pt x="3" y="58"/>
                    <a:pt x="4" y="59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0" name="Freeform 569"/>
            <p:cNvSpPr>
              <a:spLocks/>
            </p:cNvSpPr>
            <p:nvPr/>
          </p:nvSpPr>
          <p:spPr bwMode="auto">
            <a:xfrm>
              <a:off x="3759" y="3805"/>
              <a:ext cx="21" cy="61"/>
            </a:xfrm>
            <a:custGeom>
              <a:avLst/>
              <a:gdLst>
                <a:gd name="T0" fmla="*/ 4 w 11"/>
                <a:gd name="T1" fmla="*/ 11 h 33"/>
                <a:gd name="T2" fmla="*/ 9 w 11"/>
                <a:gd name="T3" fmla="*/ 20 h 33"/>
                <a:gd name="T4" fmla="*/ 9 w 11"/>
                <a:gd name="T5" fmla="*/ 29 h 33"/>
                <a:gd name="T6" fmla="*/ 1 w 11"/>
                <a:gd name="T7" fmla="*/ 32 h 33"/>
                <a:gd name="T8" fmla="*/ 0 w 11"/>
                <a:gd name="T9" fmla="*/ 31 h 33"/>
                <a:gd name="T10" fmla="*/ 5 w 11"/>
                <a:gd name="T11" fmla="*/ 21 h 33"/>
                <a:gd name="T12" fmla="*/ 2 w 11"/>
                <a:gd name="T13" fmla="*/ 6 h 33"/>
                <a:gd name="T14" fmla="*/ 2 w 11"/>
                <a:gd name="T15" fmla="*/ 0 h 33"/>
                <a:gd name="T16" fmla="*/ 2 w 11"/>
                <a:gd name="T17" fmla="*/ 1 h 33"/>
                <a:gd name="T18" fmla="*/ 4 w 11"/>
                <a:gd name="T19" fmla="*/ 1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33">
                  <a:moveTo>
                    <a:pt x="4" y="11"/>
                  </a:moveTo>
                  <a:cubicBezTo>
                    <a:pt x="6" y="14"/>
                    <a:pt x="7" y="17"/>
                    <a:pt x="9" y="20"/>
                  </a:cubicBezTo>
                  <a:cubicBezTo>
                    <a:pt x="10" y="23"/>
                    <a:pt x="11" y="26"/>
                    <a:pt x="9" y="29"/>
                  </a:cubicBezTo>
                  <a:cubicBezTo>
                    <a:pt x="8" y="32"/>
                    <a:pt x="4" y="33"/>
                    <a:pt x="1" y="32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3" y="29"/>
                    <a:pt x="5" y="25"/>
                    <a:pt x="5" y="21"/>
                  </a:cubicBezTo>
                  <a:cubicBezTo>
                    <a:pt x="5" y="16"/>
                    <a:pt x="2" y="11"/>
                    <a:pt x="2" y="6"/>
                  </a:cubicBezTo>
                  <a:cubicBezTo>
                    <a:pt x="2" y="4"/>
                    <a:pt x="2" y="2"/>
                    <a:pt x="2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5"/>
                    <a:pt x="3" y="8"/>
                    <a:pt x="4" y="11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1" name="Freeform 570"/>
            <p:cNvSpPr>
              <a:spLocks/>
            </p:cNvSpPr>
            <p:nvPr/>
          </p:nvSpPr>
          <p:spPr bwMode="auto">
            <a:xfrm>
              <a:off x="3780" y="3813"/>
              <a:ext cx="14" cy="24"/>
            </a:xfrm>
            <a:custGeom>
              <a:avLst/>
              <a:gdLst>
                <a:gd name="T0" fmla="*/ 0 w 7"/>
                <a:gd name="T1" fmla="*/ 7 h 13"/>
                <a:gd name="T2" fmla="*/ 1 w 7"/>
                <a:gd name="T3" fmla="*/ 4 h 13"/>
                <a:gd name="T4" fmla="*/ 7 w 7"/>
                <a:gd name="T5" fmla="*/ 1 h 13"/>
                <a:gd name="T6" fmla="*/ 2 w 7"/>
                <a:gd name="T7" fmla="*/ 5 h 13"/>
                <a:gd name="T8" fmla="*/ 5 w 7"/>
                <a:gd name="T9" fmla="*/ 13 h 13"/>
                <a:gd name="T10" fmla="*/ 3 w 7"/>
                <a:gd name="T11" fmla="*/ 12 h 13"/>
                <a:gd name="T12" fmla="*/ 0 w 7"/>
                <a:gd name="T13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3">
                  <a:moveTo>
                    <a:pt x="0" y="7"/>
                  </a:moveTo>
                  <a:cubicBezTo>
                    <a:pt x="0" y="6"/>
                    <a:pt x="0" y="5"/>
                    <a:pt x="1" y="4"/>
                  </a:cubicBezTo>
                  <a:cubicBezTo>
                    <a:pt x="1" y="2"/>
                    <a:pt x="4" y="0"/>
                    <a:pt x="7" y="1"/>
                  </a:cubicBezTo>
                  <a:cubicBezTo>
                    <a:pt x="5" y="2"/>
                    <a:pt x="3" y="2"/>
                    <a:pt x="2" y="5"/>
                  </a:cubicBezTo>
                  <a:cubicBezTo>
                    <a:pt x="2" y="8"/>
                    <a:pt x="3" y="11"/>
                    <a:pt x="5" y="13"/>
                  </a:cubicBezTo>
                  <a:cubicBezTo>
                    <a:pt x="4" y="13"/>
                    <a:pt x="3" y="12"/>
                    <a:pt x="3" y="12"/>
                  </a:cubicBezTo>
                  <a:cubicBezTo>
                    <a:pt x="2" y="11"/>
                    <a:pt x="0" y="9"/>
                    <a:pt x="0" y="7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" name="Freeform 571"/>
            <p:cNvSpPr>
              <a:spLocks/>
            </p:cNvSpPr>
            <p:nvPr/>
          </p:nvSpPr>
          <p:spPr bwMode="auto">
            <a:xfrm>
              <a:off x="3794" y="3809"/>
              <a:ext cx="21" cy="15"/>
            </a:xfrm>
            <a:custGeom>
              <a:avLst/>
              <a:gdLst>
                <a:gd name="T0" fmla="*/ 11 w 11"/>
                <a:gd name="T1" fmla="*/ 4 h 8"/>
                <a:gd name="T2" fmla="*/ 0 w 11"/>
                <a:gd name="T3" fmla="*/ 3 h 8"/>
                <a:gd name="T4" fmla="*/ 0 w 11"/>
                <a:gd name="T5" fmla="*/ 0 h 8"/>
                <a:gd name="T6" fmla="*/ 11 w 11"/>
                <a:gd name="T7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8">
                  <a:moveTo>
                    <a:pt x="11" y="4"/>
                  </a:moveTo>
                  <a:cubicBezTo>
                    <a:pt x="11" y="4"/>
                    <a:pt x="5" y="8"/>
                    <a:pt x="0" y="3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1" y="4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3" name="Freeform 572"/>
            <p:cNvSpPr>
              <a:spLocks/>
            </p:cNvSpPr>
            <p:nvPr/>
          </p:nvSpPr>
          <p:spPr bwMode="auto">
            <a:xfrm>
              <a:off x="3790" y="3796"/>
              <a:ext cx="26" cy="24"/>
            </a:xfrm>
            <a:custGeom>
              <a:avLst/>
              <a:gdLst>
                <a:gd name="T0" fmla="*/ 3 w 14"/>
                <a:gd name="T1" fmla="*/ 9 h 13"/>
                <a:gd name="T2" fmla="*/ 4 w 14"/>
                <a:gd name="T3" fmla="*/ 0 h 13"/>
                <a:gd name="T4" fmla="*/ 14 w 14"/>
                <a:gd name="T5" fmla="*/ 10 h 13"/>
                <a:gd name="T6" fmla="*/ 3 w 14"/>
                <a:gd name="T7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3">
                  <a:moveTo>
                    <a:pt x="3" y="9"/>
                  </a:moveTo>
                  <a:cubicBezTo>
                    <a:pt x="0" y="8"/>
                    <a:pt x="5" y="4"/>
                    <a:pt x="4" y="0"/>
                  </a:cubicBezTo>
                  <a:cubicBezTo>
                    <a:pt x="4" y="0"/>
                    <a:pt x="7" y="6"/>
                    <a:pt x="14" y="10"/>
                  </a:cubicBezTo>
                  <a:cubicBezTo>
                    <a:pt x="14" y="10"/>
                    <a:pt x="9" y="13"/>
                    <a:pt x="3" y="9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4" name="Freeform 573"/>
            <p:cNvSpPr>
              <a:spLocks/>
            </p:cNvSpPr>
            <p:nvPr/>
          </p:nvSpPr>
          <p:spPr bwMode="auto">
            <a:xfrm>
              <a:off x="3702" y="3852"/>
              <a:ext cx="80" cy="64"/>
            </a:xfrm>
            <a:custGeom>
              <a:avLst/>
              <a:gdLst>
                <a:gd name="T0" fmla="*/ 33 w 42"/>
                <a:gd name="T1" fmla="*/ 1 h 35"/>
                <a:gd name="T2" fmla="*/ 0 w 42"/>
                <a:gd name="T3" fmla="*/ 19 h 35"/>
                <a:gd name="T4" fmla="*/ 7 w 42"/>
                <a:gd name="T5" fmla="*/ 25 h 35"/>
                <a:gd name="T6" fmla="*/ 39 w 42"/>
                <a:gd name="T7" fmla="*/ 14 h 35"/>
                <a:gd name="T8" fmla="*/ 33 w 42"/>
                <a:gd name="T9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5">
                  <a:moveTo>
                    <a:pt x="33" y="1"/>
                  </a:moveTo>
                  <a:cubicBezTo>
                    <a:pt x="18" y="3"/>
                    <a:pt x="10" y="17"/>
                    <a:pt x="0" y="19"/>
                  </a:cubicBezTo>
                  <a:cubicBezTo>
                    <a:pt x="0" y="19"/>
                    <a:pt x="4" y="23"/>
                    <a:pt x="7" y="25"/>
                  </a:cubicBezTo>
                  <a:cubicBezTo>
                    <a:pt x="7" y="25"/>
                    <a:pt x="29" y="35"/>
                    <a:pt x="39" y="14"/>
                  </a:cubicBezTo>
                  <a:cubicBezTo>
                    <a:pt x="42" y="6"/>
                    <a:pt x="37" y="0"/>
                    <a:pt x="33" y="1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5" name="Freeform 574"/>
            <p:cNvSpPr>
              <a:spLocks/>
            </p:cNvSpPr>
            <p:nvPr/>
          </p:nvSpPr>
          <p:spPr bwMode="auto">
            <a:xfrm>
              <a:off x="3778" y="3804"/>
              <a:ext cx="16" cy="9"/>
            </a:xfrm>
            <a:custGeom>
              <a:avLst/>
              <a:gdLst>
                <a:gd name="T0" fmla="*/ 4 w 8"/>
                <a:gd name="T1" fmla="*/ 3 h 5"/>
                <a:gd name="T2" fmla="*/ 8 w 8"/>
                <a:gd name="T3" fmla="*/ 0 h 5"/>
                <a:gd name="T4" fmla="*/ 8 w 8"/>
                <a:gd name="T5" fmla="*/ 0 h 5"/>
                <a:gd name="T6" fmla="*/ 8 w 8"/>
                <a:gd name="T7" fmla="*/ 1 h 5"/>
                <a:gd name="T8" fmla="*/ 4 w 8"/>
                <a:gd name="T9" fmla="*/ 4 h 5"/>
                <a:gd name="T10" fmla="*/ 0 w 8"/>
                <a:gd name="T11" fmla="*/ 1 h 5"/>
                <a:gd name="T12" fmla="*/ 4 w 8"/>
                <a:gd name="T13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">
                  <a:moveTo>
                    <a:pt x="4" y="3"/>
                  </a:moveTo>
                  <a:cubicBezTo>
                    <a:pt x="6" y="3"/>
                    <a:pt x="7" y="2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1"/>
                    <a:pt x="8" y="1"/>
                  </a:cubicBezTo>
                  <a:cubicBezTo>
                    <a:pt x="8" y="3"/>
                    <a:pt x="6" y="5"/>
                    <a:pt x="4" y="4"/>
                  </a:cubicBezTo>
                  <a:cubicBezTo>
                    <a:pt x="2" y="4"/>
                    <a:pt x="0" y="3"/>
                    <a:pt x="0" y="1"/>
                  </a:cubicBezTo>
                  <a:cubicBezTo>
                    <a:pt x="1" y="2"/>
                    <a:pt x="2" y="3"/>
                    <a:pt x="4" y="3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6" name="Freeform 575"/>
            <p:cNvSpPr>
              <a:spLocks/>
            </p:cNvSpPr>
            <p:nvPr/>
          </p:nvSpPr>
          <p:spPr bwMode="auto">
            <a:xfrm>
              <a:off x="3799" y="3804"/>
              <a:ext cx="4" cy="3"/>
            </a:xfrm>
            <a:custGeom>
              <a:avLst/>
              <a:gdLst>
                <a:gd name="T0" fmla="*/ 4 w 4"/>
                <a:gd name="T1" fmla="*/ 3 h 3"/>
                <a:gd name="T2" fmla="*/ 2 w 4"/>
                <a:gd name="T3" fmla="*/ 1 h 3"/>
                <a:gd name="T4" fmla="*/ 2 w 4"/>
                <a:gd name="T5" fmla="*/ 1 h 3"/>
                <a:gd name="T6" fmla="*/ 2 w 4"/>
                <a:gd name="T7" fmla="*/ 0 h 3"/>
                <a:gd name="T8" fmla="*/ 0 w 4"/>
                <a:gd name="T9" fmla="*/ 0 h 3"/>
                <a:gd name="T10" fmla="*/ 0 w 4"/>
                <a:gd name="T11" fmla="*/ 1 h 3"/>
                <a:gd name="T12" fmla="*/ 0 w 4"/>
                <a:gd name="T13" fmla="*/ 1 h 3"/>
                <a:gd name="T14" fmla="*/ 2 w 4"/>
                <a:gd name="T15" fmla="*/ 3 h 3"/>
                <a:gd name="T16" fmla="*/ 4 w 4"/>
                <a:gd name="T17" fmla="*/ 3 h 3"/>
                <a:gd name="T18" fmla="*/ 4 w 4"/>
                <a:gd name="T19" fmla="*/ 3 h 3"/>
                <a:gd name="T20" fmla="*/ 4 w 4"/>
                <a:gd name="T21" fmla="*/ 3 h 3"/>
                <a:gd name="T22" fmla="*/ 4 w 4"/>
                <a:gd name="T2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3">
                  <a:moveTo>
                    <a:pt x="4" y="3"/>
                  </a:move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7" name="Freeform 576"/>
            <p:cNvSpPr>
              <a:spLocks/>
            </p:cNvSpPr>
            <p:nvPr/>
          </p:nvSpPr>
          <p:spPr bwMode="auto">
            <a:xfrm>
              <a:off x="3738" y="3924"/>
              <a:ext cx="27" cy="38"/>
            </a:xfrm>
            <a:custGeom>
              <a:avLst/>
              <a:gdLst>
                <a:gd name="T0" fmla="*/ 4 w 14"/>
                <a:gd name="T1" fmla="*/ 0 h 21"/>
                <a:gd name="T2" fmla="*/ 4 w 14"/>
                <a:gd name="T3" fmla="*/ 10 h 21"/>
                <a:gd name="T4" fmla="*/ 5 w 14"/>
                <a:gd name="T5" fmla="*/ 12 h 21"/>
                <a:gd name="T6" fmla="*/ 9 w 14"/>
                <a:gd name="T7" fmla="*/ 12 h 21"/>
                <a:gd name="T8" fmla="*/ 14 w 14"/>
                <a:gd name="T9" fmla="*/ 14 h 21"/>
                <a:gd name="T10" fmla="*/ 13 w 14"/>
                <a:gd name="T11" fmla="*/ 20 h 21"/>
                <a:gd name="T12" fmla="*/ 1 w 14"/>
                <a:gd name="T13" fmla="*/ 16 h 21"/>
                <a:gd name="T14" fmla="*/ 0 w 14"/>
                <a:gd name="T15" fmla="*/ 13 h 21"/>
                <a:gd name="T16" fmla="*/ 1 w 14"/>
                <a:gd name="T17" fmla="*/ 10 h 21"/>
                <a:gd name="T18" fmla="*/ 1 w 14"/>
                <a:gd name="T19" fmla="*/ 1 h 21"/>
                <a:gd name="T20" fmla="*/ 4 w 14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21">
                  <a:moveTo>
                    <a:pt x="4" y="0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4" y="11"/>
                    <a:pt x="4" y="12"/>
                    <a:pt x="5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5"/>
                    <a:pt x="14" y="14"/>
                  </a:cubicBezTo>
                  <a:cubicBezTo>
                    <a:pt x="14" y="14"/>
                    <a:pt x="10" y="16"/>
                    <a:pt x="13" y="20"/>
                  </a:cubicBezTo>
                  <a:cubicBezTo>
                    <a:pt x="13" y="20"/>
                    <a:pt x="4" y="21"/>
                    <a:pt x="1" y="16"/>
                  </a:cubicBezTo>
                  <a:cubicBezTo>
                    <a:pt x="0" y="16"/>
                    <a:pt x="0" y="14"/>
                    <a:pt x="0" y="13"/>
                  </a:cubicBezTo>
                  <a:cubicBezTo>
                    <a:pt x="1" y="12"/>
                    <a:pt x="1" y="11"/>
                    <a:pt x="1" y="10"/>
                  </a:cubicBezTo>
                  <a:cubicBezTo>
                    <a:pt x="1" y="7"/>
                    <a:pt x="1" y="1"/>
                    <a:pt x="1" y="1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8" name="Freeform 577"/>
            <p:cNvSpPr>
              <a:spLocks/>
            </p:cNvSpPr>
            <p:nvPr/>
          </p:nvSpPr>
          <p:spPr bwMode="auto">
            <a:xfrm>
              <a:off x="3738" y="3924"/>
              <a:ext cx="25" cy="37"/>
            </a:xfrm>
            <a:custGeom>
              <a:avLst/>
              <a:gdLst>
                <a:gd name="T0" fmla="*/ 0 w 13"/>
                <a:gd name="T1" fmla="*/ 13 h 20"/>
                <a:gd name="T2" fmla="*/ 1 w 13"/>
                <a:gd name="T3" fmla="*/ 9 h 20"/>
                <a:gd name="T4" fmla="*/ 1 w 13"/>
                <a:gd name="T5" fmla="*/ 0 h 20"/>
                <a:gd name="T6" fmla="*/ 4 w 13"/>
                <a:gd name="T7" fmla="*/ 0 h 20"/>
                <a:gd name="T8" fmla="*/ 4 w 13"/>
                <a:gd name="T9" fmla="*/ 10 h 20"/>
                <a:gd name="T10" fmla="*/ 4 w 13"/>
                <a:gd name="T11" fmla="*/ 10 h 20"/>
                <a:gd name="T12" fmla="*/ 4 w 13"/>
                <a:gd name="T13" fmla="*/ 13 h 20"/>
                <a:gd name="T14" fmla="*/ 7 w 13"/>
                <a:gd name="T15" fmla="*/ 18 h 20"/>
                <a:gd name="T16" fmla="*/ 13 w 13"/>
                <a:gd name="T17" fmla="*/ 20 h 20"/>
                <a:gd name="T18" fmla="*/ 1 w 13"/>
                <a:gd name="T19" fmla="*/ 16 h 20"/>
                <a:gd name="T20" fmla="*/ 0 w 13"/>
                <a:gd name="T21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20">
                  <a:moveTo>
                    <a:pt x="0" y="13"/>
                  </a:moveTo>
                  <a:cubicBezTo>
                    <a:pt x="1" y="12"/>
                    <a:pt x="1" y="11"/>
                    <a:pt x="1" y="9"/>
                  </a:cubicBezTo>
                  <a:cubicBezTo>
                    <a:pt x="1" y="7"/>
                    <a:pt x="1" y="0"/>
                    <a:pt x="1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1"/>
                    <a:pt x="4" y="12"/>
                    <a:pt x="4" y="13"/>
                  </a:cubicBezTo>
                  <a:cubicBezTo>
                    <a:pt x="5" y="15"/>
                    <a:pt x="6" y="16"/>
                    <a:pt x="7" y="18"/>
                  </a:cubicBezTo>
                  <a:cubicBezTo>
                    <a:pt x="9" y="19"/>
                    <a:pt x="11" y="20"/>
                    <a:pt x="13" y="20"/>
                  </a:cubicBezTo>
                  <a:cubicBezTo>
                    <a:pt x="10" y="20"/>
                    <a:pt x="4" y="20"/>
                    <a:pt x="1" y="16"/>
                  </a:cubicBezTo>
                  <a:cubicBezTo>
                    <a:pt x="0" y="15"/>
                    <a:pt x="0" y="14"/>
                    <a:pt x="0" y="13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9" name="Freeform 578"/>
            <p:cNvSpPr>
              <a:spLocks/>
            </p:cNvSpPr>
            <p:nvPr/>
          </p:nvSpPr>
          <p:spPr bwMode="auto">
            <a:xfrm>
              <a:off x="3698" y="3865"/>
              <a:ext cx="109" cy="70"/>
            </a:xfrm>
            <a:custGeom>
              <a:avLst/>
              <a:gdLst>
                <a:gd name="T0" fmla="*/ 7 w 57"/>
                <a:gd name="T1" fmla="*/ 20 h 38"/>
                <a:gd name="T2" fmla="*/ 15 w 57"/>
                <a:gd name="T3" fmla="*/ 29 h 38"/>
                <a:gd name="T4" fmla="*/ 32 w 57"/>
                <a:gd name="T5" fmla="*/ 31 h 38"/>
                <a:gd name="T6" fmla="*/ 44 w 57"/>
                <a:gd name="T7" fmla="*/ 26 h 38"/>
                <a:gd name="T8" fmla="*/ 53 w 57"/>
                <a:gd name="T9" fmla="*/ 17 h 38"/>
                <a:gd name="T10" fmla="*/ 56 w 57"/>
                <a:gd name="T11" fmla="*/ 0 h 38"/>
                <a:gd name="T12" fmla="*/ 57 w 57"/>
                <a:gd name="T13" fmla="*/ 7 h 38"/>
                <a:gd name="T14" fmla="*/ 31 w 57"/>
                <a:gd name="T15" fmla="*/ 35 h 38"/>
                <a:gd name="T16" fmla="*/ 23 w 57"/>
                <a:gd name="T17" fmla="*/ 38 h 38"/>
                <a:gd name="T18" fmla="*/ 16 w 57"/>
                <a:gd name="T19" fmla="*/ 36 h 38"/>
                <a:gd name="T20" fmla="*/ 11 w 57"/>
                <a:gd name="T21" fmla="*/ 33 h 38"/>
                <a:gd name="T22" fmla="*/ 0 w 57"/>
                <a:gd name="T23" fmla="*/ 17 h 38"/>
                <a:gd name="T24" fmla="*/ 7 w 57"/>
                <a:gd name="T25" fmla="*/ 2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38">
                  <a:moveTo>
                    <a:pt x="7" y="20"/>
                  </a:moveTo>
                  <a:cubicBezTo>
                    <a:pt x="9" y="24"/>
                    <a:pt x="12" y="27"/>
                    <a:pt x="15" y="29"/>
                  </a:cubicBezTo>
                  <a:cubicBezTo>
                    <a:pt x="20" y="32"/>
                    <a:pt x="26" y="32"/>
                    <a:pt x="32" y="31"/>
                  </a:cubicBezTo>
                  <a:cubicBezTo>
                    <a:pt x="36" y="30"/>
                    <a:pt x="40" y="28"/>
                    <a:pt x="44" y="26"/>
                  </a:cubicBezTo>
                  <a:cubicBezTo>
                    <a:pt x="47" y="24"/>
                    <a:pt x="51" y="20"/>
                    <a:pt x="53" y="17"/>
                  </a:cubicBezTo>
                  <a:cubicBezTo>
                    <a:pt x="56" y="12"/>
                    <a:pt x="57" y="6"/>
                    <a:pt x="56" y="0"/>
                  </a:cubicBezTo>
                  <a:cubicBezTo>
                    <a:pt x="57" y="2"/>
                    <a:pt x="57" y="4"/>
                    <a:pt x="57" y="7"/>
                  </a:cubicBezTo>
                  <a:cubicBezTo>
                    <a:pt x="57" y="19"/>
                    <a:pt x="49" y="31"/>
                    <a:pt x="31" y="35"/>
                  </a:cubicBezTo>
                  <a:cubicBezTo>
                    <a:pt x="29" y="37"/>
                    <a:pt x="27" y="38"/>
                    <a:pt x="23" y="38"/>
                  </a:cubicBezTo>
                  <a:cubicBezTo>
                    <a:pt x="20" y="38"/>
                    <a:pt x="18" y="37"/>
                    <a:pt x="16" y="36"/>
                  </a:cubicBezTo>
                  <a:cubicBezTo>
                    <a:pt x="14" y="35"/>
                    <a:pt x="12" y="34"/>
                    <a:pt x="11" y="33"/>
                  </a:cubicBezTo>
                  <a:cubicBezTo>
                    <a:pt x="5" y="30"/>
                    <a:pt x="1" y="24"/>
                    <a:pt x="0" y="17"/>
                  </a:cubicBezTo>
                  <a:cubicBezTo>
                    <a:pt x="3" y="19"/>
                    <a:pt x="7" y="20"/>
                    <a:pt x="7" y="20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0" name="Freeform 579"/>
            <p:cNvSpPr>
              <a:spLocks/>
            </p:cNvSpPr>
            <p:nvPr/>
          </p:nvSpPr>
          <p:spPr bwMode="auto">
            <a:xfrm>
              <a:off x="3708" y="3850"/>
              <a:ext cx="74" cy="64"/>
            </a:xfrm>
            <a:custGeom>
              <a:avLst/>
              <a:gdLst>
                <a:gd name="T0" fmla="*/ 30 w 39"/>
                <a:gd name="T1" fmla="*/ 1 h 35"/>
                <a:gd name="T2" fmla="*/ 0 w 39"/>
                <a:gd name="T3" fmla="*/ 20 h 35"/>
                <a:gd name="T4" fmla="*/ 9 w 39"/>
                <a:gd name="T5" fmla="*/ 21 h 35"/>
                <a:gd name="T6" fmla="*/ 3 w 39"/>
                <a:gd name="T7" fmla="*/ 23 h 35"/>
                <a:gd name="T8" fmla="*/ 35 w 39"/>
                <a:gd name="T9" fmla="*/ 14 h 35"/>
                <a:gd name="T10" fmla="*/ 30 w 39"/>
                <a:gd name="T11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35">
                  <a:moveTo>
                    <a:pt x="30" y="1"/>
                  </a:moveTo>
                  <a:cubicBezTo>
                    <a:pt x="15" y="3"/>
                    <a:pt x="10" y="19"/>
                    <a:pt x="0" y="20"/>
                  </a:cubicBezTo>
                  <a:cubicBezTo>
                    <a:pt x="0" y="20"/>
                    <a:pt x="4" y="24"/>
                    <a:pt x="9" y="21"/>
                  </a:cubicBezTo>
                  <a:cubicBezTo>
                    <a:pt x="9" y="21"/>
                    <a:pt x="7" y="23"/>
                    <a:pt x="3" y="23"/>
                  </a:cubicBezTo>
                  <a:cubicBezTo>
                    <a:pt x="3" y="23"/>
                    <a:pt x="25" y="35"/>
                    <a:pt x="35" y="14"/>
                  </a:cubicBezTo>
                  <a:cubicBezTo>
                    <a:pt x="39" y="7"/>
                    <a:pt x="34" y="0"/>
                    <a:pt x="30" y="1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1" name="Freeform 580"/>
            <p:cNvSpPr>
              <a:spLocks/>
            </p:cNvSpPr>
            <p:nvPr/>
          </p:nvSpPr>
          <p:spPr bwMode="auto">
            <a:xfrm>
              <a:off x="3721" y="3855"/>
              <a:ext cx="53" cy="39"/>
            </a:xfrm>
            <a:custGeom>
              <a:avLst/>
              <a:gdLst>
                <a:gd name="T0" fmla="*/ 10 w 28"/>
                <a:gd name="T1" fmla="*/ 21 h 21"/>
                <a:gd name="T2" fmla="*/ 27 w 28"/>
                <a:gd name="T3" fmla="*/ 10 h 21"/>
                <a:gd name="T4" fmla="*/ 27 w 28"/>
                <a:gd name="T5" fmla="*/ 3 h 21"/>
                <a:gd name="T6" fmla="*/ 23 w 28"/>
                <a:gd name="T7" fmla="*/ 0 h 21"/>
                <a:gd name="T8" fmla="*/ 23 w 28"/>
                <a:gd name="T9" fmla="*/ 0 h 21"/>
                <a:gd name="T10" fmla="*/ 6 w 28"/>
                <a:gd name="T11" fmla="*/ 11 h 21"/>
                <a:gd name="T12" fmla="*/ 0 w 28"/>
                <a:gd name="T13" fmla="*/ 16 h 21"/>
                <a:gd name="T14" fmla="*/ 8 w 28"/>
                <a:gd name="T15" fmla="*/ 15 h 21"/>
                <a:gd name="T16" fmla="*/ 2 w 28"/>
                <a:gd name="T17" fmla="*/ 20 h 21"/>
                <a:gd name="T18" fmla="*/ 10 w 28"/>
                <a:gd name="T1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1">
                  <a:moveTo>
                    <a:pt x="10" y="21"/>
                  </a:moveTo>
                  <a:cubicBezTo>
                    <a:pt x="17" y="21"/>
                    <a:pt x="23" y="17"/>
                    <a:pt x="27" y="10"/>
                  </a:cubicBezTo>
                  <a:cubicBezTo>
                    <a:pt x="28" y="7"/>
                    <a:pt x="28" y="5"/>
                    <a:pt x="27" y="3"/>
                  </a:cubicBezTo>
                  <a:cubicBezTo>
                    <a:pt x="26" y="1"/>
                    <a:pt x="25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5" y="1"/>
                    <a:pt x="10" y="6"/>
                    <a:pt x="6" y="11"/>
                  </a:cubicBezTo>
                  <a:cubicBezTo>
                    <a:pt x="4" y="13"/>
                    <a:pt x="2" y="15"/>
                    <a:pt x="0" y="16"/>
                  </a:cubicBezTo>
                  <a:cubicBezTo>
                    <a:pt x="2" y="17"/>
                    <a:pt x="8" y="15"/>
                    <a:pt x="8" y="15"/>
                  </a:cubicBezTo>
                  <a:cubicBezTo>
                    <a:pt x="8" y="15"/>
                    <a:pt x="6" y="18"/>
                    <a:pt x="2" y="20"/>
                  </a:cubicBezTo>
                  <a:cubicBezTo>
                    <a:pt x="4" y="21"/>
                    <a:pt x="7" y="21"/>
                    <a:pt x="10" y="21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2" name="Freeform 581"/>
            <p:cNvSpPr>
              <a:spLocks/>
            </p:cNvSpPr>
            <p:nvPr/>
          </p:nvSpPr>
          <p:spPr bwMode="auto">
            <a:xfrm>
              <a:off x="3704" y="3900"/>
              <a:ext cx="23" cy="13"/>
            </a:xfrm>
            <a:custGeom>
              <a:avLst/>
              <a:gdLst>
                <a:gd name="T0" fmla="*/ 8 w 12"/>
                <a:gd name="T1" fmla="*/ 1 h 7"/>
                <a:gd name="T2" fmla="*/ 0 w 12"/>
                <a:gd name="T3" fmla="*/ 0 h 7"/>
                <a:gd name="T4" fmla="*/ 12 w 12"/>
                <a:gd name="T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7">
                  <a:moveTo>
                    <a:pt x="8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" y="7"/>
                    <a:pt x="12" y="6"/>
                  </a:cubicBezTo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3" name="Oval 582"/>
            <p:cNvSpPr>
              <a:spLocks noChangeArrowheads="1"/>
            </p:cNvSpPr>
            <p:nvPr/>
          </p:nvSpPr>
          <p:spPr bwMode="auto">
            <a:xfrm>
              <a:off x="3786" y="3796"/>
              <a:ext cx="6" cy="6"/>
            </a:xfrm>
            <a:prstGeom prst="ellipse">
              <a:avLst/>
            </a:pr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4" name="Freeform 583"/>
            <p:cNvSpPr>
              <a:spLocks/>
            </p:cNvSpPr>
            <p:nvPr/>
          </p:nvSpPr>
          <p:spPr bwMode="auto">
            <a:xfrm>
              <a:off x="3788" y="3798"/>
              <a:ext cx="2" cy="2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2 w 2"/>
                <a:gd name="T5" fmla="*/ 0 h 2"/>
                <a:gd name="T6" fmla="*/ 2 w 2"/>
                <a:gd name="T7" fmla="*/ 0 h 2"/>
                <a:gd name="T8" fmla="*/ 0 w 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5" name="Freeform 584"/>
            <p:cNvSpPr>
              <a:spLocks/>
            </p:cNvSpPr>
            <p:nvPr/>
          </p:nvSpPr>
          <p:spPr bwMode="auto">
            <a:xfrm>
              <a:off x="3709" y="3918"/>
              <a:ext cx="21" cy="13"/>
            </a:xfrm>
            <a:custGeom>
              <a:avLst/>
              <a:gdLst>
                <a:gd name="T0" fmla="*/ 11 w 11"/>
                <a:gd name="T1" fmla="*/ 7 h 7"/>
                <a:gd name="T2" fmla="*/ 8 w 11"/>
                <a:gd name="T3" fmla="*/ 4 h 7"/>
                <a:gd name="T4" fmla="*/ 0 w 11"/>
                <a:gd name="T5" fmla="*/ 0 h 7"/>
                <a:gd name="T6" fmla="*/ 11 w 11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7">
                  <a:moveTo>
                    <a:pt x="11" y="7"/>
                  </a:moveTo>
                  <a:cubicBezTo>
                    <a:pt x="11" y="7"/>
                    <a:pt x="9" y="6"/>
                    <a:pt x="8" y="4"/>
                  </a:cubicBezTo>
                  <a:cubicBezTo>
                    <a:pt x="8" y="4"/>
                    <a:pt x="5" y="5"/>
                    <a:pt x="0" y="0"/>
                  </a:cubicBezTo>
                  <a:cubicBezTo>
                    <a:pt x="0" y="0"/>
                    <a:pt x="2" y="5"/>
                    <a:pt x="11" y="7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3" name="Freeform 592"/>
            <p:cNvSpPr>
              <a:spLocks/>
            </p:cNvSpPr>
            <p:nvPr/>
          </p:nvSpPr>
          <p:spPr bwMode="auto">
            <a:xfrm>
              <a:off x="384" y="4171"/>
              <a:ext cx="38" cy="244"/>
            </a:xfrm>
            <a:custGeom>
              <a:avLst/>
              <a:gdLst>
                <a:gd name="T0" fmla="*/ 34 w 38"/>
                <a:gd name="T1" fmla="*/ 244 h 244"/>
                <a:gd name="T2" fmla="*/ 0 w 38"/>
                <a:gd name="T3" fmla="*/ 244 h 244"/>
                <a:gd name="T4" fmla="*/ 2 w 38"/>
                <a:gd name="T5" fmla="*/ 32 h 244"/>
                <a:gd name="T6" fmla="*/ 19 w 38"/>
                <a:gd name="T7" fmla="*/ 0 h 244"/>
                <a:gd name="T8" fmla="*/ 38 w 38"/>
                <a:gd name="T9" fmla="*/ 32 h 244"/>
                <a:gd name="T10" fmla="*/ 34 w 38"/>
                <a:gd name="T11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44">
                  <a:moveTo>
                    <a:pt x="34" y="244"/>
                  </a:moveTo>
                  <a:lnTo>
                    <a:pt x="0" y="244"/>
                  </a:lnTo>
                  <a:lnTo>
                    <a:pt x="2" y="32"/>
                  </a:lnTo>
                  <a:lnTo>
                    <a:pt x="19" y="0"/>
                  </a:lnTo>
                  <a:lnTo>
                    <a:pt x="38" y="32"/>
                  </a:lnTo>
                  <a:lnTo>
                    <a:pt x="34" y="244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4" name="Freeform 593"/>
            <p:cNvSpPr>
              <a:spLocks/>
            </p:cNvSpPr>
            <p:nvPr/>
          </p:nvSpPr>
          <p:spPr bwMode="auto">
            <a:xfrm>
              <a:off x="384" y="4171"/>
              <a:ext cx="38" cy="244"/>
            </a:xfrm>
            <a:custGeom>
              <a:avLst/>
              <a:gdLst>
                <a:gd name="T0" fmla="*/ 34 w 38"/>
                <a:gd name="T1" fmla="*/ 244 h 244"/>
                <a:gd name="T2" fmla="*/ 0 w 38"/>
                <a:gd name="T3" fmla="*/ 244 h 244"/>
                <a:gd name="T4" fmla="*/ 2 w 38"/>
                <a:gd name="T5" fmla="*/ 32 h 244"/>
                <a:gd name="T6" fmla="*/ 19 w 38"/>
                <a:gd name="T7" fmla="*/ 0 h 244"/>
                <a:gd name="T8" fmla="*/ 38 w 38"/>
                <a:gd name="T9" fmla="*/ 32 h 244"/>
                <a:gd name="T10" fmla="*/ 34 w 38"/>
                <a:gd name="T11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44">
                  <a:moveTo>
                    <a:pt x="34" y="244"/>
                  </a:moveTo>
                  <a:lnTo>
                    <a:pt x="0" y="244"/>
                  </a:lnTo>
                  <a:lnTo>
                    <a:pt x="2" y="32"/>
                  </a:lnTo>
                  <a:lnTo>
                    <a:pt x="19" y="0"/>
                  </a:lnTo>
                  <a:lnTo>
                    <a:pt x="38" y="32"/>
                  </a:lnTo>
                  <a:lnTo>
                    <a:pt x="34" y="244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5" name="Rectangle 594"/>
            <p:cNvSpPr>
              <a:spLocks noChangeArrowheads="1"/>
            </p:cNvSpPr>
            <p:nvPr/>
          </p:nvSpPr>
          <p:spPr bwMode="auto">
            <a:xfrm>
              <a:off x="386" y="4171"/>
              <a:ext cx="17" cy="22"/>
            </a:xfrm>
            <a:prstGeom prst="rect">
              <a:avLst/>
            </a:pr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6" name="Freeform 595"/>
            <p:cNvSpPr>
              <a:spLocks/>
            </p:cNvSpPr>
            <p:nvPr/>
          </p:nvSpPr>
          <p:spPr bwMode="auto">
            <a:xfrm>
              <a:off x="368" y="4239"/>
              <a:ext cx="862" cy="32"/>
            </a:xfrm>
            <a:custGeom>
              <a:avLst/>
              <a:gdLst>
                <a:gd name="T0" fmla="*/ 861 w 862"/>
                <a:gd name="T1" fmla="*/ 32 h 32"/>
                <a:gd name="T2" fmla="*/ 0 w 862"/>
                <a:gd name="T3" fmla="*/ 23 h 32"/>
                <a:gd name="T4" fmla="*/ 2 w 862"/>
                <a:gd name="T5" fmla="*/ 0 h 32"/>
                <a:gd name="T6" fmla="*/ 862 w 862"/>
                <a:gd name="T7" fmla="*/ 10 h 32"/>
                <a:gd name="T8" fmla="*/ 861 w 862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2" h="32">
                  <a:moveTo>
                    <a:pt x="861" y="32"/>
                  </a:moveTo>
                  <a:lnTo>
                    <a:pt x="0" y="23"/>
                  </a:lnTo>
                  <a:lnTo>
                    <a:pt x="2" y="0"/>
                  </a:lnTo>
                  <a:lnTo>
                    <a:pt x="862" y="10"/>
                  </a:lnTo>
                  <a:lnTo>
                    <a:pt x="861" y="32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7" name="Freeform 596"/>
            <p:cNvSpPr>
              <a:spLocks/>
            </p:cNvSpPr>
            <p:nvPr/>
          </p:nvSpPr>
          <p:spPr bwMode="auto">
            <a:xfrm>
              <a:off x="368" y="4304"/>
              <a:ext cx="861" cy="32"/>
            </a:xfrm>
            <a:custGeom>
              <a:avLst/>
              <a:gdLst>
                <a:gd name="T0" fmla="*/ 861 w 861"/>
                <a:gd name="T1" fmla="*/ 32 h 32"/>
                <a:gd name="T2" fmla="*/ 0 w 861"/>
                <a:gd name="T3" fmla="*/ 22 h 32"/>
                <a:gd name="T4" fmla="*/ 0 w 861"/>
                <a:gd name="T5" fmla="*/ 0 h 32"/>
                <a:gd name="T6" fmla="*/ 861 w 861"/>
                <a:gd name="T7" fmla="*/ 9 h 32"/>
                <a:gd name="T8" fmla="*/ 861 w 861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1" h="32">
                  <a:moveTo>
                    <a:pt x="861" y="32"/>
                  </a:moveTo>
                  <a:lnTo>
                    <a:pt x="0" y="22"/>
                  </a:lnTo>
                  <a:lnTo>
                    <a:pt x="0" y="0"/>
                  </a:lnTo>
                  <a:lnTo>
                    <a:pt x="861" y="9"/>
                  </a:lnTo>
                  <a:lnTo>
                    <a:pt x="861" y="32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8" name="Freeform 597"/>
            <p:cNvSpPr>
              <a:spLocks/>
            </p:cNvSpPr>
            <p:nvPr/>
          </p:nvSpPr>
          <p:spPr bwMode="auto">
            <a:xfrm>
              <a:off x="365" y="4171"/>
              <a:ext cx="38" cy="244"/>
            </a:xfrm>
            <a:custGeom>
              <a:avLst/>
              <a:gdLst>
                <a:gd name="T0" fmla="*/ 36 w 38"/>
                <a:gd name="T1" fmla="*/ 244 h 244"/>
                <a:gd name="T2" fmla="*/ 0 w 38"/>
                <a:gd name="T3" fmla="*/ 244 h 244"/>
                <a:gd name="T4" fmla="*/ 1 w 38"/>
                <a:gd name="T5" fmla="*/ 32 h 244"/>
                <a:gd name="T6" fmla="*/ 21 w 38"/>
                <a:gd name="T7" fmla="*/ 0 h 244"/>
                <a:gd name="T8" fmla="*/ 38 w 38"/>
                <a:gd name="T9" fmla="*/ 32 h 244"/>
                <a:gd name="T10" fmla="*/ 36 w 38"/>
                <a:gd name="T11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44">
                  <a:moveTo>
                    <a:pt x="36" y="244"/>
                  </a:moveTo>
                  <a:lnTo>
                    <a:pt x="0" y="244"/>
                  </a:lnTo>
                  <a:lnTo>
                    <a:pt x="1" y="32"/>
                  </a:lnTo>
                  <a:lnTo>
                    <a:pt x="21" y="0"/>
                  </a:lnTo>
                  <a:lnTo>
                    <a:pt x="38" y="32"/>
                  </a:lnTo>
                  <a:lnTo>
                    <a:pt x="36" y="244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9" name="Freeform 598"/>
            <p:cNvSpPr>
              <a:spLocks/>
            </p:cNvSpPr>
            <p:nvPr/>
          </p:nvSpPr>
          <p:spPr bwMode="auto">
            <a:xfrm>
              <a:off x="365" y="4171"/>
              <a:ext cx="38" cy="244"/>
            </a:xfrm>
            <a:custGeom>
              <a:avLst/>
              <a:gdLst>
                <a:gd name="T0" fmla="*/ 36 w 38"/>
                <a:gd name="T1" fmla="*/ 244 h 244"/>
                <a:gd name="T2" fmla="*/ 0 w 38"/>
                <a:gd name="T3" fmla="*/ 244 h 244"/>
                <a:gd name="T4" fmla="*/ 1 w 38"/>
                <a:gd name="T5" fmla="*/ 32 h 244"/>
                <a:gd name="T6" fmla="*/ 21 w 38"/>
                <a:gd name="T7" fmla="*/ 0 h 244"/>
                <a:gd name="T8" fmla="*/ 38 w 38"/>
                <a:gd name="T9" fmla="*/ 32 h 244"/>
                <a:gd name="T10" fmla="*/ 36 w 38"/>
                <a:gd name="T11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44">
                  <a:moveTo>
                    <a:pt x="36" y="244"/>
                  </a:moveTo>
                  <a:lnTo>
                    <a:pt x="0" y="244"/>
                  </a:lnTo>
                  <a:lnTo>
                    <a:pt x="1" y="32"/>
                  </a:lnTo>
                  <a:lnTo>
                    <a:pt x="21" y="0"/>
                  </a:lnTo>
                  <a:lnTo>
                    <a:pt x="38" y="32"/>
                  </a:lnTo>
                  <a:lnTo>
                    <a:pt x="36" y="244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0" name="Oval 599"/>
            <p:cNvSpPr>
              <a:spLocks noChangeArrowheads="1"/>
            </p:cNvSpPr>
            <p:nvPr/>
          </p:nvSpPr>
          <p:spPr bwMode="auto">
            <a:xfrm>
              <a:off x="376" y="4206"/>
              <a:ext cx="17" cy="15"/>
            </a:xfrm>
            <a:prstGeom prst="ellipse">
              <a:avLst/>
            </a:pr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1" name="Oval 600"/>
            <p:cNvSpPr>
              <a:spLocks noChangeArrowheads="1"/>
            </p:cNvSpPr>
            <p:nvPr/>
          </p:nvSpPr>
          <p:spPr bwMode="auto">
            <a:xfrm>
              <a:off x="374" y="4334"/>
              <a:ext cx="17" cy="16"/>
            </a:xfrm>
            <a:prstGeom prst="ellipse">
              <a:avLst/>
            </a:pr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2" name="Freeform 601"/>
            <p:cNvSpPr>
              <a:spLocks/>
            </p:cNvSpPr>
            <p:nvPr/>
          </p:nvSpPr>
          <p:spPr bwMode="auto">
            <a:xfrm>
              <a:off x="521" y="4173"/>
              <a:ext cx="39" cy="244"/>
            </a:xfrm>
            <a:custGeom>
              <a:avLst/>
              <a:gdLst>
                <a:gd name="T0" fmla="*/ 37 w 39"/>
                <a:gd name="T1" fmla="*/ 244 h 244"/>
                <a:gd name="T2" fmla="*/ 0 w 39"/>
                <a:gd name="T3" fmla="*/ 244 h 244"/>
                <a:gd name="T4" fmla="*/ 4 w 39"/>
                <a:gd name="T5" fmla="*/ 31 h 244"/>
                <a:gd name="T6" fmla="*/ 21 w 39"/>
                <a:gd name="T7" fmla="*/ 0 h 244"/>
                <a:gd name="T8" fmla="*/ 39 w 39"/>
                <a:gd name="T9" fmla="*/ 31 h 244"/>
                <a:gd name="T10" fmla="*/ 37 w 39"/>
                <a:gd name="T11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44">
                  <a:moveTo>
                    <a:pt x="37" y="244"/>
                  </a:moveTo>
                  <a:lnTo>
                    <a:pt x="0" y="244"/>
                  </a:lnTo>
                  <a:lnTo>
                    <a:pt x="4" y="31"/>
                  </a:lnTo>
                  <a:lnTo>
                    <a:pt x="21" y="0"/>
                  </a:lnTo>
                  <a:lnTo>
                    <a:pt x="39" y="31"/>
                  </a:lnTo>
                  <a:lnTo>
                    <a:pt x="37" y="244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3" name="Freeform 602"/>
            <p:cNvSpPr>
              <a:spLocks/>
            </p:cNvSpPr>
            <p:nvPr/>
          </p:nvSpPr>
          <p:spPr bwMode="auto">
            <a:xfrm>
              <a:off x="521" y="4173"/>
              <a:ext cx="39" cy="244"/>
            </a:xfrm>
            <a:custGeom>
              <a:avLst/>
              <a:gdLst>
                <a:gd name="T0" fmla="*/ 37 w 39"/>
                <a:gd name="T1" fmla="*/ 244 h 244"/>
                <a:gd name="T2" fmla="*/ 0 w 39"/>
                <a:gd name="T3" fmla="*/ 244 h 244"/>
                <a:gd name="T4" fmla="*/ 4 w 39"/>
                <a:gd name="T5" fmla="*/ 31 h 244"/>
                <a:gd name="T6" fmla="*/ 21 w 39"/>
                <a:gd name="T7" fmla="*/ 0 h 244"/>
                <a:gd name="T8" fmla="*/ 39 w 39"/>
                <a:gd name="T9" fmla="*/ 31 h 244"/>
                <a:gd name="T10" fmla="*/ 37 w 39"/>
                <a:gd name="T11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44">
                  <a:moveTo>
                    <a:pt x="37" y="244"/>
                  </a:moveTo>
                  <a:lnTo>
                    <a:pt x="0" y="244"/>
                  </a:lnTo>
                  <a:lnTo>
                    <a:pt x="4" y="31"/>
                  </a:lnTo>
                  <a:lnTo>
                    <a:pt x="21" y="0"/>
                  </a:lnTo>
                  <a:lnTo>
                    <a:pt x="39" y="31"/>
                  </a:lnTo>
                  <a:lnTo>
                    <a:pt x="37" y="244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4" name="Freeform 603"/>
            <p:cNvSpPr>
              <a:spLocks/>
            </p:cNvSpPr>
            <p:nvPr/>
          </p:nvSpPr>
          <p:spPr bwMode="auto">
            <a:xfrm>
              <a:off x="523" y="4173"/>
              <a:ext cx="19" cy="22"/>
            </a:xfrm>
            <a:custGeom>
              <a:avLst/>
              <a:gdLst>
                <a:gd name="T0" fmla="*/ 19 w 19"/>
                <a:gd name="T1" fmla="*/ 22 h 22"/>
                <a:gd name="T2" fmla="*/ 0 w 19"/>
                <a:gd name="T3" fmla="*/ 20 h 22"/>
                <a:gd name="T4" fmla="*/ 2 w 19"/>
                <a:gd name="T5" fmla="*/ 0 h 22"/>
                <a:gd name="T6" fmla="*/ 19 w 19"/>
                <a:gd name="T7" fmla="*/ 0 h 22"/>
                <a:gd name="T8" fmla="*/ 19 w 19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2">
                  <a:moveTo>
                    <a:pt x="19" y="22"/>
                  </a:moveTo>
                  <a:lnTo>
                    <a:pt x="0" y="20"/>
                  </a:lnTo>
                  <a:lnTo>
                    <a:pt x="2" y="0"/>
                  </a:lnTo>
                  <a:lnTo>
                    <a:pt x="19" y="0"/>
                  </a:lnTo>
                  <a:lnTo>
                    <a:pt x="19" y="22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5" name="Freeform 604"/>
            <p:cNvSpPr>
              <a:spLocks/>
            </p:cNvSpPr>
            <p:nvPr/>
          </p:nvSpPr>
          <p:spPr bwMode="auto">
            <a:xfrm>
              <a:off x="504" y="4173"/>
              <a:ext cx="38" cy="244"/>
            </a:xfrm>
            <a:custGeom>
              <a:avLst/>
              <a:gdLst>
                <a:gd name="T0" fmla="*/ 35 w 38"/>
                <a:gd name="T1" fmla="*/ 244 h 244"/>
                <a:gd name="T2" fmla="*/ 0 w 38"/>
                <a:gd name="T3" fmla="*/ 242 h 244"/>
                <a:gd name="T4" fmla="*/ 2 w 38"/>
                <a:gd name="T5" fmla="*/ 31 h 244"/>
                <a:gd name="T6" fmla="*/ 21 w 38"/>
                <a:gd name="T7" fmla="*/ 0 h 244"/>
                <a:gd name="T8" fmla="*/ 38 w 38"/>
                <a:gd name="T9" fmla="*/ 31 h 244"/>
                <a:gd name="T10" fmla="*/ 35 w 38"/>
                <a:gd name="T11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44">
                  <a:moveTo>
                    <a:pt x="35" y="244"/>
                  </a:moveTo>
                  <a:lnTo>
                    <a:pt x="0" y="242"/>
                  </a:lnTo>
                  <a:lnTo>
                    <a:pt x="2" y="31"/>
                  </a:lnTo>
                  <a:lnTo>
                    <a:pt x="21" y="0"/>
                  </a:lnTo>
                  <a:lnTo>
                    <a:pt x="38" y="31"/>
                  </a:lnTo>
                  <a:lnTo>
                    <a:pt x="35" y="244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6" name="Freeform 605"/>
            <p:cNvSpPr>
              <a:spLocks/>
            </p:cNvSpPr>
            <p:nvPr/>
          </p:nvSpPr>
          <p:spPr bwMode="auto">
            <a:xfrm>
              <a:off x="504" y="4173"/>
              <a:ext cx="38" cy="244"/>
            </a:xfrm>
            <a:custGeom>
              <a:avLst/>
              <a:gdLst>
                <a:gd name="T0" fmla="*/ 35 w 38"/>
                <a:gd name="T1" fmla="*/ 244 h 244"/>
                <a:gd name="T2" fmla="*/ 0 w 38"/>
                <a:gd name="T3" fmla="*/ 242 h 244"/>
                <a:gd name="T4" fmla="*/ 2 w 38"/>
                <a:gd name="T5" fmla="*/ 31 h 244"/>
                <a:gd name="T6" fmla="*/ 21 w 38"/>
                <a:gd name="T7" fmla="*/ 0 h 244"/>
                <a:gd name="T8" fmla="*/ 38 w 38"/>
                <a:gd name="T9" fmla="*/ 31 h 244"/>
                <a:gd name="T10" fmla="*/ 35 w 38"/>
                <a:gd name="T11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44">
                  <a:moveTo>
                    <a:pt x="35" y="244"/>
                  </a:moveTo>
                  <a:lnTo>
                    <a:pt x="0" y="242"/>
                  </a:lnTo>
                  <a:lnTo>
                    <a:pt x="2" y="31"/>
                  </a:lnTo>
                  <a:lnTo>
                    <a:pt x="21" y="0"/>
                  </a:lnTo>
                  <a:lnTo>
                    <a:pt x="38" y="31"/>
                  </a:lnTo>
                  <a:lnTo>
                    <a:pt x="35" y="244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7" name="Oval 606"/>
            <p:cNvSpPr>
              <a:spLocks noChangeArrowheads="1"/>
            </p:cNvSpPr>
            <p:nvPr/>
          </p:nvSpPr>
          <p:spPr bwMode="auto">
            <a:xfrm>
              <a:off x="514" y="4206"/>
              <a:ext cx="17" cy="17"/>
            </a:xfrm>
            <a:prstGeom prst="ellipse">
              <a:avLst/>
            </a:pr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8" name="Freeform 607"/>
            <p:cNvSpPr>
              <a:spLocks/>
            </p:cNvSpPr>
            <p:nvPr/>
          </p:nvSpPr>
          <p:spPr bwMode="auto">
            <a:xfrm>
              <a:off x="512" y="4336"/>
              <a:ext cx="19" cy="16"/>
            </a:xfrm>
            <a:custGeom>
              <a:avLst/>
              <a:gdLst>
                <a:gd name="T0" fmla="*/ 10 w 10"/>
                <a:gd name="T1" fmla="*/ 4 h 9"/>
                <a:gd name="T2" fmla="*/ 5 w 10"/>
                <a:gd name="T3" fmla="*/ 9 h 9"/>
                <a:gd name="T4" fmla="*/ 0 w 10"/>
                <a:gd name="T5" fmla="*/ 4 h 9"/>
                <a:gd name="T6" fmla="*/ 5 w 10"/>
                <a:gd name="T7" fmla="*/ 0 h 9"/>
                <a:gd name="T8" fmla="*/ 10 w 10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10" y="4"/>
                  </a:moveTo>
                  <a:cubicBezTo>
                    <a:pt x="10" y="7"/>
                    <a:pt x="7" y="9"/>
                    <a:pt x="5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1" y="2"/>
                    <a:pt x="3" y="0"/>
                    <a:pt x="5" y="0"/>
                  </a:cubicBezTo>
                  <a:cubicBezTo>
                    <a:pt x="8" y="0"/>
                    <a:pt x="10" y="2"/>
                    <a:pt x="10" y="4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9" name="Freeform 608"/>
            <p:cNvSpPr>
              <a:spLocks/>
            </p:cNvSpPr>
            <p:nvPr/>
          </p:nvSpPr>
          <p:spPr bwMode="auto">
            <a:xfrm>
              <a:off x="672" y="4175"/>
              <a:ext cx="39" cy="244"/>
            </a:xfrm>
            <a:custGeom>
              <a:avLst/>
              <a:gdLst>
                <a:gd name="T0" fmla="*/ 37 w 39"/>
                <a:gd name="T1" fmla="*/ 244 h 244"/>
                <a:gd name="T2" fmla="*/ 0 w 39"/>
                <a:gd name="T3" fmla="*/ 242 h 244"/>
                <a:gd name="T4" fmla="*/ 2 w 39"/>
                <a:gd name="T5" fmla="*/ 31 h 244"/>
                <a:gd name="T6" fmla="*/ 21 w 39"/>
                <a:gd name="T7" fmla="*/ 0 h 244"/>
                <a:gd name="T8" fmla="*/ 39 w 39"/>
                <a:gd name="T9" fmla="*/ 31 h 244"/>
                <a:gd name="T10" fmla="*/ 37 w 39"/>
                <a:gd name="T11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44">
                  <a:moveTo>
                    <a:pt x="37" y="244"/>
                  </a:moveTo>
                  <a:lnTo>
                    <a:pt x="0" y="242"/>
                  </a:lnTo>
                  <a:lnTo>
                    <a:pt x="2" y="31"/>
                  </a:lnTo>
                  <a:lnTo>
                    <a:pt x="21" y="0"/>
                  </a:lnTo>
                  <a:lnTo>
                    <a:pt x="39" y="31"/>
                  </a:lnTo>
                  <a:lnTo>
                    <a:pt x="37" y="244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0" name="Freeform 609"/>
            <p:cNvSpPr>
              <a:spLocks/>
            </p:cNvSpPr>
            <p:nvPr/>
          </p:nvSpPr>
          <p:spPr bwMode="auto">
            <a:xfrm>
              <a:off x="672" y="4175"/>
              <a:ext cx="39" cy="244"/>
            </a:xfrm>
            <a:custGeom>
              <a:avLst/>
              <a:gdLst>
                <a:gd name="T0" fmla="*/ 37 w 39"/>
                <a:gd name="T1" fmla="*/ 244 h 244"/>
                <a:gd name="T2" fmla="*/ 0 w 39"/>
                <a:gd name="T3" fmla="*/ 242 h 244"/>
                <a:gd name="T4" fmla="*/ 2 w 39"/>
                <a:gd name="T5" fmla="*/ 31 h 244"/>
                <a:gd name="T6" fmla="*/ 21 w 39"/>
                <a:gd name="T7" fmla="*/ 0 h 244"/>
                <a:gd name="T8" fmla="*/ 39 w 39"/>
                <a:gd name="T9" fmla="*/ 31 h 244"/>
                <a:gd name="T10" fmla="*/ 37 w 39"/>
                <a:gd name="T11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244">
                  <a:moveTo>
                    <a:pt x="37" y="244"/>
                  </a:moveTo>
                  <a:lnTo>
                    <a:pt x="0" y="242"/>
                  </a:lnTo>
                  <a:lnTo>
                    <a:pt x="2" y="31"/>
                  </a:lnTo>
                  <a:lnTo>
                    <a:pt x="21" y="0"/>
                  </a:lnTo>
                  <a:lnTo>
                    <a:pt x="39" y="31"/>
                  </a:lnTo>
                  <a:lnTo>
                    <a:pt x="37" y="244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1" name="Freeform 610"/>
            <p:cNvSpPr>
              <a:spLocks/>
            </p:cNvSpPr>
            <p:nvPr/>
          </p:nvSpPr>
          <p:spPr bwMode="auto">
            <a:xfrm>
              <a:off x="674" y="4173"/>
              <a:ext cx="19" cy="22"/>
            </a:xfrm>
            <a:custGeom>
              <a:avLst/>
              <a:gdLst>
                <a:gd name="T0" fmla="*/ 19 w 19"/>
                <a:gd name="T1" fmla="*/ 22 h 22"/>
                <a:gd name="T2" fmla="*/ 0 w 19"/>
                <a:gd name="T3" fmla="*/ 22 h 22"/>
                <a:gd name="T4" fmla="*/ 0 w 19"/>
                <a:gd name="T5" fmla="*/ 0 h 22"/>
                <a:gd name="T6" fmla="*/ 19 w 19"/>
                <a:gd name="T7" fmla="*/ 2 h 22"/>
                <a:gd name="T8" fmla="*/ 19 w 19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2">
                  <a:moveTo>
                    <a:pt x="19" y="22"/>
                  </a:moveTo>
                  <a:lnTo>
                    <a:pt x="0" y="22"/>
                  </a:lnTo>
                  <a:lnTo>
                    <a:pt x="0" y="0"/>
                  </a:lnTo>
                  <a:lnTo>
                    <a:pt x="19" y="2"/>
                  </a:lnTo>
                  <a:lnTo>
                    <a:pt x="19" y="22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2" name="Freeform 611"/>
            <p:cNvSpPr>
              <a:spLocks/>
            </p:cNvSpPr>
            <p:nvPr/>
          </p:nvSpPr>
          <p:spPr bwMode="auto">
            <a:xfrm>
              <a:off x="655" y="4173"/>
              <a:ext cx="36" cy="244"/>
            </a:xfrm>
            <a:custGeom>
              <a:avLst/>
              <a:gdLst>
                <a:gd name="T0" fmla="*/ 35 w 36"/>
                <a:gd name="T1" fmla="*/ 244 h 244"/>
                <a:gd name="T2" fmla="*/ 0 w 36"/>
                <a:gd name="T3" fmla="*/ 244 h 244"/>
                <a:gd name="T4" fmla="*/ 2 w 36"/>
                <a:gd name="T5" fmla="*/ 33 h 244"/>
                <a:gd name="T6" fmla="*/ 19 w 36"/>
                <a:gd name="T7" fmla="*/ 0 h 244"/>
                <a:gd name="T8" fmla="*/ 36 w 36"/>
                <a:gd name="T9" fmla="*/ 33 h 244"/>
                <a:gd name="T10" fmla="*/ 35 w 36"/>
                <a:gd name="T11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244">
                  <a:moveTo>
                    <a:pt x="35" y="244"/>
                  </a:moveTo>
                  <a:lnTo>
                    <a:pt x="0" y="244"/>
                  </a:lnTo>
                  <a:lnTo>
                    <a:pt x="2" y="33"/>
                  </a:lnTo>
                  <a:lnTo>
                    <a:pt x="19" y="0"/>
                  </a:lnTo>
                  <a:lnTo>
                    <a:pt x="36" y="33"/>
                  </a:lnTo>
                  <a:lnTo>
                    <a:pt x="35" y="244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3" name="Freeform 612"/>
            <p:cNvSpPr>
              <a:spLocks/>
            </p:cNvSpPr>
            <p:nvPr/>
          </p:nvSpPr>
          <p:spPr bwMode="auto">
            <a:xfrm>
              <a:off x="655" y="4173"/>
              <a:ext cx="36" cy="244"/>
            </a:xfrm>
            <a:custGeom>
              <a:avLst/>
              <a:gdLst>
                <a:gd name="T0" fmla="*/ 35 w 36"/>
                <a:gd name="T1" fmla="*/ 244 h 244"/>
                <a:gd name="T2" fmla="*/ 0 w 36"/>
                <a:gd name="T3" fmla="*/ 244 h 244"/>
                <a:gd name="T4" fmla="*/ 2 w 36"/>
                <a:gd name="T5" fmla="*/ 33 h 244"/>
                <a:gd name="T6" fmla="*/ 19 w 36"/>
                <a:gd name="T7" fmla="*/ 0 h 244"/>
                <a:gd name="T8" fmla="*/ 36 w 36"/>
                <a:gd name="T9" fmla="*/ 33 h 244"/>
                <a:gd name="T10" fmla="*/ 35 w 36"/>
                <a:gd name="T11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244">
                  <a:moveTo>
                    <a:pt x="35" y="244"/>
                  </a:moveTo>
                  <a:lnTo>
                    <a:pt x="0" y="244"/>
                  </a:lnTo>
                  <a:lnTo>
                    <a:pt x="2" y="33"/>
                  </a:lnTo>
                  <a:lnTo>
                    <a:pt x="19" y="0"/>
                  </a:lnTo>
                  <a:lnTo>
                    <a:pt x="36" y="33"/>
                  </a:lnTo>
                  <a:lnTo>
                    <a:pt x="35" y="244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4" name="Freeform 613"/>
            <p:cNvSpPr>
              <a:spLocks/>
            </p:cNvSpPr>
            <p:nvPr/>
          </p:nvSpPr>
          <p:spPr bwMode="auto">
            <a:xfrm>
              <a:off x="665" y="4208"/>
              <a:ext cx="17" cy="17"/>
            </a:xfrm>
            <a:custGeom>
              <a:avLst/>
              <a:gdLst>
                <a:gd name="T0" fmla="*/ 9 w 9"/>
                <a:gd name="T1" fmla="*/ 5 h 9"/>
                <a:gd name="T2" fmla="*/ 4 w 9"/>
                <a:gd name="T3" fmla="*/ 9 h 9"/>
                <a:gd name="T4" fmla="*/ 0 w 9"/>
                <a:gd name="T5" fmla="*/ 5 h 9"/>
                <a:gd name="T6" fmla="*/ 5 w 9"/>
                <a:gd name="T7" fmla="*/ 0 h 9"/>
                <a:gd name="T8" fmla="*/ 9 w 9"/>
                <a:gd name="T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9" y="5"/>
                  </a:moveTo>
                  <a:cubicBezTo>
                    <a:pt x="9" y="7"/>
                    <a:pt x="7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" y="0"/>
                    <a:pt x="9" y="2"/>
                    <a:pt x="9" y="5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5" name="Oval 614"/>
            <p:cNvSpPr>
              <a:spLocks noChangeArrowheads="1"/>
            </p:cNvSpPr>
            <p:nvPr/>
          </p:nvSpPr>
          <p:spPr bwMode="auto">
            <a:xfrm>
              <a:off x="663" y="4337"/>
              <a:ext cx="17" cy="17"/>
            </a:xfrm>
            <a:prstGeom prst="ellipse">
              <a:avLst/>
            </a:pr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6" name="Freeform 615"/>
            <p:cNvSpPr>
              <a:spLocks/>
            </p:cNvSpPr>
            <p:nvPr/>
          </p:nvSpPr>
          <p:spPr bwMode="auto">
            <a:xfrm>
              <a:off x="835" y="4175"/>
              <a:ext cx="38" cy="244"/>
            </a:xfrm>
            <a:custGeom>
              <a:avLst/>
              <a:gdLst>
                <a:gd name="T0" fmla="*/ 34 w 38"/>
                <a:gd name="T1" fmla="*/ 244 h 244"/>
                <a:gd name="T2" fmla="*/ 0 w 38"/>
                <a:gd name="T3" fmla="*/ 244 h 244"/>
                <a:gd name="T4" fmla="*/ 2 w 38"/>
                <a:gd name="T5" fmla="*/ 33 h 244"/>
                <a:gd name="T6" fmla="*/ 21 w 38"/>
                <a:gd name="T7" fmla="*/ 0 h 244"/>
                <a:gd name="T8" fmla="*/ 38 w 38"/>
                <a:gd name="T9" fmla="*/ 33 h 244"/>
                <a:gd name="T10" fmla="*/ 34 w 38"/>
                <a:gd name="T11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44">
                  <a:moveTo>
                    <a:pt x="34" y="244"/>
                  </a:moveTo>
                  <a:lnTo>
                    <a:pt x="0" y="244"/>
                  </a:lnTo>
                  <a:lnTo>
                    <a:pt x="2" y="33"/>
                  </a:lnTo>
                  <a:lnTo>
                    <a:pt x="21" y="0"/>
                  </a:lnTo>
                  <a:lnTo>
                    <a:pt x="38" y="33"/>
                  </a:lnTo>
                  <a:lnTo>
                    <a:pt x="34" y="244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7" name="Freeform 616"/>
            <p:cNvSpPr>
              <a:spLocks/>
            </p:cNvSpPr>
            <p:nvPr/>
          </p:nvSpPr>
          <p:spPr bwMode="auto">
            <a:xfrm>
              <a:off x="835" y="4175"/>
              <a:ext cx="38" cy="244"/>
            </a:xfrm>
            <a:custGeom>
              <a:avLst/>
              <a:gdLst>
                <a:gd name="T0" fmla="*/ 34 w 38"/>
                <a:gd name="T1" fmla="*/ 244 h 244"/>
                <a:gd name="T2" fmla="*/ 0 w 38"/>
                <a:gd name="T3" fmla="*/ 244 h 244"/>
                <a:gd name="T4" fmla="*/ 2 w 38"/>
                <a:gd name="T5" fmla="*/ 33 h 244"/>
                <a:gd name="T6" fmla="*/ 21 w 38"/>
                <a:gd name="T7" fmla="*/ 0 h 244"/>
                <a:gd name="T8" fmla="*/ 38 w 38"/>
                <a:gd name="T9" fmla="*/ 33 h 244"/>
                <a:gd name="T10" fmla="*/ 34 w 38"/>
                <a:gd name="T11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44">
                  <a:moveTo>
                    <a:pt x="34" y="244"/>
                  </a:moveTo>
                  <a:lnTo>
                    <a:pt x="0" y="244"/>
                  </a:lnTo>
                  <a:lnTo>
                    <a:pt x="2" y="33"/>
                  </a:lnTo>
                  <a:lnTo>
                    <a:pt x="21" y="0"/>
                  </a:lnTo>
                  <a:lnTo>
                    <a:pt x="38" y="33"/>
                  </a:lnTo>
                  <a:lnTo>
                    <a:pt x="34" y="244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8" name="Freeform 617"/>
            <p:cNvSpPr>
              <a:spLocks/>
            </p:cNvSpPr>
            <p:nvPr/>
          </p:nvSpPr>
          <p:spPr bwMode="auto">
            <a:xfrm>
              <a:off x="837" y="4175"/>
              <a:ext cx="19" cy="22"/>
            </a:xfrm>
            <a:custGeom>
              <a:avLst/>
              <a:gdLst>
                <a:gd name="T0" fmla="*/ 17 w 19"/>
                <a:gd name="T1" fmla="*/ 22 h 22"/>
                <a:gd name="T2" fmla="*/ 0 w 19"/>
                <a:gd name="T3" fmla="*/ 22 h 22"/>
                <a:gd name="T4" fmla="*/ 0 w 19"/>
                <a:gd name="T5" fmla="*/ 0 h 22"/>
                <a:gd name="T6" fmla="*/ 19 w 19"/>
                <a:gd name="T7" fmla="*/ 0 h 22"/>
                <a:gd name="T8" fmla="*/ 17 w 19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2">
                  <a:moveTo>
                    <a:pt x="17" y="22"/>
                  </a:moveTo>
                  <a:lnTo>
                    <a:pt x="0" y="22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7" y="22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9" name="Freeform 618"/>
            <p:cNvSpPr>
              <a:spLocks/>
            </p:cNvSpPr>
            <p:nvPr/>
          </p:nvSpPr>
          <p:spPr bwMode="auto">
            <a:xfrm>
              <a:off x="816" y="4175"/>
              <a:ext cx="38" cy="244"/>
            </a:xfrm>
            <a:custGeom>
              <a:avLst/>
              <a:gdLst>
                <a:gd name="T0" fmla="*/ 36 w 38"/>
                <a:gd name="T1" fmla="*/ 244 h 244"/>
                <a:gd name="T2" fmla="*/ 0 w 38"/>
                <a:gd name="T3" fmla="*/ 244 h 244"/>
                <a:gd name="T4" fmla="*/ 3 w 38"/>
                <a:gd name="T5" fmla="*/ 33 h 244"/>
                <a:gd name="T6" fmla="*/ 21 w 38"/>
                <a:gd name="T7" fmla="*/ 0 h 244"/>
                <a:gd name="T8" fmla="*/ 38 w 38"/>
                <a:gd name="T9" fmla="*/ 33 h 244"/>
                <a:gd name="T10" fmla="*/ 36 w 38"/>
                <a:gd name="T11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44">
                  <a:moveTo>
                    <a:pt x="36" y="244"/>
                  </a:moveTo>
                  <a:lnTo>
                    <a:pt x="0" y="244"/>
                  </a:lnTo>
                  <a:lnTo>
                    <a:pt x="3" y="33"/>
                  </a:lnTo>
                  <a:lnTo>
                    <a:pt x="21" y="0"/>
                  </a:lnTo>
                  <a:lnTo>
                    <a:pt x="38" y="33"/>
                  </a:lnTo>
                  <a:lnTo>
                    <a:pt x="36" y="244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0" name="Freeform 619"/>
            <p:cNvSpPr>
              <a:spLocks/>
            </p:cNvSpPr>
            <p:nvPr/>
          </p:nvSpPr>
          <p:spPr bwMode="auto">
            <a:xfrm>
              <a:off x="816" y="4175"/>
              <a:ext cx="38" cy="244"/>
            </a:xfrm>
            <a:custGeom>
              <a:avLst/>
              <a:gdLst>
                <a:gd name="T0" fmla="*/ 36 w 38"/>
                <a:gd name="T1" fmla="*/ 244 h 244"/>
                <a:gd name="T2" fmla="*/ 0 w 38"/>
                <a:gd name="T3" fmla="*/ 244 h 244"/>
                <a:gd name="T4" fmla="*/ 3 w 38"/>
                <a:gd name="T5" fmla="*/ 33 h 244"/>
                <a:gd name="T6" fmla="*/ 21 w 38"/>
                <a:gd name="T7" fmla="*/ 0 h 244"/>
                <a:gd name="T8" fmla="*/ 38 w 38"/>
                <a:gd name="T9" fmla="*/ 33 h 244"/>
                <a:gd name="T10" fmla="*/ 36 w 38"/>
                <a:gd name="T11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44">
                  <a:moveTo>
                    <a:pt x="36" y="244"/>
                  </a:moveTo>
                  <a:lnTo>
                    <a:pt x="0" y="244"/>
                  </a:lnTo>
                  <a:lnTo>
                    <a:pt x="3" y="33"/>
                  </a:lnTo>
                  <a:lnTo>
                    <a:pt x="21" y="0"/>
                  </a:lnTo>
                  <a:lnTo>
                    <a:pt x="38" y="33"/>
                  </a:lnTo>
                  <a:lnTo>
                    <a:pt x="36" y="244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1" name="Oval 620"/>
            <p:cNvSpPr>
              <a:spLocks noChangeArrowheads="1"/>
            </p:cNvSpPr>
            <p:nvPr/>
          </p:nvSpPr>
          <p:spPr bwMode="auto">
            <a:xfrm>
              <a:off x="827" y="4210"/>
              <a:ext cx="17" cy="17"/>
            </a:xfrm>
            <a:prstGeom prst="ellipse">
              <a:avLst/>
            </a:pr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2" name="Freeform 621"/>
            <p:cNvSpPr>
              <a:spLocks/>
            </p:cNvSpPr>
            <p:nvPr/>
          </p:nvSpPr>
          <p:spPr bwMode="auto">
            <a:xfrm>
              <a:off x="825" y="4339"/>
              <a:ext cx="17" cy="17"/>
            </a:xfrm>
            <a:custGeom>
              <a:avLst/>
              <a:gdLst>
                <a:gd name="T0" fmla="*/ 9 w 9"/>
                <a:gd name="T1" fmla="*/ 4 h 9"/>
                <a:gd name="T2" fmla="*/ 4 w 9"/>
                <a:gd name="T3" fmla="*/ 9 h 9"/>
                <a:gd name="T4" fmla="*/ 0 w 9"/>
                <a:gd name="T5" fmla="*/ 4 h 9"/>
                <a:gd name="T6" fmla="*/ 5 w 9"/>
                <a:gd name="T7" fmla="*/ 0 h 9"/>
                <a:gd name="T8" fmla="*/ 9 w 9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9" y="4"/>
                  </a:moveTo>
                  <a:cubicBezTo>
                    <a:pt x="9" y="7"/>
                    <a:pt x="7" y="9"/>
                    <a:pt x="4" y="9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" y="0"/>
                    <a:pt x="9" y="2"/>
                    <a:pt x="9" y="4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3" name="Freeform 622"/>
            <p:cNvSpPr>
              <a:spLocks/>
            </p:cNvSpPr>
            <p:nvPr/>
          </p:nvSpPr>
          <p:spPr bwMode="auto">
            <a:xfrm>
              <a:off x="1020" y="4179"/>
              <a:ext cx="36" cy="243"/>
            </a:xfrm>
            <a:custGeom>
              <a:avLst/>
              <a:gdLst>
                <a:gd name="T0" fmla="*/ 35 w 36"/>
                <a:gd name="T1" fmla="*/ 243 h 243"/>
                <a:gd name="T2" fmla="*/ 0 w 36"/>
                <a:gd name="T3" fmla="*/ 241 h 243"/>
                <a:gd name="T4" fmla="*/ 2 w 36"/>
                <a:gd name="T5" fmla="*/ 31 h 243"/>
                <a:gd name="T6" fmla="*/ 19 w 36"/>
                <a:gd name="T7" fmla="*/ 0 h 243"/>
                <a:gd name="T8" fmla="*/ 36 w 36"/>
                <a:gd name="T9" fmla="*/ 31 h 243"/>
                <a:gd name="T10" fmla="*/ 35 w 36"/>
                <a:gd name="T11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243">
                  <a:moveTo>
                    <a:pt x="35" y="243"/>
                  </a:moveTo>
                  <a:lnTo>
                    <a:pt x="0" y="241"/>
                  </a:lnTo>
                  <a:lnTo>
                    <a:pt x="2" y="31"/>
                  </a:lnTo>
                  <a:lnTo>
                    <a:pt x="19" y="0"/>
                  </a:lnTo>
                  <a:lnTo>
                    <a:pt x="36" y="31"/>
                  </a:lnTo>
                  <a:lnTo>
                    <a:pt x="35" y="243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4" name="Freeform 623"/>
            <p:cNvSpPr>
              <a:spLocks/>
            </p:cNvSpPr>
            <p:nvPr/>
          </p:nvSpPr>
          <p:spPr bwMode="auto">
            <a:xfrm>
              <a:off x="1020" y="4179"/>
              <a:ext cx="36" cy="243"/>
            </a:xfrm>
            <a:custGeom>
              <a:avLst/>
              <a:gdLst>
                <a:gd name="T0" fmla="*/ 35 w 36"/>
                <a:gd name="T1" fmla="*/ 243 h 243"/>
                <a:gd name="T2" fmla="*/ 0 w 36"/>
                <a:gd name="T3" fmla="*/ 241 h 243"/>
                <a:gd name="T4" fmla="*/ 2 w 36"/>
                <a:gd name="T5" fmla="*/ 31 h 243"/>
                <a:gd name="T6" fmla="*/ 19 w 36"/>
                <a:gd name="T7" fmla="*/ 0 h 243"/>
                <a:gd name="T8" fmla="*/ 36 w 36"/>
                <a:gd name="T9" fmla="*/ 31 h 243"/>
                <a:gd name="T10" fmla="*/ 35 w 36"/>
                <a:gd name="T11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243">
                  <a:moveTo>
                    <a:pt x="35" y="243"/>
                  </a:moveTo>
                  <a:lnTo>
                    <a:pt x="0" y="241"/>
                  </a:lnTo>
                  <a:lnTo>
                    <a:pt x="2" y="31"/>
                  </a:lnTo>
                  <a:lnTo>
                    <a:pt x="19" y="0"/>
                  </a:lnTo>
                  <a:lnTo>
                    <a:pt x="36" y="31"/>
                  </a:lnTo>
                  <a:lnTo>
                    <a:pt x="35" y="243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5" name="Freeform 624"/>
            <p:cNvSpPr>
              <a:spLocks/>
            </p:cNvSpPr>
            <p:nvPr/>
          </p:nvSpPr>
          <p:spPr bwMode="auto">
            <a:xfrm>
              <a:off x="1022" y="4177"/>
              <a:ext cx="17" cy="22"/>
            </a:xfrm>
            <a:custGeom>
              <a:avLst/>
              <a:gdLst>
                <a:gd name="T0" fmla="*/ 17 w 17"/>
                <a:gd name="T1" fmla="*/ 22 h 22"/>
                <a:gd name="T2" fmla="*/ 0 w 17"/>
                <a:gd name="T3" fmla="*/ 22 h 22"/>
                <a:gd name="T4" fmla="*/ 0 w 17"/>
                <a:gd name="T5" fmla="*/ 0 h 22"/>
                <a:gd name="T6" fmla="*/ 17 w 17"/>
                <a:gd name="T7" fmla="*/ 2 h 22"/>
                <a:gd name="T8" fmla="*/ 17 w 17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2">
                  <a:moveTo>
                    <a:pt x="17" y="22"/>
                  </a:moveTo>
                  <a:lnTo>
                    <a:pt x="0" y="22"/>
                  </a:lnTo>
                  <a:lnTo>
                    <a:pt x="0" y="0"/>
                  </a:lnTo>
                  <a:lnTo>
                    <a:pt x="17" y="2"/>
                  </a:lnTo>
                  <a:lnTo>
                    <a:pt x="17" y="22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6" name="Freeform 625"/>
            <p:cNvSpPr>
              <a:spLocks/>
            </p:cNvSpPr>
            <p:nvPr/>
          </p:nvSpPr>
          <p:spPr bwMode="auto">
            <a:xfrm>
              <a:off x="1001" y="4177"/>
              <a:ext cx="38" cy="243"/>
            </a:xfrm>
            <a:custGeom>
              <a:avLst/>
              <a:gdLst>
                <a:gd name="T0" fmla="*/ 36 w 38"/>
                <a:gd name="T1" fmla="*/ 243 h 243"/>
                <a:gd name="T2" fmla="*/ 0 w 38"/>
                <a:gd name="T3" fmla="*/ 243 h 243"/>
                <a:gd name="T4" fmla="*/ 2 w 38"/>
                <a:gd name="T5" fmla="*/ 33 h 243"/>
                <a:gd name="T6" fmla="*/ 21 w 38"/>
                <a:gd name="T7" fmla="*/ 0 h 243"/>
                <a:gd name="T8" fmla="*/ 38 w 38"/>
                <a:gd name="T9" fmla="*/ 33 h 243"/>
                <a:gd name="T10" fmla="*/ 36 w 38"/>
                <a:gd name="T11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43">
                  <a:moveTo>
                    <a:pt x="36" y="243"/>
                  </a:moveTo>
                  <a:lnTo>
                    <a:pt x="0" y="243"/>
                  </a:lnTo>
                  <a:lnTo>
                    <a:pt x="2" y="33"/>
                  </a:lnTo>
                  <a:lnTo>
                    <a:pt x="21" y="0"/>
                  </a:lnTo>
                  <a:lnTo>
                    <a:pt x="38" y="33"/>
                  </a:lnTo>
                  <a:lnTo>
                    <a:pt x="36" y="243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7" name="Freeform 626"/>
            <p:cNvSpPr>
              <a:spLocks/>
            </p:cNvSpPr>
            <p:nvPr/>
          </p:nvSpPr>
          <p:spPr bwMode="auto">
            <a:xfrm>
              <a:off x="1001" y="4177"/>
              <a:ext cx="38" cy="243"/>
            </a:xfrm>
            <a:custGeom>
              <a:avLst/>
              <a:gdLst>
                <a:gd name="T0" fmla="*/ 36 w 38"/>
                <a:gd name="T1" fmla="*/ 243 h 243"/>
                <a:gd name="T2" fmla="*/ 0 w 38"/>
                <a:gd name="T3" fmla="*/ 243 h 243"/>
                <a:gd name="T4" fmla="*/ 2 w 38"/>
                <a:gd name="T5" fmla="*/ 33 h 243"/>
                <a:gd name="T6" fmla="*/ 21 w 38"/>
                <a:gd name="T7" fmla="*/ 0 h 243"/>
                <a:gd name="T8" fmla="*/ 38 w 38"/>
                <a:gd name="T9" fmla="*/ 33 h 243"/>
                <a:gd name="T10" fmla="*/ 36 w 38"/>
                <a:gd name="T11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43">
                  <a:moveTo>
                    <a:pt x="36" y="243"/>
                  </a:moveTo>
                  <a:lnTo>
                    <a:pt x="0" y="243"/>
                  </a:lnTo>
                  <a:lnTo>
                    <a:pt x="2" y="33"/>
                  </a:lnTo>
                  <a:lnTo>
                    <a:pt x="21" y="0"/>
                  </a:lnTo>
                  <a:lnTo>
                    <a:pt x="38" y="33"/>
                  </a:lnTo>
                  <a:lnTo>
                    <a:pt x="36" y="243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8" name="Oval 627"/>
            <p:cNvSpPr>
              <a:spLocks noChangeArrowheads="1"/>
            </p:cNvSpPr>
            <p:nvPr/>
          </p:nvSpPr>
          <p:spPr bwMode="auto">
            <a:xfrm>
              <a:off x="1013" y="4212"/>
              <a:ext cx="17" cy="16"/>
            </a:xfrm>
            <a:prstGeom prst="ellipse">
              <a:avLst/>
            </a:pr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9" name="Freeform 628"/>
            <p:cNvSpPr>
              <a:spLocks/>
            </p:cNvSpPr>
            <p:nvPr/>
          </p:nvSpPr>
          <p:spPr bwMode="auto">
            <a:xfrm>
              <a:off x="999" y="4341"/>
              <a:ext cx="17" cy="17"/>
            </a:xfrm>
            <a:custGeom>
              <a:avLst/>
              <a:gdLst>
                <a:gd name="T0" fmla="*/ 9 w 9"/>
                <a:gd name="T1" fmla="*/ 4 h 9"/>
                <a:gd name="T2" fmla="*/ 4 w 9"/>
                <a:gd name="T3" fmla="*/ 8 h 9"/>
                <a:gd name="T4" fmla="*/ 0 w 9"/>
                <a:gd name="T5" fmla="*/ 4 h 9"/>
                <a:gd name="T6" fmla="*/ 4 w 9"/>
                <a:gd name="T7" fmla="*/ 0 h 9"/>
                <a:gd name="T8" fmla="*/ 9 w 9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9" y="4"/>
                  </a:moveTo>
                  <a:cubicBezTo>
                    <a:pt x="9" y="7"/>
                    <a:pt x="7" y="9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9" y="2"/>
                    <a:pt x="9" y="4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0" name="Freeform 629"/>
            <p:cNvSpPr>
              <a:spLocks/>
            </p:cNvSpPr>
            <p:nvPr/>
          </p:nvSpPr>
          <p:spPr bwMode="auto">
            <a:xfrm>
              <a:off x="1192" y="4180"/>
              <a:ext cx="38" cy="244"/>
            </a:xfrm>
            <a:custGeom>
              <a:avLst/>
              <a:gdLst>
                <a:gd name="T0" fmla="*/ 37 w 38"/>
                <a:gd name="T1" fmla="*/ 244 h 244"/>
                <a:gd name="T2" fmla="*/ 0 w 38"/>
                <a:gd name="T3" fmla="*/ 242 h 244"/>
                <a:gd name="T4" fmla="*/ 4 w 38"/>
                <a:gd name="T5" fmla="*/ 32 h 244"/>
                <a:gd name="T6" fmla="*/ 21 w 38"/>
                <a:gd name="T7" fmla="*/ 0 h 244"/>
                <a:gd name="T8" fmla="*/ 38 w 38"/>
                <a:gd name="T9" fmla="*/ 32 h 244"/>
                <a:gd name="T10" fmla="*/ 37 w 38"/>
                <a:gd name="T11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44">
                  <a:moveTo>
                    <a:pt x="37" y="244"/>
                  </a:moveTo>
                  <a:lnTo>
                    <a:pt x="0" y="242"/>
                  </a:lnTo>
                  <a:lnTo>
                    <a:pt x="4" y="32"/>
                  </a:lnTo>
                  <a:lnTo>
                    <a:pt x="21" y="0"/>
                  </a:lnTo>
                  <a:lnTo>
                    <a:pt x="38" y="32"/>
                  </a:lnTo>
                  <a:lnTo>
                    <a:pt x="37" y="244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1" name="Freeform 630"/>
            <p:cNvSpPr>
              <a:spLocks/>
            </p:cNvSpPr>
            <p:nvPr/>
          </p:nvSpPr>
          <p:spPr bwMode="auto">
            <a:xfrm>
              <a:off x="1192" y="4180"/>
              <a:ext cx="38" cy="244"/>
            </a:xfrm>
            <a:custGeom>
              <a:avLst/>
              <a:gdLst>
                <a:gd name="T0" fmla="*/ 37 w 38"/>
                <a:gd name="T1" fmla="*/ 244 h 244"/>
                <a:gd name="T2" fmla="*/ 0 w 38"/>
                <a:gd name="T3" fmla="*/ 242 h 244"/>
                <a:gd name="T4" fmla="*/ 4 w 38"/>
                <a:gd name="T5" fmla="*/ 32 h 244"/>
                <a:gd name="T6" fmla="*/ 21 w 38"/>
                <a:gd name="T7" fmla="*/ 0 h 244"/>
                <a:gd name="T8" fmla="*/ 38 w 38"/>
                <a:gd name="T9" fmla="*/ 32 h 244"/>
                <a:gd name="T10" fmla="*/ 37 w 38"/>
                <a:gd name="T11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44">
                  <a:moveTo>
                    <a:pt x="37" y="244"/>
                  </a:moveTo>
                  <a:lnTo>
                    <a:pt x="0" y="242"/>
                  </a:lnTo>
                  <a:lnTo>
                    <a:pt x="4" y="32"/>
                  </a:lnTo>
                  <a:lnTo>
                    <a:pt x="21" y="0"/>
                  </a:lnTo>
                  <a:lnTo>
                    <a:pt x="38" y="32"/>
                  </a:lnTo>
                  <a:lnTo>
                    <a:pt x="37" y="244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2" name="Freeform 631"/>
            <p:cNvSpPr>
              <a:spLocks/>
            </p:cNvSpPr>
            <p:nvPr/>
          </p:nvSpPr>
          <p:spPr bwMode="auto">
            <a:xfrm>
              <a:off x="1196" y="4179"/>
              <a:ext cx="17" cy="22"/>
            </a:xfrm>
            <a:custGeom>
              <a:avLst/>
              <a:gdLst>
                <a:gd name="T0" fmla="*/ 17 w 17"/>
                <a:gd name="T1" fmla="*/ 22 h 22"/>
                <a:gd name="T2" fmla="*/ 0 w 17"/>
                <a:gd name="T3" fmla="*/ 22 h 22"/>
                <a:gd name="T4" fmla="*/ 0 w 17"/>
                <a:gd name="T5" fmla="*/ 0 h 22"/>
                <a:gd name="T6" fmla="*/ 17 w 17"/>
                <a:gd name="T7" fmla="*/ 1 h 22"/>
                <a:gd name="T8" fmla="*/ 17 w 17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2">
                  <a:moveTo>
                    <a:pt x="17" y="22"/>
                  </a:moveTo>
                  <a:lnTo>
                    <a:pt x="0" y="22"/>
                  </a:lnTo>
                  <a:lnTo>
                    <a:pt x="0" y="0"/>
                  </a:lnTo>
                  <a:lnTo>
                    <a:pt x="17" y="1"/>
                  </a:lnTo>
                  <a:lnTo>
                    <a:pt x="17" y="22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3" name="Freeform 632"/>
            <p:cNvSpPr>
              <a:spLocks/>
            </p:cNvSpPr>
            <p:nvPr/>
          </p:nvSpPr>
          <p:spPr bwMode="auto">
            <a:xfrm>
              <a:off x="1175" y="4179"/>
              <a:ext cx="38" cy="243"/>
            </a:xfrm>
            <a:custGeom>
              <a:avLst/>
              <a:gdLst>
                <a:gd name="T0" fmla="*/ 34 w 38"/>
                <a:gd name="T1" fmla="*/ 243 h 243"/>
                <a:gd name="T2" fmla="*/ 0 w 38"/>
                <a:gd name="T3" fmla="*/ 243 h 243"/>
                <a:gd name="T4" fmla="*/ 2 w 38"/>
                <a:gd name="T5" fmla="*/ 33 h 243"/>
                <a:gd name="T6" fmla="*/ 21 w 38"/>
                <a:gd name="T7" fmla="*/ 0 h 243"/>
                <a:gd name="T8" fmla="*/ 38 w 38"/>
                <a:gd name="T9" fmla="*/ 33 h 243"/>
                <a:gd name="T10" fmla="*/ 34 w 38"/>
                <a:gd name="T11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43">
                  <a:moveTo>
                    <a:pt x="34" y="243"/>
                  </a:moveTo>
                  <a:lnTo>
                    <a:pt x="0" y="243"/>
                  </a:lnTo>
                  <a:lnTo>
                    <a:pt x="2" y="33"/>
                  </a:lnTo>
                  <a:lnTo>
                    <a:pt x="21" y="0"/>
                  </a:lnTo>
                  <a:lnTo>
                    <a:pt x="38" y="33"/>
                  </a:lnTo>
                  <a:lnTo>
                    <a:pt x="34" y="243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4" name="Freeform 633"/>
            <p:cNvSpPr>
              <a:spLocks/>
            </p:cNvSpPr>
            <p:nvPr/>
          </p:nvSpPr>
          <p:spPr bwMode="auto">
            <a:xfrm>
              <a:off x="1175" y="4179"/>
              <a:ext cx="38" cy="243"/>
            </a:xfrm>
            <a:custGeom>
              <a:avLst/>
              <a:gdLst>
                <a:gd name="T0" fmla="*/ 34 w 38"/>
                <a:gd name="T1" fmla="*/ 243 h 243"/>
                <a:gd name="T2" fmla="*/ 0 w 38"/>
                <a:gd name="T3" fmla="*/ 243 h 243"/>
                <a:gd name="T4" fmla="*/ 2 w 38"/>
                <a:gd name="T5" fmla="*/ 33 h 243"/>
                <a:gd name="T6" fmla="*/ 21 w 38"/>
                <a:gd name="T7" fmla="*/ 0 h 243"/>
                <a:gd name="T8" fmla="*/ 38 w 38"/>
                <a:gd name="T9" fmla="*/ 33 h 243"/>
                <a:gd name="T10" fmla="*/ 34 w 38"/>
                <a:gd name="T11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43">
                  <a:moveTo>
                    <a:pt x="34" y="243"/>
                  </a:moveTo>
                  <a:lnTo>
                    <a:pt x="0" y="243"/>
                  </a:lnTo>
                  <a:lnTo>
                    <a:pt x="2" y="33"/>
                  </a:lnTo>
                  <a:lnTo>
                    <a:pt x="21" y="0"/>
                  </a:lnTo>
                  <a:lnTo>
                    <a:pt x="38" y="33"/>
                  </a:lnTo>
                  <a:lnTo>
                    <a:pt x="34" y="243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5" name="Oval 634"/>
            <p:cNvSpPr>
              <a:spLocks noChangeArrowheads="1"/>
            </p:cNvSpPr>
            <p:nvPr/>
          </p:nvSpPr>
          <p:spPr bwMode="auto">
            <a:xfrm>
              <a:off x="1185" y="4214"/>
              <a:ext cx="17" cy="16"/>
            </a:xfrm>
            <a:prstGeom prst="ellipse">
              <a:avLst/>
            </a:pr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6" name="Oval 635"/>
            <p:cNvSpPr>
              <a:spLocks noChangeArrowheads="1"/>
            </p:cNvSpPr>
            <p:nvPr/>
          </p:nvSpPr>
          <p:spPr bwMode="auto">
            <a:xfrm>
              <a:off x="1185" y="4343"/>
              <a:ext cx="17" cy="17"/>
            </a:xfrm>
            <a:prstGeom prst="ellipse">
              <a:avLst/>
            </a:pr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7" name="Freeform 636"/>
            <p:cNvSpPr>
              <a:spLocks/>
            </p:cNvSpPr>
            <p:nvPr/>
          </p:nvSpPr>
          <p:spPr bwMode="auto">
            <a:xfrm>
              <a:off x="368" y="4239"/>
              <a:ext cx="838" cy="32"/>
            </a:xfrm>
            <a:custGeom>
              <a:avLst/>
              <a:gdLst>
                <a:gd name="T0" fmla="*/ 838 w 838"/>
                <a:gd name="T1" fmla="*/ 32 h 32"/>
                <a:gd name="T2" fmla="*/ 0 w 838"/>
                <a:gd name="T3" fmla="*/ 23 h 32"/>
                <a:gd name="T4" fmla="*/ 2 w 838"/>
                <a:gd name="T5" fmla="*/ 0 h 32"/>
                <a:gd name="T6" fmla="*/ 838 w 838"/>
                <a:gd name="T7" fmla="*/ 10 h 32"/>
                <a:gd name="T8" fmla="*/ 838 w 838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8" h="32">
                  <a:moveTo>
                    <a:pt x="838" y="32"/>
                  </a:moveTo>
                  <a:lnTo>
                    <a:pt x="0" y="23"/>
                  </a:lnTo>
                  <a:lnTo>
                    <a:pt x="2" y="0"/>
                  </a:lnTo>
                  <a:lnTo>
                    <a:pt x="838" y="10"/>
                  </a:lnTo>
                  <a:lnTo>
                    <a:pt x="838" y="32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8" name="Freeform 637"/>
            <p:cNvSpPr>
              <a:spLocks/>
            </p:cNvSpPr>
            <p:nvPr/>
          </p:nvSpPr>
          <p:spPr bwMode="auto">
            <a:xfrm>
              <a:off x="368" y="4304"/>
              <a:ext cx="838" cy="32"/>
            </a:xfrm>
            <a:custGeom>
              <a:avLst/>
              <a:gdLst>
                <a:gd name="T0" fmla="*/ 836 w 838"/>
                <a:gd name="T1" fmla="*/ 32 h 32"/>
                <a:gd name="T2" fmla="*/ 0 w 838"/>
                <a:gd name="T3" fmla="*/ 22 h 32"/>
                <a:gd name="T4" fmla="*/ 0 w 838"/>
                <a:gd name="T5" fmla="*/ 0 h 32"/>
                <a:gd name="T6" fmla="*/ 838 w 838"/>
                <a:gd name="T7" fmla="*/ 9 h 32"/>
                <a:gd name="T8" fmla="*/ 836 w 838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8" h="32">
                  <a:moveTo>
                    <a:pt x="836" y="32"/>
                  </a:moveTo>
                  <a:lnTo>
                    <a:pt x="0" y="22"/>
                  </a:lnTo>
                  <a:lnTo>
                    <a:pt x="0" y="0"/>
                  </a:lnTo>
                  <a:lnTo>
                    <a:pt x="838" y="9"/>
                  </a:lnTo>
                  <a:lnTo>
                    <a:pt x="836" y="32"/>
                  </a:ln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693421" y="2148840"/>
            <a:ext cx="550545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pc="-50">
                <a:latin typeface="Arial" panose="020B0604020202020204" pitchFamily="34" charset="0"/>
                <a:cs typeface="Arial" panose="020B0604020202020204" pitchFamily="34" charset="0"/>
              </a:rPr>
              <a:t>SẢN XUẤT NÔNG NGHIỆP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626648" y="4678050"/>
            <a:ext cx="1804988" cy="380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kỳ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endParaRPr lang="en-US" sz="1200" b="1" spc="-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8" name="Rectangle 327"/>
          <p:cNvSpPr/>
          <p:nvPr/>
        </p:nvSpPr>
        <p:spPr>
          <a:xfrm>
            <a:off x="533400" y="2663681"/>
            <a:ext cx="5733330" cy="3176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TRỒNG TRỌT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20/8/2025</a:t>
            </a:r>
          </a:p>
        </p:txBody>
      </p:sp>
      <p:sp>
        <p:nvSpPr>
          <p:cNvPr id="340" name="Rectangle 339"/>
          <p:cNvSpPr/>
          <p:nvPr/>
        </p:nvSpPr>
        <p:spPr>
          <a:xfrm>
            <a:off x="533400" y="5257800"/>
            <a:ext cx="550545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CHĂN NUÔI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đàn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súc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cầm so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endParaRPr lang="en-US" sz="1200" b="1" spc="-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4" name="Rectangle 343"/>
          <p:cNvSpPr/>
          <p:nvPr/>
        </p:nvSpPr>
        <p:spPr>
          <a:xfrm>
            <a:off x="2356430" y="6382180"/>
            <a:ext cx="790591" cy="203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pc="-50">
                <a:solidFill>
                  <a:srgbClr val="2344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6,2%</a:t>
            </a:r>
          </a:p>
        </p:txBody>
      </p:sp>
      <p:sp>
        <p:nvSpPr>
          <p:cNvPr id="345" name="Rectangle 344"/>
          <p:cNvSpPr/>
          <p:nvPr/>
        </p:nvSpPr>
        <p:spPr>
          <a:xfrm>
            <a:off x="3457207" y="6366185"/>
            <a:ext cx="763714" cy="17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pc="-50">
                <a:solidFill>
                  <a:srgbClr val="2344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6,1%</a:t>
            </a:r>
          </a:p>
        </p:txBody>
      </p:sp>
      <p:sp>
        <p:nvSpPr>
          <p:cNvPr id="346" name="Rectangle 345"/>
          <p:cNvSpPr/>
          <p:nvPr/>
        </p:nvSpPr>
        <p:spPr>
          <a:xfrm>
            <a:off x="4503121" y="6366774"/>
            <a:ext cx="914038" cy="1901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pc="-50">
                <a:solidFill>
                  <a:srgbClr val="2344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12,8</a:t>
            </a:r>
            <a:r>
              <a:rPr lang="en-US" sz="1600" spc="-50">
                <a:solidFill>
                  <a:srgbClr val="2344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347" name="Rectangle 346"/>
          <p:cNvSpPr/>
          <p:nvPr/>
        </p:nvSpPr>
        <p:spPr>
          <a:xfrm>
            <a:off x="5613466" y="6360221"/>
            <a:ext cx="763714" cy="186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pc="-50">
                <a:solidFill>
                  <a:srgbClr val="2344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3,4%</a:t>
            </a:r>
          </a:p>
        </p:txBody>
      </p:sp>
      <p:sp>
        <p:nvSpPr>
          <p:cNvPr id="348" name="Rectangle 347"/>
          <p:cNvSpPr/>
          <p:nvPr/>
        </p:nvSpPr>
        <p:spPr>
          <a:xfrm>
            <a:off x="2037685" y="6858322"/>
            <a:ext cx="1115525" cy="234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Trâu</a:t>
            </a:r>
          </a:p>
        </p:txBody>
      </p:sp>
      <p:sp>
        <p:nvSpPr>
          <p:cNvPr id="349" name="Rectangle 348"/>
          <p:cNvSpPr/>
          <p:nvPr/>
        </p:nvSpPr>
        <p:spPr>
          <a:xfrm>
            <a:off x="3172748" y="6840682"/>
            <a:ext cx="1054099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Bò</a:t>
            </a:r>
          </a:p>
        </p:txBody>
      </p:sp>
      <p:sp>
        <p:nvSpPr>
          <p:cNvPr id="350" name="Rectangle 349"/>
          <p:cNvSpPr/>
          <p:nvPr/>
        </p:nvSpPr>
        <p:spPr>
          <a:xfrm>
            <a:off x="4236372" y="6849950"/>
            <a:ext cx="1037737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endParaRPr lang="en-US" sz="1400" b="1" spc="-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1" name="Rectangle 350"/>
          <p:cNvSpPr/>
          <p:nvPr/>
        </p:nvSpPr>
        <p:spPr>
          <a:xfrm>
            <a:off x="5310009" y="6868158"/>
            <a:ext cx="1047262" cy="258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 cầm</a:t>
            </a:r>
          </a:p>
        </p:txBody>
      </p:sp>
      <p:sp>
        <p:nvSpPr>
          <p:cNvPr id="354" name="Rectangle 353"/>
          <p:cNvSpPr/>
          <p:nvPr/>
        </p:nvSpPr>
        <p:spPr>
          <a:xfrm>
            <a:off x="533399" y="7361795"/>
            <a:ext cx="5781011" cy="3140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 LƯỢNG THỦY SẢN NUÔI TRỒNG 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vi-VN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tháng 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 2025</a:t>
            </a:r>
          </a:p>
        </p:txBody>
      </p:sp>
      <p:sp>
        <p:nvSpPr>
          <p:cNvPr id="378" name="Rectangle 377"/>
          <p:cNvSpPr/>
          <p:nvPr/>
        </p:nvSpPr>
        <p:spPr>
          <a:xfrm>
            <a:off x="2675860" y="1123502"/>
            <a:ext cx="3019744" cy="393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 8 VÀ 8</a:t>
            </a:r>
            <a:r>
              <a:rPr lang="vi-VN" sz="1300" b="1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THÁNG </a:t>
            </a:r>
            <a:r>
              <a:rPr lang="en-US" sz="1300" b="1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 2025</a:t>
            </a:r>
          </a:p>
        </p:txBody>
      </p:sp>
      <p:sp>
        <p:nvSpPr>
          <p:cNvPr id="379" name="Rectangle 378"/>
          <p:cNvSpPr/>
          <p:nvPr/>
        </p:nvSpPr>
        <p:spPr>
          <a:xfrm>
            <a:off x="1676400" y="622100"/>
            <a:ext cx="3952260" cy="3288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spc="-50">
                <a:solidFill>
                  <a:srgbClr val="0015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 HÌNH KINH TẾ - XÃ HỘI</a:t>
            </a:r>
          </a:p>
        </p:txBody>
      </p:sp>
      <p:sp>
        <p:nvSpPr>
          <p:cNvPr id="380" name="Rectangle 379"/>
          <p:cNvSpPr/>
          <p:nvPr/>
        </p:nvSpPr>
        <p:spPr>
          <a:xfrm>
            <a:off x="1775460" y="815340"/>
            <a:ext cx="2589791" cy="3288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spc="-50">
                <a:solidFill>
                  <a:srgbClr val="0015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Tỉnh Phú Thọ</a:t>
            </a:r>
          </a:p>
        </p:txBody>
      </p:sp>
      <p:sp>
        <p:nvSpPr>
          <p:cNvPr id="376" name="Freeform 591"/>
          <p:cNvSpPr>
            <a:spLocks/>
          </p:cNvSpPr>
          <p:nvPr/>
        </p:nvSpPr>
        <p:spPr bwMode="auto">
          <a:xfrm>
            <a:off x="2220248" y="6395043"/>
            <a:ext cx="216000" cy="178373"/>
          </a:xfrm>
          <a:custGeom>
            <a:avLst/>
            <a:gdLst>
              <a:gd name="T0" fmla="*/ 136 w 136"/>
              <a:gd name="T1" fmla="*/ 0 h 129"/>
              <a:gd name="T2" fmla="*/ 136 w 136"/>
              <a:gd name="T3" fmla="*/ 0 h 129"/>
              <a:gd name="T4" fmla="*/ 69 w 136"/>
              <a:gd name="T5" fmla="*/ 129 h 129"/>
              <a:gd name="T6" fmla="*/ 0 w 136"/>
              <a:gd name="T7" fmla="*/ 0 h 129"/>
              <a:gd name="T8" fmla="*/ 136 w 136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6" h="129">
                <a:moveTo>
                  <a:pt x="136" y="0"/>
                </a:moveTo>
                <a:lnTo>
                  <a:pt x="136" y="0"/>
                </a:lnTo>
                <a:lnTo>
                  <a:pt x="69" y="129"/>
                </a:lnTo>
                <a:lnTo>
                  <a:pt x="0" y="0"/>
                </a:lnTo>
                <a:lnTo>
                  <a:pt x="136" y="0"/>
                </a:lnTo>
                <a:close/>
              </a:path>
            </a:pathLst>
          </a:custGeom>
          <a:solidFill>
            <a:srgbClr val="CB20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0602" y="6350320"/>
            <a:ext cx="216000" cy="185461"/>
          </a:xfrm>
          <a:prstGeom prst="rect">
            <a:avLst/>
          </a:prstGeom>
        </p:spPr>
      </p:pic>
      <p:sp>
        <p:nvSpPr>
          <p:cNvPr id="381" name="Rectangle 380"/>
          <p:cNvSpPr/>
          <p:nvPr/>
        </p:nvSpPr>
        <p:spPr>
          <a:xfrm>
            <a:off x="904210" y="3238709"/>
            <a:ext cx="1139825" cy="1113809"/>
          </a:xfrm>
          <a:prstGeom prst="rect">
            <a:avLst/>
          </a:prstGeom>
          <a:blipFill>
            <a:blip r:embed="rId7"/>
            <a:srcRect/>
            <a:stretch>
              <a:fillRect t="-13000" b="-13000"/>
            </a:stretch>
          </a:blipFill>
          <a:scene3d>
            <a:camera prst="orthographicFront"/>
            <a:lightRig rig="flat" dir="t"/>
          </a:scene3d>
          <a:sp3d z="-1905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83" name="Rectangular Callout 4"/>
          <p:cNvSpPr txBox="1"/>
          <p:nvPr/>
        </p:nvSpPr>
        <p:spPr>
          <a:xfrm>
            <a:off x="859613" y="4268986"/>
            <a:ext cx="1310039" cy="34905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8100" tIns="38100" rIns="38100" bIns="3810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/>
              <a:t>Diện tích gieo trồng lúa vụ </a:t>
            </a:r>
            <a:r>
              <a:rPr lang="vi-VN" sz="1100"/>
              <a:t>mùa</a:t>
            </a:r>
            <a:endParaRPr lang="en-US" sz="1100"/>
          </a:p>
        </p:txBody>
      </p:sp>
      <p:sp>
        <p:nvSpPr>
          <p:cNvPr id="384" name="Rectangle 383"/>
          <p:cNvSpPr/>
          <p:nvPr/>
        </p:nvSpPr>
        <p:spPr>
          <a:xfrm>
            <a:off x="794674" y="4635698"/>
            <a:ext cx="892174" cy="271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spc="-50">
                <a:solidFill>
                  <a:srgbClr val="2344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b="1" spc="-50">
                <a:solidFill>
                  <a:srgbClr val="2344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6,7</a:t>
            </a:r>
            <a:r>
              <a:rPr lang="en-US" sz="2000" b="1" spc="-50">
                <a:solidFill>
                  <a:srgbClr val="2344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85" name="Rectangle 384"/>
          <p:cNvSpPr/>
          <p:nvPr/>
        </p:nvSpPr>
        <p:spPr>
          <a:xfrm>
            <a:off x="1360160" y="4619150"/>
            <a:ext cx="9563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spc="-5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nghìn h</a:t>
            </a:r>
            <a:r>
              <a:rPr lang="vi-VN" sz="1400" spc="-5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1400" spc="-5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6" name="Rectangle 385"/>
          <p:cNvSpPr/>
          <p:nvPr/>
        </p:nvSpPr>
        <p:spPr>
          <a:xfrm>
            <a:off x="1594071" y="4877019"/>
            <a:ext cx="7103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spc="-5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1,7</a:t>
            </a:r>
            <a:r>
              <a:rPr lang="en-US" sz="1400" spc="-5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388" name="Rectangular Callout 4"/>
          <p:cNvSpPr txBox="1"/>
          <p:nvPr/>
        </p:nvSpPr>
        <p:spPr>
          <a:xfrm>
            <a:off x="4860779" y="4273879"/>
            <a:ext cx="1329074" cy="34808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8100" tIns="38100" rIns="38100" bIns="38100" numCol="1" spcCol="1270" anchor="ctr" anchorCtr="0">
            <a:noAutofit/>
          </a:bodyPr>
          <a:lstStyle/>
          <a:p>
            <a:pPr algn="ctr" defTabSz="444500">
              <a:lnSpc>
                <a:spcPct val="90000"/>
              </a:lnSpc>
              <a:spcAft>
                <a:spcPct val="35000"/>
              </a:spcAft>
            </a:pPr>
            <a:endParaRPr lang="en-US" sz="1000"/>
          </a:p>
          <a:p>
            <a:pPr algn="ctr" defTabSz="444500">
              <a:lnSpc>
                <a:spcPct val="90000"/>
              </a:lnSpc>
              <a:spcAft>
                <a:spcPct val="35000"/>
              </a:spcAft>
            </a:pPr>
            <a:r>
              <a:rPr lang="en-US" sz="1100"/>
              <a:t>Diện tích gieo trồng ngô vụ</a:t>
            </a:r>
            <a:r>
              <a:rPr lang="vi-VN" sz="1100"/>
              <a:t> mùa</a:t>
            </a:r>
            <a:endParaRPr lang="en-US" sz="1100"/>
          </a:p>
          <a:p>
            <a:pPr lvl="0" algn="ctr" defTabSz="444500">
              <a:lnSpc>
                <a:spcPct val="90000"/>
              </a:lnSpc>
              <a:spcAft>
                <a:spcPct val="35000"/>
              </a:spcAft>
            </a:pPr>
            <a:endParaRPr lang="en-US" sz="1000"/>
          </a:p>
        </p:txBody>
      </p:sp>
      <p:sp>
        <p:nvSpPr>
          <p:cNvPr id="389" name="Rectangle 388"/>
          <p:cNvSpPr/>
          <p:nvPr/>
        </p:nvSpPr>
        <p:spPr>
          <a:xfrm>
            <a:off x="5319185" y="4649476"/>
            <a:ext cx="9475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spc="-5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nghìn h</a:t>
            </a:r>
            <a:r>
              <a:rPr lang="vi-VN" sz="1400" spc="-5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1400" spc="-5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0" name="Rectangle 389"/>
          <p:cNvSpPr/>
          <p:nvPr/>
        </p:nvSpPr>
        <p:spPr>
          <a:xfrm>
            <a:off x="4860778" y="4655101"/>
            <a:ext cx="912030" cy="287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pc="-50">
                <a:solidFill>
                  <a:srgbClr val="2344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28521" y="6377999"/>
            <a:ext cx="216000" cy="173999"/>
          </a:xfrm>
          <a:prstGeom prst="rect">
            <a:avLst/>
          </a:prstGeom>
        </p:spPr>
      </p:pic>
      <p:pic>
        <p:nvPicPr>
          <p:cNvPr id="352" name="Picture 35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164" y="3125464"/>
            <a:ext cx="2959221" cy="1143653"/>
          </a:xfrm>
          <a:prstGeom prst="rect">
            <a:avLst/>
          </a:prstGeom>
        </p:spPr>
      </p:pic>
      <p:sp>
        <p:nvSpPr>
          <p:cNvPr id="353" name="Freeform 586"/>
          <p:cNvSpPr>
            <a:spLocks/>
          </p:cNvSpPr>
          <p:nvPr/>
        </p:nvSpPr>
        <p:spPr bwMode="auto">
          <a:xfrm>
            <a:off x="974061" y="7775893"/>
            <a:ext cx="2806700" cy="1618933"/>
          </a:xfrm>
          <a:custGeom>
            <a:avLst/>
            <a:gdLst>
              <a:gd name="T0" fmla="*/ 511 w 570"/>
              <a:gd name="T1" fmla="*/ 498 h 498"/>
              <a:gd name="T2" fmla="*/ 79 w 570"/>
              <a:gd name="T3" fmla="*/ 498 h 498"/>
              <a:gd name="T4" fmla="*/ 37 w 570"/>
              <a:gd name="T5" fmla="*/ 409 h 498"/>
              <a:gd name="T6" fmla="*/ 469 w 570"/>
              <a:gd name="T7" fmla="*/ 33 h 498"/>
              <a:gd name="T8" fmla="*/ 570 w 570"/>
              <a:gd name="T9" fmla="*/ 69 h 498"/>
              <a:gd name="T10" fmla="*/ 570 w 570"/>
              <a:gd name="T11" fmla="*/ 446 h 498"/>
              <a:gd name="T12" fmla="*/ 511 w 570"/>
              <a:gd name="T13" fmla="*/ 498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70" h="498">
                <a:moveTo>
                  <a:pt x="511" y="498"/>
                </a:moveTo>
                <a:cubicBezTo>
                  <a:pt x="79" y="498"/>
                  <a:pt x="79" y="498"/>
                  <a:pt x="79" y="498"/>
                </a:cubicBezTo>
                <a:cubicBezTo>
                  <a:pt x="27" y="498"/>
                  <a:pt x="0" y="442"/>
                  <a:pt x="37" y="409"/>
                </a:cubicBezTo>
                <a:cubicBezTo>
                  <a:pt x="469" y="33"/>
                  <a:pt x="469" y="33"/>
                  <a:pt x="469" y="33"/>
                </a:cubicBezTo>
                <a:cubicBezTo>
                  <a:pt x="506" y="0"/>
                  <a:pt x="570" y="23"/>
                  <a:pt x="570" y="69"/>
                </a:cubicBezTo>
                <a:cubicBezTo>
                  <a:pt x="570" y="446"/>
                  <a:pt x="570" y="446"/>
                  <a:pt x="570" y="446"/>
                </a:cubicBezTo>
                <a:cubicBezTo>
                  <a:pt x="570" y="474"/>
                  <a:pt x="544" y="498"/>
                  <a:pt x="511" y="498"/>
                </a:cubicBezTo>
                <a:close/>
              </a:path>
            </a:pathLst>
          </a:custGeom>
          <a:solidFill>
            <a:srgbClr val="0087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" name="Freeform 587"/>
          <p:cNvSpPr>
            <a:spLocks/>
          </p:cNvSpPr>
          <p:nvPr/>
        </p:nvSpPr>
        <p:spPr bwMode="auto">
          <a:xfrm>
            <a:off x="3250537" y="7772400"/>
            <a:ext cx="2692400" cy="1622425"/>
          </a:xfrm>
          <a:custGeom>
            <a:avLst/>
            <a:gdLst>
              <a:gd name="T0" fmla="*/ 62 w 598"/>
              <a:gd name="T1" fmla="*/ 498 h 498"/>
              <a:gd name="T2" fmla="*/ 515 w 598"/>
              <a:gd name="T3" fmla="*/ 498 h 498"/>
              <a:gd name="T4" fmla="*/ 559 w 598"/>
              <a:gd name="T5" fmla="*/ 409 h 498"/>
              <a:gd name="T6" fmla="*/ 106 w 598"/>
              <a:gd name="T7" fmla="*/ 33 h 498"/>
              <a:gd name="T8" fmla="*/ 0 w 598"/>
              <a:gd name="T9" fmla="*/ 69 h 498"/>
              <a:gd name="T10" fmla="*/ 0 w 598"/>
              <a:gd name="T11" fmla="*/ 446 h 498"/>
              <a:gd name="T12" fmla="*/ 62 w 598"/>
              <a:gd name="T13" fmla="*/ 498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8" h="498">
                <a:moveTo>
                  <a:pt x="62" y="498"/>
                </a:moveTo>
                <a:cubicBezTo>
                  <a:pt x="515" y="498"/>
                  <a:pt x="515" y="498"/>
                  <a:pt x="515" y="498"/>
                </a:cubicBezTo>
                <a:cubicBezTo>
                  <a:pt x="570" y="498"/>
                  <a:pt x="598" y="442"/>
                  <a:pt x="559" y="409"/>
                </a:cubicBezTo>
                <a:cubicBezTo>
                  <a:pt x="106" y="33"/>
                  <a:pt x="106" y="33"/>
                  <a:pt x="106" y="33"/>
                </a:cubicBezTo>
                <a:cubicBezTo>
                  <a:pt x="67" y="0"/>
                  <a:pt x="0" y="23"/>
                  <a:pt x="0" y="69"/>
                </a:cubicBezTo>
                <a:cubicBezTo>
                  <a:pt x="0" y="446"/>
                  <a:pt x="0" y="446"/>
                  <a:pt x="0" y="446"/>
                </a:cubicBezTo>
                <a:cubicBezTo>
                  <a:pt x="0" y="474"/>
                  <a:pt x="28" y="498"/>
                  <a:pt x="62" y="498"/>
                </a:cubicBezTo>
                <a:close/>
              </a:path>
            </a:pathLst>
          </a:custGeom>
          <a:solidFill>
            <a:srgbClr val="0087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" name="Rectangle 356"/>
          <p:cNvSpPr/>
          <p:nvPr/>
        </p:nvSpPr>
        <p:spPr>
          <a:xfrm>
            <a:off x="1774161" y="8081565"/>
            <a:ext cx="3499948" cy="5634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 LƯỢNG</a:t>
            </a:r>
            <a:endParaRPr lang="en-US" sz="2000" b="1" spc="-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8" name="Freeform 588"/>
          <p:cNvSpPr>
            <a:spLocks/>
          </p:cNvSpPr>
          <p:nvPr/>
        </p:nvSpPr>
        <p:spPr bwMode="auto">
          <a:xfrm>
            <a:off x="2665542" y="8548686"/>
            <a:ext cx="1720850" cy="38100"/>
          </a:xfrm>
          <a:custGeom>
            <a:avLst/>
            <a:gdLst>
              <a:gd name="T0" fmla="*/ 567 w 567"/>
              <a:gd name="T1" fmla="*/ 5 h 13"/>
              <a:gd name="T2" fmla="*/ 567 w 567"/>
              <a:gd name="T3" fmla="*/ 13 h 13"/>
              <a:gd name="T4" fmla="*/ 532 w 567"/>
              <a:gd name="T5" fmla="*/ 10 h 13"/>
              <a:gd name="T6" fmla="*/ 504 w 567"/>
              <a:gd name="T7" fmla="*/ 8 h 13"/>
              <a:gd name="T8" fmla="*/ 476 w 567"/>
              <a:gd name="T9" fmla="*/ 10 h 13"/>
              <a:gd name="T10" fmla="*/ 441 w 567"/>
              <a:gd name="T11" fmla="*/ 13 h 13"/>
              <a:gd name="T12" fmla="*/ 406 w 567"/>
              <a:gd name="T13" fmla="*/ 10 h 13"/>
              <a:gd name="T14" fmla="*/ 378 w 567"/>
              <a:gd name="T15" fmla="*/ 8 h 13"/>
              <a:gd name="T16" fmla="*/ 350 w 567"/>
              <a:gd name="T17" fmla="*/ 10 h 13"/>
              <a:gd name="T18" fmla="*/ 315 w 567"/>
              <a:gd name="T19" fmla="*/ 13 h 13"/>
              <a:gd name="T20" fmla="*/ 280 w 567"/>
              <a:gd name="T21" fmla="*/ 10 h 13"/>
              <a:gd name="T22" fmla="*/ 252 w 567"/>
              <a:gd name="T23" fmla="*/ 8 h 13"/>
              <a:gd name="T24" fmla="*/ 224 w 567"/>
              <a:gd name="T25" fmla="*/ 10 h 13"/>
              <a:gd name="T26" fmla="*/ 189 w 567"/>
              <a:gd name="T27" fmla="*/ 13 h 13"/>
              <a:gd name="T28" fmla="*/ 154 w 567"/>
              <a:gd name="T29" fmla="*/ 10 h 13"/>
              <a:gd name="T30" fmla="*/ 126 w 567"/>
              <a:gd name="T31" fmla="*/ 8 h 13"/>
              <a:gd name="T32" fmla="*/ 98 w 567"/>
              <a:gd name="T33" fmla="*/ 10 h 13"/>
              <a:gd name="T34" fmla="*/ 63 w 567"/>
              <a:gd name="T35" fmla="*/ 13 h 13"/>
              <a:gd name="T36" fmla="*/ 28 w 567"/>
              <a:gd name="T37" fmla="*/ 10 h 13"/>
              <a:gd name="T38" fmla="*/ 0 w 567"/>
              <a:gd name="T39" fmla="*/ 8 h 13"/>
              <a:gd name="T40" fmla="*/ 0 w 567"/>
              <a:gd name="T41" fmla="*/ 0 h 13"/>
              <a:gd name="T42" fmla="*/ 35 w 567"/>
              <a:gd name="T43" fmla="*/ 3 h 13"/>
              <a:gd name="T44" fmla="*/ 63 w 567"/>
              <a:gd name="T45" fmla="*/ 5 h 13"/>
              <a:gd name="T46" fmla="*/ 91 w 567"/>
              <a:gd name="T47" fmla="*/ 3 h 13"/>
              <a:gd name="T48" fmla="*/ 126 w 567"/>
              <a:gd name="T49" fmla="*/ 0 h 13"/>
              <a:gd name="T50" fmla="*/ 161 w 567"/>
              <a:gd name="T51" fmla="*/ 3 h 13"/>
              <a:gd name="T52" fmla="*/ 189 w 567"/>
              <a:gd name="T53" fmla="*/ 5 h 13"/>
              <a:gd name="T54" fmla="*/ 217 w 567"/>
              <a:gd name="T55" fmla="*/ 3 h 13"/>
              <a:gd name="T56" fmla="*/ 252 w 567"/>
              <a:gd name="T57" fmla="*/ 0 h 13"/>
              <a:gd name="T58" fmla="*/ 287 w 567"/>
              <a:gd name="T59" fmla="*/ 3 h 13"/>
              <a:gd name="T60" fmla="*/ 315 w 567"/>
              <a:gd name="T61" fmla="*/ 5 h 13"/>
              <a:gd name="T62" fmla="*/ 343 w 567"/>
              <a:gd name="T63" fmla="*/ 3 h 13"/>
              <a:gd name="T64" fmla="*/ 378 w 567"/>
              <a:gd name="T65" fmla="*/ 0 h 13"/>
              <a:gd name="T66" fmla="*/ 413 w 567"/>
              <a:gd name="T67" fmla="*/ 3 h 13"/>
              <a:gd name="T68" fmla="*/ 441 w 567"/>
              <a:gd name="T69" fmla="*/ 5 h 13"/>
              <a:gd name="T70" fmla="*/ 469 w 567"/>
              <a:gd name="T71" fmla="*/ 3 h 13"/>
              <a:gd name="T72" fmla="*/ 504 w 567"/>
              <a:gd name="T73" fmla="*/ 0 h 13"/>
              <a:gd name="T74" fmla="*/ 539 w 567"/>
              <a:gd name="T75" fmla="*/ 3 h 13"/>
              <a:gd name="T76" fmla="*/ 567 w 567"/>
              <a:gd name="T77" fmla="*/ 5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567" h="13">
                <a:moveTo>
                  <a:pt x="567" y="5"/>
                </a:moveTo>
                <a:cubicBezTo>
                  <a:pt x="567" y="13"/>
                  <a:pt x="567" y="13"/>
                  <a:pt x="567" y="13"/>
                </a:cubicBezTo>
                <a:cubicBezTo>
                  <a:pt x="550" y="13"/>
                  <a:pt x="540" y="11"/>
                  <a:pt x="532" y="10"/>
                </a:cubicBezTo>
                <a:cubicBezTo>
                  <a:pt x="525" y="9"/>
                  <a:pt x="518" y="8"/>
                  <a:pt x="504" y="8"/>
                </a:cubicBezTo>
                <a:cubicBezTo>
                  <a:pt x="490" y="8"/>
                  <a:pt x="483" y="9"/>
                  <a:pt x="476" y="10"/>
                </a:cubicBezTo>
                <a:cubicBezTo>
                  <a:pt x="468" y="11"/>
                  <a:pt x="458" y="13"/>
                  <a:pt x="441" y="13"/>
                </a:cubicBezTo>
                <a:cubicBezTo>
                  <a:pt x="423" y="13"/>
                  <a:pt x="414" y="11"/>
                  <a:pt x="406" y="10"/>
                </a:cubicBezTo>
                <a:cubicBezTo>
                  <a:pt x="398" y="9"/>
                  <a:pt x="392" y="8"/>
                  <a:pt x="378" y="8"/>
                </a:cubicBezTo>
                <a:cubicBezTo>
                  <a:pt x="364" y="8"/>
                  <a:pt x="357" y="9"/>
                  <a:pt x="350" y="10"/>
                </a:cubicBezTo>
                <a:cubicBezTo>
                  <a:pt x="342" y="11"/>
                  <a:pt x="332" y="13"/>
                  <a:pt x="315" y="13"/>
                </a:cubicBezTo>
                <a:cubicBezTo>
                  <a:pt x="297" y="13"/>
                  <a:pt x="288" y="11"/>
                  <a:pt x="280" y="10"/>
                </a:cubicBezTo>
                <a:cubicBezTo>
                  <a:pt x="272" y="9"/>
                  <a:pt x="266" y="8"/>
                  <a:pt x="252" y="8"/>
                </a:cubicBezTo>
                <a:cubicBezTo>
                  <a:pt x="238" y="8"/>
                  <a:pt x="231" y="9"/>
                  <a:pt x="224" y="10"/>
                </a:cubicBezTo>
                <a:cubicBezTo>
                  <a:pt x="216" y="11"/>
                  <a:pt x="207" y="13"/>
                  <a:pt x="189" y="13"/>
                </a:cubicBezTo>
                <a:cubicBezTo>
                  <a:pt x="171" y="13"/>
                  <a:pt x="162" y="11"/>
                  <a:pt x="154" y="10"/>
                </a:cubicBezTo>
                <a:cubicBezTo>
                  <a:pt x="147" y="9"/>
                  <a:pt x="140" y="8"/>
                  <a:pt x="126" y="8"/>
                </a:cubicBezTo>
                <a:cubicBezTo>
                  <a:pt x="112" y="8"/>
                  <a:pt x="106" y="9"/>
                  <a:pt x="98" y="10"/>
                </a:cubicBezTo>
                <a:cubicBezTo>
                  <a:pt x="90" y="11"/>
                  <a:pt x="81" y="13"/>
                  <a:pt x="63" y="13"/>
                </a:cubicBezTo>
                <a:cubicBezTo>
                  <a:pt x="46" y="13"/>
                  <a:pt x="36" y="11"/>
                  <a:pt x="28" y="10"/>
                </a:cubicBezTo>
                <a:cubicBezTo>
                  <a:pt x="21" y="9"/>
                  <a:pt x="14" y="8"/>
                  <a:pt x="0" y="8"/>
                </a:cubicBezTo>
                <a:cubicBezTo>
                  <a:pt x="0" y="0"/>
                  <a:pt x="0" y="0"/>
                  <a:pt x="0" y="0"/>
                </a:cubicBezTo>
                <a:cubicBezTo>
                  <a:pt x="18" y="0"/>
                  <a:pt x="27" y="2"/>
                  <a:pt x="35" y="3"/>
                </a:cubicBezTo>
                <a:cubicBezTo>
                  <a:pt x="43" y="4"/>
                  <a:pt x="49" y="5"/>
                  <a:pt x="63" y="5"/>
                </a:cubicBezTo>
                <a:cubicBezTo>
                  <a:pt x="77" y="5"/>
                  <a:pt x="84" y="4"/>
                  <a:pt x="91" y="3"/>
                </a:cubicBezTo>
                <a:cubicBezTo>
                  <a:pt x="99" y="2"/>
                  <a:pt x="109" y="0"/>
                  <a:pt x="126" y="0"/>
                </a:cubicBezTo>
                <a:cubicBezTo>
                  <a:pt x="144" y="0"/>
                  <a:pt x="153" y="2"/>
                  <a:pt x="161" y="3"/>
                </a:cubicBezTo>
                <a:cubicBezTo>
                  <a:pt x="168" y="4"/>
                  <a:pt x="175" y="5"/>
                  <a:pt x="189" y="5"/>
                </a:cubicBezTo>
                <a:cubicBezTo>
                  <a:pt x="203" y="5"/>
                  <a:pt x="210" y="4"/>
                  <a:pt x="217" y="3"/>
                </a:cubicBezTo>
                <a:cubicBezTo>
                  <a:pt x="225" y="2"/>
                  <a:pt x="234" y="0"/>
                  <a:pt x="252" y="0"/>
                </a:cubicBezTo>
                <a:cubicBezTo>
                  <a:pt x="269" y="0"/>
                  <a:pt x="279" y="2"/>
                  <a:pt x="287" y="3"/>
                </a:cubicBezTo>
                <a:cubicBezTo>
                  <a:pt x="294" y="4"/>
                  <a:pt x="301" y="5"/>
                  <a:pt x="315" y="5"/>
                </a:cubicBezTo>
                <a:cubicBezTo>
                  <a:pt x="329" y="5"/>
                  <a:pt x="335" y="4"/>
                  <a:pt x="343" y="3"/>
                </a:cubicBezTo>
                <a:cubicBezTo>
                  <a:pt x="351" y="2"/>
                  <a:pt x="360" y="0"/>
                  <a:pt x="378" y="0"/>
                </a:cubicBezTo>
                <a:cubicBezTo>
                  <a:pt x="395" y="0"/>
                  <a:pt x="405" y="2"/>
                  <a:pt x="413" y="3"/>
                </a:cubicBezTo>
                <a:cubicBezTo>
                  <a:pt x="420" y="4"/>
                  <a:pt x="427" y="5"/>
                  <a:pt x="441" y="5"/>
                </a:cubicBezTo>
                <a:cubicBezTo>
                  <a:pt x="455" y="5"/>
                  <a:pt x="461" y="4"/>
                  <a:pt x="469" y="3"/>
                </a:cubicBezTo>
                <a:cubicBezTo>
                  <a:pt x="477" y="2"/>
                  <a:pt x="486" y="0"/>
                  <a:pt x="504" y="0"/>
                </a:cubicBezTo>
                <a:cubicBezTo>
                  <a:pt x="522" y="0"/>
                  <a:pt x="531" y="2"/>
                  <a:pt x="539" y="3"/>
                </a:cubicBezTo>
                <a:cubicBezTo>
                  <a:pt x="546" y="4"/>
                  <a:pt x="553" y="5"/>
                  <a:pt x="567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" name="Freeform 590"/>
          <p:cNvSpPr>
            <a:spLocks/>
          </p:cNvSpPr>
          <p:nvPr/>
        </p:nvSpPr>
        <p:spPr bwMode="auto">
          <a:xfrm>
            <a:off x="2490124" y="8676008"/>
            <a:ext cx="2057400" cy="31750"/>
          </a:xfrm>
          <a:custGeom>
            <a:avLst/>
            <a:gdLst>
              <a:gd name="T0" fmla="*/ 678 w 678"/>
              <a:gd name="T1" fmla="*/ 4 h 11"/>
              <a:gd name="T2" fmla="*/ 678 w 678"/>
              <a:gd name="T3" fmla="*/ 11 h 11"/>
              <a:gd name="T4" fmla="*/ 636 w 678"/>
              <a:gd name="T5" fmla="*/ 8 h 11"/>
              <a:gd name="T6" fmla="*/ 603 w 678"/>
              <a:gd name="T7" fmla="*/ 6 h 11"/>
              <a:gd name="T8" fmla="*/ 569 w 678"/>
              <a:gd name="T9" fmla="*/ 8 h 11"/>
              <a:gd name="T10" fmla="*/ 527 w 678"/>
              <a:gd name="T11" fmla="*/ 11 h 11"/>
              <a:gd name="T12" fmla="*/ 486 w 678"/>
              <a:gd name="T13" fmla="*/ 8 h 11"/>
              <a:gd name="T14" fmla="*/ 452 w 678"/>
              <a:gd name="T15" fmla="*/ 6 h 11"/>
              <a:gd name="T16" fmla="*/ 418 w 678"/>
              <a:gd name="T17" fmla="*/ 8 h 11"/>
              <a:gd name="T18" fmla="*/ 377 w 678"/>
              <a:gd name="T19" fmla="*/ 11 h 11"/>
              <a:gd name="T20" fmla="*/ 335 w 678"/>
              <a:gd name="T21" fmla="*/ 8 h 11"/>
              <a:gd name="T22" fmla="*/ 301 w 678"/>
              <a:gd name="T23" fmla="*/ 6 h 11"/>
              <a:gd name="T24" fmla="*/ 268 w 678"/>
              <a:gd name="T25" fmla="*/ 8 h 11"/>
              <a:gd name="T26" fmla="*/ 226 w 678"/>
              <a:gd name="T27" fmla="*/ 11 h 11"/>
              <a:gd name="T28" fmla="*/ 184 w 678"/>
              <a:gd name="T29" fmla="*/ 8 h 11"/>
              <a:gd name="T30" fmla="*/ 151 w 678"/>
              <a:gd name="T31" fmla="*/ 6 h 11"/>
              <a:gd name="T32" fmla="*/ 117 w 678"/>
              <a:gd name="T33" fmla="*/ 8 h 11"/>
              <a:gd name="T34" fmla="*/ 75 w 678"/>
              <a:gd name="T35" fmla="*/ 11 h 11"/>
              <a:gd name="T36" fmla="*/ 34 w 678"/>
              <a:gd name="T37" fmla="*/ 8 h 11"/>
              <a:gd name="T38" fmla="*/ 0 w 678"/>
              <a:gd name="T39" fmla="*/ 6 h 11"/>
              <a:gd name="T40" fmla="*/ 0 w 678"/>
              <a:gd name="T41" fmla="*/ 0 h 11"/>
              <a:gd name="T42" fmla="*/ 42 w 678"/>
              <a:gd name="T43" fmla="*/ 2 h 11"/>
              <a:gd name="T44" fmla="*/ 75 w 678"/>
              <a:gd name="T45" fmla="*/ 4 h 11"/>
              <a:gd name="T46" fmla="*/ 109 w 678"/>
              <a:gd name="T47" fmla="*/ 2 h 11"/>
              <a:gd name="T48" fmla="*/ 151 w 678"/>
              <a:gd name="T49" fmla="*/ 0 h 11"/>
              <a:gd name="T50" fmla="*/ 192 w 678"/>
              <a:gd name="T51" fmla="*/ 2 h 11"/>
              <a:gd name="T52" fmla="*/ 226 w 678"/>
              <a:gd name="T53" fmla="*/ 4 h 11"/>
              <a:gd name="T54" fmla="*/ 260 w 678"/>
              <a:gd name="T55" fmla="*/ 2 h 11"/>
              <a:gd name="T56" fmla="*/ 301 w 678"/>
              <a:gd name="T57" fmla="*/ 0 h 11"/>
              <a:gd name="T58" fmla="*/ 343 w 678"/>
              <a:gd name="T59" fmla="*/ 2 h 11"/>
              <a:gd name="T60" fmla="*/ 377 w 678"/>
              <a:gd name="T61" fmla="*/ 4 h 11"/>
              <a:gd name="T62" fmla="*/ 410 w 678"/>
              <a:gd name="T63" fmla="*/ 2 h 11"/>
              <a:gd name="T64" fmla="*/ 452 w 678"/>
              <a:gd name="T65" fmla="*/ 0 h 11"/>
              <a:gd name="T66" fmla="*/ 494 w 678"/>
              <a:gd name="T67" fmla="*/ 2 h 11"/>
              <a:gd name="T68" fmla="*/ 527 w 678"/>
              <a:gd name="T69" fmla="*/ 4 h 11"/>
              <a:gd name="T70" fmla="*/ 561 w 678"/>
              <a:gd name="T71" fmla="*/ 2 h 11"/>
              <a:gd name="T72" fmla="*/ 603 w 678"/>
              <a:gd name="T73" fmla="*/ 0 h 11"/>
              <a:gd name="T74" fmla="*/ 644 w 678"/>
              <a:gd name="T75" fmla="*/ 2 h 11"/>
              <a:gd name="T76" fmla="*/ 678 w 678"/>
              <a:gd name="T77" fmla="*/ 4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78" h="11">
                <a:moveTo>
                  <a:pt x="678" y="4"/>
                </a:moveTo>
                <a:cubicBezTo>
                  <a:pt x="678" y="11"/>
                  <a:pt x="678" y="11"/>
                  <a:pt x="678" y="11"/>
                </a:cubicBezTo>
                <a:cubicBezTo>
                  <a:pt x="657" y="11"/>
                  <a:pt x="646" y="9"/>
                  <a:pt x="636" y="8"/>
                </a:cubicBezTo>
                <a:cubicBezTo>
                  <a:pt x="627" y="7"/>
                  <a:pt x="619" y="6"/>
                  <a:pt x="603" y="6"/>
                </a:cubicBezTo>
                <a:cubicBezTo>
                  <a:pt x="586" y="6"/>
                  <a:pt x="578" y="7"/>
                  <a:pt x="569" y="8"/>
                </a:cubicBezTo>
                <a:cubicBezTo>
                  <a:pt x="559" y="9"/>
                  <a:pt x="548" y="11"/>
                  <a:pt x="527" y="11"/>
                </a:cubicBezTo>
                <a:cubicBezTo>
                  <a:pt x="506" y="11"/>
                  <a:pt x="495" y="9"/>
                  <a:pt x="486" y="8"/>
                </a:cubicBezTo>
                <a:cubicBezTo>
                  <a:pt x="476" y="7"/>
                  <a:pt x="469" y="6"/>
                  <a:pt x="452" y="6"/>
                </a:cubicBezTo>
                <a:cubicBezTo>
                  <a:pt x="435" y="6"/>
                  <a:pt x="427" y="7"/>
                  <a:pt x="418" y="8"/>
                </a:cubicBezTo>
                <a:cubicBezTo>
                  <a:pt x="409" y="9"/>
                  <a:pt x="398" y="11"/>
                  <a:pt x="377" y="11"/>
                </a:cubicBezTo>
                <a:cubicBezTo>
                  <a:pt x="356" y="11"/>
                  <a:pt x="345" y="9"/>
                  <a:pt x="335" y="8"/>
                </a:cubicBezTo>
                <a:cubicBezTo>
                  <a:pt x="326" y="7"/>
                  <a:pt x="318" y="6"/>
                  <a:pt x="301" y="6"/>
                </a:cubicBezTo>
                <a:cubicBezTo>
                  <a:pt x="285" y="6"/>
                  <a:pt x="277" y="7"/>
                  <a:pt x="268" y="8"/>
                </a:cubicBezTo>
                <a:cubicBezTo>
                  <a:pt x="258" y="9"/>
                  <a:pt x="247" y="11"/>
                  <a:pt x="226" y="11"/>
                </a:cubicBezTo>
                <a:cubicBezTo>
                  <a:pt x="205" y="11"/>
                  <a:pt x="194" y="9"/>
                  <a:pt x="184" y="8"/>
                </a:cubicBezTo>
                <a:cubicBezTo>
                  <a:pt x="175" y="7"/>
                  <a:pt x="167" y="6"/>
                  <a:pt x="151" y="6"/>
                </a:cubicBezTo>
                <a:cubicBezTo>
                  <a:pt x="134" y="6"/>
                  <a:pt x="126" y="7"/>
                  <a:pt x="117" y="8"/>
                </a:cubicBezTo>
                <a:cubicBezTo>
                  <a:pt x="107" y="9"/>
                  <a:pt x="96" y="11"/>
                  <a:pt x="75" y="11"/>
                </a:cubicBezTo>
                <a:cubicBezTo>
                  <a:pt x="54" y="11"/>
                  <a:pt x="43" y="9"/>
                  <a:pt x="34" y="8"/>
                </a:cubicBezTo>
                <a:cubicBezTo>
                  <a:pt x="25" y="7"/>
                  <a:pt x="17" y="6"/>
                  <a:pt x="0" y="6"/>
                </a:cubicBezTo>
                <a:cubicBezTo>
                  <a:pt x="0" y="0"/>
                  <a:pt x="0" y="0"/>
                  <a:pt x="0" y="0"/>
                </a:cubicBezTo>
                <a:cubicBezTo>
                  <a:pt x="21" y="0"/>
                  <a:pt x="32" y="1"/>
                  <a:pt x="42" y="2"/>
                </a:cubicBezTo>
                <a:cubicBezTo>
                  <a:pt x="51" y="3"/>
                  <a:pt x="59" y="4"/>
                  <a:pt x="75" y="4"/>
                </a:cubicBezTo>
                <a:cubicBezTo>
                  <a:pt x="92" y="4"/>
                  <a:pt x="100" y="3"/>
                  <a:pt x="109" y="2"/>
                </a:cubicBezTo>
                <a:cubicBezTo>
                  <a:pt x="119" y="1"/>
                  <a:pt x="130" y="0"/>
                  <a:pt x="151" y="0"/>
                </a:cubicBezTo>
                <a:cubicBezTo>
                  <a:pt x="172" y="0"/>
                  <a:pt x="183" y="1"/>
                  <a:pt x="192" y="2"/>
                </a:cubicBezTo>
                <a:cubicBezTo>
                  <a:pt x="201" y="3"/>
                  <a:pt x="209" y="4"/>
                  <a:pt x="226" y="4"/>
                </a:cubicBezTo>
                <a:cubicBezTo>
                  <a:pt x="243" y="4"/>
                  <a:pt x="251" y="3"/>
                  <a:pt x="260" y="2"/>
                </a:cubicBezTo>
                <a:cubicBezTo>
                  <a:pt x="269" y="1"/>
                  <a:pt x="280" y="0"/>
                  <a:pt x="301" y="0"/>
                </a:cubicBezTo>
                <a:cubicBezTo>
                  <a:pt x="322" y="0"/>
                  <a:pt x="333" y="1"/>
                  <a:pt x="343" y="2"/>
                </a:cubicBezTo>
                <a:cubicBezTo>
                  <a:pt x="352" y="3"/>
                  <a:pt x="360" y="4"/>
                  <a:pt x="377" y="4"/>
                </a:cubicBezTo>
                <a:cubicBezTo>
                  <a:pt x="393" y="4"/>
                  <a:pt x="401" y="3"/>
                  <a:pt x="410" y="2"/>
                </a:cubicBezTo>
                <a:cubicBezTo>
                  <a:pt x="420" y="1"/>
                  <a:pt x="431" y="0"/>
                  <a:pt x="452" y="0"/>
                </a:cubicBezTo>
                <a:cubicBezTo>
                  <a:pt x="473" y="0"/>
                  <a:pt x="484" y="1"/>
                  <a:pt x="494" y="2"/>
                </a:cubicBezTo>
                <a:cubicBezTo>
                  <a:pt x="503" y="3"/>
                  <a:pt x="511" y="4"/>
                  <a:pt x="527" y="4"/>
                </a:cubicBezTo>
                <a:cubicBezTo>
                  <a:pt x="544" y="4"/>
                  <a:pt x="552" y="3"/>
                  <a:pt x="561" y="2"/>
                </a:cubicBezTo>
                <a:cubicBezTo>
                  <a:pt x="571" y="1"/>
                  <a:pt x="582" y="0"/>
                  <a:pt x="603" y="0"/>
                </a:cubicBezTo>
                <a:cubicBezTo>
                  <a:pt x="624" y="0"/>
                  <a:pt x="635" y="1"/>
                  <a:pt x="644" y="2"/>
                </a:cubicBezTo>
                <a:cubicBezTo>
                  <a:pt x="653" y="3"/>
                  <a:pt x="661" y="4"/>
                  <a:pt x="678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" name="Freeform 589"/>
          <p:cNvSpPr>
            <a:spLocks/>
          </p:cNvSpPr>
          <p:nvPr/>
        </p:nvSpPr>
        <p:spPr bwMode="auto">
          <a:xfrm>
            <a:off x="2617123" y="8623856"/>
            <a:ext cx="1909763" cy="31750"/>
          </a:xfrm>
          <a:custGeom>
            <a:avLst/>
            <a:gdLst>
              <a:gd name="T0" fmla="*/ 629 w 629"/>
              <a:gd name="T1" fmla="*/ 4 h 11"/>
              <a:gd name="T2" fmla="*/ 629 w 629"/>
              <a:gd name="T3" fmla="*/ 11 h 11"/>
              <a:gd name="T4" fmla="*/ 590 w 629"/>
              <a:gd name="T5" fmla="*/ 8 h 11"/>
              <a:gd name="T6" fmla="*/ 559 w 629"/>
              <a:gd name="T7" fmla="*/ 6 h 11"/>
              <a:gd name="T8" fmla="*/ 528 w 629"/>
              <a:gd name="T9" fmla="*/ 8 h 11"/>
              <a:gd name="T10" fmla="*/ 489 w 629"/>
              <a:gd name="T11" fmla="*/ 11 h 11"/>
              <a:gd name="T12" fmla="*/ 450 w 629"/>
              <a:gd name="T13" fmla="*/ 8 h 11"/>
              <a:gd name="T14" fmla="*/ 419 w 629"/>
              <a:gd name="T15" fmla="*/ 6 h 11"/>
              <a:gd name="T16" fmla="*/ 388 w 629"/>
              <a:gd name="T17" fmla="*/ 8 h 11"/>
              <a:gd name="T18" fmla="*/ 349 w 629"/>
              <a:gd name="T19" fmla="*/ 11 h 11"/>
              <a:gd name="T20" fmla="*/ 311 w 629"/>
              <a:gd name="T21" fmla="*/ 8 h 11"/>
              <a:gd name="T22" fmla="*/ 280 w 629"/>
              <a:gd name="T23" fmla="*/ 6 h 11"/>
              <a:gd name="T24" fmla="*/ 248 w 629"/>
              <a:gd name="T25" fmla="*/ 8 h 11"/>
              <a:gd name="T26" fmla="*/ 210 w 629"/>
              <a:gd name="T27" fmla="*/ 11 h 11"/>
              <a:gd name="T28" fmla="*/ 171 w 629"/>
              <a:gd name="T29" fmla="*/ 8 h 11"/>
              <a:gd name="T30" fmla="*/ 140 w 629"/>
              <a:gd name="T31" fmla="*/ 6 h 11"/>
              <a:gd name="T32" fmla="*/ 109 w 629"/>
              <a:gd name="T33" fmla="*/ 8 h 11"/>
              <a:gd name="T34" fmla="*/ 70 w 629"/>
              <a:gd name="T35" fmla="*/ 11 h 11"/>
              <a:gd name="T36" fmla="*/ 31 w 629"/>
              <a:gd name="T37" fmla="*/ 8 h 11"/>
              <a:gd name="T38" fmla="*/ 0 w 629"/>
              <a:gd name="T39" fmla="*/ 6 h 11"/>
              <a:gd name="T40" fmla="*/ 0 w 629"/>
              <a:gd name="T41" fmla="*/ 0 h 11"/>
              <a:gd name="T42" fmla="*/ 39 w 629"/>
              <a:gd name="T43" fmla="*/ 2 h 11"/>
              <a:gd name="T44" fmla="*/ 70 w 629"/>
              <a:gd name="T45" fmla="*/ 4 h 11"/>
              <a:gd name="T46" fmla="*/ 101 w 629"/>
              <a:gd name="T47" fmla="*/ 2 h 11"/>
              <a:gd name="T48" fmla="*/ 140 w 629"/>
              <a:gd name="T49" fmla="*/ 0 h 11"/>
              <a:gd name="T50" fmla="*/ 179 w 629"/>
              <a:gd name="T51" fmla="*/ 2 h 11"/>
              <a:gd name="T52" fmla="*/ 210 w 629"/>
              <a:gd name="T53" fmla="*/ 4 h 11"/>
              <a:gd name="T54" fmla="*/ 241 w 629"/>
              <a:gd name="T55" fmla="*/ 2 h 11"/>
              <a:gd name="T56" fmla="*/ 280 w 629"/>
              <a:gd name="T57" fmla="*/ 0 h 11"/>
              <a:gd name="T58" fmla="*/ 318 w 629"/>
              <a:gd name="T59" fmla="*/ 2 h 11"/>
              <a:gd name="T60" fmla="*/ 349 w 629"/>
              <a:gd name="T61" fmla="*/ 4 h 11"/>
              <a:gd name="T62" fmla="*/ 380 w 629"/>
              <a:gd name="T63" fmla="*/ 2 h 11"/>
              <a:gd name="T64" fmla="*/ 419 w 629"/>
              <a:gd name="T65" fmla="*/ 0 h 11"/>
              <a:gd name="T66" fmla="*/ 458 w 629"/>
              <a:gd name="T67" fmla="*/ 2 h 11"/>
              <a:gd name="T68" fmla="*/ 489 w 629"/>
              <a:gd name="T69" fmla="*/ 4 h 11"/>
              <a:gd name="T70" fmla="*/ 520 w 629"/>
              <a:gd name="T71" fmla="*/ 2 h 11"/>
              <a:gd name="T72" fmla="*/ 559 w 629"/>
              <a:gd name="T73" fmla="*/ 0 h 11"/>
              <a:gd name="T74" fmla="*/ 597 w 629"/>
              <a:gd name="T75" fmla="*/ 2 h 11"/>
              <a:gd name="T76" fmla="*/ 629 w 629"/>
              <a:gd name="T77" fmla="*/ 4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29" h="11">
                <a:moveTo>
                  <a:pt x="629" y="4"/>
                </a:moveTo>
                <a:cubicBezTo>
                  <a:pt x="629" y="11"/>
                  <a:pt x="629" y="11"/>
                  <a:pt x="629" y="11"/>
                </a:cubicBezTo>
                <a:cubicBezTo>
                  <a:pt x="609" y="11"/>
                  <a:pt x="599" y="9"/>
                  <a:pt x="590" y="8"/>
                </a:cubicBezTo>
                <a:cubicBezTo>
                  <a:pt x="582" y="7"/>
                  <a:pt x="574" y="6"/>
                  <a:pt x="559" y="6"/>
                </a:cubicBezTo>
                <a:cubicBezTo>
                  <a:pt x="543" y="6"/>
                  <a:pt x="536" y="7"/>
                  <a:pt x="528" y="8"/>
                </a:cubicBezTo>
                <a:cubicBezTo>
                  <a:pt x="519" y="9"/>
                  <a:pt x="508" y="11"/>
                  <a:pt x="489" y="11"/>
                </a:cubicBezTo>
                <a:cubicBezTo>
                  <a:pt x="470" y="11"/>
                  <a:pt x="459" y="9"/>
                  <a:pt x="450" y="8"/>
                </a:cubicBezTo>
                <a:cubicBezTo>
                  <a:pt x="442" y="7"/>
                  <a:pt x="435" y="6"/>
                  <a:pt x="419" y="6"/>
                </a:cubicBezTo>
                <a:cubicBezTo>
                  <a:pt x="404" y="6"/>
                  <a:pt x="396" y="7"/>
                  <a:pt x="388" y="8"/>
                </a:cubicBezTo>
                <a:cubicBezTo>
                  <a:pt x="379" y="9"/>
                  <a:pt x="369" y="11"/>
                  <a:pt x="349" y="11"/>
                </a:cubicBezTo>
                <a:cubicBezTo>
                  <a:pt x="330" y="11"/>
                  <a:pt x="320" y="9"/>
                  <a:pt x="311" y="8"/>
                </a:cubicBezTo>
                <a:cubicBezTo>
                  <a:pt x="302" y="7"/>
                  <a:pt x="295" y="6"/>
                  <a:pt x="280" y="6"/>
                </a:cubicBezTo>
                <a:cubicBezTo>
                  <a:pt x="264" y="6"/>
                  <a:pt x="257" y="7"/>
                  <a:pt x="248" y="8"/>
                </a:cubicBezTo>
                <a:cubicBezTo>
                  <a:pt x="239" y="9"/>
                  <a:pt x="229" y="11"/>
                  <a:pt x="210" y="11"/>
                </a:cubicBezTo>
                <a:cubicBezTo>
                  <a:pt x="190" y="11"/>
                  <a:pt x="180" y="9"/>
                  <a:pt x="171" y="8"/>
                </a:cubicBezTo>
                <a:cubicBezTo>
                  <a:pt x="163" y="7"/>
                  <a:pt x="155" y="6"/>
                  <a:pt x="140" y="6"/>
                </a:cubicBezTo>
                <a:cubicBezTo>
                  <a:pt x="124" y="6"/>
                  <a:pt x="117" y="7"/>
                  <a:pt x="109" y="8"/>
                </a:cubicBezTo>
                <a:cubicBezTo>
                  <a:pt x="100" y="9"/>
                  <a:pt x="90" y="11"/>
                  <a:pt x="70" y="11"/>
                </a:cubicBezTo>
                <a:cubicBezTo>
                  <a:pt x="51" y="11"/>
                  <a:pt x="40" y="9"/>
                  <a:pt x="31" y="8"/>
                </a:cubicBezTo>
                <a:cubicBezTo>
                  <a:pt x="23" y="7"/>
                  <a:pt x="16" y="6"/>
                  <a:pt x="0" y="6"/>
                </a:cubicBezTo>
                <a:cubicBezTo>
                  <a:pt x="0" y="0"/>
                  <a:pt x="0" y="0"/>
                  <a:pt x="0" y="0"/>
                </a:cubicBezTo>
                <a:cubicBezTo>
                  <a:pt x="20" y="0"/>
                  <a:pt x="30" y="1"/>
                  <a:pt x="39" y="2"/>
                </a:cubicBezTo>
                <a:cubicBezTo>
                  <a:pt x="47" y="3"/>
                  <a:pt x="55" y="4"/>
                  <a:pt x="70" y="4"/>
                </a:cubicBezTo>
                <a:cubicBezTo>
                  <a:pt x="86" y="4"/>
                  <a:pt x="93" y="3"/>
                  <a:pt x="101" y="2"/>
                </a:cubicBezTo>
                <a:cubicBezTo>
                  <a:pt x="110" y="1"/>
                  <a:pt x="121" y="0"/>
                  <a:pt x="140" y="0"/>
                </a:cubicBezTo>
                <a:cubicBezTo>
                  <a:pt x="159" y="0"/>
                  <a:pt x="170" y="1"/>
                  <a:pt x="179" y="2"/>
                </a:cubicBezTo>
                <a:cubicBezTo>
                  <a:pt x="187" y="3"/>
                  <a:pt x="194" y="4"/>
                  <a:pt x="210" y="4"/>
                </a:cubicBezTo>
                <a:cubicBezTo>
                  <a:pt x="225" y="4"/>
                  <a:pt x="232" y="3"/>
                  <a:pt x="241" y="2"/>
                </a:cubicBezTo>
                <a:cubicBezTo>
                  <a:pt x="250" y="1"/>
                  <a:pt x="260" y="0"/>
                  <a:pt x="280" y="0"/>
                </a:cubicBezTo>
                <a:cubicBezTo>
                  <a:pt x="299" y="0"/>
                  <a:pt x="309" y="1"/>
                  <a:pt x="318" y="2"/>
                </a:cubicBezTo>
                <a:cubicBezTo>
                  <a:pt x="327" y="3"/>
                  <a:pt x="334" y="4"/>
                  <a:pt x="349" y="4"/>
                </a:cubicBezTo>
                <a:cubicBezTo>
                  <a:pt x="365" y="4"/>
                  <a:pt x="372" y="3"/>
                  <a:pt x="380" y="2"/>
                </a:cubicBezTo>
                <a:cubicBezTo>
                  <a:pt x="390" y="1"/>
                  <a:pt x="400" y="0"/>
                  <a:pt x="419" y="0"/>
                </a:cubicBezTo>
                <a:cubicBezTo>
                  <a:pt x="439" y="0"/>
                  <a:pt x="449" y="1"/>
                  <a:pt x="458" y="2"/>
                </a:cubicBezTo>
                <a:cubicBezTo>
                  <a:pt x="466" y="3"/>
                  <a:pt x="473" y="4"/>
                  <a:pt x="489" y="4"/>
                </a:cubicBezTo>
                <a:cubicBezTo>
                  <a:pt x="504" y="4"/>
                  <a:pt x="512" y="3"/>
                  <a:pt x="520" y="2"/>
                </a:cubicBezTo>
                <a:cubicBezTo>
                  <a:pt x="529" y="1"/>
                  <a:pt x="539" y="0"/>
                  <a:pt x="559" y="0"/>
                </a:cubicBezTo>
                <a:cubicBezTo>
                  <a:pt x="578" y="0"/>
                  <a:pt x="588" y="1"/>
                  <a:pt x="597" y="2"/>
                </a:cubicBezTo>
                <a:cubicBezTo>
                  <a:pt x="606" y="3"/>
                  <a:pt x="613" y="4"/>
                  <a:pt x="629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" name="Rectangle 360"/>
          <p:cNvSpPr/>
          <p:nvPr/>
        </p:nvSpPr>
        <p:spPr>
          <a:xfrm>
            <a:off x="1470948" y="8876847"/>
            <a:ext cx="1969030" cy="2962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48.665  </a:t>
            </a:r>
          </a:p>
        </p:txBody>
      </p:sp>
      <p:sp>
        <p:nvSpPr>
          <p:cNvPr id="362" name="Rectangle 361"/>
          <p:cNvSpPr/>
          <p:nvPr/>
        </p:nvSpPr>
        <p:spPr>
          <a:xfrm>
            <a:off x="2606038" y="8811199"/>
            <a:ext cx="1547813" cy="4672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tấn</a:t>
            </a:r>
          </a:p>
        </p:txBody>
      </p:sp>
      <p:sp>
        <p:nvSpPr>
          <p:cNvPr id="363" name="Freeform 591"/>
          <p:cNvSpPr>
            <a:spLocks/>
          </p:cNvSpPr>
          <p:nvPr/>
        </p:nvSpPr>
        <p:spPr bwMode="auto">
          <a:xfrm rot="10800000">
            <a:off x="3895590" y="8911294"/>
            <a:ext cx="218482" cy="228681"/>
          </a:xfrm>
          <a:custGeom>
            <a:avLst/>
            <a:gdLst>
              <a:gd name="T0" fmla="*/ 136 w 136"/>
              <a:gd name="T1" fmla="*/ 0 h 129"/>
              <a:gd name="T2" fmla="*/ 136 w 136"/>
              <a:gd name="T3" fmla="*/ 0 h 129"/>
              <a:gd name="T4" fmla="*/ 69 w 136"/>
              <a:gd name="T5" fmla="*/ 129 h 129"/>
              <a:gd name="T6" fmla="*/ 0 w 136"/>
              <a:gd name="T7" fmla="*/ 0 h 129"/>
              <a:gd name="T8" fmla="*/ 136 w 136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6" h="129">
                <a:moveTo>
                  <a:pt x="136" y="0"/>
                </a:moveTo>
                <a:lnTo>
                  <a:pt x="136" y="0"/>
                </a:lnTo>
                <a:lnTo>
                  <a:pt x="69" y="129"/>
                </a:lnTo>
                <a:lnTo>
                  <a:pt x="0" y="0"/>
                </a:lnTo>
                <a:lnTo>
                  <a:pt x="13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" name="Rectangle 363"/>
          <p:cNvSpPr/>
          <p:nvPr/>
        </p:nvSpPr>
        <p:spPr>
          <a:xfrm>
            <a:off x="3644236" y="8920720"/>
            <a:ext cx="1639352" cy="2327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200" b="1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200" b="1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,4</a:t>
            </a:r>
            <a:r>
              <a:rPr lang="en-US" sz="1200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356" name="Freeform 591"/>
          <p:cNvSpPr>
            <a:spLocks/>
          </p:cNvSpPr>
          <p:nvPr/>
        </p:nvSpPr>
        <p:spPr bwMode="auto">
          <a:xfrm>
            <a:off x="1475137" y="4976526"/>
            <a:ext cx="215900" cy="178373"/>
          </a:xfrm>
          <a:custGeom>
            <a:avLst/>
            <a:gdLst>
              <a:gd name="T0" fmla="*/ 136 w 136"/>
              <a:gd name="T1" fmla="*/ 0 h 129"/>
              <a:gd name="T2" fmla="*/ 136 w 136"/>
              <a:gd name="T3" fmla="*/ 0 h 129"/>
              <a:gd name="T4" fmla="*/ 69 w 136"/>
              <a:gd name="T5" fmla="*/ 129 h 129"/>
              <a:gd name="T6" fmla="*/ 0 w 136"/>
              <a:gd name="T7" fmla="*/ 0 h 129"/>
              <a:gd name="T8" fmla="*/ 136 w 136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6" h="129">
                <a:moveTo>
                  <a:pt x="136" y="0"/>
                </a:moveTo>
                <a:lnTo>
                  <a:pt x="136" y="0"/>
                </a:lnTo>
                <a:lnTo>
                  <a:pt x="69" y="129"/>
                </a:lnTo>
                <a:lnTo>
                  <a:pt x="0" y="0"/>
                </a:lnTo>
                <a:lnTo>
                  <a:pt x="136" y="0"/>
                </a:lnTo>
                <a:close/>
              </a:path>
            </a:pathLst>
          </a:custGeom>
          <a:solidFill>
            <a:srgbClr val="CB20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62" y="462953"/>
            <a:ext cx="939094" cy="90000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65" name="Rectangle 364"/>
          <p:cNvSpPr/>
          <p:nvPr/>
        </p:nvSpPr>
        <p:spPr>
          <a:xfrm>
            <a:off x="5524245" y="4895434"/>
            <a:ext cx="7103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1600" spc="-5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600" spc="-5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,3</a:t>
            </a:r>
            <a:r>
              <a:rPr lang="en-US" sz="1400" spc="-5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367" name="Freeform 591"/>
          <p:cNvSpPr>
            <a:spLocks/>
          </p:cNvSpPr>
          <p:nvPr/>
        </p:nvSpPr>
        <p:spPr bwMode="auto">
          <a:xfrm>
            <a:off x="5412261" y="4995573"/>
            <a:ext cx="215900" cy="178373"/>
          </a:xfrm>
          <a:custGeom>
            <a:avLst/>
            <a:gdLst>
              <a:gd name="T0" fmla="*/ 136 w 136"/>
              <a:gd name="T1" fmla="*/ 0 h 129"/>
              <a:gd name="T2" fmla="*/ 136 w 136"/>
              <a:gd name="T3" fmla="*/ 0 h 129"/>
              <a:gd name="T4" fmla="*/ 69 w 136"/>
              <a:gd name="T5" fmla="*/ 129 h 129"/>
              <a:gd name="T6" fmla="*/ 0 w 136"/>
              <a:gd name="T7" fmla="*/ 0 h 129"/>
              <a:gd name="T8" fmla="*/ 136 w 136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6" h="129">
                <a:moveTo>
                  <a:pt x="136" y="0"/>
                </a:moveTo>
                <a:lnTo>
                  <a:pt x="136" y="0"/>
                </a:lnTo>
                <a:lnTo>
                  <a:pt x="69" y="129"/>
                </a:lnTo>
                <a:lnTo>
                  <a:pt x="0" y="0"/>
                </a:lnTo>
                <a:lnTo>
                  <a:pt x="136" y="0"/>
                </a:lnTo>
                <a:close/>
              </a:path>
            </a:pathLst>
          </a:custGeom>
          <a:solidFill>
            <a:srgbClr val="CB20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6" name="Picture 36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96542" y="6377999"/>
            <a:ext cx="216000" cy="17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741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Freeform 21"/>
          <p:cNvSpPr>
            <a:spLocks/>
          </p:cNvSpPr>
          <p:nvPr/>
        </p:nvSpPr>
        <p:spPr bwMode="auto">
          <a:xfrm>
            <a:off x="342862" y="381000"/>
            <a:ext cx="6174000" cy="9316800"/>
          </a:xfrm>
          <a:custGeom>
            <a:avLst/>
            <a:gdLst>
              <a:gd name="T0" fmla="*/ 2026 w 2074"/>
              <a:gd name="T1" fmla="*/ 0 h 2646"/>
              <a:gd name="T2" fmla="*/ 48 w 2074"/>
              <a:gd name="T3" fmla="*/ 0 h 2646"/>
              <a:gd name="T4" fmla="*/ 0 w 2074"/>
              <a:gd name="T5" fmla="*/ 48 h 2646"/>
              <a:gd name="T6" fmla="*/ 0 w 2074"/>
              <a:gd name="T7" fmla="*/ 2598 h 2646"/>
              <a:gd name="T8" fmla="*/ 48 w 2074"/>
              <a:gd name="T9" fmla="*/ 2646 h 2646"/>
              <a:gd name="T10" fmla="*/ 2026 w 2074"/>
              <a:gd name="T11" fmla="*/ 2646 h 2646"/>
              <a:gd name="T12" fmla="*/ 2074 w 2074"/>
              <a:gd name="T13" fmla="*/ 2598 h 2646"/>
              <a:gd name="T14" fmla="*/ 2074 w 2074"/>
              <a:gd name="T15" fmla="*/ 48 h 2646"/>
              <a:gd name="T16" fmla="*/ 2026 w 2074"/>
              <a:gd name="T17" fmla="*/ 0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74" h="2646">
                <a:moveTo>
                  <a:pt x="2026" y="0"/>
                </a:moveTo>
                <a:cubicBezTo>
                  <a:pt x="48" y="0"/>
                  <a:pt x="48" y="0"/>
                  <a:pt x="48" y="0"/>
                </a:cubicBezTo>
                <a:cubicBezTo>
                  <a:pt x="22" y="0"/>
                  <a:pt x="0" y="22"/>
                  <a:pt x="0" y="48"/>
                </a:cubicBezTo>
                <a:cubicBezTo>
                  <a:pt x="0" y="2598"/>
                  <a:pt x="0" y="2598"/>
                  <a:pt x="0" y="2598"/>
                </a:cubicBezTo>
                <a:cubicBezTo>
                  <a:pt x="0" y="2624"/>
                  <a:pt x="22" y="2646"/>
                  <a:pt x="48" y="2646"/>
                </a:cubicBezTo>
                <a:cubicBezTo>
                  <a:pt x="2026" y="2646"/>
                  <a:pt x="2026" y="2646"/>
                  <a:pt x="2026" y="2646"/>
                </a:cubicBezTo>
                <a:cubicBezTo>
                  <a:pt x="2052" y="2646"/>
                  <a:pt x="2074" y="2624"/>
                  <a:pt x="2074" y="2598"/>
                </a:cubicBezTo>
                <a:cubicBezTo>
                  <a:pt x="2074" y="48"/>
                  <a:pt x="2074" y="48"/>
                  <a:pt x="2074" y="48"/>
                </a:cubicBezTo>
                <a:cubicBezTo>
                  <a:pt x="2074" y="22"/>
                  <a:pt x="2052" y="0"/>
                  <a:pt x="2026" y="0"/>
                </a:cubicBezTo>
              </a:path>
            </a:pathLst>
          </a:custGeom>
          <a:solidFill>
            <a:srgbClr val="F5E9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21" name="Freeform 7"/>
          <p:cNvSpPr>
            <a:spLocks/>
          </p:cNvSpPr>
          <p:nvPr/>
        </p:nvSpPr>
        <p:spPr bwMode="auto">
          <a:xfrm>
            <a:off x="618744" y="552449"/>
            <a:ext cx="5669280" cy="393700"/>
          </a:xfrm>
          <a:custGeom>
            <a:avLst/>
            <a:gdLst>
              <a:gd name="T0" fmla="*/ 1839 w 1887"/>
              <a:gd name="T1" fmla="*/ 133 h 133"/>
              <a:gd name="T2" fmla="*/ 48 w 1887"/>
              <a:gd name="T3" fmla="*/ 133 h 133"/>
              <a:gd name="T4" fmla="*/ 0 w 1887"/>
              <a:gd name="T5" fmla="*/ 85 h 133"/>
              <a:gd name="T6" fmla="*/ 0 w 1887"/>
              <a:gd name="T7" fmla="*/ 48 h 133"/>
              <a:gd name="T8" fmla="*/ 48 w 1887"/>
              <a:gd name="T9" fmla="*/ 0 h 133"/>
              <a:gd name="T10" fmla="*/ 1839 w 1887"/>
              <a:gd name="T11" fmla="*/ 0 h 133"/>
              <a:gd name="T12" fmla="*/ 1887 w 1887"/>
              <a:gd name="T13" fmla="*/ 48 h 133"/>
              <a:gd name="T14" fmla="*/ 1887 w 1887"/>
              <a:gd name="T15" fmla="*/ 85 h 133"/>
              <a:gd name="T16" fmla="*/ 1839 w 1887"/>
              <a:gd name="T17" fmla="*/ 133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7" h="133">
                <a:moveTo>
                  <a:pt x="1839" y="133"/>
                </a:moveTo>
                <a:cubicBezTo>
                  <a:pt x="48" y="133"/>
                  <a:pt x="48" y="133"/>
                  <a:pt x="48" y="133"/>
                </a:cubicBezTo>
                <a:cubicBezTo>
                  <a:pt x="22" y="133"/>
                  <a:pt x="0" y="112"/>
                  <a:pt x="0" y="85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21"/>
                  <a:pt x="22" y="0"/>
                  <a:pt x="48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65" y="0"/>
                  <a:pt x="1887" y="21"/>
                  <a:pt x="1887" y="48"/>
                </a:cubicBezTo>
                <a:cubicBezTo>
                  <a:pt x="1887" y="85"/>
                  <a:pt x="1887" y="85"/>
                  <a:pt x="1887" y="85"/>
                </a:cubicBezTo>
                <a:cubicBezTo>
                  <a:pt x="1887" y="112"/>
                  <a:pt x="1865" y="133"/>
                  <a:pt x="1839" y="133"/>
                </a:cubicBezTo>
                <a:close/>
              </a:path>
            </a:pathLst>
          </a:custGeom>
          <a:solidFill>
            <a:srgbClr val="2E5A7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42"/>
          <p:cNvSpPr>
            <a:spLocks/>
          </p:cNvSpPr>
          <p:nvPr/>
        </p:nvSpPr>
        <p:spPr bwMode="auto">
          <a:xfrm>
            <a:off x="1189038" y="2137092"/>
            <a:ext cx="9525" cy="1588"/>
          </a:xfrm>
          <a:custGeom>
            <a:avLst/>
            <a:gdLst>
              <a:gd name="T0" fmla="*/ 3 w 3"/>
              <a:gd name="T1" fmla="*/ 0 h 1"/>
              <a:gd name="T2" fmla="*/ 3 w 3"/>
              <a:gd name="T3" fmla="*/ 1 h 1"/>
              <a:gd name="T4" fmla="*/ 1 w 3"/>
              <a:gd name="T5" fmla="*/ 1 h 1"/>
              <a:gd name="T6" fmla="*/ 0 w 3"/>
              <a:gd name="T7" fmla="*/ 0 h 1"/>
              <a:gd name="T8" fmla="*/ 0 w 3"/>
              <a:gd name="T9" fmla="*/ 0 h 1"/>
              <a:gd name="T10" fmla="*/ 1 w 3"/>
              <a:gd name="T11" fmla="*/ 0 h 1"/>
              <a:gd name="T12" fmla="*/ 3 w 3"/>
              <a:gd name="T13" fmla="*/ 0 h 1"/>
              <a:gd name="T14" fmla="*/ 3 w 3"/>
              <a:gd name="T15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" h="1">
                <a:moveTo>
                  <a:pt x="3" y="0"/>
                </a:moveTo>
                <a:cubicBezTo>
                  <a:pt x="3" y="1"/>
                  <a:pt x="3" y="1"/>
                  <a:pt x="3" y="1"/>
                </a:cubicBezTo>
                <a:cubicBezTo>
                  <a:pt x="1" y="1"/>
                  <a:pt x="1" y="1"/>
                  <a:pt x="1" y="1"/>
                </a:cubicBezTo>
                <a:cubicBezTo>
                  <a:pt x="1" y="1"/>
                  <a:pt x="0" y="1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lose/>
              </a:path>
            </a:pathLst>
          </a:custGeom>
          <a:solidFill>
            <a:srgbClr val="FFFE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8"/>
          <p:cNvSpPr>
            <a:spLocks/>
          </p:cNvSpPr>
          <p:nvPr/>
        </p:nvSpPr>
        <p:spPr bwMode="auto">
          <a:xfrm>
            <a:off x="618744" y="5181600"/>
            <a:ext cx="5669280" cy="406400"/>
          </a:xfrm>
          <a:custGeom>
            <a:avLst/>
            <a:gdLst>
              <a:gd name="T0" fmla="*/ 1857 w 1905"/>
              <a:gd name="T1" fmla="*/ 139 h 139"/>
              <a:gd name="T2" fmla="*/ 48 w 1905"/>
              <a:gd name="T3" fmla="*/ 139 h 139"/>
              <a:gd name="T4" fmla="*/ 0 w 1905"/>
              <a:gd name="T5" fmla="*/ 91 h 139"/>
              <a:gd name="T6" fmla="*/ 0 w 1905"/>
              <a:gd name="T7" fmla="*/ 48 h 139"/>
              <a:gd name="T8" fmla="*/ 48 w 1905"/>
              <a:gd name="T9" fmla="*/ 0 h 139"/>
              <a:gd name="T10" fmla="*/ 1857 w 1905"/>
              <a:gd name="T11" fmla="*/ 0 h 139"/>
              <a:gd name="T12" fmla="*/ 1905 w 1905"/>
              <a:gd name="T13" fmla="*/ 48 h 139"/>
              <a:gd name="T14" fmla="*/ 1905 w 1905"/>
              <a:gd name="T15" fmla="*/ 91 h 139"/>
              <a:gd name="T16" fmla="*/ 1857 w 1905"/>
              <a:gd name="T17" fmla="*/ 139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05" h="139">
                <a:moveTo>
                  <a:pt x="1857" y="139"/>
                </a:moveTo>
                <a:cubicBezTo>
                  <a:pt x="48" y="139"/>
                  <a:pt x="48" y="139"/>
                  <a:pt x="48" y="139"/>
                </a:cubicBezTo>
                <a:cubicBezTo>
                  <a:pt x="22" y="139"/>
                  <a:pt x="0" y="118"/>
                  <a:pt x="0" y="91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22"/>
                  <a:pt x="22" y="0"/>
                  <a:pt x="48" y="0"/>
                </a:cubicBezTo>
                <a:cubicBezTo>
                  <a:pt x="1857" y="0"/>
                  <a:pt x="1857" y="0"/>
                  <a:pt x="1857" y="0"/>
                </a:cubicBezTo>
                <a:cubicBezTo>
                  <a:pt x="1883" y="0"/>
                  <a:pt x="1905" y="22"/>
                  <a:pt x="1905" y="48"/>
                </a:cubicBezTo>
                <a:cubicBezTo>
                  <a:pt x="1905" y="91"/>
                  <a:pt x="1905" y="91"/>
                  <a:pt x="1905" y="91"/>
                </a:cubicBezTo>
                <a:cubicBezTo>
                  <a:pt x="1905" y="118"/>
                  <a:pt x="1883" y="139"/>
                  <a:pt x="1857" y="139"/>
                </a:cubicBezTo>
                <a:close/>
              </a:path>
            </a:pathLst>
          </a:custGeom>
          <a:solidFill>
            <a:srgbClr val="2E5A7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67" name="Freeform 26"/>
          <p:cNvSpPr>
            <a:spLocks/>
          </p:cNvSpPr>
          <p:nvPr/>
        </p:nvSpPr>
        <p:spPr bwMode="auto">
          <a:xfrm>
            <a:off x="1530350" y="6965950"/>
            <a:ext cx="3683000" cy="709613"/>
          </a:xfrm>
          <a:custGeom>
            <a:avLst/>
            <a:gdLst>
              <a:gd name="T0" fmla="*/ 2320 w 2320"/>
              <a:gd name="T1" fmla="*/ 447 h 447"/>
              <a:gd name="T2" fmla="*/ 2320 w 2320"/>
              <a:gd name="T3" fmla="*/ 0 h 447"/>
              <a:gd name="T4" fmla="*/ 0 w 2320"/>
              <a:gd name="T5" fmla="*/ 0 h 447"/>
              <a:gd name="T6" fmla="*/ 0 w 2320"/>
              <a:gd name="T7" fmla="*/ 447 h 447"/>
              <a:gd name="T8" fmla="*/ 5 w 2320"/>
              <a:gd name="T9" fmla="*/ 447 h 447"/>
              <a:gd name="T10" fmla="*/ 5 w 2320"/>
              <a:gd name="T11" fmla="*/ 6 h 447"/>
              <a:gd name="T12" fmla="*/ 2314 w 2320"/>
              <a:gd name="T13" fmla="*/ 6 h 447"/>
              <a:gd name="T14" fmla="*/ 2314 w 2320"/>
              <a:gd name="T15" fmla="*/ 447 h 447"/>
              <a:gd name="T16" fmla="*/ 2320 w 2320"/>
              <a:gd name="T17" fmla="*/ 447 h 447"/>
              <a:gd name="T18" fmla="*/ 2320 w 2320"/>
              <a:gd name="T19" fmla="*/ 447 h 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20" h="447">
                <a:moveTo>
                  <a:pt x="2320" y="447"/>
                </a:moveTo>
                <a:lnTo>
                  <a:pt x="2320" y="0"/>
                </a:lnTo>
                <a:lnTo>
                  <a:pt x="0" y="0"/>
                </a:lnTo>
                <a:lnTo>
                  <a:pt x="0" y="447"/>
                </a:lnTo>
                <a:lnTo>
                  <a:pt x="5" y="447"/>
                </a:lnTo>
                <a:lnTo>
                  <a:pt x="5" y="6"/>
                </a:lnTo>
                <a:lnTo>
                  <a:pt x="2314" y="6"/>
                </a:lnTo>
                <a:lnTo>
                  <a:pt x="2314" y="447"/>
                </a:lnTo>
                <a:lnTo>
                  <a:pt x="2320" y="447"/>
                </a:lnTo>
                <a:lnTo>
                  <a:pt x="2320" y="447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74" name="Freeform 38"/>
          <p:cNvSpPr>
            <a:spLocks/>
          </p:cNvSpPr>
          <p:nvPr/>
        </p:nvSpPr>
        <p:spPr bwMode="auto">
          <a:xfrm>
            <a:off x="862005" y="7424637"/>
            <a:ext cx="216000" cy="216000"/>
          </a:xfrm>
          <a:custGeom>
            <a:avLst/>
            <a:gdLst>
              <a:gd name="T0" fmla="*/ 247 w 247"/>
              <a:gd name="T1" fmla="*/ 199 h 199"/>
              <a:gd name="T2" fmla="*/ 247 w 247"/>
              <a:gd name="T3" fmla="*/ 199 h 199"/>
              <a:gd name="T4" fmla="*/ 123 w 247"/>
              <a:gd name="T5" fmla="*/ 0 h 199"/>
              <a:gd name="T6" fmla="*/ 0 w 247"/>
              <a:gd name="T7" fmla="*/ 199 h 199"/>
              <a:gd name="T8" fmla="*/ 247 w 247"/>
              <a:gd name="T9" fmla="*/ 199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7" h="199">
                <a:moveTo>
                  <a:pt x="247" y="199"/>
                </a:moveTo>
                <a:lnTo>
                  <a:pt x="247" y="199"/>
                </a:lnTo>
                <a:lnTo>
                  <a:pt x="123" y="0"/>
                </a:lnTo>
                <a:lnTo>
                  <a:pt x="0" y="199"/>
                </a:lnTo>
                <a:lnTo>
                  <a:pt x="247" y="199"/>
                </a:lnTo>
                <a:close/>
              </a:path>
            </a:pathLst>
          </a:custGeom>
          <a:solidFill>
            <a:srgbClr val="0087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693421" y="584198"/>
            <a:ext cx="5505450" cy="3367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pc="-50">
                <a:latin typeface="Arial" panose="020B0604020202020204" pitchFamily="34" charset="0"/>
                <a:cs typeface="Arial" panose="020B0604020202020204" pitchFamily="34" charset="0"/>
              </a:rPr>
              <a:t>CHỈ SỐ SẢN XUẤT CÔNG NGHIỆP (IIP)</a:t>
            </a:r>
          </a:p>
        </p:txBody>
      </p:sp>
      <p:sp>
        <p:nvSpPr>
          <p:cNvPr id="94" name="Rectangle 93"/>
          <p:cNvSpPr/>
          <p:nvPr/>
        </p:nvSpPr>
        <p:spPr>
          <a:xfrm>
            <a:off x="533400" y="1054946"/>
            <a:ext cx="550545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IIP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  <a:r>
              <a:rPr lang="vi-VN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tháng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 so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kỳ</a:t>
            </a:r>
            <a:endParaRPr lang="en-US" sz="1200" b="1" spc="-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5" name="Straight Connector 94"/>
          <p:cNvCxnSpPr/>
          <p:nvPr/>
        </p:nvCxnSpPr>
        <p:spPr>
          <a:xfrm>
            <a:off x="620078" y="1359746"/>
            <a:ext cx="563798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1"/>
          <p:cNvSpPr/>
          <p:nvPr/>
        </p:nvSpPr>
        <p:spPr>
          <a:xfrm>
            <a:off x="618744" y="5702734"/>
            <a:ext cx="5669280" cy="3399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VỐN ĐẦU TƯ</a:t>
            </a:r>
            <a:r>
              <a:rPr lang="vi-VN" sz="14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1200" b="1" spc="-50">
                <a:solidFill>
                  <a:schemeClr val="tx1"/>
                </a:solidFill>
                <a:cs typeface="Arial" panose="020B0604020202020204" pitchFamily="34" charset="0"/>
              </a:rPr>
              <a:t>từ nguồn ngân sách Nhà nước địa phương</a:t>
            </a:r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tháng năm 2025</a:t>
            </a:r>
          </a:p>
        </p:txBody>
      </p:sp>
      <p:cxnSp>
        <p:nvCxnSpPr>
          <p:cNvPr id="103" name="Straight Connector 102"/>
          <p:cNvCxnSpPr/>
          <p:nvPr/>
        </p:nvCxnSpPr>
        <p:spPr>
          <a:xfrm>
            <a:off x="620078" y="6042660"/>
            <a:ext cx="563798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Rectangle 103"/>
          <p:cNvSpPr/>
          <p:nvPr/>
        </p:nvSpPr>
        <p:spPr>
          <a:xfrm>
            <a:off x="685800" y="5227320"/>
            <a:ext cx="550545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pc="-50">
                <a:latin typeface="Arial" panose="020B0604020202020204" pitchFamily="34" charset="0"/>
                <a:cs typeface="Arial" panose="020B0604020202020204" pitchFamily="34" charset="0"/>
              </a:rPr>
              <a:t>VỐN ĐẦU TƯ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998029" y="7404747"/>
            <a:ext cx="850162" cy="2962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pc="-50">
                <a:solidFill>
                  <a:srgbClr val="2C4D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pc="-50">
                <a:solidFill>
                  <a:srgbClr val="2C4D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6,1</a:t>
            </a:r>
            <a:r>
              <a:rPr lang="en-US" sz="1200" spc="-50">
                <a:solidFill>
                  <a:srgbClr val="2C4D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52" name="Freeform 8"/>
          <p:cNvSpPr>
            <a:spLocks/>
          </p:cNvSpPr>
          <p:nvPr/>
        </p:nvSpPr>
        <p:spPr bwMode="auto">
          <a:xfrm>
            <a:off x="716061" y="2168532"/>
            <a:ext cx="2027019" cy="1929033"/>
          </a:xfrm>
          <a:custGeom>
            <a:avLst/>
            <a:gdLst>
              <a:gd name="T0" fmla="*/ 675 w 680"/>
              <a:gd name="T1" fmla="*/ 338 h 660"/>
              <a:gd name="T2" fmla="*/ 331 w 680"/>
              <a:gd name="T3" fmla="*/ 655 h 660"/>
              <a:gd name="T4" fmla="*/ 5 w 680"/>
              <a:gd name="T5" fmla="*/ 321 h 660"/>
              <a:gd name="T6" fmla="*/ 349 w 680"/>
              <a:gd name="T7" fmla="*/ 5 h 660"/>
              <a:gd name="T8" fmla="*/ 675 w 680"/>
              <a:gd name="T9" fmla="*/ 338 h 6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0" h="660">
                <a:moveTo>
                  <a:pt x="675" y="338"/>
                </a:moveTo>
                <a:cubicBezTo>
                  <a:pt x="670" y="518"/>
                  <a:pt x="516" y="660"/>
                  <a:pt x="331" y="655"/>
                </a:cubicBezTo>
                <a:cubicBezTo>
                  <a:pt x="146" y="650"/>
                  <a:pt x="0" y="501"/>
                  <a:pt x="5" y="321"/>
                </a:cubicBezTo>
                <a:cubicBezTo>
                  <a:pt x="10" y="142"/>
                  <a:pt x="164" y="0"/>
                  <a:pt x="349" y="5"/>
                </a:cubicBezTo>
                <a:cubicBezTo>
                  <a:pt x="534" y="9"/>
                  <a:pt x="680" y="159"/>
                  <a:pt x="675" y="33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" name="Oval 10"/>
          <p:cNvSpPr>
            <a:spLocks noChangeArrowheads="1"/>
          </p:cNvSpPr>
          <p:nvPr/>
        </p:nvSpPr>
        <p:spPr bwMode="auto">
          <a:xfrm>
            <a:off x="769492" y="2254722"/>
            <a:ext cx="1920156" cy="175822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4" name="Freeform 9"/>
          <p:cNvSpPr>
            <a:spLocks noEditPoints="1"/>
          </p:cNvSpPr>
          <p:nvPr/>
        </p:nvSpPr>
        <p:spPr bwMode="auto">
          <a:xfrm>
            <a:off x="682638" y="2164862"/>
            <a:ext cx="2093867" cy="1957086"/>
          </a:xfrm>
          <a:custGeom>
            <a:avLst/>
            <a:gdLst>
              <a:gd name="T0" fmla="*/ 359 w 680"/>
              <a:gd name="T1" fmla="*/ 650 h 660"/>
              <a:gd name="T2" fmla="*/ 309 w 680"/>
              <a:gd name="T3" fmla="*/ 654 h 660"/>
              <a:gd name="T4" fmla="*/ 387 w 680"/>
              <a:gd name="T5" fmla="*/ 657 h 660"/>
              <a:gd name="T6" fmla="*/ 413 w 680"/>
              <a:gd name="T7" fmla="*/ 643 h 660"/>
              <a:gd name="T8" fmla="*/ 245 w 680"/>
              <a:gd name="T9" fmla="*/ 642 h 660"/>
              <a:gd name="T10" fmla="*/ 442 w 680"/>
              <a:gd name="T11" fmla="*/ 645 h 660"/>
              <a:gd name="T12" fmla="*/ 228 w 680"/>
              <a:gd name="T13" fmla="*/ 636 h 660"/>
              <a:gd name="T14" fmla="*/ 462 w 680"/>
              <a:gd name="T15" fmla="*/ 633 h 660"/>
              <a:gd name="T16" fmla="*/ 490 w 680"/>
              <a:gd name="T17" fmla="*/ 616 h 660"/>
              <a:gd name="T18" fmla="*/ 175 w 680"/>
              <a:gd name="T19" fmla="*/ 608 h 660"/>
              <a:gd name="T20" fmla="*/ 519 w 680"/>
              <a:gd name="T21" fmla="*/ 611 h 660"/>
              <a:gd name="T22" fmla="*/ 147 w 680"/>
              <a:gd name="T23" fmla="*/ 601 h 660"/>
              <a:gd name="T24" fmla="*/ 124 w 680"/>
              <a:gd name="T25" fmla="*/ 585 h 660"/>
              <a:gd name="T26" fmla="*/ 564 w 680"/>
              <a:gd name="T27" fmla="*/ 572 h 660"/>
              <a:gd name="T28" fmla="*/ 110 w 680"/>
              <a:gd name="T29" fmla="*/ 567 h 660"/>
              <a:gd name="T30" fmla="*/ 581 w 680"/>
              <a:gd name="T31" fmla="*/ 561 h 660"/>
              <a:gd name="T32" fmla="*/ 88 w 680"/>
              <a:gd name="T33" fmla="*/ 549 h 660"/>
              <a:gd name="T34" fmla="*/ 596 w 680"/>
              <a:gd name="T35" fmla="*/ 540 h 660"/>
              <a:gd name="T36" fmla="*/ 612 w 680"/>
              <a:gd name="T37" fmla="*/ 512 h 660"/>
              <a:gd name="T38" fmla="*/ 59 w 680"/>
              <a:gd name="T39" fmla="*/ 498 h 660"/>
              <a:gd name="T40" fmla="*/ 635 w 680"/>
              <a:gd name="T41" fmla="*/ 495 h 660"/>
              <a:gd name="T42" fmla="*/ 41 w 680"/>
              <a:gd name="T43" fmla="*/ 482 h 660"/>
              <a:gd name="T44" fmla="*/ 644 w 680"/>
              <a:gd name="T45" fmla="*/ 473 h 660"/>
              <a:gd name="T46" fmla="*/ 650 w 680"/>
              <a:gd name="T47" fmla="*/ 442 h 660"/>
              <a:gd name="T48" fmla="*/ 19 w 680"/>
              <a:gd name="T49" fmla="*/ 423 h 660"/>
              <a:gd name="T50" fmla="*/ 668 w 680"/>
              <a:gd name="T51" fmla="*/ 419 h 660"/>
              <a:gd name="T52" fmla="*/ 14 w 680"/>
              <a:gd name="T53" fmla="*/ 406 h 660"/>
              <a:gd name="T54" fmla="*/ 669 w 680"/>
              <a:gd name="T55" fmla="*/ 397 h 660"/>
              <a:gd name="T56" fmla="*/ 8 w 680"/>
              <a:gd name="T57" fmla="*/ 380 h 660"/>
              <a:gd name="T58" fmla="*/ 5 w 680"/>
              <a:gd name="T59" fmla="*/ 344 h 660"/>
              <a:gd name="T60" fmla="*/ 670 w 680"/>
              <a:gd name="T61" fmla="*/ 338 h 660"/>
              <a:gd name="T62" fmla="*/ 675 w 680"/>
              <a:gd name="T63" fmla="*/ 343 h 660"/>
              <a:gd name="T64" fmla="*/ 670 w 680"/>
              <a:gd name="T65" fmla="*/ 311 h 660"/>
              <a:gd name="T66" fmla="*/ 7 w 680"/>
              <a:gd name="T67" fmla="*/ 290 h 660"/>
              <a:gd name="T68" fmla="*/ 673 w 680"/>
              <a:gd name="T69" fmla="*/ 289 h 660"/>
              <a:gd name="T70" fmla="*/ 10 w 680"/>
              <a:gd name="T71" fmla="*/ 273 h 660"/>
              <a:gd name="T72" fmla="*/ 662 w 680"/>
              <a:gd name="T73" fmla="*/ 259 h 660"/>
              <a:gd name="T74" fmla="*/ 655 w 680"/>
              <a:gd name="T75" fmla="*/ 233 h 660"/>
              <a:gd name="T76" fmla="*/ 21 w 680"/>
              <a:gd name="T77" fmla="*/ 215 h 660"/>
              <a:gd name="T78" fmla="*/ 655 w 680"/>
              <a:gd name="T79" fmla="*/ 205 h 660"/>
              <a:gd name="T80" fmla="*/ 36 w 680"/>
              <a:gd name="T81" fmla="*/ 196 h 660"/>
              <a:gd name="T82" fmla="*/ 47 w 680"/>
              <a:gd name="T83" fmla="*/ 172 h 660"/>
              <a:gd name="T84" fmla="*/ 623 w 680"/>
              <a:gd name="T85" fmla="*/ 155 h 660"/>
              <a:gd name="T86" fmla="*/ 60 w 680"/>
              <a:gd name="T87" fmla="*/ 142 h 660"/>
              <a:gd name="T88" fmla="*/ 614 w 680"/>
              <a:gd name="T89" fmla="*/ 133 h 660"/>
              <a:gd name="T90" fmla="*/ 84 w 680"/>
              <a:gd name="T91" fmla="*/ 120 h 660"/>
              <a:gd name="T92" fmla="*/ 596 w 680"/>
              <a:gd name="T93" fmla="*/ 112 h 660"/>
              <a:gd name="T94" fmla="*/ 99 w 680"/>
              <a:gd name="T95" fmla="*/ 108 h 660"/>
              <a:gd name="T96" fmla="*/ 116 w 680"/>
              <a:gd name="T97" fmla="*/ 88 h 660"/>
              <a:gd name="T98" fmla="*/ 556 w 680"/>
              <a:gd name="T99" fmla="*/ 74 h 660"/>
              <a:gd name="T100" fmla="*/ 144 w 680"/>
              <a:gd name="T101" fmla="*/ 72 h 660"/>
              <a:gd name="T102" fmla="*/ 530 w 680"/>
              <a:gd name="T103" fmla="*/ 67 h 660"/>
              <a:gd name="T104" fmla="*/ 503 w 680"/>
              <a:gd name="T105" fmla="*/ 45 h 660"/>
              <a:gd name="T106" fmla="*/ 192 w 680"/>
              <a:gd name="T107" fmla="*/ 38 h 660"/>
              <a:gd name="T108" fmla="*/ 484 w 680"/>
              <a:gd name="T109" fmla="*/ 31 h 660"/>
              <a:gd name="T110" fmla="*/ 215 w 680"/>
              <a:gd name="T111" fmla="*/ 33 h 660"/>
              <a:gd name="T112" fmla="*/ 457 w 680"/>
              <a:gd name="T113" fmla="*/ 29 h 660"/>
              <a:gd name="T114" fmla="*/ 429 w 680"/>
              <a:gd name="T115" fmla="*/ 21 h 660"/>
              <a:gd name="T116" fmla="*/ 271 w 680"/>
              <a:gd name="T117" fmla="*/ 11 h 660"/>
              <a:gd name="T118" fmla="*/ 404 w 680"/>
              <a:gd name="T119" fmla="*/ 6 h 660"/>
              <a:gd name="T120" fmla="*/ 293 w 680"/>
              <a:gd name="T121" fmla="*/ 12 h 660"/>
              <a:gd name="T122" fmla="*/ 376 w 680"/>
              <a:gd name="T123" fmla="*/ 11 h 660"/>
              <a:gd name="T124" fmla="*/ 348 w 680"/>
              <a:gd name="T125" fmla="*/ 9 h 6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80" h="660">
                <a:moveTo>
                  <a:pt x="331" y="660"/>
                </a:moveTo>
                <a:cubicBezTo>
                  <a:pt x="329" y="660"/>
                  <a:pt x="326" y="658"/>
                  <a:pt x="327" y="655"/>
                </a:cubicBezTo>
                <a:cubicBezTo>
                  <a:pt x="327" y="655"/>
                  <a:pt x="327" y="655"/>
                  <a:pt x="327" y="655"/>
                </a:cubicBezTo>
                <a:cubicBezTo>
                  <a:pt x="327" y="652"/>
                  <a:pt x="329" y="650"/>
                  <a:pt x="332" y="650"/>
                </a:cubicBezTo>
                <a:cubicBezTo>
                  <a:pt x="332" y="650"/>
                  <a:pt x="332" y="650"/>
                  <a:pt x="332" y="650"/>
                </a:cubicBezTo>
                <a:cubicBezTo>
                  <a:pt x="334" y="650"/>
                  <a:pt x="336" y="653"/>
                  <a:pt x="336" y="655"/>
                </a:cubicBezTo>
                <a:cubicBezTo>
                  <a:pt x="336" y="655"/>
                  <a:pt x="336" y="655"/>
                  <a:pt x="336" y="655"/>
                </a:cubicBezTo>
                <a:cubicBezTo>
                  <a:pt x="336" y="658"/>
                  <a:pt x="334" y="660"/>
                  <a:pt x="331" y="660"/>
                </a:cubicBezTo>
                <a:cubicBezTo>
                  <a:pt x="331" y="660"/>
                  <a:pt x="331" y="660"/>
                  <a:pt x="331" y="660"/>
                </a:cubicBezTo>
                <a:cubicBezTo>
                  <a:pt x="331" y="660"/>
                  <a:pt x="331" y="660"/>
                  <a:pt x="331" y="660"/>
                </a:cubicBezTo>
                <a:close/>
                <a:moveTo>
                  <a:pt x="354" y="655"/>
                </a:moveTo>
                <a:cubicBezTo>
                  <a:pt x="354" y="652"/>
                  <a:pt x="356" y="650"/>
                  <a:pt x="359" y="650"/>
                </a:cubicBezTo>
                <a:cubicBezTo>
                  <a:pt x="359" y="650"/>
                  <a:pt x="359" y="650"/>
                  <a:pt x="359" y="650"/>
                </a:cubicBezTo>
                <a:cubicBezTo>
                  <a:pt x="362" y="650"/>
                  <a:pt x="364" y="652"/>
                  <a:pt x="364" y="654"/>
                </a:cubicBezTo>
                <a:cubicBezTo>
                  <a:pt x="364" y="654"/>
                  <a:pt x="364" y="654"/>
                  <a:pt x="364" y="654"/>
                </a:cubicBezTo>
                <a:cubicBezTo>
                  <a:pt x="364" y="657"/>
                  <a:pt x="362" y="659"/>
                  <a:pt x="359" y="659"/>
                </a:cubicBezTo>
                <a:cubicBezTo>
                  <a:pt x="359" y="659"/>
                  <a:pt x="359" y="659"/>
                  <a:pt x="359" y="659"/>
                </a:cubicBezTo>
                <a:cubicBezTo>
                  <a:pt x="359" y="659"/>
                  <a:pt x="359" y="659"/>
                  <a:pt x="359" y="659"/>
                </a:cubicBezTo>
                <a:cubicBezTo>
                  <a:pt x="359" y="659"/>
                  <a:pt x="359" y="659"/>
                  <a:pt x="359" y="659"/>
                </a:cubicBezTo>
                <a:cubicBezTo>
                  <a:pt x="357" y="659"/>
                  <a:pt x="354" y="657"/>
                  <a:pt x="354" y="655"/>
                </a:cubicBezTo>
                <a:close/>
                <a:moveTo>
                  <a:pt x="303" y="658"/>
                </a:moveTo>
                <a:cubicBezTo>
                  <a:pt x="301" y="658"/>
                  <a:pt x="299" y="655"/>
                  <a:pt x="299" y="653"/>
                </a:cubicBezTo>
                <a:cubicBezTo>
                  <a:pt x="299" y="653"/>
                  <a:pt x="299" y="653"/>
                  <a:pt x="299" y="653"/>
                </a:cubicBezTo>
                <a:cubicBezTo>
                  <a:pt x="299" y="650"/>
                  <a:pt x="302" y="648"/>
                  <a:pt x="304" y="649"/>
                </a:cubicBezTo>
                <a:cubicBezTo>
                  <a:pt x="304" y="649"/>
                  <a:pt x="304" y="649"/>
                  <a:pt x="304" y="649"/>
                </a:cubicBezTo>
                <a:cubicBezTo>
                  <a:pt x="307" y="649"/>
                  <a:pt x="309" y="651"/>
                  <a:pt x="309" y="654"/>
                </a:cubicBezTo>
                <a:cubicBezTo>
                  <a:pt x="309" y="654"/>
                  <a:pt x="309" y="654"/>
                  <a:pt x="309" y="654"/>
                </a:cubicBezTo>
                <a:cubicBezTo>
                  <a:pt x="308" y="656"/>
                  <a:pt x="306" y="658"/>
                  <a:pt x="304" y="658"/>
                </a:cubicBezTo>
                <a:cubicBezTo>
                  <a:pt x="304" y="658"/>
                  <a:pt x="304" y="658"/>
                  <a:pt x="304" y="658"/>
                </a:cubicBezTo>
                <a:cubicBezTo>
                  <a:pt x="304" y="658"/>
                  <a:pt x="303" y="658"/>
                  <a:pt x="303" y="658"/>
                </a:cubicBezTo>
                <a:close/>
                <a:moveTo>
                  <a:pt x="382" y="653"/>
                </a:moveTo>
                <a:cubicBezTo>
                  <a:pt x="381" y="650"/>
                  <a:pt x="383" y="648"/>
                  <a:pt x="386" y="647"/>
                </a:cubicBezTo>
                <a:cubicBezTo>
                  <a:pt x="386" y="647"/>
                  <a:pt x="386" y="647"/>
                  <a:pt x="386" y="647"/>
                </a:cubicBezTo>
                <a:cubicBezTo>
                  <a:pt x="389" y="647"/>
                  <a:pt x="391" y="649"/>
                  <a:pt x="392" y="651"/>
                </a:cubicBezTo>
                <a:cubicBezTo>
                  <a:pt x="392" y="651"/>
                  <a:pt x="392" y="651"/>
                  <a:pt x="392" y="651"/>
                </a:cubicBezTo>
                <a:cubicBezTo>
                  <a:pt x="392" y="654"/>
                  <a:pt x="390" y="656"/>
                  <a:pt x="387" y="657"/>
                </a:cubicBezTo>
                <a:cubicBezTo>
                  <a:pt x="387" y="657"/>
                  <a:pt x="387" y="657"/>
                  <a:pt x="387" y="657"/>
                </a:cubicBezTo>
                <a:cubicBezTo>
                  <a:pt x="387" y="657"/>
                  <a:pt x="387" y="657"/>
                  <a:pt x="387" y="657"/>
                </a:cubicBezTo>
                <a:cubicBezTo>
                  <a:pt x="387" y="657"/>
                  <a:pt x="387" y="657"/>
                  <a:pt x="387" y="657"/>
                </a:cubicBezTo>
                <a:cubicBezTo>
                  <a:pt x="384" y="657"/>
                  <a:pt x="382" y="655"/>
                  <a:pt x="382" y="653"/>
                </a:cubicBezTo>
                <a:close/>
                <a:moveTo>
                  <a:pt x="275" y="654"/>
                </a:moveTo>
                <a:cubicBezTo>
                  <a:pt x="273" y="653"/>
                  <a:pt x="271" y="651"/>
                  <a:pt x="272" y="648"/>
                </a:cubicBezTo>
                <a:cubicBezTo>
                  <a:pt x="272" y="648"/>
                  <a:pt x="272" y="648"/>
                  <a:pt x="272" y="648"/>
                </a:cubicBezTo>
                <a:cubicBezTo>
                  <a:pt x="272" y="646"/>
                  <a:pt x="275" y="644"/>
                  <a:pt x="277" y="645"/>
                </a:cubicBezTo>
                <a:cubicBezTo>
                  <a:pt x="277" y="645"/>
                  <a:pt x="277" y="645"/>
                  <a:pt x="277" y="645"/>
                </a:cubicBezTo>
                <a:cubicBezTo>
                  <a:pt x="280" y="645"/>
                  <a:pt x="282" y="648"/>
                  <a:pt x="281" y="650"/>
                </a:cubicBezTo>
                <a:cubicBezTo>
                  <a:pt x="281" y="650"/>
                  <a:pt x="281" y="650"/>
                  <a:pt x="281" y="650"/>
                </a:cubicBezTo>
                <a:cubicBezTo>
                  <a:pt x="281" y="653"/>
                  <a:pt x="279" y="654"/>
                  <a:pt x="276" y="654"/>
                </a:cubicBezTo>
                <a:cubicBezTo>
                  <a:pt x="276" y="654"/>
                  <a:pt x="276" y="654"/>
                  <a:pt x="276" y="654"/>
                </a:cubicBezTo>
                <a:cubicBezTo>
                  <a:pt x="276" y="654"/>
                  <a:pt x="276" y="654"/>
                  <a:pt x="275" y="654"/>
                </a:cubicBezTo>
                <a:close/>
                <a:moveTo>
                  <a:pt x="409" y="648"/>
                </a:moveTo>
                <a:cubicBezTo>
                  <a:pt x="409" y="646"/>
                  <a:pt x="410" y="643"/>
                  <a:pt x="413" y="643"/>
                </a:cubicBezTo>
                <a:cubicBezTo>
                  <a:pt x="413" y="643"/>
                  <a:pt x="413" y="643"/>
                  <a:pt x="413" y="643"/>
                </a:cubicBezTo>
                <a:cubicBezTo>
                  <a:pt x="416" y="642"/>
                  <a:pt x="418" y="644"/>
                  <a:pt x="419" y="646"/>
                </a:cubicBezTo>
                <a:cubicBezTo>
                  <a:pt x="419" y="646"/>
                  <a:pt x="419" y="646"/>
                  <a:pt x="419" y="646"/>
                </a:cubicBezTo>
                <a:cubicBezTo>
                  <a:pt x="419" y="649"/>
                  <a:pt x="418" y="651"/>
                  <a:pt x="415" y="652"/>
                </a:cubicBezTo>
                <a:cubicBezTo>
                  <a:pt x="415" y="652"/>
                  <a:pt x="415" y="652"/>
                  <a:pt x="415" y="652"/>
                </a:cubicBezTo>
                <a:cubicBezTo>
                  <a:pt x="415" y="652"/>
                  <a:pt x="415" y="652"/>
                  <a:pt x="415" y="652"/>
                </a:cubicBezTo>
                <a:cubicBezTo>
                  <a:pt x="415" y="652"/>
                  <a:pt x="415" y="652"/>
                  <a:pt x="415" y="652"/>
                </a:cubicBezTo>
                <a:cubicBezTo>
                  <a:pt x="415" y="652"/>
                  <a:pt x="414" y="652"/>
                  <a:pt x="414" y="652"/>
                </a:cubicBezTo>
                <a:cubicBezTo>
                  <a:pt x="414" y="652"/>
                  <a:pt x="414" y="652"/>
                  <a:pt x="414" y="652"/>
                </a:cubicBezTo>
                <a:cubicBezTo>
                  <a:pt x="412" y="652"/>
                  <a:pt x="410" y="651"/>
                  <a:pt x="409" y="648"/>
                </a:cubicBezTo>
                <a:close/>
                <a:moveTo>
                  <a:pt x="248" y="648"/>
                </a:moveTo>
                <a:cubicBezTo>
                  <a:pt x="246" y="647"/>
                  <a:pt x="244" y="644"/>
                  <a:pt x="245" y="642"/>
                </a:cubicBezTo>
                <a:cubicBezTo>
                  <a:pt x="245" y="642"/>
                  <a:pt x="245" y="642"/>
                  <a:pt x="245" y="642"/>
                </a:cubicBezTo>
                <a:cubicBezTo>
                  <a:pt x="245" y="639"/>
                  <a:pt x="248" y="638"/>
                  <a:pt x="251" y="639"/>
                </a:cubicBezTo>
                <a:cubicBezTo>
                  <a:pt x="251" y="639"/>
                  <a:pt x="251" y="639"/>
                  <a:pt x="251" y="639"/>
                </a:cubicBezTo>
                <a:cubicBezTo>
                  <a:pt x="253" y="639"/>
                  <a:pt x="255" y="642"/>
                  <a:pt x="254" y="644"/>
                </a:cubicBezTo>
                <a:cubicBezTo>
                  <a:pt x="254" y="644"/>
                  <a:pt x="254" y="644"/>
                  <a:pt x="254" y="644"/>
                </a:cubicBezTo>
                <a:cubicBezTo>
                  <a:pt x="254" y="647"/>
                  <a:pt x="252" y="648"/>
                  <a:pt x="249" y="648"/>
                </a:cubicBezTo>
                <a:cubicBezTo>
                  <a:pt x="249" y="648"/>
                  <a:pt x="249" y="648"/>
                  <a:pt x="249" y="648"/>
                </a:cubicBezTo>
                <a:cubicBezTo>
                  <a:pt x="249" y="648"/>
                  <a:pt x="249" y="648"/>
                  <a:pt x="248" y="648"/>
                </a:cubicBezTo>
                <a:close/>
                <a:moveTo>
                  <a:pt x="436" y="642"/>
                </a:moveTo>
                <a:cubicBezTo>
                  <a:pt x="435" y="639"/>
                  <a:pt x="437" y="637"/>
                  <a:pt x="439" y="636"/>
                </a:cubicBezTo>
                <a:cubicBezTo>
                  <a:pt x="439" y="636"/>
                  <a:pt x="439" y="636"/>
                  <a:pt x="439" y="636"/>
                </a:cubicBezTo>
                <a:cubicBezTo>
                  <a:pt x="442" y="635"/>
                  <a:pt x="445" y="636"/>
                  <a:pt x="445" y="639"/>
                </a:cubicBezTo>
                <a:cubicBezTo>
                  <a:pt x="445" y="639"/>
                  <a:pt x="445" y="639"/>
                  <a:pt x="445" y="639"/>
                </a:cubicBezTo>
                <a:cubicBezTo>
                  <a:pt x="446" y="641"/>
                  <a:pt x="445" y="644"/>
                  <a:pt x="442" y="645"/>
                </a:cubicBezTo>
                <a:cubicBezTo>
                  <a:pt x="442" y="645"/>
                  <a:pt x="442" y="645"/>
                  <a:pt x="442" y="645"/>
                </a:cubicBezTo>
                <a:cubicBezTo>
                  <a:pt x="442" y="645"/>
                  <a:pt x="441" y="645"/>
                  <a:pt x="441" y="645"/>
                </a:cubicBezTo>
                <a:cubicBezTo>
                  <a:pt x="441" y="645"/>
                  <a:pt x="441" y="645"/>
                  <a:pt x="441" y="645"/>
                </a:cubicBezTo>
                <a:cubicBezTo>
                  <a:pt x="439" y="645"/>
                  <a:pt x="437" y="644"/>
                  <a:pt x="436" y="642"/>
                </a:cubicBezTo>
                <a:close/>
                <a:moveTo>
                  <a:pt x="221" y="639"/>
                </a:moveTo>
                <a:cubicBezTo>
                  <a:pt x="221" y="639"/>
                  <a:pt x="221" y="639"/>
                  <a:pt x="221" y="639"/>
                </a:cubicBezTo>
                <a:cubicBezTo>
                  <a:pt x="221" y="639"/>
                  <a:pt x="221" y="639"/>
                  <a:pt x="221" y="639"/>
                </a:cubicBezTo>
                <a:cubicBezTo>
                  <a:pt x="219" y="638"/>
                  <a:pt x="218" y="636"/>
                  <a:pt x="218" y="633"/>
                </a:cubicBezTo>
                <a:cubicBezTo>
                  <a:pt x="218" y="633"/>
                  <a:pt x="218" y="633"/>
                  <a:pt x="218" y="633"/>
                </a:cubicBezTo>
                <a:cubicBezTo>
                  <a:pt x="219" y="631"/>
                  <a:pt x="222" y="629"/>
                  <a:pt x="225" y="630"/>
                </a:cubicBezTo>
                <a:cubicBezTo>
                  <a:pt x="225" y="630"/>
                  <a:pt x="225" y="630"/>
                  <a:pt x="225" y="630"/>
                </a:cubicBezTo>
                <a:cubicBezTo>
                  <a:pt x="227" y="631"/>
                  <a:pt x="229" y="634"/>
                  <a:pt x="228" y="636"/>
                </a:cubicBezTo>
                <a:cubicBezTo>
                  <a:pt x="228" y="636"/>
                  <a:pt x="228" y="636"/>
                  <a:pt x="228" y="636"/>
                </a:cubicBezTo>
                <a:cubicBezTo>
                  <a:pt x="227" y="638"/>
                  <a:pt x="225" y="640"/>
                  <a:pt x="223" y="640"/>
                </a:cubicBezTo>
                <a:cubicBezTo>
                  <a:pt x="223" y="640"/>
                  <a:pt x="223" y="640"/>
                  <a:pt x="223" y="640"/>
                </a:cubicBezTo>
                <a:cubicBezTo>
                  <a:pt x="223" y="640"/>
                  <a:pt x="222" y="640"/>
                  <a:pt x="221" y="639"/>
                </a:cubicBezTo>
                <a:close/>
                <a:moveTo>
                  <a:pt x="462" y="633"/>
                </a:moveTo>
                <a:cubicBezTo>
                  <a:pt x="461" y="631"/>
                  <a:pt x="462" y="628"/>
                  <a:pt x="465" y="627"/>
                </a:cubicBezTo>
                <a:cubicBezTo>
                  <a:pt x="465" y="627"/>
                  <a:pt x="465" y="627"/>
                  <a:pt x="465" y="627"/>
                </a:cubicBezTo>
                <a:cubicBezTo>
                  <a:pt x="467" y="626"/>
                  <a:pt x="470" y="627"/>
                  <a:pt x="471" y="629"/>
                </a:cubicBezTo>
                <a:cubicBezTo>
                  <a:pt x="471" y="629"/>
                  <a:pt x="471" y="629"/>
                  <a:pt x="471" y="629"/>
                </a:cubicBezTo>
                <a:cubicBezTo>
                  <a:pt x="472" y="632"/>
                  <a:pt x="471" y="635"/>
                  <a:pt x="469" y="636"/>
                </a:cubicBezTo>
                <a:cubicBezTo>
                  <a:pt x="469" y="636"/>
                  <a:pt x="469" y="636"/>
                  <a:pt x="469" y="636"/>
                </a:cubicBezTo>
                <a:cubicBezTo>
                  <a:pt x="468" y="636"/>
                  <a:pt x="467" y="636"/>
                  <a:pt x="467" y="636"/>
                </a:cubicBezTo>
                <a:cubicBezTo>
                  <a:pt x="467" y="636"/>
                  <a:pt x="467" y="636"/>
                  <a:pt x="467" y="636"/>
                </a:cubicBezTo>
                <a:cubicBezTo>
                  <a:pt x="465" y="636"/>
                  <a:pt x="463" y="635"/>
                  <a:pt x="462" y="633"/>
                </a:cubicBezTo>
                <a:close/>
                <a:moveTo>
                  <a:pt x="195" y="629"/>
                </a:moveTo>
                <a:cubicBezTo>
                  <a:pt x="193" y="628"/>
                  <a:pt x="192" y="625"/>
                  <a:pt x="193" y="622"/>
                </a:cubicBezTo>
                <a:cubicBezTo>
                  <a:pt x="193" y="622"/>
                  <a:pt x="193" y="622"/>
                  <a:pt x="193" y="622"/>
                </a:cubicBezTo>
                <a:cubicBezTo>
                  <a:pt x="194" y="620"/>
                  <a:pt x="197" y="619"/>
                  <a:pt x="200" y="620"/>
                </a:cubicBezTo>
                <a:cubicBezTo>
                  <a:pt x="200" y="620"/>
                  <a:pt x="200" y="620"/>
                  <a:pt x="200" y="620"/>
                </a:cubicBezTo>
                <a:cubicBezTo>
                  <a:pt x="202" y="621"/>
                  <a:pt x="203" y="624"/>
                  <a:pt x="202" y="626"/>
                </a:cubicBezTo>
                <a:cubicBezTo>
                  <a:pt x="202" y="626"/>
                  <a:pt x="202" y="626"/>
                  <a:pt x="202" y="626"/>
                </a:cubicBezTo>
                <a:cubicBezTo>
                  <a:pt x="201" y="628"/>
                  <a:pt x="199" y="629"/>
                  <a:pt x="198" y="629"/>
                </a:cubicBezTo>
                <a:cubicBezTo>
                  <a:pt x="198" y="629"/>
                  <a:pt x="198" y="629"/>
                  <a:pt x="198" y="629"/>
                </a:cubicBezTo>
                <a:cubicBezTo>
                  <a:pt x="197" y="629"/>
                  <a:pt x="196" y="629"/>
                  <a:pt x="195" y="629"/>
                </a:cubicBezTo>
                <a:close/>
                <a:moveTo>
                  <a:pt x="488" y="622"/>
                </a:moveTo>
                <a:cubicBezTo>
                  <a:pt x="486" y="620"/>
                  <a:pt x="487" y="617"/>
                  <a:pt x="490" y="616"/>
                </a:cubicBezTo>
                <a:cubicBezTo>
                  <a:pt x="490" y="616"/>
                  <a:pt x="490" y="616"/>
                  <a:pt x="490" y="616"/>
                </a:cubicBezTo>
                <a:cubicBezTo>
                  <a:pt x="492" y="615"/>
                  <a:pt x="495" y="615"/>
                  <a:pt x="496" y="618"/>
                </a:cubicBezTo>
                <a:cubicBezTo>
                  <a:pt x="496" y="618"/>
                  <a:pt x="496" y="618"/>
                  <a:pt x="496" y="618"/>
                </a:cubicBezTo>
                <a:cubicBezTo>
                  <a:pt x="498" y="620"/>
                  <a:pt x="497" y="623"/>
                  <a:pt x="494" y="624"/>
                </a:cubicBezTo>
                <a:cubicBezTo>
                  <a:pt x="494" y="624"/>
                  <a:pt x="494" y="624"/>
                  <a:pt x="494" y="624"/>
                </a:cubicBezTo>
                <a:cubicBezTo>
                  <a:pt x="494" y="624"/>
                  <a:pt x="494" y="624"/>
                  <a:pt x="494" y="624"/>
                </a:cubicBezTo>
                <a:cubicBezTo>
                  <a:pt x="494" y="624"/>
                  <a:pt x="494" y="624"/>
                  <a:pt x="494" y="624"/>
                </a:cubicBezTo>
                <a:cubicBezTo>
                  <a:pt x="494" y="625"/>
                  <a:pt x="493" y="625"/>
                  <a:pt x="492" y="625"/>
                </a:cubicBezTo>
                <a:cubicBezTo>
                  <a:pt x="492" y="625"/>
                  <a:pt x="492" y="625"/>
                  <a:pt x="492" y="625"/>
                </a:cubicBezTo>
                <a:cubicBezTo>
                  <a:pt x="490" y="625"/>
                  <a:pt x="488" y="624"/>
                  <a:pt x="488" y="622"/>
                </a:cubicBezTo>
                <a:close/>
                <a:moveTo>
                  <a:pt x="170" y="616"/>
                </a:moveTo>
                <a:cubicBezTo>
                  <a:pt x="168" y="615"/>
                  <a:pt x="167" y="612"/>
                  <a:pt x="169" y="610"/>
                </a:cubicBezTo>
                <a:cubicBezTo>
                  <a:pt x="169" y="610"/>
                  <a:pt x="169" y="610"/>
                  <a:pt x="169" y="610"/>
                </a:cubicBezTo>
                <a:cubicBezTo>
                  <a:pt x="170" y="607"/>
                  <a:pt x="173" y="607"/>
                  <a:pt x="175" y="608"/>
                </a:cubicBezTo>
                <a:cubicBezTo>
                  <a:pt x="175" y="608"/>
                  <a:pt x="175" y="608"/>
                  <a:pt x="175" y="608"/>
                </a:cubicBezTo>
                <a:cubicBezTo>
                  <a:pt x="178" y="609"/>
                  <a:pt x="179" y="612"/>
                  <a:pt x="177" y="614"/>
                </a:cubicBezTo>
                <a:cubicBezTo>
                  <a:pt x="177" y="614"/>
                  <a:pt x="177" y="614"/>
                  <a:pt x="177" y="614"/>
                </a:cubicBezTo>
                <a:cubicBezTo>
                  <a:pt x="176" y="616"/>
                  <a:pt x="175" y="617"/>
                  <a:pt x="173" y="617"/>
                </a:cubicBezTo>
                <a:cubicBezTo>
                  <a:pt x="173" y="617"/>
                  <a:pt x="173" y="617"/>
                  <a:pt x="173" y="617"/>
                </a:cubicBezTo>
                <a:cubicBezTo>
                  <a:pt x="172" y="617"/>
                  <a:pt x="171" y="617"/>
                  <a:pt x="170" y="616"/>
                </a:cubicBezTo>
                <a:close/>
                <a:moveTo>
                  <a:pt x="512" y="609"/>
                </a:moveTo>
                <a:cubicBezTo>
                  <a:pt x="510" y="607"/>
                  <a:pt x="511" y="604"/>
                  <a:pt x="514" y="603"/>
                </a:cubicBezTo>
                <a:cubicBezTo>
                  <a:pt x="514" y="603"/>
                  <a:pt x="514" y="603"/>
                  <a:pt x="514" y="603"/>
                </a:cubicBezTo>
                <a:cubicBezTo>
                  <a:pt x="516" y="601"/>
                  <a:pt x="519" y="602"/>
                  <a:pt x="520" y="604"/>
                </a:cubicBezTo>
                <a:cubicBezTo>
                  <a:pt x="520" y="604"/>
                  <a:pt x="520" y="604"/>
                  <a:pt x="520" y="604"/>
                </a:cubicBezTo>
                <a:cubicBezTo>
                  <a:pt x="522" y="607"/>
                  <a:pt x="521" y="609"/>
                  <a:pt x="519" y="611"/>
                </a:cubicBezTo>
                <a:cubicBezTo>
                  <a:pt x="519" y="611"/>
                  <a:pt x="519" y="611"/>
                  <a:pt x="519" y="611"/>
                </a:cubicBezTo>
                <a:cubicBezTo>
                  <a:pt x="518" y="611"/>
                  <a:pt x="517" y="612"/>
                  <a:pt x="516" y="612"/>
                </a:cubicBezTo>
                <a:cubicBezTo>
                  <a:pt x="516" y="612"/>
                  <a:pt x="516" y="612"/>
                  <a:pt x="516" y="612"/>
                </a:cubicBezTo>
                <a:cubicBezTo>
                  <a:pt x="514" y="612"/>
                  <a:pt x="513" y="611"/>
                  <a:pt x="512" y="609"/>
                </a:cubicBezTo>
                <a:close/>
                <a:moveTo>
                  <a:pt x="147" y="601"/>
                </a:moveTo>
                <a:cubicBezTo>
                  <a:pt x="145" y="600"/>
                  <a:pt x="144" y="597"/>
                  <a:pt x="146" y="595"/>
                </a:cubicBezTo>
                <a:cubicBezTo>
                  <a:pt x="146" y="595"/>
                  <a:pt x="146" y="595"/>
                  <a:pt x="146" y="595"/>
                </a:cubicBezTo>
                <a:cubicBezTo>
                  <a:pt x="147" y="593"/>
                  <a:pt x="150" y="592"/>
                  <a:pt x="152" y="594"/>
                </a:cubicBezTo>
                <a:cubicBezTo>
                  <a:pt x="152" y="594"/>
                  <a:pt x="152" y="594"/>
                  <a:pt x="152" y="594"/>
                </a:cubicBezTo>
                <a:cubicBezTo>
                  <a:pt x="155" y="595"/>
                  <a:pt x="155" y="598"/>
                  <a:pt x="154" y="600"/>
                </a:cubicBezTo>
                <a:cubicBezTo>
                  <a:pt x="154" y="600"/>
                  <a:pt x="154" y="600"/>
                  <a:pt x="154" y="600"/>
                </a:cubicBezTo>
                <a:cubicBezTo>
                  <a:pt x="153" y="602"/>
                  <a:pt x="151" y="602"/>
                  <a:pt x="150" y="602"/>
                </a:cubicBezTo>
                <a:cubicBezTo>
                  <a:pt x="150" y="602"/>
                  <a:pt x="150" y="602"/>
                  <a:pt x="150" y="602"/>
                </a:cubicBezTo>
                <a:cubicBezTo>
                  <a:pt x="149" y="602"/>
                  <a:pt x="148" y="602"/>
                  <a:pt x="147" y="601"/>
                </a:cubicBezTo>
                <a:close/>
                <a:moveTo>
                  <a:pt x="535" y="595"/>
                </a:moveTo>
                <a:cubicBezTo>
                  <a:pt x="534" y="592"/>
                  <a:pt x="534" y="589"/>
                  <a:pt x="536" y="588"/>
                </a:cubicBezTo>
                <a:cubicBezTo>
                  <a:pt x="536" y="588"/>
                  <a:pt x="536" y="588"/>
                  <a:pt x="536" y="588"/>
                </a:cubicBezTo>
                <a:cubicBezTo>
                  <a:pt x="538" y="586"/>
                  <a:pt x="541" y="587"/>
                  <a:pt x="543" y="589"/>
                </a:cubicBezTo>
                <a:cubicBezTo>
                  <a:pt x="543" y="589"/>
                  <a:pt x="543" y="589"/>
                  <a:pt x="543" y="589"/>
                </a:cubicBezTo>
                <a:cubicBezTo>
                  <a:pt x="545" y="591"/>
                  <a:pt x="544" y="594"/>
                  <a:pt x="542" y="596"/>
                </a:cubicBezTo>
                <a:cubicBezTo>
                  <a:pt x="542" y="596"/>
                  <a:pt x="542" y="596"/>
                  <a:pt x="542" y="596"/>
                </a:cubicBezTo>
                <a:cubicBezTo>
                  <a:pt x="541" y="596"/>
                  <a:pt x="540" y="597"/>
                  <a:pt x="539" y="597"/>
                </a:cubicBezTo>
                <a:cubicBezTo>
                  <a:pt x="539" y="597"/>
                  <a:pt x="539" y="597"/>
                  <a:pt x="539" y="597"/>
                </a:cubicBezTo>
                <a:cubicBezTo>
                  <a:pt x="538" y="597"/>
                  <a:pt x="536" y="596"/>
                  <a:pt x="535" y="595"/>
                </a:cubicBezTo>
                <a:close/>
                <a:moveTo>
                  <a:pt x="124" y="585"/>
                </a:moveTo>
                <a:cubicBezTo>
                  <a:pt x="124" y="585"/>
                  <a:pt x="124" y="585"/>
                  <a:pt x="124" y="585"/>
                </a:cubicBezTo>
                <a:cubicBezTo>
                  <a:pt x="124" y="585"/>
                  <a:pt x="124" y="585"/>
                  <a:pt x="124" y="585"/>
                </a:cubicBezTo>
                <a:cubicBezTo>
                  <a:pt x="122" y="583"/>
                  <a:pt x="122" y="580"/>
                  <a:pt x="124" y="578"/>
                </a:cubicBezTo>
                <a:cubicBezTo>
                  <a:pt x="124" y="578"/>
                  <a:pt x="124" y="578"/>
                  <a:pt x="124" y="578"/>
                </a:cubicBezTo>
                <a:cubicBezTo>
                  <a:pt x="125" y="576"/>
                  <a:pt x="128" y="576"/>
                  <a:pt x="131" y="578"/>
                </a:cubicBezTo>
                <a:cubicBezTo>
                  <a:pt x="131" y="578"/>
                  <a:pt x="131" y="578"/>
                  <a:pt x="131" y="578"/>
                </a:cubicBezTo>
                <a:cubicBezTo>
                  <a:pt x="133" y="579"/>
                  <a:pt x="133" y="582"/>
                  <a:pt x="131" y="584"/>
                </a:cubicBezTo>
                <a:cubicBezTo>
                  <a:pt x="131" y="584"/>
                  <a:pt x="131" y="584"/>
                  <a:pt x="131" y="584"/>
                </a:cubicBezTo>
                <a:cubicBezTo>
                  <a:pt x="130" y="586"/>
                  <a:pt x="129" y="586"/>
                  <a:pt x="127" y="586"/>
                </a:cubicBezTo>
                <a:cubicBezTo>
                  <a:pt x="127" y="586"/>
                  <a:pt x="127" y="586"/>
                  <a:pt x="127" y="586"/>
                </a:cubicBezTo>
                <a:cubicBezTo>
                  <a:pt x="126" y="586"/>
                  <a:pt x="125" y="586"/>
                  <a:pt x="124" y="585"/>
                </a:cubicBezTo>
                <a:close/>
                <a:moveTo>
                  <a:pt x="557" y="578"/>
                </a:moveTo>
                <a:cubicBezTo>
                  <a:pt x="555" y="576"/>
                  <a:pt x="555" y="573"/>
                  <a:pt x="557" y="571"/>
                </a:cubicBezTo>
                <a:cubicBezTo>
                  <a:pt x="557" y="571"/>
                  <a:pt x="557" y="571"/>
                  <a:pt x="557" y="571"/>
                </a:cubicBezTo>
                <a:cubicBezTo>
                  <a:pt x="559" y="570"/>
                  <a:pt x="563" y="570"/>
                  <a:pt x="564" y="572"/>
                </a:cubicBezTo>
                <a:cubicBezTo>
                  <a:pt x="564" y="572"/>
                  <a:pt x="564" y="572"/>
                  <a:pt x="564" y="572"/>
                </a:cubicBezTo>
                <a:cubicBezTo>
                  <a:pt x="566" y="574"/>
                  <a:pt x="566" y="577"/>
                  <a:pt x="564" y="579"/>
                </a:cubicBezTo>
                <a:cubicBezTo>
                  <a:pt x="564" y="579"/>
                  <a:pt x="564" y="579"/>
                  <a:pt x="564" y="579"/>
                </a:cubicBezTo>
                <a:cubicBezTo>
                  <a:pt x="563" y="579"/>
                  <a:pt x="562" y="580"/>
                  <a:pt x="561" y="580"/>
                </a:cubicBezTo>
                <a:cubicBezTo>
                  <a:pt x="561" y="580"/>
                  <a:pt x="561" y="580"/>
                  <a:pt x="561" y="580"/>
                </a:cubicBezTo>
                <a:cubicBezTo>
                  <a:pt x="559" y="580"/>
                  <a:pt x="558" y="579"/>
                  <a:pt x="557" y="578"/>
                </a:cubicBezTo>
                <a:close/>
                <a:moveTo>
                  <a:pt x="103" y="567"/>
                </a:moveTo>
                <a:cubicBezTo>
                  <a:pt x="101" y="565"/>
                  <a:pt x="101" y="562"/>
                  <a:pt x="103" y="560"/>
                </a:cubicBezTo>
                <a:cubicBezTo>
                  <a:pt x="103" y="560"/>
                  <a:pt x="103" y="560"/>
                  <a:pt x="103" y="560"/>
                </a:cubicBezTo>
                <a:cubicBezTo>
                  <a:pt x="105" y="558"/>
                  <a:pt x="108" y="558"/>
                  <a:pt x="110" y="560"/>
                </a:cubicBezTo>
                <a:cubicBezTo>
                  <a:pt x="110" y="560"/>
                  <a:pt x="110" y="560"/>
                  <a:pt x="110" y="560"/>
                </a:cubicBezTo>
                <a:cubicBezTo>
                  <a:pt x="112" y="562"/>
                  <a:pt x="112" y="565"/>
                  <a:pt x="110" y="567"/>
                </a:cubicBezTo>
                <a:cubicBezTo>
                  <a:pt x="110" y="567"/>
                  <a:pt x="110" y="567"/>
                  <a:pt x="110" y="567"/>
                </a:cubicBezTo>
                <a:cubicBezTo>
                  <a:pt x="109" y="568"/>
                  <a:pt x="108" y="568"/>
                  <a:pt x="107" y="568"/>
                </a:cubicBezTo>
                <a:cubicBezTo>
                  <a:pt x="107" y="568"/>
                  <a:pt x="107" y="568"/>
                  <a:pt x="107" y="568"/>
                </a:cubicBezTo>
                <a:cubicBezTo>
                  <a:pt x="106" y="568"/>
                  <a:pt x="104" y="568"/>
                  <a:pt x="103" y="567"/>
                </a:cubicBezTo>
                <a:close/>
                <a:moveTo>
                  <a:pt x="577" y="560"/>
                </a:moveTo>
                <a:cubicBezTo>
                  <a:pt x="575" y="558"/>
                  <a:pt x="575" y="555"/>
                  <a:pt x="577" y="553"/>
                </a:cubicBezTo>
                <a:cubicBezTo>
                  <a:pt x="577" y="553"/>
                  <a:pt x="577" y="553"/>
                  <a:pt x="577" y="553"/>
                </a:cubicBezTo>
                <a:cubicBezTo>
                  <a:pt x="579" y="551"/>
                  <a:pt x="582" y="551"/>
                  <a:pt x="584" y="553"/>
                </a:cubicBezTo>
                <a:cubicBezTo>
                  <a:pt x="584" y="553"/>
                  <a:pt x="584" y="553"/>
                  <a:pt x="584" y="553"/>
                </a:cubicBezTo>
                <a:cubicBezTo>
                  <a:pt x="586" y="555"/>
                  <a:pt x="586" y="558"/>
                  <a:pt x="584" y="560"/>
                </a:cubicBezTo>
                <a:cubicBezTo>
                  <a:pt x="584" y="560"/>
                  <a:pt x="584" y="560"/>
                  <a:pt x="584" y="560"/>
                </a:cubicBezTo>
                <a:cubicBezTo>
                  <a:pt x="584" y="560"/>
                  <a:pt x="584" y="560"/>
                  <a:pt x="584" y="560"/>
                </a:cubicBezTo>
                <a:cubicBezTo>
                  <a:pt x="584" y="560"/>
                  <a:pt x="584" y="560"/>
                  <a:pt x="584" y="560"/>
                </a:cubicBezTo>
                <a:cubicBezTo>
                  <a:pt x="583" y="561"/>
                  <a:pt x="582" y="561"/>
                  <a:pt x="581" y="561"/>
                </a:cubicBezTo>
                <a:cubicBezTo>
                  <a:pt x="581" y="561"/>
                  <a:pt x="581" y="561"/>
                  <a:pt x="581" y="561"/>
                </a:cubicBezTo>
                <a:cubicBezTo>
                  <a:pt x="580" y="561"/>
                  <a:pt x="578" y="561"/>
                  <a:pt x="577" y="560"/>
                </a:cubicBezTo>
                <a:close/>
                <a:moveTo>
                  <a:pt x="84" y="547"/>
                </a:moveTo>
                <a:cubicBezTo>
                  <a:pt x="84" y="547"/>
                  <a:pt x="84" y="547"/>
                  <a:pt x="84" y="547"/>
                </a:cubicBezTo>
                <a:cubicBezTo>
                  <a:pt x="84" y="547"/>
                  <a:pt x="84" y="547"/>
                  <a:pt x="84" y="547"/>
                </a:cubicBezTo>
                <a:cubicBezTo>
                  <a:pt x="82" y="545"/>
                  <a:pt x="82" y="542"/>
                  <a:pt x="84" y="540"/>
                </a:cubicBezTo>
                <a:cubicBezTo>
                  <a:pt x="84" y="540"/>
                  <a:pt x="84" y="540"/>
                  <a:pt x="84" y="540"/>
                </a:cubicBezTo>
                <a:cubicBezTo>
                  <a:pt x="86" y="539"/>
                  <a:pt x="90" y="539"/>
                  <a:pt x="91" y="541"/>
                </a:cubicBezTo>
                <a:cubicBezTo>
                  <a:pt x="91" y="541"/>
                  <a:pt x="91" y="541"/>
                  <a:pt x="91" y="541"/>
                </a:cubicBezTo>
                <a:cubicBezTo>
                  <a:pt x="93" y="543"/>
                  <a:pt x="93" y="546"/>
                  <a:pt x="91" y="548"/>
                </a:cubicBezTo>
                <a:cubicBezTo>
                  <a:pt x="91" y="548"/>
                  <a:pt x="91" y="548"/>
                  <a:pt x="91" y="548"/>
                </a:cubicBezTo>
                <a:cubicBezTo>
                  <a:pt x="90" y="548"/>
                  <a:pt x="89" y="549"/>
                  <a:pt x="88" y="549"/>
                </a:cubicBezTo>
                <a:cubicBezTo>
                  <a:pt x="88" y="549"/>
                  <a:pt x="88" y="549"/>
                  <a:pt x="88" y="549"/>
                </a:cubicBezTo>
                <a:cubicBezTo>
                  <a:pt x="86" y="549"/>
                  <a:pt x="85" y="548"/>
                  <a:pt x="84" y="547"/>
                </a:cubicBezTo>
                <a:close/>
                <a:moveTo>
                  <a:pt x="596" y="540"/>
                </a:moveTo>
                <a:cubicBezTo>
                  <a:pt x="594" y="538"/>
                  <a:pt x="594" y="535"/>
                  <a:pt x="595" y="533"/>
                </a:cubicBezTo>
                <a:cubicBezTo>
                  <a:pt x="595" y="533"/>
                  <a:pt x="595" y="533"/>
                  <a:pt x="595" y="533"/>
                </a:cubicBezTo>
                <a:cubicBezTo>
                  <a:pt x="597" y="531"/>
                  <a:pt x="600" y="531"/>
                  <a:pt x="602" y="533"/>
                </a:cubicBezTo>
                <a:cubicBezTo>
                  <a:pt x="602" y="533"/>
                  <a:pt x="602" y="533"/>
                  <a:pt x="602" y="533"/>
                </a:cubicBezTo>
                <a:cubicBezTo>
                  <a:pt x="604" y="534"/>
                  <a:pt x="605" y="537"/>
                  <a:pt x="603" y="539"/>
                </a:cubicBezTo>
                <a:cubicBezTo>
                  <a:pt x="603" y="539"/>
                  <a:pt x="603" y="539"/>
                  <a:pt x="603" y="539"/>
                </a:cubicBezTo>
                <a:cubicBezTo>
                  <a:pt x="603" y="539"/>
                  <a:pt x="603" y="539"/>
                  <a:pt x="603" y="539"/>
                </a:cubicBezTo>
                <a:cubicBezTo>
                  <a:pt x="603" y="539"/>
                  <a:pt x="603" y="539"/>
                  <a:pt x="603" y="539"/>
                </a:cubicBezTo>
                <a:cubicBezTo>
                  <a:pt x="602" y="541"/>
                  <a:pt x="601" y="541"/>
                  <a:pt x="599" y="541"/>
                </a:cubicBezTo>
                <a:cubicBezTo>
                  <a:pt x="599" y="541"/>
                  <a:pt x="599" y="541"/>
                  <a:pt x="599" y="541"/>
                </a:cubicBezTo>
                <a:cubicBezTo>
                  <a:pt x="598" y="541"/>
                  <a:pt x="597" y="541"/>
                  <a:pt x="596" y="540"/>
                </a:cubicBezTo>
                <a:close/>
                <a:moveTo>
                  <a:pt x="66" y="526"/>
                </a:moveTo>
                <a:cubicBezTo>
                  <a:pt x="65" y="524"/>
                  <a:pt x="65" y="521"/>
                  <a:pt x="67" y="519"/>
                </a:cubicBezTo>
                <a:cubicBezTo>
                  <a:pt x="67" y="519"/>
                  <a:pt x="67" y="519"/>
                  <a:pt x="67" y="519"/>
                </a:cubicBezTo>
                <a:cubicBezTo>
                  <a:pt x="70" y="518"/>
                  <a:pt x="73" y="518"/>
                  <a:pt x="74" y="520"/>
                </a:cubicBezTo>
                <a:cubicBezTo>
                  <a:pt x="74" y="520"/>
                  <a:pt x="74" y="520"/>
                  <a:pt x="74" y="520"/>
                </a:cubicBezTo>
                <a:cubicBezTo>
                  <a:pt x="76" y="522"/>
                  <a:pt x="75" y="525"/>
                  <a:pt x="73" y="527"/>
                </a:cubicBezTo>
                <a:cubicBezTo>
                  <a:pt x="73" y="527"/>
                  <a:pt x="73" y="527"/>
                  <a:pt x="73" y="527"/>
                </a:cubicBezTo>
                <a:cubicBezTo>
                  <a:pt x="72" y="528"/>
                  <a:pt x="71" y="528"/>
                  <a:pt x="70" y="528"/>
                </a:cubicBezTo>
                <a:cubicBezTo>
                  <a:pt x="70" y="528"/>
                  <a:pt x="70" y="528"/>
                  <a:pt x="70" y="528"/>
                </a:cubicBezTo>
                <a:cubicBezTo>
                  <a:pt x="69" y="528"/>
                  <a:pt x="67" y="527"/>
                  <a:pt x="66" y="526"/>
                </a:cubicBezTo>
                <a:close/>
                <a:moveTo>
                  <a:pt x="613" y="519"/>
                </a:moveTo>
                <a:cubicBezTo>
                  <a:pt x="611" y="517"/>
                  <a:pt x="610" y="514"/>
                  <a:pt x="612" y="512"/>
                </a:cubicBezTo>
                <a:cubicBezTo>
                  <a:pt x="612" y="512"/>
                  <a:pt x="612" y="512"/>
                  <a:pt x="612" y="512"/>
                </a:cubicBezTo>
                <a:cubicBezTo>
                  <a:pt x="613" y="510"/>
                  <a:pt x="617" y="509"/>
                  <a:pt x="619" y="511"/>
                </a:cubicBezTo>
                <a:cubicBezTo>
                  <a:pt x="619" y="511"/>
                  <a:pt x="619" y="511"/>
                  <a:pt x="619" y="511"/>
                </a:cubicBezTo>
                <a:cubicBezTo>
                  <a:pt x="621" y="512"/>
                  <a:pt x="622" y="515"/>
                  <a:pt x="620" y="518"/>
                </a:cubicBezTo>
                <a:cubicBezTo>
                  <a:pt x="620" y="518"/>
                  <a:pt x="620" y="518"/>
                  <a:pt x="620" y="518"/>
                </a:cubicBezTo>
                <a:cubicBezTo>
                  <a:pt x="619" y="519"/>
                  <a:pt x="618" y="520"/>
                  <a:pt x="616" y="520"/>
                </a:cubicBezTo>
                <a:cubicBezTo>
                  <a:pt x="616" y="520"/>
                  <a:pt x="616" y="520"/>
                  <a:pt x="616" y="520"/>
                </a:cubicBezTo>
                <a:cubicBezTo>
                  <a:pt x="615" y="520"/>
                  <a:pt x="614" y="519"/>
                  <a:pt x="613" y="519"/>
                </a:cubicBezTo>
                <a:close/>
                <a:moveTo>
                  <a:pt x="51" y="503"/>
                </a:moveTo>
                <a:cubicBezTo>
                  <a:pt x="51" y="503"/>
                  <a:pt x="51" y="503"/>
                  <a:pt x="51" y="503"/>
                </a:cubicBezTo>
                <a:cubicBezTo>
                  <a:pt x="51" y="503"/>
                  <a:pt x="51" y="503"/>
                  <a:pt x="51" y="503"/>
                </a:cubicBezTo>
                <a:cubicBezTo>
                  <a:pt x="49" y="501"/>
                  <a:pt x="50" y="498"/>
                  <a:pt x="52" y="497"/>
                </a:cubicBezTo>
                <a:cubicBezTo>
                  <a:pt x="52" y="497"/>
                  <a:pt x="52" y="497"/>
                  <a:pt x="52" y="497"/>
                </a:cubicBezTo>
                <a:cubicBezTo>
                  <a:pt x="54" y="495"/>
                  <a:pt x="58" y="496"/>
                  <a:pt x="59" y="498"/>
                </a:cubicBezTo>
                <a:cubicBezTo>
                  <a:pt x="59" y="498"/>
                  <a:pt x="59" y="498"/>
                  <a:pt x="59" y="498"/>
                </a:cubicBezTo>
                <a:cubicBezTo>
                  <a:pt x="60" y="500"/>
                  <a:pt x="60" y="503"/>
                  <a:pt x="57" y="505"/>
                </a:cubicBezTo>
                <a:cubicBezTo>
                  <a:pt x="57" y="505"/>
                  <a:pt x="57" y="505"/>
                  <a:pt x="57" y="505"/>
                </a:cubicBezTo>
                <a:cubicBezTo>
                  <a:pt x="57" y="505"/>
                  <a:pt x="56" y="506"/>
                  <a:pt x="55" y="506"/>
                </a:cubicBezTo>
                <a:cubicBezTo>
                  <a:pt x="55" y="506"/>
                  <a:pt x="55" y="506"/>
                  <a:pt x="55" y="506"/>
                </a:cubicBezTo>
                <a:cubicBezTo>
                  <a:pt x="53" y="506"/>
                  <a:pt x="51" y="505"/>
                  <a:pt x="51" y="503"/>
                </a:cubicBezTo>
                <a:close/>
                <a:moveTo>
                  <a:pt x="628" y="496"/>
                </a:moveTo>
                <a:cubicBezTo>
                  <a:pt x="626" y="495"/>
                  <a:pt x="625" y="492"/>
                  <a:pt x="627" y="490"/>
                </a:cubicBezTo>
                <a:cubicBezTo>
                  <a:pt x="627" y="490"/>
                  <a:pt x="627" y="490"/>
                  <a:pt x="627" y="490"/>
                </a:cubicBezTo>
                <a:cubicBezTo>
                  <a:pt x="628" y="488"/>
                  <a:pt x="631" y="487"/>
                  <a:pt x="633" y="488"/>
                </a:cubicBezTo>
                <a:cubicBezTo>
                  <a:pt x="633" y="488"/>
                  <a:pt x="633" y="488"/>
                  <a:pt x="633" y="488"/>
                </a:cubicBezTo>
                <a:cubicBezTo>
                  <a:pt x="636" y="489"/>
                  <a:pt x="636" y="492"/>
                  <a:pt x="635" y="495"/>
                </a:cubicBezTo>
                <a:cubicBezTo>
                  <a:pt x="635" y="495"/>
                  <a:pt x="635" y="495"/>
                  <a:pt x="635" y="495"/>
                </a:cubicBezTo>
                <a:cubicBezTo>
                  <a:pt x="634" y="496"/>
                  <a:pt x="633" y="497"/>
                  <a:pt x="631" y="497"/>
                </a:cubicBezTo>
                <a:cubicBezTo>
                  <a:pt x="631" y="497"/>
                  <a:pt x="631" y="497"/>
                  <a:pt x="631" y="497"/>
                </a:cubicBezTo>
                <a:cubicBezTo>
                  <a:pt x="630" y="497"/>
                  <a:pt x="629" y="497"/>
                  <a:pt x="628" y="496"/>
                </a:cubicBezTo>
                <a:close/>
                <a:moveTo>
                  <a:pt x="37" y="480"/>
                </a:moveTo>
                <a:cubicBezTo>
                  <a:pt x="37" y="480"/>
                  <a:pt x="37" y="480"/>
                  <a:pt x="37" y="480"/>
                </a:cubicBezTo>
                <a:cubicBezTo>
                  <a:pt x="37" y="480"/>
                  <a:pt x="37" y="480"/>
                  <a:pt x="37" y="480"/>
                </a:cubicBezTo>
                <a:cubicBezTo>
                  <a:pt x="36" y="477"/>
                  <a:pt x="37" y="474"/>
                  <a:pt x="39" y="473"/>
                </a:cubicBezTo>
                <a:cubicBezTo>
                  <a:pt x="39" y="473"/>
                  <a:pt x="39" y="473"/>
                  <a:pt x="39" y="473"/>
                </a:cubicBezTo>
                <a:cubicBezTo>
                  <a:pt x="41" y="472"/>
                  <a:pt x="44" y="473"/>
                  <a:pt x="46" y="475"/>
                </a:cubicBezTo>
                <a:cubicBezTo>
                  <a:pt x="46" y="475"/>
                  <a:pt x="46" y="475"/>
                  <a:pt x="46" y="475"/>
                </a:cubicBezTo>
                <a:cubicBezTo>
                  <a:pt x="47" y="478"/>
                  <a:pt x="46" y="480"/>
                  <a:pt x="43" y="482"/>
                </a:cubicBezTo>
                <a:cubicBezTo>
                  <a:pt x="43" y="482"/>
                  <a:pt x="43" y="482"/>
                  <a:pt x="43" y="482"/>
                </a:cubicBezTo>
                <a:cubicBezTo>
                  <a:pt x="43" y="482"/>
                  <a:pt x="42" y="482"/>
                  <a:pt x="41" y="482"/>
                </a:cubicBezTo>
                <a:cubicBezTo>
                  <a:pt x="41" y="482"/>
                  <a:pt x="41" y="482"/>
                  <a:pt x="41" y="482"/>
                </a:cubicBezTo>
                <a:cubicBezTo>
                  <a:pt x="39" y="482"/>
                  <a:pt x="38" y="481"/>
                  <a:pt x="37" y="480"/>
                </a:cubicBezTo>
                <a:close/>
                <a:moveTo>
                  <a:pt x="642" y="473"/>
                </a:moveTo>
                <a:cubicBezTo>
                  <a:pt x="639" y="472"/>
                  <a:pt x="638" y="469"/>
                  <a:pt x="639" y="466"/>
                </a:cubicBezTo>
                <a:cubicBezTo>
                  <a:pt x="639" y="466"/>
                  <a:pt x="639" y="466"/>
                  <a:pt x="639" y="466"/>
                </a:cubicBezTo>
                <a:cubicBezTo>
                  <a:pt x="640" y="464"/>
                  <a:pt x="643" y="463"/>
                  <a:pt x="646" y="464"/>
                </a:cubicBezTo>
                <a:cubicBezTo>
                  <a:pt x="646" y="464"/>
                  <a:pt x="646" y="464"/>
                  <a:pt x="646" y="464"/>
                </a:cubicBezTo>
                <a:cubicBezTo>
                  <a:pt x="648" y="465"/>
                  <a:pt x="649" y="468"/>
                  <a:pt x="648" y="470"/>
                </a:cubicBezTo>
                <a:cubicBezTo>
                  <a:pt x="648" y="470"/>
                  <a:pt x="648" y="470"/>
                  <a:pt x="648" y="470"/>
                </a:cubicBezTo>
                <a:cubicBezTo>
                  <a:pt x="648" y="470"/>
                  <a:pt x="648" y="470"/>
                  <a:pt x="648" y="470"/>
                </a:cubicBezTo>
                <a:cubicBezTo>
                  <a:pt x="648" y="470"/>
                  <a:pt x="648" y="470"/>
                  <a:pt x="648" y="470"/>
                </a:cubicBezTo>
                <a:cubicBezTo>
                  <a:pt x="647" y="472"/>
                  <a:pt x="645" y="473"/>
                  <a:pt x="644" y="473"/>
                </a:cubicBezTo>
                <a:cubicBezTo>
                  <a:pt x="644" y="473"/>
                  <a:pt x="644" y="473"/>
                  <a:pt x="644" y="473"/>
                </a:cubicBezTo>
                <a:cubicBezTo>
                  <a:pt x="643" y="473"/>
                  <a:pt x="642" y="473"/>
                  <a:pt x="642" y="473"/>
                </a:cubicBezTo>
                <a:close/>
                <a:moveTo>
                  <a:pt x="25" y="455"/>
                </a:moveTo>
                <a:cubicBezTo>
                  <a:pt x="24" y="452"/>
                  <a:pt x="25" y="449"/>
                  <a:pt x="28" y="448"/>
                </a:cubicBezTo>
                <a:cubicBezTo>
                  <a:pt x="28" y="448"/>
                  <a:pt x="28" y="448"/>
                  <a:pt x="28" y="448"/>
                </a:cubicBezTo>
                <a:cubicBezTo>
                  <a:pt x="30" y="447"/>
                  <a:pt x="33" y="449"/>
                  <a:pt x="34" y="451"/>
                </a:cubicBezTo>
                <a:cubicBezTo>
                  <a:pt x="34" y="451"/>
                  <a:pt x="34" y="451"/>
                  <a:pt x="34" y="451"/>
                </a:cubicBezTo>
                <a:cubicBezTo>
                  <a:pt x="35" y="454"/>
                  <a:pt x="34" y="456"/>
                  <a:pt x="32" y="457"/>
                </a:cubicBezTo>
                <a:cubicBezTo>
                  <a:pt x="32" y="457"/>
                  <a:pt x="32" y="457"/>
                  <a:pt x="32" y="457"/>
                </a:cubicBezTo>
                <a:cubicBezTo>
                  <a:pt x="31" y="458"/>
                  <a:pt x="30" y="458"/>
                  <a:pt x="30" y="458"/>
                </a:cubicBezTo>
                <a:cubicBezTo>
                  <a:pt x="30" y="458"/>
                  <a:pt x="30" y="458"/>
                  <a:pt x="30" y="458"/>
                </a:cubicBezTo>
                <a:cubicBezTo>
                  <a:pt x="28" y="458"/>
                  <a:pt x="26" y="457"/>
                  <a:pt x="25" y="455"/>
                </a:cubicBezTo>
                <a:close/>
                <a:moveTo>
                  <a:pt x="653" y="448"/>
                </a:moveTo>
                <a:cubicBezTo>
                  <a:pt x="650" y="447"/>
                  <a:pt x="649" y="444"/>
                  <a:pt x="650" y="442"/>
                </a:cubicBezTo>
                <a:cubicBezTo>
                  <a:pt x="650" y="442"/>
                  <a:pt x="650" y="442"/>
                  <a:pt x="650" y="442"/>
                </a:cubicBezTo>
                <a:cubicBezTo>
                  <a:pt x="651" y="439"/>
                  <a:pt x="654" y="438"/>
                  <a:pt x="656" y="439"/>
                </a:cubicBezTo>
                <a:cubicBezTo>
                  <a:pt x="656" y="439"/>
                  <a:pt x="656" y="439"/>
                  <a:pt x="656" y="439"/>
                </a:cubicBezTo>
                <a:cubicBezTo>
                  <a:pt x="659" y="440"/>
                  <a:pt x="660" y="443"/>
                  <a:pt x="659" y="445"/>
                </a:cubicBezTo>
                <a:cubicBezTo>
                  <a:pt x="659" y="445"/>
                  <a:pt x="659" y="445"/>
                  <a:pt x="659" y="445"/>
                </a:cubicBezTo>
                <a:cubicBezTo>
                  <a:pt x="659" y="445"/>
                  <a:pt x="659" y="445"/>
                  <a:pt x="659" y="445"/>
                </a:cubicBezTo>
                <a:cubicBezTo>
                  <a:pt x="659" y="445"/>
                  <a:pt x="659" y="445"/>
                  <a:pt x="659" y="445"/>
                </a:cubicBezTo>
                <a:cubicBezTo>
                  <a:pt x="658" y="447"/>
                  <a:pt x="656" y="448"/>
                  <a:pt x="654" y="448"/>
                </a:cubicBezTo>
                <a:cubicBezTo>
                  <a:pt x="654" y="448"/>
                  <a:pt x="654" y="448"/>
                  <a:pt x="654" y="448"/>
                </a:cubicBezTo>
                <a:cubicBezTo>
                  <a:pt x="654" y="448"/>
                  <a:pt x="653" y="448"/>
                  <a:pt x="653" y="448"/>
                </a:cubicBezTo>
                <a:close/>
                <a:moveTo>
                  <a:pt x="16" y="429"/>
                </a:moveTo>
                <a:cubicBezTo>
                  <a:pt x="15" y="427"/>
                  <a:pt x="16" y="424"/>
                  <a:pt x="19" y="423"/>
                </a:cubicBezTo>
                <a:cubicBezTo>
                  <a:pt x="19" y="423"/>
                  <a:pt x="19" y="423"/>
                  <a:pt x="19" y="423"/>
                </a:cubicBezTo>
                <a:cubicBezTo>
                  <a:pt x="21" y="422"/>
                  <a:pt x="24" y="424"/>
                  <a:pt x="25" y="426"/>
                </a:cubicBezTo>
                <a:cubicBezTo>
                  <a:pt x="25" y="426"/>
                  <a:pt x="25" y="426"/>
                  <a:pt x="25" y="426"/>
                </a:cubicBezTo>
                <a:cubicBezTo>
                  <a:pt x="26" y="429"/>
                  <a:pt x="24" y="431"/>
                  <a:pt x="22" y="432"/>
                </a:cubicBezTo>
                <a:cubicBezTo>
                  <a:pt x="22" y="432"/>
                  <a:pt x="22" y="432"/>
                  <a:pt x="22" y="432"/>
                </a:cubicBezTo>
                <a:cubicBezTo>
                  <a:pt x="21" y="432"/>
                  <a:pt x="21" y="432"/>
                  <a:pt x="20" y="432"/>
                </a:cubicBezTo>
                <a:cubicBezTo>
                  <a:pt x="20" y="432"/>
                  <a:pt x="20" y="432"/>
                  <a:pt x="20" y="432"/>
                </a:cubicBezTo>
                <a:cubicBezTo>
                  <a:pt x="18" y="432"/>
                  <a:pt x="16" y="431"/>
                  <a:pt x="16" y="429"/>
                </a:cubicBezTo>
                <a:close/>
                <a:moveTo>
                  <a:pt x="662" y="423"/>
                </a:moveTo>
                <a:cubicBezTo>
                  <a:pt x="659" y="422"/>
                  <a:pt x="658" y="419"/>
                  <a:pt x="658" y="417"/>
                </a:cubicBezTo>
                <a:cubicBezTo>
                  <a:pt x="658" y="417"/>
                  <a:pt x="658" y="417"/>
                  <a:pt x="658" y="417"/>
                </a:cubicBezTo>
                <a:cubicBezTo>
                  <a:pt x="659" y="414"/>
                  <a:pt x="662" y="413"/>
                  <a:pt x="664" y="413"/>
                </a:cubicBezTo>
                <a:cubicBezTo>
                  <a:pt x="664" y="413"/>
                  <a:pt x="664" y="413"/>
                  <a:pt x="664" y="413"/>
                </a:cubicBezTo>
                <a:cubicBezTo>
                  <a:pt x="667" y="414"/>
                  <a:pt x="668" y="417"/>
                  <a:pt x="668" y="419"/>
                </a:cubicBezTo>
                <a:cubicBezTo>
                  <a:pt x="668" y="419"/>
                  <a:pt x="668" y="419"/>
                  <a:pt x="668" y="419"/>
                </a:cubicBezTo>
                <a:cubicBezTo>
                  <a:pt x="668" y="419"/>
                  <a:pt x="668" y="419"/>
                  <a:pt x="668" y="419"/>
                </a:cubicBezTo>
                <a:cubicBezTo>
                  <a:pt x="668" y="419"/>
                  <a:pt x="668" y="419"/>
                  <a:pt x="668" y="419"/>
                </a:cubicBezTo>
                <a:cubicBezTo>
                  <a:pt x="667" y="421"/>
                  <a:pt x="665" y="423"/>
                  <a:pt x="663" y="423"/>
                </a:cubicBezTo>
                <a:cubicBezTo>
                  <a:pt x="663" y="423"/>
                  <a:pt x="663" y="423"/>
                  <a:pt x="663" y="423"/>
                </a:cubicBezTo>
                <a:cubicBezTo>
                  <a:pt x="663" y="423"/>
                  <a:pt x="662" y="423"/>
                  <a:pt x="662" y="423"/>
                </a:cubicBezTo>
                <a:close/>
                <a:moveTo>
                  <a:pt x="8" y="403"/>
                </a:moveTo>
                <a:cubicBezTo>
                  <a:pt x="8" y="400"/>
                  <a:pt x="9" y="398"/>
                  <a:pt x="12" y="397"/>
                </a:cubicBezTo>
                <a:cubicBezTo>
                  <a:pt x="12" y="397"/>
                  <a:pt x="12" y="397"/>
                  <a:pt x="12" y="397"/>
                </a:cubicBezTo>
                <a:cubicBezTo>
                  <a:pt x="15" y="396"/>
                  <a:pt x="17" y="398"/>
                  <a:pt x="18" y="401"/>
                </a:cubicBezTo>
                <a:cubicBezTo>
                  <a:pt x="18" y="401"/>
                  <a:pt x="18" y="401"/>
                  <a:pt x="18" y="401"/>
                </a:cubicBezTo>
                <a:cubicBezTo>
                  <a:pt x="18" y="403"/>
                  <a:pt x="17" y="406"/>
                  <a:pt x="14" y="406"/>
                </a:cubicBezTo>
                <a:cubicBezTo>
                  <a:pt x="14" y="406"/>
                  <a:pt x="14" y="406"/>
                  <a:pt x="14" y="406"/>
                </a:cubicBezTo>
                <a:cubicBezTo>
                  <a:pt x="14" y="406"/>
                  <a:pt x="13" y="406"/>
                  <a:pt x="13" y="406"/>
                </a:cubicBezTo>
                <a:cubicBezTo>
                  <a:pt x="13" y="406"/>
                  <a:pt x="13" y="406"/>
                  <a:pt x="13" y="406"/>
                </a:cubicBezTo>
                <a:cubicBezTo>
                  <a:pt x="11" y="406"/>
                  <a:pt x="9" y="405"/>
                  <a:pt x="8" y="403"/>
                </a:cubicBezTo>
                <a:close/>
                <a:moveTo>
                  <a:pt x="668" y="397"/>
                </a:moveTo>
                <a:cubicBezTo>
                  <a:pt x="666" y="396"/>
                  <a:pt x="664" y="393"/>
                  <a:pt x="665" y="391"/>
                </a:cubicBezTo>
                <a:cubicBezTo>
                  <a:pt x="665" y="391"/>
                  <a:pt x="665" y="391"/>
                  <a:pt x="665" y="391"/>
                </a:cubicBezTo>
                <a:cubicBezTo>
                  <a:pt x="665" y="388"/>
                  <a:pt x="668" y="387"/>
                  <a:pt x="670" y="387"/>
                </a:cubicBezTo>
                <a:cubicBezTo>
                  <a:pt x="670" y="387"/>
                  <a:pt x="670" y="387"/>
                  <a:pt x="670" y="387"/>
                </a:cubicBezTo>
                <a:cubicBezTo>
                  <a:pt x="673" y="388"/>
                  <a:pt x="675" y="390"/>
                  <a:pt x="674" y="393"/>
                </a:cubicBezTo>
                <a:cubicBezTo>
                  <a:pt x="674" y="393"/>
                  <a:pt x="674" y="393"/>
                  <a:pt x="674" y="393"/>
                </a:cubicBezTo>
                <a:cubicBezTo>
                  <a:pt x="674" y="393"/>
                  <a:pt x="674" y="393"/>
                  <a:pt x="674" y="393"/>
                </a:cubicBezTo>
                <a:cubicBezTo>
                  <a:pt x="674" y="393"/>
                  <a:pt x="674" y="393"/>
                  <a:pt x="674" y="393"/>
                </a:cubicBezTo>
                <a:cubicBezTo>
                  <a:pt x="674" y="395"/>
                  <a:pt x="672" y="397"/>
                  <a:pt x="669" y="397"/>
                </a:cubicBezTo>
                <a:cubicBezTo>
                  <a:pt x="669" y="397"/>
                  <a:pt x="669" y="397"/>
                  <a:pt x="669" y="397"/>
                </a:cubicBezTo>
                <a:cubicBezTo>
                  <a:pt x="669" y="397"/>
                  <a:pt x="669" y="397"/>
                  <a:pt x="668" y="397"/>
                </a:cubicBezTo>
                <a:close/>
                <a:moveTo>
                  <a:pt x="3" y="376"/>
                </a:moveTo>
                <a:cubicBezTo>
                  <a:pt x="3" y="376"/>
                  <a:pt x="3" y="376"/>
                  <a:pt x="3" y="376"/>
                </a:cubicBezTo>
                <a:cubicBezTo>
                  <a:pt x="3" y="376"/>
                  <a:pt x="3" y="376"/>
                  <a:pt x="3" y="376"/>
                </a:cubicBezTo>
                <a:cubicBezTo>
                  <a:pt x="3" y="373"/>
                  <a:pt x="5" y="371"/>
                  <a:pt x="7" y="371"/>
                </a:cubicBezTo>
                <a:cubicBezTo>
                  <a:pt x="7" y="371"/>
                  <a:pt x="7" y="371"/>
                  <a:pt x="7" y="371"/>
                </a:cubicBezTo>
                <a:cubicBezTo>
                  <a:pt x="10" y="370"/>
                  <a:pt x="13" y="372"/>
                  <a:pt x="13" y="375"/>
                </a:cubicBezTo>
                <a:cubicBezTo>
                  <a:pt x="13" y="375"/>
                  <a:pt x="13" y="375"/>
                  <a:pt x="13" y="375"/>
                </a:cubicBezTo>
                <a:cubicBezTo>
                  <a:pt x="13" y="377"/>
                  <a:pt x="11" y="380"/>
                  <a:pt x="9" y="380"/>
                </a:cubicBezTo>
                <a:cubicBezTo>
                  <a:pt x="9" y="380"/>
                  <a:pt x="9" y="380"/>
                  <a:pt x="9" y="380"/>
                </a:cubicBezTo>
                <a:cubicBezTo>
                  <a:pt x="8" y="380"/>
                  <a:pt x="8" y="380"/>
                  <a:pt x="8" y="380"/>
                </a:cubicBezTo>
                <a:cubicBezTo>
                  <a:pt x="8" y="380"/>
                  <a:pt x="8" y="380"/>
                  <a:pt x="8" y="380"/>
                </a:cubicBezTo>
                <a:cubicBezTo>
                  <a:pt x="6" y="380"/>
                  <a:pt x="3" y="378"/>
                  <a:pt x="3" y="376"/>
                </a:cubicBezTo>
                <a:close/>
                <a:moveTo>
                  <a:pt x="673" y="370"/>
                </a:moveTo>
                <a:cubicBezTo>
                  <a:pt x="670" y="370"/>
                  <a:pt x="668" y="367"/>
                  <a:pt x="669" y="365"/>
                </a:cubicBezTo>
                <a:cubicBezTo>
                  <a:pt x="669" y="365"/>
                  <a:pt x="669" y="365"/>
                  <a:pt x="669" y="365"/>
                </a:cubicBezTo>
                <a:cubicBezTo>
                  <a:pt x="669" y="362"/>
                  <a:pt x="671" y="360"/>
                  <a:pt x="674" y="360"/>
                </a:cubicBezTo>
                <a:cubicBezTo>
                  <a:pt x="674" y="360"/>
                  <a:pt x="674" y="360"/>
                  <a:pt x="674" y="360"/>
                </a:cubicBezTo>
                <a:cubicBezTo>
                  <a:pt x="677" y="361"/>
                  <a:pt x="679" y="363"/>
                  <a:pt x="678" y="366"/>
                </a:cubicBezTo>
                <a:cubicBezTo>
                  <a:pt x="678" y="366"/>
                  <a:pt x="678" y="366"/>
                  <a:pt x="678" y="366"/>
                </a:cubicBezTo>
                <a:cubicBezTo>
                  <a:pt x="678" y="368"/>
                  <a:pt x="676" y="370"/>
                  <a:pt x="673" y="370"/>
                </a:cubicBezTo>
                <a:cubicBezTo>
                  <a:pt x="673" y="370"/>
                  <a:pt x="673" y="370"/>
                  <a:pt x="673" y="370"/>
                </a:cubicBezTo>
                <a:cubicBezTo>
                  <a:pt x="673" y="370"/>
                  <a:pt x="673" y="370"/>
                  <a:pt x="673" y="370"/>
                </a:cubicBezTo>
                <a:close/>
                <a:moveTo>
                  <a:pt x="0" y="349"/>
                </a:moveTo>
                <a:cubicBezTo>
                  <a:pt x="0" y="346"/>
                  <a:pt x="2" y="344"/>
                  <a:pt x="5" y="344"/>
                </a:cubicBezTo>
                <a:cubicBezTo>
                  <a:pt x="5" y="344"/>
                  <a:pt x="5" y="344"/>
                  <a:pt x="5" y="344"/>
                </a:cubicBezTo>
                <a:cubicBezTo>
                  <a:pt x="8" y="344"/>
                  <a:pt x="10" y="346"/>
                  <a:pt x="10" y="348"/>
                </a:cubicBezTo>
                <a:cubicBezTo>
                  <a:pt x="10" y="348"/>
                  <a:pt x="10" y="348"/>
                  <a:pt x="10" y="348"/>
                </a:cubicBezTo>
                <a:cubicBezTo>
                  <a:pt x="10" y="351"/>
                  <a:pt x="8" y="353"/>
                  <a:pt x="6" y="353"/>
                </a:cubicBezTo>
                <a:cubicBezTo>
                  <a:pt x="6" y="353"/>
                  <a:pt x="6" y="353"/>
                  <a:pt x="6" y="353"/>
                </a:cubicBezTo>
                <a:cubicBezTo>
                  <a:pt x="6" y="353"/>
                  <a:pt x="5" y="353"/>
                  <a:pt x="5" y="353"/>
                </a:cubicBezTo>
                <a:cubicBezTo>
                  <a:pt x="5" y="353"/>
                  <a:pt x="5" y="353"/>
                  <a:pt x="5" y="353"/>
                </a:cubicBezTo>
                <a:cubicBezTo>
                  <a:pt x="3" y="353"/>
                  <a:pt x="1" y="351"/>
                  <a:pt x="0" y="349"/>
                </a:cubicBezTo>
                <a:close/>
                <a:moveTo>
                  <a:pt x="675" y="343"/>
                </a:moveTo>
                <a:cubicBezTo>
                  <a:pt x="672" y="343"/>
                  <a:pt x="670" y="341"/>
                  <a:pt x="670" y="338"/>
                </a:cubicBezTo>
                <a:cubicBezTo>
                  <a:pt x="670" y="338"/>
                  <a:pt x="670" y="338"/>
                  <a:pt x="670" y="338"/>
                </a:cubicBezTo>
                <a:cubicBezTo>
                  <a:pt x="670" y="338"/>
                  <a:pt x="670" y="338"/>
                  <a:pt x="670" y="338"/>
                </a:cubicBezTo>
                <a:cubicBezTo>
                  <a:pt x="670" y="338"/>
                  <a:pt x="670" y="338"/>
                  <a:pt x="670" y="338"/>
                </a:cubicBezTo>
                <a:cubicBezTo>
                  <a:pt x="670" y="338"/>
                  <a:pt x="670" y="338"/>
                  <a:pt x="670" y="338"/>
                </a:cubicBezTo>
                <a:cubicBezTo>
                  <a:pt x="670" y="338"/>
                  <a:pt x="670" y="338"/>
                  <a:pt x="670" y="338"/>
                </a:cubicBezTo>
                <a:cubicBezTo>
                  <a:pt x="670" y="335"/>
                  <a:pt x="673" y="333"/>
                  <a:pt x="675" y="333"/>
                </a:cubicBezTo>
                <a:cubicBezTo>
                  <a:pt x="675" y="333"/>
                  <a:pt x="675" y="333"/>
                  <a:pt x="675" y="333"/>
                </a:cubicBezTo>
                <a:cubicBezTo>
                  <a:pt x="678" y="333"/>
                  <a:pt x="680" y="335"/>
                  <a:pt x="680" y="338"/>
                </a:cubicBezTo>
                <a:cubicBezTo>
                  <a:pt x="680" y="338"/>
                  <a:pt x="680" y="338"/>
                  <a:pt x="680" y="338"/>
                </a:cubicBezTo>
                <a:cubicBezTo>
                  <a:pt x="680" y="338"/>
                  <a:pt x="680" y="338"/>
                  <a:pt x="680" y="338"/>
                </a:cubicBezTo>
                <a:cubicBezTo>
                  <a:pt x="680" y="338"/>
                  <a:pt x="680" y="338"/>
                  <a:pt x="680" y="338"/>
                </a:cubicBezTo>
                <a:cubicBezTo>
                  <a:pt x="680" y="338"/>
                  <a:pt x="680" y="338"/>
                  <a:pt x="680" y="339"/>
                </a:cubicBezTo>
                <a:cubicBezTo>
                  <a:pt x="680" y="339"/>
                  <a:pt x="680" y="339"/>
                  <a:pt x="680" y="339"/>
                </a:cubicBezTo>
                <a:cubicBezTo>
                  <a:pt x="680" y="339"/>
                  <a:pt x="680" y="339"/>
                  <a:pt x="680" y="339"/>
                </a:cubicBezTo>
                <a:cubicBezTo>
                  <a:pt x="680" y="339"/>
                  <a:pt x="680" y="339"/>
                  <a:pt x="680" y="339"/>
                </a:cubicBezTo>
                <a:cubicBezTo>
                  <a:pt x="680" y="341"/>
                  <a:pt x="678" y="343"/>
                  <a:pt x="675" y="343"/>
                </a:cubicBezTo>
                <a:cubicBezTo>
                  <a:pt x="675" y="343"/>
                  <a:pt x="675" y="343"/>
                  <a:pt x="675" y="343"/>
                </a:cubicBezTo>
                <a:cubicBezTo>
                  <a:pt x="675" y="343"/>
                  <a:pt x="675" y="343"/>
                  <a:pt x="675" y="343"/>
                </a:cubicBezTo>
                <a:close/>
                <a:moveTo>
                  <a:pt x="5" y="326"/>
                </a:moveTo>
                <a:cubicBezTo>
                  <a:pt x="2" y="326"/>
                  <a:pt x="0" y="324"/>
                  <a:pt x="0" y="321"/>
                </a:cubicBezTo>
                <a:cubicBezTo>
                  <a:pt x="0" y="321"/>
                  <a:pt x="0" y="321"/>
                  <a:pt x="0" y="321"/>
                </a:cubicBezTo>
                <a:cubicBezTo>
                  <a:pt x="0" y="319"/>
                  <a:pt x="2" y="317"/>
                  <a:pt x="5" y="317"/>
                </a:cubicBezTo>
                <a:cubicBezTo>
                  <a:pt x="5" y="317"/>
                  <a:pt x="5" y="317"/>
                  <a:pt x="5" y="317"/>
                </a:cubicBezTo>
                <a:cubicBezTo>
                  <a:pt x="8" y="317"/>
                  <a:pt x="10" y="319"/>
                  <a:pt x="10" y="322"/>
                </a:cubicBezTo>
                <a:cubicBezTo>
                  <a:pt x="10" y="322"/>
                  <a:pt x="10" y="322"/>
                  <a:pt x="10" y="322"/>
                </a:cubicBezTo>
                <a:cubicBezTo>
                  <a:pt x="10" y="324"/>
                  <a:pt x="8" y="326"/>
                  <a:pt x="5" y="326"/>
                </a:cubicBezTo>
                <a:cubicBezTo>
                  <a:pt x="5" y="326"/>
                  <a:pt x="5" y="326"/>
                  <a:pt x="5" y="326"/>
                </a:cubicBezTo>
                <a:cubicBezTo>
                  <a:pt x="5" y="326"/>
                  <a:pt x="5" y="326"/>
                  <a:pt x="5" y="326"/>
                </a:cubicBezTo>
                <a:close/>
                <a:moveTo>
                  <a:pt x="670" y="311"/>
                </a:moveTo>
                <a:cubicBezTo>
                  <a:pt x="670" y="308"/>
                  <a:pt x="672" y="306"/>
                  <a:pt x="675" y="306"/>
                </a:cubicBezTo>
                <a:cubicBezTo>
                  <a:pt x="675" y="306"/>
                  <a:pt x="675" y="306"/>
                  <a:pt x="675" y="306"/>
                </a:cubicBezTo>
                <a:cubicBezTo>
                  <a:pt x="677" y="306"/>
                  <a:pt x="680" y="308"/>
                  <a:pt x="680" y="311"/>
                </a:cubicBezTo>
                <a:cubicBezTo>
                  <a:pt x="680" y="311"/>
                  <a:pt x="680" y="311"/>
                  <a:pt x="680" y="311"/>
                </a:cubicBezTo>
                <a:cubicBezTo>
                  <a:pt x="680" y="313"/>
                  <a:pt x="678" y="315"/>
                  <a:pt x="675" y="316"/>
                </a:cubicBezTo>
                <a:cubicBezTo>
                  <a:pt x="675" y="316"/>
                  <a:pt x="675" y="316"/>
                  <a:pt x="675" y="316"/>
                </a:cubicBezTo>
                <a:cubicBezTo>
                  <a:pt x="675" y="316"/>
                  <a:pt x="675" y="316"/>
                  <a:pt x="675" y="316"/>
                </a:cubicBezTo>
                <a:cubicBezTo>
                  <a:pt x="675" y="316"/>
                  <a:pt x="675" y="316"/>
                  <a:pt x="675" y="316"/>
                </a:cubicBezTo>
                <a:cubicBezTo>
                  <a:pt x="672" y="316"/>
                  <a:pt x="670" y="314"/>
                  <a:pt x="670" y="311"/>
                </a:cubicBezTo>
                <a:close/>
                <a:moveTo>
                  <a:pt x="6" y="300"/>
                </a:moveTo>
                <a:cubicBezTo>
                  <a:pt x="3" y="299"/>
                  <a:pt x="2" y="297"/>
                  <a:pt x="2" y="294"/>
                </a:cubicBezTo>
                <a:cubicBezTo>
                  <a:pt x="2" y="294"/>
                  <a:pt x="2" y="294"/>
                  <a:pt x="2" y="294"/>
                </a:cubicBezTo>
                <a:cubicBezTo>
                  <a:pt x="2" y="292"/>
                  <a:pt x="5" y="290"/>
                  <a:pt x="7" y="290"/>
                </a:cubicBezTo>
                <a:cubicBezTo>
                  <a:pt x="7" y="290"/>
                  <a:pt x="7" y="290"/>
                  <a:pt x="7" y="290"/>
                </a:cubicBezTo>
                <a:cubicBezTo>
                  <a:pt x="10" y="290"/>
                  <a:pt x="12" y="293"/>
                  <a:pt x="12" y="295"/>
                </a:cubicBezTo>
                <a:cubicBezTo>
                  <a:pt x="12" y="295"/>
                  <a:pt x="12" y="295"/>
                  <a:pt x="12" y="295"/>
                </a:cubicBezTo>
                <a:cubicBezTo>
                  <a:pt x="11" y="298"/>
                  <a:pt x="9" y="300"/>
                  <a:pt x="7" y="300"/>
                </a:cubicBezTo>
                <a:cubicBezTo>
                  <a:pt x="7" y="300"/>
                  <a:pt x="7" y="300"/>
                  <a:pt x="7" y="300"/>
                </a:cubicBezTo>
                <a:cubicBezTo>
                  <a:pt x="7" y="300"/>
                  <a:pt x="6" y="300"/>
                  <a:pt x="6" y="300"/>
                </a:cubicBezTo>
                <a:close/>
                <a:moveTo>
                  <a:pt x="667" y="285"/>
                </a:moveTo>
                <a:cubicBezTo>
                  <a:pt x="667" y="282"/>
                  <a:pt x="669" y="280"/>
                  <a:pt x="671" y="279"/>
                </a:cubicBezTo>
                <a:cubicBezTo>
                  <a:pt x="671" y="279"/>
                  <a:pt x="671" y="279"/>
                  <a:pt x="671" y="279"/>
                </a:cubicBezTo>
                <a:cubicBezTo>
                  <a:pt x="674" y="279"/>
                  <a:pt x="677" y="281"/>
                  <a:pt x="677" y="283"/>
                </a:cubicBezTo>
                <a:cubicBezTo>
                  <a:pt x="677" y="283"/>
                  <a:pt x="677" y="283"/>
                  <a:pt x="677" y="283"/>
                </a:cubicBezTo>
                <a:cubicBezTo>
                  <a:pt x="677" y="286"/>
                  <a:pt x="676" y="288"/>
                  <a:pt x="673" y="289"/>
                </a:cubicBezTo>
                <a:cubicBezTo>
                  <a:pt x="673" y="289"/>
                  <a:pt x="673" y="289"/>
                  <a:pt x="673" y="289"/>
                </a:cubicBezTo>
                <a:cubicBezTo>
                  <a:pt x="673" y="289"/>
                  <a:pt x="672" y="289"/>
                  <a:pt x="672" y="289"/>
                </a:cubicBezTo>
                <a:cubicBezTo>
                  <a:pt x="672" y="289"/>
                  <a:pt x="672" y="289"/>
                  <a:pt x="672" y="289"/>
                </a:cubicBezTo>
                <a:cubicBezTo>
                  <a:pt x="670" y="289"/>
                  <a:pt x="668" y="287"/>
                  <a:pt x="667" y="285"/>
                </a:cubicBezTo>
                <a:close/>
                <a:moveTo>
                  <a:pt x="10" y="273"/>
                </a:moveTo>
                <a:cubicBezTo>
                  <a:pt x="7" y="272"/>
                  <a:pt x="5" y="270"/>
                  <a:pt x="6" y="267"/>
                </a:cubicBezTo>
                <a:cubicBezTo>
                  <a:pt x="6" y="267"/>
                  <a:pt x="6" y="267"/>
                  <a:pt x="6" y="267"/>
                </a:cubicBezTo>
                <a:cubicBezTo>
                  <a:pt x="6" y="265"/>
                  <a:pt x="9" y="263"/>
                  <a:pt x="12" y="263"/>
                </a:cubicBezTo>
                <a:cubicBezTo>
                  <a:pt x="12" y="263"/>
                  <a:pt x="12" y="263"/>
                  <a:pt x="12" y="263"/>
                </a:cubicBezTo>
                <a:cubicBezTo>
                  <a:pt x="14" y="264"/>
                  <a:pt x="16" y="267"/>
                  <a:pt x="16" y="269"/>
                </a:cubicBezTo>
                <a:cubicBezTo>
                  <a:pt x="16" y="269"/>
                  <a:pt x="16" y="269"/>
                  <a:pt x="16" y="269"/>
                </a:cubicBezTo>
                <a:cubicBezTo>
                  <a:pt x="15" y="271"/>
                  <a:pt x="13" y="273"/>
                  <a:pt x="11" y="273"/>
                </a:cubicBezTo>
                <a:cubicBezTo>
                  <a:pt x="11" y="273"/>
                  <a:pt x="11" y="273"/>
                  <a:pt x="11" y="273"/>
                </a:cubicBezTo>
                <a:cubicBezTo>
                  <a:pt x="11" y="273"/>
                  <a:pt x="10" y="273"/>
                  <a:pt x="10" y="273"/>
                </a:cubicBezTo>
                <a:close/>
                <a:moveTo>
                  <a:pt x="662" y="259"/>
                </a:moveTo>
                <a:cubicBezTo>
                  <a:pt x="662" y="259"/>
                  <a:pt x="662" y="259"/>
                  <a:pt x="662" y="259"/>
                </a:cubicBezTo>
                <a:cubicBezTo>
                  <a:pt x="662" y="256"/>
                  <a:pt x="663" y="254"/>
                  <a:pt x="666" y="253"/>
                </a:cubicBezTo>
                <a:cubicBezTo>
                  <a:pt x="666" y="253"/>
                  <a:pt x="666" y="253"/>
                  <a:pt x="666" y="253"/>
                </a:cubicBezTo>
                <a:cubicBezTo>
                  <a:pt x="669" y="252"/>
                  <a:pt x="671" y="254"/>
                  <a:pt x="672" y="257"/>
                </a:cubicBezTo>
                <a:cubicBezTo>
                  <a:pt x="672" y="257"/>
                  <a:pt x="672" y="257"/>
                  <a:pt x="672" y="257"/>
                </a:cubicBezTo>
                <a:cubicBezTo>
                  <a:pt x="672" y="257"/>
                  <a:pt x="672" y="257"/>
                  <a:pt x="672" y="257"/>
                </a:cubicBezTo>
                <a:cubicBezTo>
                  <a:pt x="672" y="257"/>
                  <a:pt x="672" y="257"/>
                  <a:pt x="672" y="257"/>
                </a:cubicBezTo>
                <a:cubicBezTo>
                  <a:pt x="673" y="259"/>
                  <a:pt x="671" y="262"/>
                  <a:pt x="668" y="262"/>
                </a:cubicBezTo>
                <a:cubicBezTo>
                  <a:pt x="668" y="262"/>
                  <a:pt x="668" y="262"/>
                  <a:pt x="668" y="262"/>
                </a:cubicBezTo>
                <a:cubicBezTo>
                  <a:pt x="668" y="262"/>
                  <a:pt x="668" y="262"/>
                  <a:pt x="667" y="262"/>
                </a:cubicBezTo>
                <a:cubicBezTo>
                  <a:pt x="667" y="262"/>
                  <a:pt x="667" y="262"/>
                  <a:pt x="667" y="262"/>
                </a:cubicBezTo>
                <a:cubicBezTo>
                  <a:pt x="665" y="262"/>
                  <a:pt x="663" y="261"/>
                  <a:pt x="662" y="259"/>
                </a:cubicBezTo>
                <a:close/>
                <a:moveTo>
                  <a:pt x="16" y="247"/>
                </a:moveTo>
                <a:cubicBezTo>
                  <a:pt x="13" y="246"/>
                  <a:pt x="12" y="243"/>
                  <a:pt x="12" y="241"/>
                </a:cubicBezTo>
                <a:cubicBezTo>
                  <a:pt x="12" y="241"/>
                  <a:pt x="12" y="241"/>
                  <a:pt x="12" y="241"/>
                </a:cubicBezTo>
                <a:cubicBezTo>
                  <a:pt x="12" y="241"/>
                  <a:pt x="12" y="241"/>
                  <a:pt x="12" y="241"/>
                </a:cubicBezTo>
                <a:cubicBezTo>
                  <a:pt x="12" y="241"/>
                  <a:pt x="12" y="241"/>
                  <a:pt x="12" y="241"/>
                </a:cubicBezTo>
                <a:cubicBezTo>
                  <a:pt x="13" y="238"/>
                  <a:pt x="16" y="237"/>
                  <a:pt x="18" y="237"/>
                </a:cubicBezTo>
                <a:cubicBezTo>
                  <a:pt x="18" y="237"/>
                  <a:pt x="18" y="237"/>
                  <a:pt x="18" y="237"/>
                </a:cubicBezTo>
                <a:cubicBezTo>
                  <a:pt x="21" y="238"/>
                  <a:pt x="23" y="241"/>
                  <a:pt x="22" y="243"/>
                </a:cubicBezTo>
                <a:cubicBezTo>
                  <a:pt x="22" y="243"/>
                  <a:pt x="22" y="243"/>
                  <a:pt x="22" y="243"/>
                </a:cubicBezTo>
                <a:cubicBezTo>
                  <a:pt x="21" y="245"/>
                  <a:pt x="19" y="247"/>
                  <a:pt x="17" y="247"/>
                </a:cubicBezTo>
                <a:cubicBezTo>
                  <a:pt x="17" y="247"/>
                  <a:pt x="17" y="247"/>
                  <a:pt x="17" y="247"/>
                </a:cubicBezTo>
                <a:cubicBezTo>
                  <a:pt x="17" y="247"/>
                  <a:pt x="16" y="247"/>
                  <a:pt x="16" y="247"/>
                </a:cubicBezTo>
                <a:close/>
                <a:moveTo>
                  <a:pt x="655" y="233"/>
                </a:moveTo>
                <a:cubicBezTo>
                  <a:pt x="654" y="231"/>
                  <a:pt x="656" y="228"/>
                  <a:pt x="658" y="227"/>
                </a:cubicBezTo>
                <a:cubicBezTo>
                  <a:pt x="658" y="227"/>
                  <a:pt x="658" y="227"/>
                  <a:pt x="658" y="227"/>
                </a:cubicBezTo>
                <a:cubicBezTo>
                  <a:pt x="661" y="226"/>
                  <a:pt x="664" y="228"/>
                  <a:pt x="665" y="230"/>
                </a:cubicBezTo>
                <a:cubicBezTo>
                  <a:pt x="665" y="230"/>
                  <a:pt x="665" y="230"/>
                  <a:pt x="665" y="230"/>
                </a:cubicBezTo>
                <a:cubicBezTo>
                  <a:pt x="665" y="233"/>
                  <a:pt x="664" y="235"/>
                  <a:pt x="661" y="236"/>
                </a:cubicBezTo>
                <a:cubicBezTo>
                  <a:pt x="661" y="236"/>
                  <a:pt x="661" y="236"/>
                  <a:pt x="661" y="236"/>
                </a:cubicBezTo>
                <a:cubicBezTo>
                  <a:pt x="661" y="236"/>
                  <a:pt x="660" y="236"/>
                  <a:pt x="660" y="236"/>
                </a:cubicBezTo>
                <a:cubicBezTo>
                  <a:pt x="660" y="236"/>
                  <a:pt x="660" y="236"/>
                  <a:pt x="660" y="236"/>
                </a:cubicBezTo>
                <a:cubicBezTo>
                  <a:pt x="658" y="236"/>
                  <a:pt x="656" y="235"/>
                  <a:pt x="655" y="233"/>
                </a:cubicBezTo>
                <a:close/>
                <a:moveTo>
                  <a:pt x="24" y="221"/>
                </a:moveTo>
                <a:cubicBezTo>
                  <a:pt x="21" y="220"/>
                  <a:pt x="20" y="217"/>
                  <a:pt x="21" y="215"/>
                </a:cubicBezTo>
                <a:cubicBezTo>
                  <a:pt x="21" y="215"/>
                  <a:pt x="21" y="215"/>
                  <a:pt x="21" y="215"/>
                </a:cubicBezTo>
                <a:cubicBezTo>
                  <a:pt x="21" y="215"/>
                  <a:pt x="21" y="215"/>
                  <a:pt x="21" y="215"/>
                </a:cubicBezTo>
                <a:cubicBezTo>
                  <a:pt x="21" y="215"/>
                  <a:pt x="21" y="215"/>
                  <a:pt x="21" y="215"/>
                </a:cubicBezTo>
                <a:cubicBezTo>
                  <a:pt x="22" y="212"/>
                  <a:pt x="25" y="211"/>
                  <a:pt x="27" y="212"/>
                </a:cubicBezTo>
                <a:cubicBezTo>
                  <a:pt x="27" y="212"/>
                  <a:pt x="27" y="212"/>
                  <a:pt x="27" y="212"/>
                </a:cubicBezTo>
                <a:cubicBezTo>
                  <a:pt x="30" y="213"/>
                  <a:pt x="31" y="216"/>
                  <a:pt x="30" y="218"/>
                </a:cubicBezTo>
                <a:cubicBezTo>
                  <a:pt x="30" y="218"/>
                  <a:pt x="30" y="218"/>
                  <a:pt x="30" y="218"/>
                </a:cubicBezTo>
                <a:cubicBezTo>
                  <a:pt x="30" y="220"/>
                  <a:pt x="28" y="221"/>
                  <a:pt x="26" y="221"/>
                </a:cubicBezTo>
                <a:cubicBezTo>
                  <a:pt x="26" y="221"/>
                  <a:pt x="26" y="221"/>
                  <a:pt x="26" y="221"/>
                </a:cubicBezTo>
                <a:cubicBezTo>
                  <a:pt x="25" y="221"/>
                  <a:pt x="25" y="221"/>
                  <a:pt x="24" y="221"/>
                </a:cubicBezTo>
                <a:close/>
                <a:moveTo>
                  <a:pt x="646" y="208"/>
                </a:moveTo>
                <a:cubicBezTo>
                  <a:pt x="645" y="206"/>
                  <a:pt x="646" y="203"/>
                  <a:pt x="649" y="202"/>
                </a:cubicBezTo>
                <a:cubicBezTo>
                  <a:pt x="649" y="202"/>
                  <a:pt x="649" y="202"/>
                  <a:pt x="649" y="202"/>
                </a:cubicBezTo>
                <a:cubicBezTo>
                  <a:pt x="651" y="201"/>
                  <a:pt x="654" y="202"/>
                  <a:pt x="655" y="205"/>
                </a:cubicBezTo>
                <a:cubicBezTo>
                  <a:pt x="655" y="205"/>
                  <a:pt x="655" y="205"/>
                  <a:pt x="655" y="205"/>
                </a:cubicBezTo>
                <a:cubicBezTo>
                  <a:pt x="656" y="207"/>
                  <a:pt x="655" y="210"/>
                  <a:pt x="652" y="211"/>
                </a:cubicBezTo>
                <a:cubicBezTo>
                  <a:pt x="652" y="211"/>
                  <a:pt x="652" y="211"/>
                  <a:pt x="652" y="211"/>
                </a:cubicBezTo>
                <a:cubicBezTo>
                  <a:pt x="652" y="211"/>
                  <a:pt x="651" y="211"/>
                  <a:pt x="650" y="211"/>
                </a:cubicBezTo>
                <a:cubicBezTo>
                  <a:pt x="650" y="211"/>
                  <a:pt x="650" y="211"/>
                  <a:pt x="650" y="211"/>
                </a:cubicBezTo>
                <a:cubicBezTo>
                  <a:pt x="649" y="211"/>
                  <a:pt x="647" y="210"/>
                  <a:pt x="646" y="208"/>
                </a:cubicBezTo>
                <a:close/>
                <a:moveTo>
                  <a:pt x="34" y="196"/>
                </a:moveTo>
                <a:cubicBezTo>
                  <a:pt x="32" y="195"/>
                  <a:pt x="31" y="192"/>
                  <a:pt x="32" y="190"/>
                </a:cubicBezTo>
                <a:cubicBezTo>
                  <a:pt x="32" y="190"/>
                  <a:pt x="32" y="190"/>
                  <a:pt x="32" y="190"/>
                </a:cubicBezTo>
                <a:cubicBezTo>
                  <a:pt x="33" y="187"/>
                  <a:pt x="36" y="186"/>
                  <a:pt x="39" y="187"/>
                </a:cubicBezTo>
                <a:cubicBezTo>
                  <a:pt x="39" y="187"/>
                  <a:pt x="39" y="187"/>
                  <a:pt x="39" y="187"/>
                </a:cubicBezTo>
                <a:cubicBezTo>
                  <a:pt x="41" y="188"/>
                  <a:pt x="42" y="191"/>
                  <a:pt x="41" y="194"/>
                </a:cubicBezTo>
                <a:cubicBezTo>
                  <a:pt x="41" y="194"/>
                  <a:pt x="41" y="194"/>
                  <a:pt x="41" y="194"/>
                </a:cubicBezTo>
                <a:cubicBezTo>
                  <a:pt x="40" y="195"/>
                  <a:pt x="38" y="196"/>
                  <a:pt x="36" y="196"/>
                </a:cubicBezTo>
                <a:cubicBezTo>
                  <a:pt x="36" y="196"/>
                  <a:pt x="36" y="196"/>
                  <a:pt x="36" y="196"/>
                </a:cubicBezTo>
                <a:cubicBezTo>
                  <a:pt x="36" y="196"/>
                  <a:pt x="35" y="196"/>
                  <a:pt x="34" y="196"/>
                </a:cubicBezTo>
                <a:close/>
                <a:moveTo>
                  <a:pt x="635" y="184"/>
                </a:moveTo>
                <a:cubicBezTo>
                  <a:pt x="633" y="182"/>
                  <a:pt x="634" y="179"/>
                  <a:pt x="637" y="178"/>
                </a:cubicBezTo>
                <a:cubicBezTo>
                  <a:pt x="637" y="178"/>
                  <a:pt x="637" y="178"/>
                  <a:pt x="637" y="178"/>
                </a:cubicBezTo>
                <a:cubicBezTo>
                  <a:pt x="639" y="177"/>
                  <a:pt x="642" y="177"/>
                  <a:pt x="643" y="180"/>
                </a:cubicBezTo>
                <a:cubicBezTo>
                  <a:pt x="643" y="180"/>
                  <a:pt x="643" y="180"/>
                  <a:pt x="643" y="180"/>
                </a:cubicBezTo>
                <a:cubicBezTo>
                  <a:pt x="645" y="182"/>
                  <a:pt x="644" y="185"/>
                  <a:pt x="641" y="186"/>
                </a:cubicBezTo>
                <a:cubicBezTo>
                  <a:pt x="641" y="186"/>
                  <a:pt x="641" y="186"/>
                  <a:pt x="641" y="186"/>
                </a:cubicBezTo>
                <a:cubicBezTo>
                  <a:pt x="640" y="187"/>
                  <a:pt x="640" y="187"/>
                  <a:pt x="639" y="187"/>
                </a:cubicBezTo>
                <a:cubicBezTo>
                  <a:pt x="639" y="187"/>
                  <a:pt x="639" y="187"/>
                  <a:pt x="639" y="187"/>
                </a:cubicBezTo>
                <a:cubicBezTo>
                  <a:pt x="637" y="187"/>
                  <a:pt x="635" y="186"/>
                  <a:pt x="635" y="184"/>
                </a:cubicBezTo>
                <a:close/>
                <a:moveTo>
                  <a:pt x="47" y="172"/>
                </a:moveTo>
                <a:cubicBezTo>
                  <a:pt x="44" y="171"/>
                  <a:pt x="44" y="168"/>
                  <a:pt x="45" y="165"/>
                </a:cubicBezTo>
                <a:cubicBezTo>
                  <a:pt x="45" y="165"/>
                  <a:pt x="45" y="165"/>
                  <a:pt x="45" y="165"/>
                </a:cubicBezTo>
                <a:cubicBezTo>
                  <a:pt x="45" y="165"/>
                  <a:pt x="45" y="165"/>
                  <a:pt x="45" y="165"/>
                </a:cubicBezTo>
                <a:cubicBezTo>
                  <a:pt x="45" y="165"/>
                  <a:pt x="45" y="165"/>
                  <a:pt x="45" y="165"/>
                </a:cubicBezTo>
                <a:cubicBezTo>
                  <a:pt x="46" y="163"/>
                  <a:pt x="49" y="162"/>
                  <a:pt x="52" y="164"/>
                </a:cubicBezTo>
                <a:cubicBezTo>
                  <a:pt x="52" y="164"/>
                  <a:pt x="52" y="164"/>
                  <a:pt x="52" y="164"/>
                </a:cubicBezTo>
                <a:cubicBezTo>
                  <a:pt x="54" y="165"/>
                  <a:pt x="55" y="168"/>
                  <a:pt x="54" y="170"/>
                </a:cubicBezTo>
                <a:cubicBezTo>
                  <a:pt x="54" y="170"/>
                  <a:pt x="54" y="170"/>
                  <a:pt x="54" y="170"/>
                </a:cubicBezTo>
                <a:cubicBezTo>
                  <a:pt x="53" y="172"/>
                  <a:pt x="51" y="173"/>
                  <a:pt x="49" y="173"/>
                </a:cubicBezTo>
                <a:cubicBezTo>
                  <a:pt x="49" y="173"/>
                  <a:pt x="49" y="173"/>
                  <a:pt x="49" y="173"/>
                </a:cubicBezTo>
                <a:cubicBezTo>
                  <a:pt x="48" y="173"/>
                  <a:pt x="48" y="172"/>
                  <a:pt x="47" y="172"/>
                </a:cubicBezTo>
                <a:close/>
                <a:moveTo>
                  <a:pt x="621" y="161"/>
                </a:moveTo>
                <a:cubicBezTo>
                  <a:pt x="620" y="159"/>
                  <a:pt x="620" y="156"/>
                  <a:pt x="623" y="155"/>
                </a:cubicBezTo>
                <a:cubicBezTo>
                  <a:pt x="623" y="155"/>
                  <a:pt x="623" y="155"/>
                  <a:pt x="623" y="155"/>
                </a:cubicBezTo>
                <a:cubicBezTo>
                  <a:pt x="625" y="153"/>
                  <a:pt x="628" y="154"/>
                  <a:pt x="629" y="156"/>
                </a:cubicBezTo>
                <a:cubicBezTo>
                  <a:pt x="629" y="156"/>
                  <a:pt x="629" y="156"/>
                  <a:pt x="629" y="156"/>
                </a:cubicBezTo>
                <a:cubicBezTo>
                  <a:pt x="629" y="156"/>
                  <a:pt x="629" y="156"/>
                  <a:pt x="629" y="156"/>
                </a:cubicBezTo>
                <a:cubicBezTo>
                  <a:pt x="629" y="156"/>
                  <a:pt x="629" y="156"/>
                  <a:pt x="629" y="156"/>
                </a:cubicBezTo>
                <a:cubicBezTo>
                  <a:pt x="631" y="158"/>
                  <a:pt x="630" y="161"/>
                  <a:pt x="628" y="163"/>
                </a:cubicBezTo>
                <a:cubicBezTo>
                  <a:pt x="628" y="163"/>
                  <a:pt x="628" y="163"/>
                  <a:pt x="628" y="163"/>
                </a:cubicBezTo>
                <a:cubicBezTo>
                  <a:pt x="627" y="163"/>
                  <a:pt x="626" y="163"/>
                  <a:pt x="625" y="163"/>
                </a:cubicBezTo>
                <a:cubicBezTo>
                  <a:pt x="625" y="163"/>
                  <a:pt x="625" y="163"/>
                  <a:pt x="625" y="163"/>
                </a:cubicBezTo>
                <a:cubicBezTo>
                  <a:pt x="624" y="163"/>
                  <a:pt x="622" y="163"/>
                  <a:pt x="621" y="161"/>
                </a:cubicBezTo>
                <a:close/>
                <a:moveTo>
                  <a:pt x="61" y="149"/>
                </a:moveTo>
                <a:cubicBezTo>
                  <a:pt x="59" y="147"/>
                  <a:pt x="58" y="145"/>
                  <a:pt x="60" y="142"/>
                </a:cubicBezTo>
                <a:cubicBezTo>
                  <a:pt x="60" y="142"/>
                  <a:pt x="60" y="142"/>
                  <a:pt x="60" y="142"/>
                </a:cubicBezTo>
                <a:cubicBezTo>
                  <a:pt x="62" y="140"/>
                  <a:pt x="65" y="140"/>
                  <a:pt x="67" y="141"/>
                </a:cubicBezTo>
                <a:cubicBezTo>
                  <a:pt x="67" y="141"/>
                  <a:pt x="67" y="141"/>
                  <a:pt x="67" y="141"/>
                </a:cubicBezTo>
                <a:cubicBezTo>
                  <a:pt x="69" y="143"/>
                  <a:pt x="70" y="146"/>
                  <a:pt x="68" y="148"/>
                </a:cubicBezTo>
                <a:cubicBezTo>
                  <a:pt x="68" y="148"/>
                  <a:pt x="68" y="148"/>
                  <a:pt x="68" y="148"/>
                </a:cubicBezTo>
                <a:cubicBezTo>
                  <a:pt x="67" y="149"/>
                  <a:pt x="66" y="150"/>
                  <a:pt x="64" y="150"/>
                </a:cubicBezTo>
                <a:cubicBezTo>
                  <a:pt x="64" y="150"/>
                  <a:pt x="64" y="150"/>
                  <a:pt x="64" y="150"/>
                </a:cubicBezTo>
                <a:cubicBezTo>
                  <a:pt x="63" y="150"/>
                  <a:pt x="62" y="150"/>
                  <a:pt x="61" y="149"/>
                </a:cubicBezTo>
                <a:close/>
                <a:moveTo>
                  <a:pt x="606" y="139"/>
                </a:moveTo>
                <a:cubicBezTo>
                  <a:pt x="604" y="137"/>
                  <a:pt x="605" y="134"/>
                  <a:pt x="607" y="132"/>
                </a:cubicBezTo>
                <a:cubicBezTo>
                  <a:pt x="607" y="132"/>
                  <a:pt x="607" y="132"/>
                  <a:pt x="607" y="132"/>
                </a:cubicBezTo>
                <a:cubicBezTo>
                  <a:pt x="609" y="131"/>
                  <a:pt x="612" y="131"/>
                  <a:pt x="614" y="133"/>
                </a:cubicBezTo>
                <a:cubicBezTo>
                  <a:pt x="614" y="133"/>
                  <a:pt x="614" y="133"/>
                  <a:pt x="614" y="133"/>
                </a:cubicBezTo>
                <a:cubicBezTo>
                  <a:pt x="614" y="133"/>
                  <a:pt x="614" y="133"/>
                  <a:pt x="614" y="133"/>
                </a:cubicBezTo>
                <a:cubicBezTo>
                  <a:pt x="614" y="133"/>
                  <a:pt x="614" y="133"/>
                  <a:pt x="614" y="133"/>
                </a:cubicBezTo>
                <a:cubicBezTo>
                  <a:pt x="615" y="136"/>
                  <a:pt x="615" y="139"/>
                  <a:pt x="613" y="140"/>
                </a:cubicBezTo>
                <a:cubicBezTo>
                  <a:pt x="613" y="140"/>
                  <a:pt x="613" y="140"/>
                  <a:pt x="613" y="140"/>
                </a:cubicBezTo>
                <a:cubicBezTo>
                  <a:pt x="612" y="141"/>
                  <a:pt x="611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ubicBezTo>
                  <a:pt x="608" y="141"/>
                  <a:pt x="607" y="140"/>
                  <a:pt x="606" y="139"/>
                </a:cubicBezTo>
                <a:close/>
                <a:moveTo>
                  <a:pt x="78" y="127"/>
                </a:moveTo>
                <a:cubicBezTo>
                  <a:pt x="76" y="126"/>
                  <a:pt x="75" y="123"/>
                  <a:pt x="77" y="121"/>
                </a:cubicBezTo>
                <a:cubicBezTo>
                  <a:pt x="77" y="121"/>
                  <a:pt x="77" y="121"/>
                  <a:pt x="77" y="121"/>
                </a:cubicBezTo>
                <a:cubicBezTo>
                  <a:pt x="77" y="121"/>
                  <a:pt x="77" y="121"/>
                  <a:pt x="77" y="121"/>
                </a:cubicBezTo>
                <a:cubicBezTo>
                  <a:pt x="77" y="121"/>
                  <a:pt x="77" y="121"/>
                  <a:pt x="77" y="121"/>
                </a:cubicBezTo>
                <a:cubicBezTo>
                  <a:pt x="79" y="119"/>
                  <a:pt x="82" y="118"/>
                  <a:pt x="84" y="120"/>
                </a:cubicBezTo>
                <a:cubicBezTo>
                  <a:pt x="84" y="120"/>
                  <a:pt x="84" y="120"/>
                  <a:pt x="84" y="120"/>
                </a:cubicBezTo>
                <a:cubicBezTo>
                  <a:pt x="86" y="122"/>
                  <a:pt x="86" y="125"/>
                  <a:pt x="85" y="127"/>
                </a:cubicBezTo>
                <a:cubicBezTo>
                  <a:pt x="85" y="127"/>
                  <a:pt x="85" y="127"/>
                  <a:pt x="85" y="127"/>
                </a:cubicBezTo>
                <a:cubicBezTo>
                  <a:pt x="84" y="128"/>
                  <a:pt x="82" y="128"/>
                  <a:pt x="81" y="128"/>
                </a:cubicBezTo>
                <a:cubicBezTo>
                  <a:pt x="81" y="128"/>
                  <a:pt x="81" y="128"/>
                  <a:pt x="81" y="128"/>
                </a:cubicBezTo>
                <a:cubicBezTo>
                  <a:pt x="80" y="128"/>
                  <a:pt x="79" y="128"/>
                  <a:pt x="78" y="127"/>
                </a:cubicBezTo>
                <a:close/>
                <a:moveTo>
                  <a:pt x="589" y="119"/>
                </a:moveTo>
                <a:cubicBezTo>
                  <a:pt x="589" y="119"/>
                  <a:pt x="589" y="119"/>
                  <a:pt x="589" y="119"/>
                </a:cubicBezTo>
                <a:cubicBezTo>
                  <a:pt x="587" y="117"/>
                  <a:pt x="587" y="114"/>
                  <a:pt x="589" y="112"/>
                </a:cubicBezTo>
                <a:cubicBezTo>
                  <a:pt x="589" y="112"/>
                  <a:pt x="589" y="112"/>
                  <a:pt x="589" y="112"/>
                </a:cubicBezTo>
                <a:cubicBezTo>
                  <a:pt x="591" y="110"/>
                  <a:pt x="594" y="110"/>
                  <a:pt x="596" y="112"/>
                </a:cubicBezTo>
                <a:cubicBezTo>
                  <a:pt x="596" y="112"/>
                  <a:pt x="596" y="112"/>
                  <a:pt x="596" y="112"/>
                </a:cubicBezTo>
                <a:cubicBezTo>
                  <a:pt x="596" y="112"/>
                  <a:pt x="596" y="112"/>
                  <a:pt x="596" y="112"/>
                </a:cubicBezTo>
                <a:cubicBezTo>
                  <a:pt x="596" y="112"/>
                  <a:pt x="596" y="112"/>
                  <a:pt x="596" y="112"/>
                </a:cubicBezTo>
                <a:cubicBezTo>
                  <a:pt x="598" y="114"/>
                  <a:pt x="598" y="117"/>
                  <a:pt x="596" y="119"/>
                </a:cubicBezTo>
                <a:cubicBezTo>
                  <a:pt x="596" y="119"/>
                  <a:pt x="596" y="119"/>
                  <a:pt x="596" y="119"/>
                </a:cubicBezTo>
                <a:cubicBezTo>
                  <a:pt x="595" y="120"/>
                  <a:pt x="593" y="120"/>
                  <a:pt x="592" y="120"/>
                </a:cubicBezTo>
                <a:cubicBezTo>
                  <a:pt x="592" y="120"/>
                  <a:pt x="592" y="120"/>
                  <a:pt x="592" y="120"/>
                </a:cubicBezTo>
                <a:cubicBezTo>
                  <a:pt x="591" y="120"/>
                  <a:pt x="590" y="120"/>
                  <a:pt x="589" y="119"/>
                </a:cubicBezTo>
                <a:close/>
                <a:moveTo>
                  <a:pt x="96" y="107"/>
                </a:moveTo>
                <a:cubicBezTo>
                  <a:pt x="94" y="105"/>
                  <a:pt x="94" y="102"/>
                  <a:pt x="96" y="100"/>
                </a:cubicBezTo>
                <a:cubicBezTo>
                  <a:pt x="96" y="100"/>
                  <a:pt x="96" y="100"/>
                  <a:pt x="96" y="100"/>
                </a:cubicBezTo>
                <a:cubicBezTo>
                  <a:pt x="98" y="98"/>
                  <a:pt x="101" y="98"/>
                  <a:pt x="103" y="100"/>
                </a:cubicBezTo>
                <a:cubicBezTo>
                  <a:pt x="103" y="100"/>
                  <a:pt x="103" y="100"/>
                  <a:pt x="103" y="100"/>
                </a:cubicBezTo>
                <a:cubicBezTo>
                  <a:pt x="105" y="102"/>
                  <a:pt x="105" y="105"/>
                  <a:pt x="103" y="107"/>
                </a:cubicBezTo>
                <a:cubicBezTo>
                  <a:pt x="103" y="107"/>
                  <a:pt x="103" y="107"/>
                  <a:pt x="103" y="107"/>
                </a:cubicBezTo>
                <a:cubicBezTo>
                  <a:pt x="102" y="108"/>
                  <a:pt x="100" y="108"/>
                  <a:pt x="99" y="108"/>
                </a:cubicBezTo>
                <a:cubicBezTo>
                  <a:pt x="99" y="108"/>
                  <a:pt x="99" y="108"/>
                  <a:pt x="99" y="108"/>
                </a:cubicBezTo>
                <a:cubicBezTo>
                  <a:pt x="98" y="108"/>
                  <a:pt x="97" y="108"/>
                  <a:pt x="96" y="107"/>
                </a:cubicBezTo>
                <a:close/>
                <a:moveTo>
                  <a:pt x="570" y="99"/>
                </a:moveTo>
                <a:cubicBezTo>
                  <a:pt x="568" y="98"/>
                  <a:pt x="568" y="95"/>
                  <a:pt x="570" y="93"/>
                </a:cubicBezTo>
                <a:cubicBezTo>
                  <a:pt x="570" y="93"/>
                  <a:pt x="570" y="93"/>
                  <a:pt x="570" y="93"/>
                </a:cubicBezTo>
                <a:cubicBezTo>
                  <a:pt x="572" y="91"/>
                  <a:pt x="575" y="91"/>
                  <a:pt x="577" y="93"/>
                </a:cubicBezTo>
                <a:cubicBezTo>
                  <a:pt x="577" y="93"/>
                  <a:pt x="577" y="93"/>
                  <a:pt x="577" y="93"/>
                </a:cubicBezTo>
                <a:cubicBezTo>
                  <a:pt x="579" y="94"/>
                  <a:pt x="579" y="97"/>
                  <a:pt x="577" y="99"/>
                </a:cubicBezTo>
                <a:cubicBezTo>
                  <a:pt x="577" y="99"/>
                  <a:pt x="577" y="99"/>
                  <a:pt x="577" y="99"/>
                </a:cubicBezTo>
                <a:cubicBezTo>
                  <a:pt x="576" y="100"/>
                  <a:pt x="575" y="101"/>
                  <a:pt x="573" y="101"/>
                </a:cubicBezTo>
                <a:cubicBezTo>
                  <a:pt x="573" y="101"/>
                  <a:pt x="573" y="101"/>
                  <a:pt x="573" y="101"/>
                </a:cubicBezTo>
                <a:cubicBezTo>
                  <a:pt x="572" y="101"/>
                  <a:pt x="571" y="100"/>
                  <a:pt x="570" y="99"/>
                </a:cubicBezTo>
                <a:close/>
                <a:moveTo>
                  <a:pt x="116" y="88"/>
                </a:moveTo>
                <a:cubicBezTo>
                  <a:pt x="114" y="86"/>
                  <a:pt x="114" y="83"/>
                  <a:pt x="116" y="81"/>
                </a:cubicBezTo>
                <a:cubicBezTo>
                  <a:pt x="116" y="81"/>
                  <a:pt x="116" y="81"/>
                  <a:pt x="116" y="81"/>
                </a:cubicBezTo>
                <a:cubicBezTo>
                  <a:pt x="118" y="80"/>
                  <a:pt x="121" y="80"/>
                  <a:pt x="123" y="82"/>
                </a:cubicBezTo>
                <a:cubicBezTo>
                  <a:pt x="123" y="82"/>
                  <a:pt x="123" y="82"/>
                  <a:pt x="123" y="82"/>
                </a:cubicBezTo>
                <a:cubicBezTo>
                  <a:pt x="125" y="84"/>
                  <a:pt x="125" y="87"/>
                  <a:pt x="123" y="89"/>
                </a:cubicBezTo>
                <a:cubicBezTo>
                  <a:pt x="123" y="89"/>
                  <a:pt x="123" y="89"/>
                  <a:pt x="123" y="89"/>
                </a:cubicBezTo>
                <a:cubicBezTo>
                  <a:pt x="122" y="89"/>
                  <a:pt x="120" y="90"/>
                  <a:pt x="119" y="90"/>
                </a:cubicBezTo>
                <a:cubicBezTo>
                  <a:pt x="119" y="90"/>
                  <a:pt x="119" y="90"/>
                  <a:pt x="119" y="90"/>
                </a:cubicBezTo>
                <a:cubicBezTo>
                  <a:pt x="118" y="90"/>
                  <a:pt x="117" y="89"/>
                  <a:pt x="116" y="88"/>
                </a:cubicBezTo>
                <a:close/>
                <a:moveTo>
                  <a:pt x="549" y="82"/>
                </a:moveTo>
                <a:cubicBezTo>
                  <a:pt x="547" y="80"/>
                  <a:pt x="547" y="77"/>
                  <a:pt x="549" y="75"/>
                </a:cubicBezTo>
                <a:cubicBezTo>
                  <a:pt x="549" y="75"/>
                  <a:pt x="549" y="75"/>
                  <a:pt x="549" y="75"/>
                </a:cubicBezTo>
                <a:cubicBezTo>
                  <a:pt x="550" y="73"/>
                  <a:pt x="554" y="73"/>
                  <a:pt x="556" y="74"/>
                </a:cubicBezTo>
                <a:cubicBezTo>
                  <a:pt x="556" y="74"/>
                  <a:pt x="556" y="74"/>
                  <a:pt x="556" y="74"/>
                </a:cubicBezTo>
                <a:cubicBezTo>
                  <a:pt x="558" y="76"/>
                  <a:pt x="558" y="79"/>
                  <a:pt x="556" y="81"/>
                </a:cubicBezTo>
                <a:cubicBezTo>
                  <a:pt x="556" y="81"/>
                  <a:pt x="556" y="81"/>
                  <a:pt x="556" y="81"/>
                </a:cubicBezTo>
                <a:cubicBezTo>
                  <a:pt x="555" y="82"/>
                  <a:pt x="554" y="83"/>
                  <a:pt x="553" y="83"/>
                </a:cubicBezTo>
                <a:cubicBezTo>
                  <a:pt x="553" y="83"/>
                  <a:pt x="553" y="83"/>
                  <a:pt x="553" y="83"/>
                </a:cubicBezTo>
                <a:cubicBezTo>
                  <a:pt x="551" y="83"/>
                  <a:pt x="550" y="82"/>
                  <a:pt x="549" y="82"/>
                </a:cubicBezTo>
                <a:close/>
                <a:moveTo>
                  <a:pt x="137" y="71"/>
                </a:moveTo>
                <a:cubicBezTo>
                  <a:pt x="135" y="69"/>
                  <a:pt x="136" y="66"/>
                  <a:pt x="138" y="64"/>
                </a:cubicBezTo>
                <a:cubicBezTo>
                  <a:pt x="138" y="64"/>
                  <a:pt x="138" y="64"/>
                  <a:pt x="138" y="64"/>
                </a:cubicBezTo>
                <a:cubicBezTo>
                  <a:pt x="140" y="63"/>
                  <a:pt x="143" y="63"/>
                  <a:pt x="145" y="65"/>
                </a:cubicBezTo>
                <a:cubicBezTo>
                  <a:pt x="145" y="65"/>
                  <a:pt x="145" y="65"/>
                  <a:pt x="145" y="65"/>
                </a:cubicBezTo>
                <a:cubicBezTo>
                  <a:pt x="146" y="67"/>
                  <a:pt x="146" y="70"/>
                  <a:pt x="144" y="72"/>
                </a:cubicBezTo>
                <a:cubicBezTo>
                  <a:pt x="144" y="72"/>
                  <a:pt x="144" y="72"/>
                  <a:pt x="144" y="72"/>
                </a:cubicBezTo>
                <a:cubicBezTo>
                  <a:pt x="143" y="73"/>
                  <a:pt x="142" y="73"/>
                  <a:pt x="141" y="73"/>
                </a:cubicBezTo>
                <a:cubicBezTo>
                  <a:pt x="141" y="73"/>
                  <a:pt x="141" y="73"/>
                  <a:pt x="141" y="73"/>
                </a:cubicBezTo>
                <a:cubicBezTo>
                  <a:pt x="139" y="73"/>
                  <a:pt x="138" y="72"/>
                  <a:pt x="137" y="71"/>
                </a:cubicBezTo>
                <a:close/>
                <a:moveTo>
                  <a:pt x="528" y="66"/>
                </a:moveTo>
                <a:cubicBezTo>
                  <a:pt x="528" y="66"/>
                  <a:pt x="528" y="66"/>
                  <a:pt x="528" y="66"/>
                </a:cubicBezTo>
                <a:cubicBezTo>
                  <a:pt x="525" y="64"/>
                  <a:pt x="525" y="61"/>
                  <a:pt x="526" y="59"/>
                </a:cubicBezTo>
                <a:cubicBezTo>
                  <a:pt x="526" y="59"/>
                  <a:pt x="526" y="59"/>
                  <a:pt x="526" y="59"/>
                </a:cubicBezTo>
                <a:cubicBezTo>
                  <a:pt x="528" y="57"/>
                  <a:pt x="531" y="56"/>
                  <a:pt x="533" y="58"/>
                </a:cubicBezTo>
                <a:cubicBezTo>
                  <a:pt x="533" y="58"/>
                  <a:pt x="533" y="58"/>
                  <a:pt x="533" y="58"/>
                </a:cubicBezTo>
                <a:cubicBezTo>
                  <a:pt x="535" y="59"/>
                  <a:pt x="536" y="62"/>
                  <a:pt x="534" y="65"/>
                </a:cubicBezTo>
                <a:cubicBezTo>
                  <a:pt x="534" y="65"/>
                  <a:pt x="534" y="65"/>
                  <a:pt x="534" y="65"/>
                </a:cubicBezTo>
                <a:cubicBezTo>
                  <a:pt x="534" y="66"/>
                  <a:pt x="532" y="67"/>
                  <a:pt x="530" y="67"/>
                </a:cubicBezTo>
                <a:cubicBezTo>
                  <a:pt x="530" y="67"/>
                  <a:pt x="530" y="67"/>
                  <a:pt x="530" y="67"/>
                </a:cubicBezTo>
                <a:cubicBezTo>
                  <a:pt x="529" y="67"/>
                  <a:pt x="528" y="66"/>
                  <a:pt x="528" y="66"/>
                </a:cubicBezTo>
                <a:close/>
                <a:moveTo>
                  <a:pt x="160" y="56"/>
                </a:moveTo>
                <a:cubicBezTo>
                  <a:pt x="158" y="53"/>
                  <a:pt x="159" y="50"/>
                  <a:pt x="161" y="49"/>
                </a:cubicBezTo>
                <a:cubicBezTo>
                  <a:pt x="161" y="49"/>
                  <a:pt x="161" y="49"/>
                  <a:pt x="161" y="49"/>
                </a:cubicBezTo>
                <a:cubicBezTo>
                  <a:pt x="164" y="48"/>
                  <a:pt x="167" y="48"/>
                  <a:pt x="168" y="51"/>
                </a:cubicBezTo>
                <a:cubicBezTo>
                  <a:pt x="168" y="51"/>
                  <a:pt x="168" y="51"/>
                  <a:pt x="168" y="51"/>
                </a:cubicBezTo>
                <a:cubicBezTo>
                  <a:pt x="169" y="53"/>
                  <a:pt x="169" y="56"/>
                  <a:pt x="166" y="57"/>
                </a:cubicBezTo>
                <a:cubicBezTo>
                  <a:pt x="166" y="57"/>
                  <a:pt x="166" y="57"/>
                  <a:pt x="166" y="57"/>
                </a:cubicBezTo>
                <a:cubicBezTo>
                  <a:pt x="166" y="58"/>
                  <a:pt x="165" y="58"/>
                  <a:pt x="164" y="58"/>
                </a:cubicBezTo>
                <a:cubicBezTo>
                  <a:pt x="164" y="58"/>
                  <a:pt x="164" y="58"/>
                  <a:pt x="164" y="58"/>
                </a:cubicBezTo>
                <a:cubicBezTo>
                  <a:pt x="162" y="58"/>
                  <a:pt x="161" y="57"/>
                  <a:pt x="160" y="56"/>
                </a:cubicBezTo>
                <a:close/>
                <a:moveTo>
                  <a:pt x="505" y="52"/>
                </a:moveTo>
                <a:cubicBezTo>
                  <a:pt x="502" y="50"/>
                  <a:pt x="501" y="47"/>
                  <a:pt x="503" y="45"/>
                </a:cubicBezTo>
                <a:cubicBezTo>
                  <a:pt x="503" y="45"/>
                  <a:pt x="503" y="45"/>
                  <a:pt x="503" y="45"/>
                </a:cubicBezTo>
                <a:cubicBezTo>
                  <a:pt x="504" y="43"/>
                  <a:pt x="507" y="42"/>
                  <a:pt x="509" y="43"/>
                </a:cubicBezTo>
                <a:cubicBezTo>
                  <a:pt x="509" y="43"/>
                  <a:pt x="509" y="43"/>
                  <a:pt x="509" y="43"/>
                </a:cubicBezTo>
                <a:cubicBezTo>
                  <a:pt x="512" y="45"/>
                  <a:pt x="513" y="48"/>
                  <a:pt x="511" y="50"/>
                </a:cubicBezTo>
                <a:cubicBezTo>
                  <a:pt x="511" y="50"/>
                  <a:pt x="511" y="50"/>
                  <a:pt x="511" y="50"/>
                </a:cubicBezTo>
                <a:cubicBezTo>
                  <a:pt x="510" y="51"/>
                  <a:pt x="509" y="52"/>
                  <a:pt x="507" y="52"/>
                </a:cubicBezTo>
                <a:cubicBezTo>
                  <a:pt x="507" y="52"/>
                  <a:pt x="507" y="52"/>
                  <a:pt x="507" y="52"/>
                </a:cubicBezTo>
                <a:cubicBezTo>
                  <a:pt x="506" y="52"/>
                  <a:pt x="505" y="52"/>
                  <a:pt x="505" y="52"/>
                </a:cubicBezTo>
                <a:close/>
                <a:moveTo>
                  <a:pt x="184" y="42"/>
                </a:moveTo>
                <a:cubicBezTo>
                  <a:pt x="182" y="40"/>
                  <a:pt x="183" y="37"/>
                  <a:pt x="186" y="36"/>
                </a:cubicBezTo>
                <a:cubicBezTo>
                  <a:pt x="186" y="36"/>
                  <a:pt x="186" y="36"/>
                  <a:pt x="186" y="36"/>
                </a:cubicBezTo>
                <a:cubicBezTo>
                  <a:pt x="188" y="34"/>
                  <a:pt x="191" y="35"/>
                  <a:pt x="192" y="38"/>
                </a:cubicBezTo>
                <a:cubicBezTo>
                  <a:pt x="192" y="38"/>
                  <a:pt x="192" y="38"/>
                  <a:pt x="192" y="38"/>
                </a:cubicBezTo>
                <a:cubicBezTo>
                  <a:pt x="194" y="40"/>
                  <a:pt x="193" y="43"/>
                  <a:pt x="190" y="44"/>
                </a:cubicBezTo>
                <a:cubicBezTo>
                  <a:pt x="190" y="44"/>
                  <a:pt x="190" y="44"/>
                  <a:pt x="190" y="44"/>
                </a:cubicBezTo>
                <a:cubicBezTo>
                  <a:pt x="189" y="44"/>
                  <a:pt x="189" y="45"/>
                  <a:pt x="188" y="45"/>
                </a:cubicBezTo>
                <a:cubicBezTo>
                  <a:pt x="188" y="45"/>
                  <a:pt x="188" y="45"/>
                  <a:pt x="188" y="45"/>
                </a:cubicBezTo>
                <a:cubicBezTo>
                  <a:pt x="186" y="45"/>
                  <a:pt x="184" y="44"/>
                  <a:pt x="184" y="42"/>
                </a:cubicBezTo>
                <a:close/>
                <a:moveTo>
                  <a:pt x="480" y="39"/>
                </a:moveTo>
                <a:cubicBezTo>
                  <a:pt x="480" y="39"/>
                  <a:pt x="480" y="39"/>
                  <a:pt x="480" y="39"/>
                </a:cubicBezTo>
                <a:cubicBezTo>
                  <a:pt x="478" y="38"/>
                  <a:pt x="477" y="35"/>
                  <a:pt x="478" y="33"/>
                </a:cubicBezTo>
                <a:cubicBezTo>
                  <a:pt x="478" y="33"/>
                  <a:pt x="478" y="33"/>
                  <a:pt x="478" y="33"/>
                </a:cubicBezTo>
                <a:cubicBezTo>
                  <a:pt x="479" y="31"/>
                  <a:pt x="482" y="30"/>
                  <a:pt x="484" y="31"/>
                </a:cubicBezTo>
                <a:cubicBezTo>
                  <a:pt x="484" y="31"/>
                  <a:pt x="484" y="31"/>
                  <a:pt x="484" y="31"/>
                </a:cubicBezTo>
                <a:cubicBezTo>
                  <a:pt x="484" y="31"/>
                  <a:pt x="484" y="31"/>
                  <a:pt x="484" y="31"/>
                </a:cubicBezTo>
                <a:cubicBezTo>
                  <a:pt x="484" y="31"/>
                  <a:pt x="484" y="31"/>
                  <a:pt x="484" y="31"/>
                </a:cubicBezTo>
                <a:cubicBezTo>
                  <a:pt x="487" y="32"/>
                  <a:pt x="488" y="35"/>
                  <a:pt x="487" y="37"/>
                </a:cubicBezTo>
                <a:cubicBezTo>
                  <a:pt x="487" y="37"/>
                  <a:pt x="487" y="37"/>
                  <a:pt x="487" y="37"/>
                </a:cubicBezTo>
                <a:cubicBezTo>
                  <a:pt x="486" y="39"/>
                  <a:pt x="484" y="40"/>
                  <a:pt x="482" y="40"/>
                </a:cubicBezTo>
                <a:cubicBezTo>
                  <a:pt x="482" y="40"/>
                  <a:pt x="482" y="40"/>
                  <a:pt x="482" y="40"/>
                </a:cubicBezTo>
                <a:cubicBezTo>
                  <a:pt x="482" y="40"/>
                  <a:pt x="481" y="40"/>
                  <a:pt x="480" y="39"/>
                </a:cubicBezTo>
                <a:close/>
                <a:moveTo>
                  <a:pt x="209" y="30"/>
                </a:moveTo>
                <a:cubicBezTo>
                  <a:pt x="207" y="28"/>
                  <a:pt x="209" y="25"/>
                  <a:pt x="211" y="24"/>
                </a:cubicBezTo>
                <a:cubicBezTo>
                  <a:pt x="211" y="24"/>
                  <a:pt x="211" y="24"/>
                  <a:pt x="211" y="24"/>
                </a:cubicBezTo>
                <a:cubicBezTo>
                  <a:pt x="211" y="24"/>
                  <a:pt x="211" y="24"/>
                  <a:pt x="211" y="24"/>
                </a:cubicBezTo>
                <a:cubicBezTo>
                  <a:pt x="211" y="24"/>
                  <a:pt x="211" y="24"/>
                  <a:pt x="211" y="24"/>
                </a:cubicBezTo>
                <a:cubicBezTo>
                  <a:pt x="214" y="23"/>
                  <a:pt x="217" y="24"/>
                  <a:pt x="218" y="27"/>
                </a:cubicBezTo>
                <a:cubicBezTo>
                  <a:pt x="218" y="27"/>
                  <a:pt x="218" y="27"/>
                  <a:pt x="218" y="27"/>
                </a:cubicBezTo>
                <a:cubicBezTo>
                  <a:pt x="219" y="29"/>
                  <a:pt x="217" y="32"/>
                  <a:pt x="215" y="33"/>
                </a:cubicBezTo>
                <a:cubicBezTo>
                  <a:pt x="215" y="33"/>
                  <a:pt x="215" y="33"/>
                  <a:pt x="215" y="33"/>
                </a:cubicBezTo>
                <a:cubicBezTo>
                  <a:pt x="214" y="33"/>
                  <a:pt x="214" y="33"/>
                  <a:pt x="213" y="33"/>
                </a:cubicBezTo>
                <a:cubicBezTo>
                  <a:pt x="213" y="33"/>
                  <a:pt x="213" y="33"/>
                  <a:pt x="213" y="33"/>
                </a:cubicBezTo>
                <a:cubicBezTo>
                  <a:pt x="211" y="33"/>
                  <a:pt x="209" y="32"/>
                  <a:pt x="209" y="30"/>
                </a:cubicBezTo>
                <a:close/>
                <a:moveTo>
                  <a:pt x="455" y="29"/>
                </a:moveTo>
                <a:cubicBezTo>
                  <a:pt x="453" y="28"/>
                  <a:pt x="451" y="26"/>
                  <a:pt x="452" y="23"/>
                </a:cubicBezTo>
                <a:cubicBezTo>
                  <a:pt x="452" y="23"/>
                  <a:pt x="452" y="23"/>
                  <a:pt x="452" y="23"/>
                </a:cubicBezTo>
                <a:cubicBezTo>
                  <a:pt x="453" y="21"/>
                  <a:pt x="456" y="19"/>
                  <a:pt x="459" y="20"/>
                </a:cubicBezTo>
                <a:cubicBezTo>
                  <a:pt x="459" y="20"/>
                  <a:pt x="459" y="20"/>
                  <a:pt x="459" y="20"/>
                </a:cubicBezTo>
                <a:cubicBezTo>
                  <a:pt x="461" y="21"/>
                  <a:pt x="462" y="24"/>
                  <a:pt x="461" y="26"/>
                </a:cubicBezTo>
                <a:cubicBezTo>
                  <a:pt x="461" y="26"/>
                  <a:pt x="461" y="26"/>
                  <a:pt x="461" y="26"/>
                </a:cubicBezTo>
                <a:cubicBezTo>
                  <a:pt x="461" y="28"/>
                  <a:pt x="459" y="29"/>
                  <a:pt x="457" y="29"/>
                </a:cubicBezTo>
                <a:cubicBezTo>
                  <a:pt x="457" y="29"/>
                  <a:pt x="457" y="29"/>
                  <a:pt x="457" y="29"/>
                </a:cubicBezTo>
                <a:cubicBezTo>
                  <a:pt x="456" y="29"/>
                  <a:pt x="456" y="29"/>
                  <a:pt x="455" y="29"/>
                </a:cubicBezTo>
                <a:close/>
                <a:moveTo>
                  <a:pt x="234" y="21"/>
                </a:moveTo>
                <a:cubicBezTo>
                  <a:pt x="234" y="18"/>
                  <a:pt x="235" y="16"/>
                  <a:pt x="238" y="15"/>
                </a:cubicBezTo>
                <a:cubicBezTo>
                  <a:pt x="238" y="15"/>
                  <a:pt x="238" y="15"/>
                  <a:pt x="238" y="15"/>
                </a:cubicBezTo>
                <a:cubicBezTo>
                  <a:pt x="240" y="14"/>
                  <a:pt x="243" y="16"/>
                  <a:pt x="244" y="18"/>
                </a:cubicBezTo>
                <a:cubicBezTo>
                  <a:pt x="244" y="18"/>
                  <a:pt x="244" y="18"/>
                  <a:pt x="244" y="18"/>
                </a:cubicBezTo>
                <a:cubicBezTo>
                  <a:pt x="245" y="21"/>
                  <a:pt x="243" y="23"/>
                  <a:pt x="241" y="24"/>
                </a:cubicBezTo>
                <a:cubicBezTo>
                  <a:pt x="241" y="24"/>
                  <a:pt x="241" y="24"/>
                  <a:pt x="241" y="24"/>
                </a:cubicBezTo>
                <a:cubicBezTo>
                  <a:pt x="240" y="24"/>
                  <a:pt x="240" y="24"/>
                  <a:pt x="239" y="24"/>
                </a:cubicBezTo>
                <a:cubicBezTo>
                  <a:pt x="239" y="24"/>
                  <a:pt x="239" y="24"/>
                  <a:pt x="239" y="24"/>
                </a:cubicBezTo>
                <a:cubicBezTo>
                  <a:pt x="237" y="24"/>
                  <a:pt x="235" y="23"/>
                  <a:pt x="234" y="21"/>
                </a:cubicBezTo>
                <a:close/>
                <a:moveTo>
                  <a:pt x="429" y="21"/>
                </a:moveTo>
                <a:cubicBezTo>
                  <a:pt x="429" y="21"/>
                  <a:pt x="429" y="21"/>
                  <a:pt x="429" y="21"/>
                </a:cubicBezTo>
                <a:cubicBezTo>
                  <a:pt x="426" y="20"/>
                  <a:pt x="425" y="18"/>
                  <a:pt x="426" y="15"/>
                </a:cubicBezTo>
                <a:cubicBezTo>
                  <a:pt x="426" y="15"/>
                  <a:pt x="426" y="15"/>
                  <a:pt x="426" y="15"/>
                </a:cubicBezTo>
                <a:cubicBezTo>
                  <a:pt x="426" y="13"/>
                  <a:pt x="429" y="11"/>
                  <a:pt x="432" y="12"/>
                </a:cubicBezTo>
                <a:cubicBezTo>
                  <a:pt x="432" y="12"/>
                  <a:pt x="432" y="12"/>
                  <a:pt x="432" y="12"/>
                </a:cubicBezTo>
                <a:cubicBezTo>
                  <a:pt x="434" y="13"/>
                  <a:pt x="436" y="15"/>
                  <a:pt x="435" y="18"/>
                </a:cubicBezTo>
                <a:cubicBezTo>
                  <a:pt x="435" y="18"/>
                  <a:pt x="435" y="18"/>
                  <a:pt x="435" y="18"/>
                </a:cubicBezTo>
                <a:cubicBezTo>
                  <a:pt x="435" y="20"/>
                  <a:pt x="433" y="21"/>
                  <a:pt x="430" y="21"/>
                </a:cubicBezTo>
                <a:cubicBezTo>
                  <a:pt x="430" y="21"/>
                  <a:pt x="430" y="21"/>
                  <a:pt x="430" y="21"/>
                </a:cubicBezTo>
                <a:cubicBezTo>
                  <a:pt x="430" y="21"/>
                  <a:pt x="430" y="21"/>
                  <a:pt x="429" y="21"/>
                </a:cubicBezTo>
                <a:close/>
                <a:moveTo>
                  <a:pt x="261" y="14"/>
                </a:moveTo>
                <a:cubicBezTo>
                  <a:pt x="260" y="11"/>
                  <a:pt x="262" y="8"/>
                  <a:pt x="265" y="8"/>
                </a:cubicBezTo>
                <a:cubicBezTo>
                  <a:pt x="265" y="8"/>
                  <a:pt x="265" y="8"/>
                  <a:pt x="265" y="8"/>
                </a:cubicBezTo>
                <a:cubicBezTo>
                  <a:pt x="267" y="7"/>
                  <a:pt x="270" y="9"/>
                  <a:pt x="271" y="11"/>
                </a:cubicBezTo>
                <a:cubicBezTo>
                  <a:pt x="271" y="11"/>
                  <a:pt x="271" y="11"/>
                  <a:pt x="271" y="11"/>
                </a:cubicBezTo>
                <a:cubicBezTo>
                  <a:pt x="271" y="14"/>
                  <a:pt x="270" y="17"/>
                  <a:pt x="267" y="17"/>
                </a:cubicBezTo>
                <a:cubicBezTo>
                  <a:pt x="267" y="17"/>
                  <a:pt x="267" y="17"/>
                  <a:pt x="267" y="17"/>
                </a:cubicBezTo>
                <a:cubicBezTo>
                  <a:pt x="267" y="17"/>
                  <a:pt x="266" y="17"/>
                  <a:pt x="266" y="17"/>
                </a:cubicBezTo>
                <a:cubicBezTo>
                  <a:pt x="266" y="17"/>
                  <a:pt x="266" y="17"/>
                  <a:pt x="266" y="17"/>
                </a:cubicBezTo>
                <a:cubicBezTo>
                  <a:pt x="264" y="17"/>
                  <a:pt x="262" y="16"/>
                  <a:pt x="261" y="14"/>
                </a:cubicBezTo>
                <a:close/>
                <a:moveTo>
                  <a:pt x="403" y="15"/>
                </a:moveTo>
                <a:cubicBezTo>
                  <a:pt x="400" y="14"/>
                  <a:pt x="398" y="12"/>
                  <a:pt x="399" y="9"/>
                </a:cubicBezTo>
                <a:cubicBezTo>
                  <a:pt x="399" y="9"/>
                  <a:pt x="399" y="9"/>
                  <a:pt x="399" y="9"/>
                </a:cubicBezTo>
                <a:cubicBezTo>
                  <a:pt x="399" y="7"/>
                  <a:pt x="402" y="5"/>
                  <a:pt x="404" y="6"/>
                </a:cubicBezTo>
                <a:cubicBezTo>
                  <a:pt x="404" y="6"/>
                  <a:pt x="404" y="6"/>
                  <a:pt x="404" y="6"/>
                </a:cubicBezTo>
                <a:cubicBezTo>
                  <a:pt x="404" y="6"/>
                  <a:pt x="404" y="6"/>
                  <a:pt x="404" y="6"/>
                </a:cubicBezTo>
                <a:cubicBezTo>
                  <a:pt x="404" y="6"/>
                  <a:pt x="404" y="6"/>
                  <a:pt x="404" y="6"/>
                </a:cubicBezTo>
                <a:cubicBezTo>
                  <a:pt x="407" y="6"/>
                  <a:pt x="409" y="9"/>
                  <a:pt x="408" y="11"/>
                </a:cubicBezTo>
                <a:cubicBezTo>
                  <a:pt x="408" y="11"/>
                  <a:pt x="408" y="11"/>
                  <a:pt x="408" y="11"/>
                </a:cubicBezTo>
                <a:cubicBezTo>
                  <a:pt x="408" y="13"/>
                  <a:pt x="406" y="15"/>
                  <a:pt x="403" y="15"/>
                </a:cubicBezTo>
                <a:cubicBezTo>
                  <a:pt x="403" y="15"/>
                  <a:pt x="403" y="15"/>
                  <a:pt x="403" y="15"/>
                </a:cubicBezTo>
                <a:cubicBezTo>
                  <a:pt x="403" y="15"/>
                  <a:pt x="403" y="15"/>
                  <a:pt x="403" y="15"/>
                </a:cubicBezTo>
                <a:close/>
                <a:moveTo>
                  <a:pt x="288" y="8"/>
                </a:moveTo>
                <a:cubicBezTo>
                  <a:pt x="288" y="6"/>
                  <a:pt x="290" y="3"/>
                  <a:pt x="292" y="3"/>
                </a:cubicBezTo>
                <a:cubicBezTo>
                  <a:pt x="292" y="3"/>
                  <a:pt x="292" y="3"/>
                  <a:pt x="292" y="3"/>
                </a:cubicBezTo>
                <a:cubicBezTo>
                  <a:pt x="295" y="3"/>
                  <a:pt x="298" y="4"/>
                  <a:pt x="298" y="7"/>
                </a:cubicBezTo>
                <a:cubicBezTo>
                  <a:pt x="298" y="7"/>
                  <a:pt x="298" y="7"/>
                  <a:pt x="298" y="7"/>
                </a:cubicBezTo>
                <a:cubicBezTo>
                  <a:pt x="298" y="10"/>
                  <a:pt x="297" y="12"/>
                  <a:pt x="294" y="12"/>
                </a:cubicBezTo>
                <a:cubicBezTo>
                  <a:pt x="294" y="12"/>
                  <a:pt x="294" y="12"/>
                  <a:pt x="294" y="12"/>
                </a:cubicBezTo>
                <a:cubicBezTo>
                  <a:pt x="294" y="12"/>
                  <a:pt x="293" y="12"/>
                  <a:pt x="293" y="12"/>
                </a:cubicBezTo>
                <a:cubicBezTo>
                  <a:pt x="293" y="12"/>
                  <a:pt x="293" y="12"/>
                  <a:pt x="293" y="12"/>
                </a:cubicBezTo>
                <a:cubicBezTo>
                  <a:pt x="291" y="12"/>
                  <a:pt x="289" y="11"/>
                  <a:pt x="288" y="8"/>
                </a:cubicBezTo>
                <a:close/>
                <a:moveTo>
                  <a:pt x="376" y="11"/>
                </a:moveTo>
                <a:cubicBezTo>
                  <a:pt x="376" y="11"/>
                  <a:pt x="376" y="11"/>
                  <a:pt x="376" y="11"/>
                </a:cubicBezTo>
                <a:cubicBezTo>
                  <a:pt x="373" y="11"/>
                  <a:pt x="371" y="8"/>
                  <a:pt x="371" y="6"/>
                </a:cubicBezTo>
                <a:cubicBezTo>
                  <a:pt x="371" y="6"/>
                  <a:pt x="371" y="6"/>
                  <a:pt x="371" y="6"/>
                </a:cubicBezTo>
                <a:cubicBezTo>
                  <a:pt x="371" y="3"/>
                  <a:pt x="374" y="1"/>
                  <a:pt x="377" y="2"/>
                </a:cubicBezTo>
                <a:cubicBezTo>
                  <a:pt x="377" y="2"/>
                  <a:pt x="377" y="2"/>
                  <a:pt x="377" y="2"/>
                </a:cubicBezTo>
                <a:cubicBezTo>
                  <a:pt x="379" y="2"/>
                  <a:pt x="381" y="4"/>
                  <a:pt x="381" y="7"/>
                </a:cubicBezTo>
                <a:cubicBezTo>
                  <a:pt x="381" y="7"/>
                  <a:pt x="381" y="7"/>
                  <a:pt x="381" y="7"/>
                </a:cubicBezTo>
                <a:cubicBezTo>
                  <a:pt x="381" y="9"/>
                  <a:pt x="379" y="11"/>
                  <a:pt x="376" y="11"/>
                </a:cubicBezTo>
                <a:cubicBezTo>
                  <a:pt x="376" y="11"/>
                  <a:pt x="376" y="11"/>
                  <a:pt x="376" y="11"/>
                </a:cubicBezTo>
                <a:cubicBezTo>
                  <a:pt x="376" y="11"/>
                  <a:pt x="376" y="11"/>
                  <a:pt x="376" y="11"/>
                </a:cubicBezTo>
                <a:close/>
                <a:moveTo>
                  <a:pt x="316" y="5"/>
                </a:moveTo>
                <a:cubicBezTo>
                  <a:pt x="316" y="3"/>
                  <a:pt x="318" y="0"/>
                  <a:pt x="320" y="0"/>
                </a:cubicBezTo>
                <a:cubicBezTo>
                  <a:pt x="320" y="0"/>
                  <a:pt x="320" y="0"/>
                  <a:pt x="320" y="0"/>
                </a:cubicBezTo>
                <a:cubicBezTo>
                  <a:pt x="320" y="0"/>
                  <a:pt x="320" y="0"/>
                  <a:pt x="320" y="0"/>
                </a:cubicBezTo>
                <a:cubicBezTo>
                  <a:pt x="320" y="0"/>
                  <a:pt x="320" y="0"/>
                  <a:pt x="320" y="0"/>
                </a:cubicBezTo>
                <a:cubicBezTo>
                  <a:pt x="323" y="0"/>
                  <a:pt x="325" y="2"/>
                  <a:pt x="326" y="5"/>
                </a:cubicBezTo>
                <a:cubicBezTo>
                  <a:pt x="326" y="5"/>
                  <a:pt x="326" y="5"/>
                  <a:pt x="326" y="5"/>
                </a:cubicBezTo>
                <a:cubicBezTo>
                  <a:pt x="326" y="7"/>
                  <a:pt x="324" y="10"/>
                  <a:pt x="321" y="10"/>
                </a:cubicBezTo>
                <a:cubicBezTo>
                  <a:pt x="321" y="10"/>
                  <a:pt x="321" y="10"/>
                  <a:pt x="321" y="10"/>
                </a:cubicBezTo>
                <a:cubicBezTo>
                  <a:pt x="321" y="10"/>
                  <a:pt x="321" y="10"/>
                  <a:pt x="321" y="10"/>
                </a:cubicBezTo>
                <a:cubicBezTo>
                  <a:pt x="321" y="10"/>
                  <a:pt x="321" y="10"/>
                  <a:pt x="321" y="10"/>
                </a:cubicBezTo>
                <a:cubicBezTo>
                  <a:pt x="318" y="10"/>
                  <a:pt x="316" y="8"/>
                  <a:pt x="316" y="5"/>
                </a:cubicBezTo>
                <a:close/>
                <a:moveTo>
                  <a:pt x="348" y="9"/>
                </a:moveTo>
                <a:cubicBezTo>
                  <a:pt x="346" y="9"/>
                  <a:pt x="343" y="7"/>
                  <a:pt x="343" y="4"/>
                </a:cubicBezTo>
                <a:cubicBezTo>
                  <a:pt x="343" y="4"/>
                  <a:pt x="343" y="4"/>
                  <a:pt x="343" y="4"/>
                </a:cubicBezTo>
                <a:cubicBezTo>
                  <a:pt x="344" y="2"/>
                  <a:pt x="346" y="0"/>
                  <a:pt x="349" y="0"/>
                </a:cubicBezTo>
                <a:cubicBezTo>
                  <a:pt x="349" y="0"/>
                  <a:pt x="349" y="0"/>
                  <a:pt x="349" y="0"/>
                </a:cubicBezTo>
                <a:cubicBezTo>
                  <a:pt x="351" y="0"/>
                  <a:pt x="353" y="2"/>
                  <a:pt x="353" y="5"/>
                </a:cubicBezTo>
                <a:cubicBezTo>
                  <a:pt x="353" y="5"/>
                  <a:pt x="353" y="5"/>
                  <a:pt x="353" y="5"/>
                </a:cubicBezTo>
                <a:cubicBezTo>
                  <a:pt x="353" y="7"/>
                  <a:pt x="351" y="9"/>
                  <a:pt x="348" y="9"/>
                </a:cubicBezTo>
                <a:cubicBezTo>
                  <a:pt x="348" y="9"/>
                  <a:pt x="348" y="9"/>
                  <a:pt x="348" y="9"/>
                </a:cubicBezTo>
                <a:cubicBezTo>
                  <a:pt x="348" y="9"/>
                  <a:pt x="348" y="9"/>
                  <a:pt x="348" y="9"/>
                </a:cubicBezTo>
                <a:close/>
              </a:path>
            </a:pathLst>
          </a:custGeom>
          <a:solidFill>
            <a:srgbClr val="1610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5" name="Picture 4" descr="Logo Công Nghiệp Hình ảnh PNG | Vector Và Các Tập Tin PSD | Tải Về Miễn Phí  Trên Pngtre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6" y="2494988"/>
            <a:ext cx="1903387" cy="123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7" name="Rectangle 156"/>
          <p:cNvSpPr/>
          <p:nvPr/>
        </p:nvSpPr>
        <p:spPr>
          <a:xfrm>
            <a:off x="1437513" y="3592734"/>
            <a:ext cx="880650" cy="266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6,1</a:t>
            </a:r>
            <a:r>
              <a:rPr lang="vi-VN" sz="14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US" sz="1400" b="1" spc="-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Rectangle 158"/>
          <p:cNvSpPr/>
          <p:nvPr/>
        </p:nvSpPr>
        <p:spPr>
          <a:xfrm>
            <a:off x="1066801" y="2397889"/>
            <a:ext cx="1302258" cy="266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 NGÀNH</a:t>
            </a:r>
            <a:endParaRPr lang="en-US" sz="1200" b="1" spc="-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Isosceles Triangle 159"/>
          <p:cNvSpPr/>
          <p:nvPr/>
        </p:nvSpPr>
        <p:spPr>
          <a:xfrm rot="13447798">
            <a:off x="2210289" y="2012427"/>
            <a:ext cx="159598" cy="312297"/>
          </a:xfrm>
          <a:prstGeom prst="triangl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Rounded Rectangle 164"/>
          <p:cNvSpPr/>
          <p:nvPr/>
        </p:nvSpPr>
        <p:spPr>
          <a:xfrm>
            <a:off x="2563889" y="1667546"/>
            <a:ext cx="2893945" cy="51113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ectangle 165"/>
          <p:cNvSpPr/>
          <p:nvPr/>
        </p:nvSpPr>
        <p:spPr>
          <a:xfrm rot="2664023">
            <a:off x="2311839" y="1719095"/>
            <a:ext cx="422153" cy="4219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7" name="Picture 42" descr="Biểu Tượng Nghệ Thuật Vector Giàn Khoan Dầu Ngoài Khơi | Công cụ đồ họa PSD  Tải xuống miễn phí - Pikbes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092" y="1725875"/>
            <a:ext cx="571646" cy="442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Rectangle 167"/>
          <p:cNvSpPr/>
          <p:nvPr/>
        </p:nvSpPr>
        <p:spPr>
          <a:xfrm>
            <a:off x="4000814" y="1663122"/>
            <a:ext cx="1323933" cy="5091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Khai khoáng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3127217" y="1772765"/>
            <a:ext cx="843125" cy="2619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3,9</a:t>
            </a:r>
            <a:r>
              <a:rPr lang="vi-VN" sz="1400" b="1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US" sz="1400" b="1" spc="-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0" name="Straight Connector 169"/>
          <p:cNvCxnSpPr/>
          <p:nvPr/>
        </p:nvCxnSpPr>
        <p:spPr>
          <a:xfrm flipH="1">
            <a:off x="3987635" y="1807931"/>
            <a:ext cx="8461" cy="29344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Isosceles Triangle 171"/>
          <p:cNvSpPr/>
          <p:nvPr/>
        </p:nvSpPr>
        <p:spPr>
          <a:xfrm rot="15717359">
            <a:off x="2714369" y="2648759"/>
            <a:ext cx="143441" cy="252129"/>
          </a:xfrm>
          <a:prstGeom prst="triangle">
            <a:avLst/>
          </a:prstGeom>
          <a:solidFill>
            <a:srgbClr val="0087BA"/>
          </a:solidFill>
          <a:ln>
            <a:solidFill>
              <a:srgbClr val="0087BA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Rounded Rectangle 172"/>
          <p:cNvSpPr/>
          <p:nvPr/>
        </p:nvSpPr>
        <p:spPr>
          <a:xfrm>
            <a:off x="3162478" y="2494758"/>
            <a:ext cx="3229897" cy="517173"/>
          </a:xfrm>
          <a:prstGeom prst="roundRect">
            <a:avLst/>
          </a:prstGeom>
          <a:solidFill>
            <a:srgbClr val="0087B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ectangle 173"/>
          <p:cNvSpPr/>
          <p:nvPr/>
        </p:nvSpPr>
        <p:spPr>
          <a:xfrm rot="2584235">
            <a:off x="2939072" y="2532066"/>
            <a:ext cx="416992" cy="430605"/>
          </a:xfrm>
          <a:prstGeom prst="rect">
            <a:avLst/>
          </a:prstGeom>
          <a:solidFill>
            <a:schemeClr val="bg1"/>
          </a:solidFill>
          <a:ln>
            <a:solidFill>
              <a:srgbClr val="0087BA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5" name="Picture 17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770" y="2564676"/>
            <a:ext cx="344738" cy="356914"/>
          </a:xfrm>
          <a:prstGeom prst="rect">
            <a:avLst/>
          </a:prstGeom>
        </p:spPr>
      </p:pic>
      <p:sp>
        <p:nvSpPr>
          <p:cNvPr id="176" name="Rectangle 175"/>
          <p:cNvSpPr/>
          <p:nvPr/>
        </p:nvSpPr>
        <p:spPr>
          <a:xfrm>
            <a:off x="4490219" y="2489958"/>
            <a:ext cx="2035027" cy="5173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 nghiệp Chế biến, chế tạo</a:t>
            </a:r>
          </a:p>
        </p:txBody>
      </p:sp>
      <p:sp>
        <p:nvSpPr>
          <p:cNvPr id="177" name="Rectangle 176"/>
          <p:cNvSpPr/>
          <p:nvPr/>
        </p:nvSpPr>
        <p:spPr>
          <a:xfrm>
            <a:off x="3651786" y="2597808"/>
            <a:ext cx="838433" cy="2619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7,2</a:t>
            </a:r>
            <a:r>
              <a:rPr lang="vi-VN" sz="1400" b="1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US" sz="1400" b="1" spc="-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8" name="Straight Connector 177"/>
          <p:cNvCxnSpPr/>
          <p:nvPr/>
        </p:nvCxnSpPr>
        <p:spPr>
          <a:xfrm>
            <a:off x="4494332" y="2597808"/>
            <a:ext cx="0" cy="2871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Rounded Rectangle 179"/>
          <p:cNvSpPr/>
          <p:nvPr/>
        </p:nvSpPr>
        <p:spPr>
          <a:xfrm>
            <a:off x="3183055" y="3319801"/>
            <a:ext cx="2921800" cy="508809"/>
          </a:xfrm>
          <a:prstGeom prst="roundRect">
            <a:avLst/>
          </a:prstGeom>
          <a:solidFill>
            <a:srgbClr val="FDC58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Rectangle 180"/>
          <p:cNvSpPr/>
          <p:nvPr/>
        </p:nvSpPr>
        <p:spPr>
          <a:xfrm>
            <a:off x="4497740" y="3316138"/>
            <a:ext cx="1607115" cy="5085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 xuất và</a:t>
            </a:r>
            <a:r>
              <a:rPr lang="vi-VN" sz="13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13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 phối điện</a:t>
            </a:r>
          </a:p>
        </p:txBody>
      </p:sp>
      <p:cxnSp>
        <p:nvCxnSpPr>
          <p:cNvPr id="182" name="Straight Connector 181"/>
          <p:cNvCxnSpPr/>
          <p:nvPr/>
        </p:nvCxnSpPr>
        <p:spPr>
          <a:xfrm flipH="1">
            <a:off x="4497740" y="3401421"/>
            <a:ext cx="1" cy="302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Rectangle 183"/>
          <p:cNvSpPr/>
          <p:nvPr/>
        </p:nvSpPr>
        <p:spPr>
          <a:xfrm>
            <a:off x="3639762" y="3433700"/>
            <a:ext cx="849593" cy="2619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12,5</a:t>
            </a:r>
            <a:r>
              <a:rPr lang="vi-VN" sz="14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US" sz="1400" b="1" spc="-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Isosceles Triangle 185"/>
          <p:cNvSpPr/>
          <p:nvPr/>
        </p:nvSpPr>
        <p:spPr>
          <a:xfrm rot="16444595">
            <a:off x="2722155" y="3439338"/>
            <a:ext cx="125466" cy="248453"/>
          </a:xfrm>
          <a:prstGeom prst="triangle">
            <a:avLst/>
          </a:prstGeom>
          <a:solidFill>
            <a:srgbClr val="A86ED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Rectangle 186"/>
          <p:cNvSpPr/>
          <p:nvPr/>
        </p:nvSpPr>
        <p:spPr>
          <a:xfrm rot="2549125">
            <a:off x="2928920" y="3357788"/>
            <a:ext cx="403722" cy="4115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A86ED4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8" name="Picture 64" descr="Hình ảnh Bóng đèn ý Tưởng PNG , Bóng đèn Tròn, ý Kiến, Biểu Tượng PNG và  Vector với nền trong suốt để tải xuống miễn phí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415" y="3364476"/>
            <a:ext cx="468731" cy="42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9" name="Rounded Rectangle 188"/>
          <p:cNvSpPr/>
          <p:nvPr/>
        </p:nvSpPr>
        <p:spPr>
          <a:xfrm>
            <a:off x="2689371" y="4108493"/>
            <a:ext cx="3052168" cy="503094"/>
          </a:xfrm>
          <a:prstGeom prst="roundRect">
            <a:avLst/>
          </a:prstGeom>
          <a:solidFill>
            <a:srgbClr val="F1CF0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Isosceles Triangle 189"/>
          <p:cNvSpPr/>
          <p:nvPr/>
        </p:nvSpPr>
        <p:spPr>
          <a:xfrm rot="18334078">
            <a:off x="2268713" y="3912727"/>
            <a:ext cx="157310" cy="385531"/>
          </a:xfrm>
          <a:prstGeom prst="triangle">
            <a:avLst/>
          </a:prstGeom>
          <a:solidFill>
            <a:srgbClr val="FF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Rectangle 191"/>
          <p:cNvSpPr/>
          <p:nvPr/>
        </p:nvSpPr>
        <p:spPr>
          <a:xfrm rot="2216928">
            <a:off x="2449848" y="4167532"/>
            <a:ext cx="422121" cy="3927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99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Rectangle 193"/>
          <p:cNvSpPr/>
          <p:nvPr/>
        </p:nvSpPr>
        <p:spPr>
          <a:xfrm>
            <a:off x="3897011" y="4108262"/>
            <a:ext cx="1844528" cy="503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Cung cấp nước, quản lý và</a:t>
            </a:r>
            <a:r>
              <a:rPr lang="vi-VN" sz="11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xử lý</a:t>
            </a:r>
            <a:r>
              <a:rPr lang="vi-VN" sz="1100" b="1" spc="-5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sz="11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rác </a:t>
            </a:r>
            <a:r>
              <a:rPr lang="vi-VN" sz="11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thải, </a:t>
            </a:r>
            <a:r>
              <a:rPr lang="en-US" sz="11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 thải</a:t>
            </a:r>
            <a:r>
              <a:rPr lang="vi-VN" sz="11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sz="1100" b="1" spc="-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3172738" y="4244494"/>
            <a:ext cx="826728" cy="2619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18,6</a:t>
            </a:r>
            <a:r>
              <a:rPr lang="vi-VN" sz="14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US" sz="1400" b="1" spc="-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6" name="Straight Connector 195"/>
          <p:cNvCxnSpPr/>
          <p:nvPr/>
        </p:nvCxnSpPr>
        <p:spPr>
          <a:xfrm>
            <a:off x="3907978" y="4211629"/>
            <a:ext cx="0" cy="2961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8" name="Picture 8" descr="Hình ảnh Vòi Clipart Phim Hoạt Hình Minh Họa Vòi Phun Nước Vectơ PNG , Vòi  Nước, Clip Nghệ Thuật, Hoạt Hình PNG và Vector với nền trong suốt để tải  xuố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941" y="4201722"/>
            <a:ext cx="409000" cy="36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0" name="Freeform 179"/>
          <p:cNvSpPr>
            <a:spLocks/>
          </p:cNvSpPr>
          <p:nvPr/>
        </p:nvSpPr>
        <p:spPr bwMode="auto">
          <a:xfrm>
            <a:off x="3510975" y="2612886"/>
            <a:ext cx="213600" cy="213773"/>
          </a:xfrm>
          <a:custGeom>
            <a:avLst/>
            <a:gdLst>
              <a:gd name="T0" fmla="*/ 155 w 155"/>
              <a:gd name="T1" fmla="*/ 118 h 118"/>
              <a:gd name="T2" fmla="*/ 155 w 155"/>
              <a:gd name="T3" fmla="*/ 118 h 118"/>
              <a:gd name="T4" fmla="*/ 77 w 155"/>
              <a:gd name="T5" fmla="*/ 0 h 118"/>
              <a:gd name="T6" fmla="*/ 0 w 155"/>
              <a:gd name="T7" fmla="*/ 118 h 118"/>
              <a:gd name="T8" fmla="*/ 155 w 155"/>
              <a:gd name="T9" fmla="*/ 118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5" h="118">
                <a:moveTo>
                  <a:pt x="155" y="118"/>
                </a:moveTo>
                <a:lnTo>
                  <a:pt x="155" y="118"/>
                </a:lnTo>
                <a:lnTo>
                  <a:pt x="77" y="0"/>
                </a:lnTo>
                <a:lnTo>
                  <a:pt x="0" y="118"/>
                </a:lnTo>
                <a:lnTo>
                  <a:pt x="155" y="11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" name="Freeform 177"/>
          <p:cNvSpPr>
            <a:spLocks/>
          </p:cNvSpPr>
          <p:nvPr/>
        </p:nvSpPr>
        <p:spPr bwMode="auto">
          <a:xfrm>
            <a:off x="3059745" y="4255530"/>
            <a:ext cx="212400" cy="212400"/>
          </a:xfrm>
          <a:custGeom>
            <a:avLst/>
            <a:gdLst>
              <a:gd name="T0" fmla="*/ 154 w 154"/>
              <a:gd name="T1" fmla="*/ 116 h 116"/>
              <a:gd name="T2" fmla="*/ 154 w 154"/>
              <a:gd name="T3" fmla="*/ 116 h 116"/>
              <a:gd name="T4" fmla="*/ 77 w 154"/>
              <a:gd name="T5" fmla="*/ 0 h 116"/>
              <a:gd name="T6" fmla="*/ 0 w 154"/>
              <a:gd name="T7" fmla="*/ 116 h 116"/>
              <a:gd name="T8" fmla="*/ 154 w 154"/>
              <a:gd name="T9" fmla="*/ 116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" h="116">
                <a:moveTo>
                  <a:pt x="154" y="116"/>
                </a:moveTo>
                <a:lnTo>
                  <a:pt x="154" y="116"/>
                </a:lnTo>
                <a:lnTo>
                  <a:pt x="77" y="0"/>
                </a:lnTo>
                <a:lnTo>
                  <a:pt x="0" y="116"/>
                </a:lnTo>
                <a:lnTo>
                  <a:pt x="154" y="116"/>
                </a:lnTo>
                <a:close/>
              </a:path>
            </a:pathLst>
          </a:custGeom>
          <a:solidFill>
            <a:srgbClr val="0088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03" name="Freeform 177"/>
          <p:cNvSpPr>
            <a:spLocks/>
          </p:cNvSpPr>
          <p:nvPr/>
        </p:nvSpPr>
        <p:spPr bwMode="auto">
          <a:xfrm>
            <a:off x="3439386" y="3434396"/>
            <a:ext cx="212400" cy="212400"/>
          </a:xfrm>
          <a:custGeom>
            <a:avLst/>
            <a:gdLst>
              <a:gd name="T0" fmla="*/ 154 w 154"/>
              <a:gd name="T1" fmla="*/ 116 h 116"/>
              <a:gd name="T2" fmla="*/ 154 w 154"/>
              <a:gd name="T3" fmla="*/ 116 h 116"/>
              <a:gd name="T4" fmla="*/ 77 w 154"/>
              <a:gd name="T5" fmla="*/ 0 h 116"/>
              <a:gd name="T6" fmla="*/ 0 w 154"/>
              <a:gd name="T7" fmla="*/ 116 h 116"/>
              <a:gd name="T8" fmla="*/ 154 w 154"/>
              <a:gd name="T9" fmla="*/ 116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" h="116">
                <a:moveTo>
                  <a:pt x="154" y="116"/>
                </a:moveTo>
                <a:lnTo>
                  <a:pt x="154" y="116"/>
                </a:lnTo>
                <a:lnTo>
                  <a:pt x="77" y="0"/>
                </a:lnTo>
                <a:lnTo>
                  <a:pt x="0" y="116"/>
                </a:lnTo>
                <a:lnTo>
                  <a:pt x="154" y="116"/>
                </a:lnTo>
                <a:close/>
              </a:path>
            </a:pathLst>
          </a:custGeom>
          <a:solidFill>
            <a:srgbClr val="0088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57713" y="692070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Freeform 177"/>
          <p:cNvSpPr>
            <a:spLocks/>
          </p:cNvSpPr>
          <p:nvPr/>
        </p:nvSpPr>
        <p:spPr bwMode="auto">
          <a:xfrm>
            <a:off x="1300491" y="3582608"/>
            <a:ext cx="226800" cy="226042"/>
          </a:xfrm>
          <a:custGeom>
            <a:avLst/>
            <a:gdLst>
              <a:gd name="T0" fmla="*/ 154 w 154"/>
              <a:gd name="T1" fmla="*/ 116 h 116"/>
              <a:gd name="T2" fmla="*/ 154 w 154"/>
              <a:gd name="T3" fmla="*/ 116 h 116"/>
              <a:gd name="T4" fmla="*/ 77 w 154"/>
              <a:gd name="T5" fmla="*/ 0 h 116"/>
              <a:gd name="T6" fmla="*/ 0 w 154"/>
              <a:gd name="T7" fmla="*/ 116 h 116"/>
              <a:gd name="T8" fmla="*/ 154 w 154"/>
              <a:gd name="T9" fmla="*/ 116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" h="116">
                <a:moveTo>
                  <a:pt x="154" y="116"/>
                </a:moveTo>
                <a:lnTo>
                  <a:pt x="154" y="116"/>
                </a:lnTo>
                <a:lnTo>
                  <a:pt x="77" y="0"/>
                </a:lnTo>
                <a:lnTo>
                  <a:pt x="0" y="116"/>
                </a:lnTo>
                <a:lnTo>
                  <a:pt x="154" y="116"/>
                </a:lnTo>
                <a:close/>
              </a:path>
            </a:pathLst>
          </a:custGeom>
          <a:solidFill>
            <a:srgbClr val="0088B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1354" name="Chart 1353"/>
          <p:cNvGraphicFramePr/>
          <p:nvPr>
            <p:extLst>
              <p:ext uri="{D42A27DB-BD31-4B8C-83A1-F6EECF244321}">
                <p14:modId xmlns:p14="http://schemas.microsoft.com/office/powerpoint/2010/main" val="4165115887"/>
              </p:ext>
            </p:extLst>
          </p:nvPr>
        </p:nvGraphicFramePr>
        <p:xfrm>
          <a:off x="2244827" y="6250601"/>
          <a:ext cx="2429540" cy="2768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1356" name="Picture 135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738" y="7319206"/>
            <a:ext cx="566803" cy="464486"/>
          </a:xfrm>
          <a:prstGeom prst="rect">
            <a:avLst/>
          </a:prstGeom>
        </p:spPr>
      </p:pic>
      <p:cxnSp>
        <p:nvCxnSpPr>
          <p:cNvPr id="1358" name="Straight Connector 1357"/>
          <p:cNvCxnSpPr/>
          <p:nvPr/>
        </p:nvCxnSpPr>
        <p:spPr>
          <a:xfrm flipH="1">
            <a:off x="2028140" y="6899558"/>
            <a:ext cx="6612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0" name="Straight Connector 1359"/>
          <p:cNvCxnSpPr>
            <a:endCxn id="1356" idx="0"/>
          </p:cNvCxnSpPr>
          <p:nvPr/>
        </p:nvCxnSpPr>
        <p:spPr>
          <a:xfrm flipH="1">
            <a:off x="2028140" y="6906554"/>
            <a:ext cx="11668" cy="4126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Rectangle 215"/>
          <p:cNvSpPr/>
          <p:nvPr/>
        </p:nvSpPr>
        <p:spPr>
          <a:xfrm>
            <a:off x="435965" y="7701588"/>
            <a:ext cx="1882198" cy="46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spc="-5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10.205,1</a:t>
            </a:r>
            <a:r>
              <a:rPr lang="vi-VN" sz="2100" b="1" spc="-5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5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tỷ</a:t>
            </a:r>
            <a:r>
              <a:rPr lang="vi-VN" sz="1600" spc="-5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5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</a:p>
        </p:txBody>
      </p:sp>
      <p:sp>
        <p:nvSpPr>
          <p:cNvPr id="217" name="Rounded Rectangle 216"/>
          <p:cNvSpPr/>
          <p:nvPr/>
        </p:nvSpPr>
        <p:spPr>
          <a:xfrm>
            <a:off x="618744" y="8184442"/>
            <a:ext cx="1608732" cy="515253"/>
          </a:xfrm>
          <a:prstGeom prst="roundRect">
            <a:avLst/>
          </a:prstGeom>
          <a:solidFill>
            <a:srgbClr val="46A1B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Rounded Rectangle 223"/>
          <p:cNvSpPr/>
          <p:nvPr/>
        </p:nvSpPr>
        <p:spPr>
          <a:xfrm>
            <a:off x="4662780" y="8190519"/>
            <a:ext cx="1708741" cy="485842"/>
          </a:xfrm>
          <a:prstGeom prst="roundRect">
            <a:avLst/>
          </a:prstGeom>
          <a:solidFill>
            <a:srgbClr val="4F81B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Rectangle 226"/>
          <p:cNvSpPr/>
          <p:nvPr/>
        </p:nvSpPr>
        <p:spPr>
          <a:xfrm>
            <a:off x="4645428" y="8189259"/>
            <a:ext cx="1706347" cy="469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1400" b="1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b="1" spc="-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2" name="Rectangle 231"/>
          <p:cNvSpPr/>
          <p:nvPr/>
        </p:nvSpPr>
        <p:spPr>
          <a:xfrm>
            <a:off x="630099" y="8176689"/>
            <a:ext cx="1594386" cy="494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TỈNH</a:t>
            </a:r>
            <a:endParaRPr lang="en-US" sz="1200" b="1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" name="Picture 2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547" y="7311677"/>
            <a:ext cx="566803" cy="464486"/>
          </a:xfrm>
          <a:prstGeom prst="rect">
            <a:avLst/>
          </a:prstGeom>
        </p:spPr>
      </p:pic>
      <p:sp>
        <p:nvSpPr>
          <p:cNvPr id="236" name="Freeform 38"/>
          <p:cNvSpPr>
            <a:spLocks/>
          </p:cNvSpPr>
          <p:nvPr/>
        </p:nvSpPr>
        <p:spPr bwMode="auto">
          <a:xfrm>
            <a:off x="5366394" y="7418844"/>
            <a:ext cx="216000" cy="216000"/>
          </a:xfrm>
          <a:custGeom>
            <a:avLst/>
            <a:gdLst>
              <a:gd name="T0" fmla="*/ 247 w 247"/>
              <a:gd name="T1" fmla="*/ 199 h 199"/>
              <a:gd name="T2" fmla="*/ 247 w 247"/>
              <a:gd name="T3" fmla="*/ 199 h 199"/>
              <a:gd name="T4" fmla="*/ 123 w 247"/>
              <a:gd name="T5" fmla="*/ 0 h 199"/>
              <a:gd name="T6" fmla="*/ 0 w 247"/>
              <a:gd name="T7" fmla="*/ 199 h 199"/>
              <a:gd name="T8" fmla="*/ 247 w 247"/>
              <a:gd name="T9" fmla="*/ 199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7" h="199">
                <a:moveTo>
                  <a:pt x="247" y="199"/>
                </a:moveTo>
                <a:lnTo>
                  <a:pt x="247" y="199"/>
                </a:lnTo>
                <a:lnTo>
                  <a:pt x="123" y="0"/>
                </a:lnTo>
                <a:lnTo>
                  <a:pt x="0" y="199"/>
                </a:lnTo>
                <a:lnTo>
                  <a:pt x="247" y="199"/>
                </a:lnTo>
                <a:close/>
              </a:path>
            </a:pathLst>
          </a:custGeom>
          <a:solidFill>
            <a:srgbClr val="0087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9" name="Rectangle 238"/>
          <p:cNvSpPr/>
          <p:nvPr/>
        </p:nvSpPr>
        <p:spPr>
          <a:xfrm>
            <a:off x="4645429" y="7783692"/>
            <a:ext cx="1776606" cy="3168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b="1" spc="-5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4.782,8</a:t>
            </a:r>
            <a:r>
              <a:rPr lang="vi-VN" sz="2400" b="1" spc="-5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5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tỷ</a:t>
            </a:r>
            <a:r>
              <a:rPr lang="vi-VN" sz="1600" spc="-5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5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</a:p>
        </p:txBody>
      </p:sp>
      <p:sp>
        <p:nvSpPr>
          <p:cNvPr id="244" name="Rectangle 243"/>
          <p:cNvSpPr/>
          <p:nvPr/>
        </p:nvSpPr>
        <p:spPr>
          <a:xfrm>
            <a:off x="5480212" y="7409819"/>
            <a:ext cx="786266" cy="2878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pc="-50">
                <a:solidFill>
                  <a:srgbClr val="2C4D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</a:t>
            </a:r>
            <a:r>
              <a:rPr lang="vi-VN" spc="-50">
                <a:solidFill>
                  <a:srgbClr val="2C4D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200" spc="-50">
                <a:solidFill>
                  <a:srgbClr val="2C4D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cxnSp>
        <p:nvCxnSpPr>
          <p:cNvPr id="1389" name="Straight Connector 1388"/>
          <p:cNvCxnSpPr/>
          <p:nvPr/>
        </p:nvCxnSpPr>
        <p:spPr>
          <a:xfrm>
            <a:off x="4224423" y="6899558"/>
            <a:ext cx="701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7" name="Straight Connector 1396"/>
          <p:cNvCxnSpPr>
            <a:endCxn id="235" idx="0"/>
          </p:cNvCxnSpPr>
          <p:nvPr/>
        </p:nvCxnSpPr>
        <p:spPr>
          <a:xfrm>
            <a:off x="4925455" y="6885795"/>
            <a:ext cx="4494" cy="4258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/>
          <p:cNvSpPr/>
          <p:nvPr/>
        </p:nvSpPr>
        <p:spPr>
          <a:xfrm>
            <a:off x="2641987" y="7009986"/>
            <a:ext cx="1585961" cy="344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 SỐ</a:t>
            </a:r>
            <a:r>
              <a:rPr lang="en-US" sz="1400" b="1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b="1" spc="-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2712790" y="7410129"/>
            <a:ext cx="1411669" cy="2794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pc="-5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spc="-5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14.987,9</a:t>
            </a:r>
          </a:p>
          <a:p>
            <a:pPr algn="ctr"/>
            <a:r>
              <a:rPr lang="en-US" sz="1600" spc="-50" err="1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tỷ</a:t>
            </a:r>
            <a:r>
              <a:rPr lang="en-US" sz="1600" spc="-5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50" err="1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endParaRPr lang="en-US" sz="1600" spc="-50">
              <a:solidFill>
                <a:srgbClr val="9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Freeform 38"/>
          <p:cNvSpPr>
            <a:spLocks/>
          </p:cNvSpPr>
          <p:nvPr/>
        </p:nvSpPr>
        <p:spPr bwMode="auto">
          <a:xfrm>
            <a:off x="3036478" y="7921660"/>
            <a:ext cx="252000" cy="252000"/>
          </a:xfrm>
          <a:custGeom>
            <a:avLst/>
            <a:gdLst>
              <a:gd name="T0" fmla="*/ 247 w 247"/>
              <a:gd name="T1" fmla="*/ 199 h 199"/>
              <a:gd name="T2" fmla="*/ 247 w 247"/>
              <a:gd name="T3" fmla="*/ 199 h 199"/>
              <a:gd name="T4" fmla="*/ 123 w 247"/>
              <a:gd name="T5" fmla="*/ 0 h 199"/>
              <a:gd name="T6" fmla="*/ 0 w 247"/>
              <a:gd name="T7" fmla="*/ 199 h 199"/>
              <a:gd name="T8" fmla="*/ 247 w 247"/>
              <a:gd name="T9" fmla="*/ 199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7" h="199">
                <a:moveTo>
                  <a:pt x="247" y="199"/>
                </a:moveTo>
                <a:lnTo>
                  <a:pt x="247" y="199"/>
                </a:lnTo>
                <a:lnTo>
                  <a:pt x="123" y="0"/>
                </a:lnTo>
                <a:lnTo>
                  <a:pt x="0" y="199"/>
                </a:lnTo>
                <a:lnTo>
                  <a:pt x="247" y="199"/>
                </a:lnTo>
                <a:close/>
              </a:path>
            </a:pathLst>
          </a:custGeom>
          <a:solidFill>
            <a:srgbClr val="0087B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3165945" y="7935641"/>
            <a:ext cx="920280" cy="258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100" spc="-50">
                <a:solidFill>
                  <a:srgbClr val="2C4D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100" spc="-50">
                <a:solidFill>
                  <a:srgbClr val="2C4D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8,7</a:t>
            </a:r>
            <a:r>
              <a:rPr lang="en-US" sz="1200" spc="-50">
                <a:solidFill>
                  <a:srgbClr val="2C4D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89" name="Freeform 179"/>
          <p:cNvSpPr>
            <a:spLocks/>
          </p:cNvSpPr>
          <p:nvPr/>
        </p:nvSpPr>
        <p:spPr bwMode="auto">
          <a:xfrm>
            <a:off x="2978538" y="1792268"/>
            <a:ext cx="213600" cy="213773"/>
          </a:xfrm>
          <a:custGeom>
            <a:avLst/>
            <a:gdLst>
              <a:gd name="T0" fmla="*/ 155 w 155"/>
              <a:gd name="T1" fmla="*/ 118 h 118"/>
              <a:gd name="T2" fmla="*/ 155 w 155"/>
              <a:gd name="T3" fmla="*/ 118 h 118"/>
              <a:gd name="T4" fmla="*/ 77 w 155"/>
              <a:gd name="T5" fmla="*/ 0 h 118"/>
              <a:gd name="T6" fmla="*/ 0 w 155"/>
              <a:gd name="T7" fmla="*/ 118 h 118"/>
              <a:gd name="T8" fmla="*/ 155 w 155"/>
              <a:gd name="T9" fmla="*/ 118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5" h="118">
                <a:moveTo>
                  <a:pt x="155" y="118"/>
                </a:moveTo>
                <a:lnTo>
                  <a:pt x="155" y="118"/>
                </a:lnTo>
                <a:lnTo>
                  <a:pt x="77" y="0"/>
                </a:lnTo>
                <a:lnTo>
                  <a:pt x="0" y="118"/>
                </a:lnTo>
                <a:lnTo>
                  <a:pt x="155" y="11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880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 67"/>
          <p:cNvGrpSpPr>
            <a:grpSpLocks noChangeAspect="1"/>
          </p:cNvGrpSpPr>
          <p:nvPr/>
        </p:nvGrpSpPr>
        <p:grpSpPr bwMode="auto">
          <a:xfrm>
            <a:off x="380999" y="287079"/>
            <a:ext cx="6172201" cy="9314121"/>
            <a:chOff x="240" y="46"/>
            <a:chExt cx="4009" cy="5884"/>
          </a:xfrm>
        </p:grpSpPr>
        <p:sp>
          <p:nvSpPr>
            <p:cNvPr id="73" name="AutoShape 66"/>
            <p:cNvSpPr>
              <a:spLocks noChangeAspect="1" noChangeArrowheads="1" noTextEdit="1"/>
            </p:cNvSpPr>
            <p:nvPr/>
          </p:nvSpPr>
          <p:spPr bwMode="auto">
            <a:xfrm>
              <a:off x="240" y="46"/>
              <a:ext cx="4009" cy="5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8"/>
            <p:cNvSpPr>
              <a:spLocks noEditPoints="1"/>
            </p:cNvSpPr>
            <p:nvPr/>
          </p:nvSpPr>
          <p:spPr bwMode="auto">
            <a:xfrm>
              <a:off x="240" y="46"/>
              <a:ext cx="4011" cy="1960"/>
            </a:xfrm>
            <a:custGeom>
              <a:avLst/>
              <a:gdLst>
                <a:gd name="T0" fmla="*/ 679 w 2041"/>
                <a:gd name="T1" fmla="*/ 0 h 1032"/>
                <a:gd name="T2" fmla="*/ 48 w 2041"/>
                <a:gd name="T3" fmla="*/ 0 h 1032"/>
                <a:gd name="T4" fmla="*/ 0 w 2041"/>
                <a:gd name="T5" fmla="*/ 48 h 1032"/>
                <a:gd name="T6" fmla="*/ 0 w 2041"/>
                <a:gd name="T7" fmla="*/ 1032 h 1032"/>
                <a:gd name="T8" fmla="*/ 679 w 2041"/>
                <a:gd name="T9" fmla="*/ 1032 h 1032"/>
                <a:gd name="T10" fmla="*/ 679 w 2041"/>
                <a:gd name="T11" fmla="*/ 0 h 1032"/>
                <a:gd name="T12" fmla="*/ 1993 w 2041"/>
                <a:gd name="T13" fmla="*/ 0 h 1032"/>
                <a:gd name="T14" fmla="*/ 1361 w 2041"/>
                <a:gd name="T15" fmla="*/ 0 h 1032"/>
                <a:gd name="T16" fmla="*/ 1361 w 2041"/>
                <a:gd name="T17" fmla="*/ 1032 h 1032"/>
                <a:gd name="T18" fmla="*/ 2041 w 2041"/>
                <a:gd name="T19" fmla="*/ 1032 h 1032"/>
                <a:gd name="T20" fmla="*/ 2041 w 2041"/>
                <a:gd name="T21" fmla="*/ 48 h 1032"/>
                <a:gd name="T22" fmla="*/ 1993 w 2041"/>
                <a:gd name="T23" fmla="*/ 0 h 1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41" h="1032">
                  <a:moveTo>
                    <a:pt x="679" y="0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21" y="0"/>
                    <a:pt x="0" y="21"/>
                    <a:pt x="0" y="48"/>
                  </a:cubicBezTo>
                  <a:cubicBezTo>
                    <a:pt x="0" y="1032"/>
                    <a:pt x="0" y="1032"/>
                    <a:pt x="0" y="1032"/>
                  </a:cubicBezTo>
                  <a:cubicBezTo>
                    <a:pt x="679" y="1032"/>
                    <a:pt x="679" y="1032"/>
                    <a:pt x="679" y="1032"/>
                  </a:cubicBezTo>
                  <a:cubicBezTo>
                    <a:pt x="679" y="0"/>
                    <a:pt x="679" y="0"/>
                    <a:pt x="679" y="0"/>
                  </a:cubicBezTo>
                  <a:moveTo>
                    <a:pt x="1993" y="0"/>
                  </a:moveTo>
                  <a:cubicBezTo>
                    <a:pt x="1361" y="0"/>
                    <a:pt x="1361" y="0"/>
                    <a:pt x="1361" y="0"/>
                  </a:cubicBezTo>
                  <a:cubicBezTo>
                    <a:pt x="1361" y="1032"/>
                    <a:pt x="1361" y="1032"/>
                    <a:pt x="1361" y="1032"/>
                  </a:cubicBezTo>
                  <a:cubicBezTo>
                    <a:pt x="2041" y="1032"/>
                    <a:pt x="2041" y="1032"/>
                    <a:pt x="2041" y="1032"/>
                  </a:cubicBezTo>
                  <a:cubicBezTo>
                    <a:pt x="2041" y="48"/>
                    <a:pt x="2041" y="48"/>
                    <a:pt x="2041" y="48"/>
                  </a:cubicBezTo>
                  <a:cubicBezTo>
                    <a:pt x="2041" y="21"/>
                    <a:pt x="2019" y="0"/>
                    <a:pt x="1993" y="0"/>
                  </a:cubicBezTo>
                </a:path>
              </a:pathLst>
            </a:custGeom>
            <a:solidFill>
              <a:srgbClr val="F5E9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69"/>
            <p:cNvSpPr>
              <a:spLocks noEditPoints="1"/>
            </p:cNvSpPr>
            <p:nvPr/>
          </p:nvSpPr>
          <p:spPr bwMode="auto">
            <a:xfrm>
              <a:off x="1574" y="2006"/>
              <a:ext cx="1341" cy="1965"/>
            </a:xfrm>
            <a:custGeom>
              <a:avLst/>
              <a:gdLst>
                <a:gd name="T0" fmla="*/ 169 w 682"/>
                <a:gd name="T1" fmla="*/ 347 h 1035"/>
                <a:gd name="T2" fmla="*/ 576 w 682"/>
                <a:gd name="T3" fmla="*/ 420 h 1035"/>
                <a:gd name="T4" fmla="*/ 564 w 682"/>
                <a:gd name="T5" fmla="*/ 417 h 1035"/>
                <a:gd name="T6" fmla="*/ 619 w 682"/>
                <a:gd name="T7" fmla="*/ 395 h 1035"/>
                <a:gd name="T8" fmla="*/ 610 w 682"/>
                <a:gd name="T9" fmla="*/ 354 h 1035"/>
                <a:gd name="T10" fmla="*/ 540 w 682"/>
                <a:gd name="T11" fmla="*/ 354 h 1035"/>
                <a:gd name="T12" fmla="*/ 567 w 682"/>
                <a:gd name="T13" fmla="*/ 349 h 1035"/>
                <a:gd name="T14" fmla="*/ 459 w 682"/>
                <a:gd name="T15" fmla="*/ 475 h 1035"/>
                <a:gd name="T16" fmla="*/ 507 w 682"/>
                <a:gd name="T17" fmla="*/ 468 h 1035"/>
                <a:gd name="T18" fmla="*/ 517 w 682"/>
                <a:gd name="T19" fmla="*/ 462 h 1035"/>
                <a:gd name="T20" fmla="*/ 583 w 682"/>
                <a:gd name="T21" fmla="*/ 456 h 1035"/>
                <a:gd name="T22" fmla="*/ 648 w 682"/>
                <a:gd name="T23" fmla="*/ 458 h 1035"/>
                <a:gd name="T24" fmla="*/ 668 w 682"/>
                <a:gd name="T25" fmla="*/ 457 h 1035"/>
                <a:gd name="T26" fmla="*/ 652 w 682"/>
                <a:gd name="T27" fmla="*/ 476 h 1035"/>
                <a:gd name="T28" fmla="*/ 668 w 682"/>
                <a:gd name="T29" fmla="*/ 440 h 1035"/>
                <a:gd name="T30" fmla="*/ 0 w 682"/>
                <a:gd name="T31" fmla="*/ 691 h 1035"/>
                <a:gd name="T32" fmla="*/ 104 w 682"/>
                <a:gd name="T33" fmla="*/ 864 h 1035"/>
                <a:gd name="T34" fmla="*/ 13 w 682"/>
                <a:gd name="T35" fmla="*/ 991 h 1035"/>
                <a:gd name="T36" fmla="*/ 184 w 682"/>
                <a:gd name="T37" fmla="*/ 780 h 1035"/>
                <a:gd name="T38" fmla="*/ 216 w 682"/>
                <a:gd name="T39" fmla="*/ 708 h 1035"/>
                <a:gd name="T40" fmla="*/ 514 w 682"/>
                <a:gd name="T41" fmla="*/ 932 h 1035"/>
                <a:gd name="T42" fmla="*/ 560 w 682"/>
                <a:gd name="T43" fmla="*/ 717 h 1035"/>
                <a:gd name="T44" fmla="*/ 547 w 682"/>
                <a:gd name="T45" fmla="*/ 767 h 1035"/>
                <a:gd name="T46" fmla="*/ 465 w 682"/>
                <a:gd name="T47" fmla="*/ 714 h 1035"/>
                <a:gd name="T48" fmla="*/ 546 w 682"/>
                <a:gd name="T49" fmla="*/ 806 h 1035"/>
                <a:gd name="T50" fmla="*/ 682 w 682"/>
                <a:gd name="T51" fmla="*/ 742 h 1035"/>
                <a:gd name="T52" fmla="*/ 580 w 682"/>
                <a:gd name="T53" fmla="*/ 709 h 1035"/>
                <a:gd name="T54" fmla="*/ 316 w 682"/>
                <a:gd name="T55" fmla="*/ 627 h 1035"/>
                <a:gd name="T56" fmla="*/ 407 w 682"/>
                <a:gd name="T57" fmla="*/ 627 h 1035"/>
                <a:gd name="T58" fmla="*/ 391 w 682"/>
                <a:gd name="T59" fmla="*/ 649 h 1035"/>
                <a:gd name="T60" fmla="*/ 355 w 682"/>
                <a:gd name="T61" fmla="*/ 621 h 1035"/>
                <a:gd name="T62" fmla="*/ 272 w 682"/>
                <a:gd name="T63" fmla="*/ 628 h 1035"/>
                <a:gd name="T64" fmla="*/ 297 w 682"/>
                <a:gd name="T65" fmla="*/ 650 h 1035"/>
                <a:gd name="T66" fmla="*/ 408 w 682"/>
                <a:gd name="T67" fmla="*/ 676 h 1035"/>
                <a:gd name="T68" fmla="*/ 419 w 682"/>
                <a:gd name="T69" fmla="*/ 630 h 1035"/>
                <a:gd name="T70" fmla="*/ 339 w 682"/>
                <a:gd name="T71" fmla="*/ 541 h 1035"/>
                <a:gd name="T72" fmla="*/ 268 w 682"/>
                <a:gd name="T73" fmla="*/ 551 h 1035"/>
                <a:gd name="T74" fmla="*/ 246 w 682"/>
                <a:gd name="T75" fmla="*/ 574 h 1035"/>
                <a:gd name="T76" fmla="*/ 245 w 682"/>
                <a:gd name="T77" fmla="*/ 554 h 1035"/>
                <a:gd name="T78" fmla="*/ 234 w 682"/>
                <a:gd name="T79" fmla="*/ 534 h 1035"/>
                <a:gd name="T80" fmla="*/ 367 w 682"/>
                <a:gd name="T81" fmla="*/ 358 h 1035"/>
                <a:gd name="T82" fmla="*/ 384 w 682"/>
                <a:gd name="T83" fmla="*/ 373 h 1035"/>
                <a:gd name="T84" fmla="*/ 354 w 682"/>
                <a:gd name="T85" fmla="*/ 369 h 1035"/>
                <a:gd name="T86" fmla="*/ 350 w 682"/>
                <a:gd name="T87" fmla="*/ 357 h 1035"/>
                <a:gd name="T88" fmla="*/ 375 w 682"/>
                <a:gd name="T89" fmla="*/ 358 h 1035"/>
                <a:gd name="T90" fmla="*/ 232 w 682"/>
                <a:gd name="T91" fmla="*/ 551 h 1035"/>
                <a:gd name="T92" fmla="*/ 250 w 682"/>
                <a:gd name="T93" fmla="*/ 582 h 1035"/>
                <a:gd name="T94" fmla="*/ 317 w 682"/>
                <a:gd name="T95" fmla="*/ 552 h 1035"/>
                <a:gd name="T96" fmla="*/ 329 w 682"/>
                <a:gd name="T97" fmla="*/ 547 h 1035"/>
                <a:gd name="T98" fmla="*/ 386 w 682"/>
                <a:gd name="T99" fmla="*/ 542 h 1035"/>
                <a:gd name="T100" fmla="*/ 431 w 682"/>
                <a:gd name="T101" fmla="*/ 511 h 1035"/>
                <a:gd name="T102" fmla="*/ 392 w 682"/>
                <a:gd name="T103" fmla="*/ 486 h 1035"/>
                <a:gd name="T104" fmla="*/ 363 w 682"/>
                <a:gd name="T105" fmla="*/ 529 h 1035"/>
                <a:gd name="T106" fmla="*/ 325 w 682"/>
                <a:gd name="T107" fmla="*/ 516 h 1035"/>
                <a:gd name="T108" fmla="*/ 298 w 682"/>
                <a:gd name="T109" fmla="*/ 498 h 1035"/>
                <a:gd name="T110" fmla="*/ 340 w 682"/>
                <a:gd name="T111" fmla="*/ 467 h 1035"/>
                <a:gd name="T112" fmla="*/ 360 w 682"/>
                <a:gd name="T113" fmla="*/ 446 h 1035"/>
                <a:gd name="T114" fmla="*/ 386 w 682"/>
                <a:gd name="T115" fmla="*/ 438 h 1035"/>
                <a:gd name="T116" fmla="*/ 403 w 682"/>
                <a:gd name="T117" fmla="*/ 431 h 1035"/>
                <a:gd name="T118" fmla="*/ 429 w 682"/>
                <a:gd name="T119" fmla="*/ 438 h 1035"/>
                <a:gd name="T120" fmla="*/ 39 w 682"/>
                <a:gd name="T121" fmla="*/ 345 h 1035"/>
                <a:gd name="T122" fmla="*/ 160 w 682"/>
                <a:gd name="T123" fmla="*/ 340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82" h="1035">
                  <a:moveTo>
                    <a:pt x="20" y="345"/>
                  </a:moveTo>
                  <a:cubicBezTo>
                    <a:pt x="0" y="345"/>
                    <a:pt x="0" y="345"/>
                    <a:pt x="0" y="345"/>
                  </a:cubicBezTo>
                  <a:cubicBezTo>
                    <a:pt x="0" y="350"/>
                    <a:pt x="0" y="350"/>
                    <a:pt x="0" y="350"/>
                  </a:cubicBezTo>
                  <a:cubicBezTo>
                    <a:pt x="0" y="351"/>
                    <a:pt x="1" y="351"/>
                    <a:pt x="1" y="351"/>
                  </a:cubicBezTo>
                  <a:cubicBezTo>
                    <a:pt x="2" y="351"/>
                    <a:pt x="3" y="351"/>
                    <a:pt x="4" y="351"/>
                  </a:cubicBezTo>
                  <a:cubicBezTo>
                    <a:pt x="6" y="351"/>
                    <a:pt x="7" y="351"/>
                    <a:pt x="4" y="350"/>
                  </a:cubicBezTo>
                  <a:cubicBezTo>
                    <a:pt x="1" y="348"/>
                    <a:pt x="7" y="347"/>
                    <a:pt x="11" y="347"/>
                  </a:cubicBezTo>
                  <a:cubicBezTo>
                    <a:pt x="13" y="347"/>
                    <a:pt x="17" y="346"/>
                    <a:pt x="20" y="345"/>
                  </a:cubicBezTo>
                  <a:moveTo>
                    <a:pt x="33" y="345"/>
                  </a:moveTo>
                  <a:cubicBezTo>
                    <a:pt x="29" y="345"/>
                    <a:pt x="29" y="345"/>
                    <a:pt x="29" y="345"/>
                  </a:cubicBezTo>
                  <a:cubicBezTo>
                    <a:pt x="31" y="347"/>
                    <a:pt x="30" y="350"/>
                    <a:pt x="29" y="352"/>
                  </a:cubicBezTo>
                  <a:cubicBezTo>
                    <a:pt x="28" y="352"/>
                    <a:pt x="28" y="352"/>
                    <a:pt x="29" y="352"/>
                  </a:cubicBezTo>
                  <a:cubicBezTo>
                    <a:pt x="30" y="352"/>
                    <a:pt x="33" y="351"/>
                    <a:pt x="34" y="349"/>
                  </a:cubicBezTo>
                  <a:cubicBezTo>
                    <a:pt x="34" y="347"/>
                    <a:pt x="33" y="346"/>
                    <a:pt x="33" y="345"/>
                  </a:cubicBezTo>
                  <a:moveTo>
                    <a:pt x="49" y="345"/>
                  </a:moveTo>
                  <a:cubicBezTo>
                    <a:pt x="39" y="345"/>
                    <a:pt x="39" y="345"/>
                    <a:pt x="39" y="345"/>
                  </a:cubicBezTo>
                  <a:cubicBezTo>
                    <a:pt x="39" y="345"/>
                    <a:pt x="39" y="345"/>
                    <a:pt x="40" y="345"/>
                  </a:cubicBezTo>
                  <a:cubicBezTo>
                    <a:pt x="41" y="346"/>
                    <a:pt x="43" y="347"/>
                    <a:pt x="44" y="347"/>
                  </a:cubicBezTo>
                  <a:cubicBezTo>
                    <a:pt x="44" y="347"/>
                    <a:pt x="44" y="347"/>
                    <a:pt x="44" y="347"/>
                  </a:cubicBezTo>
                  <a:cubicBezTo>
                    <a:pt x="44" y="347"/>
                    <a:pt x="45" y="347"/>
                    <a:pt x="45" y="347"/>
                  </a:cubicBezTo>
                  <a:cubicBezTo>
                    <a:pt x="46" y="347"/>
                    <a:pt x="46" y="347"/>
                    <a:pt x="47" y="347"/>
                  </a:cubicBezTo>
                  <a:cubicBezTo>
                    <a:pt x="48" y="347"/>
                    <a:pt x="48" y="347"/>
                    <a:pt x="49" y="347"/>
                  </a:cubicBezTo>
                  <a:cubicBezTo>
                    <a:pt x="50" y="347"/>
                    <a:pt x="51" y="347"/>
                    <a:pt x="51" y="346"/>
                  </a:cubicBezTo>
                  <a:cubicBezTo>
                    <a:pt x="51" y="346"/>
                    <a:pt x="50" y="345"/>
                    <a:pt x="49" y="345"/>
                  </a:cubicBezTo>
                  <a:moveTo>
                    <a:pt x="76" y="345"/>
                  </a:moveTo>
                  <a:cubicBezTo>
                    <a:pt x="69" y="345"/>
                    <a:pt x="69" y="345"/>
                    <a:pt x="69" y="345"/>
                  </a:cubicBezTo>
                  <a:cubicBezTo>
                    <a:pt x="70" y="345"/>
                    <a:pt x="70" y="345"/>
                    <a:pt x="70" y="345"/>
                  </a:cubicBezTo>
                  <a:cubicBezTo>
                    <a:pt x="73" y="346"/>
                    <a:pt x="76" y="347"/>
                    <a:pt x="77" y="347"/>
                  </a:cubicBezTo>
                  <a:cubicBezTo>
                    <a:pt x="78" y="347"/>
                    <a:pt x="78" y="347"/>
                    <a:pt x="77" y="346"/>
                  </a:cubicBezTo>
                  <a:cubicBezTo>
                    <a:pt x="77" y="345"/>
                    <a:pt x="76" y="345"/>
                    <a:pt x="76" y="345"/>
                  </a:cubicBezTo>
                  <a:moveTo>
                    <a:pt x="176" y="345"/>
                  </a:moveTo>
                  <a:cubicBezTo>
                    <a:pt x="170" y="345"/>
                    <a:pt x="170" y="345"/>
                    <a:pt x="170" y="345"/>
                  </a:cubicBezTo>
                  <a:cubicBezTo>
                    <a:pt x="169" y="345"/>
                    <a:pt x="168" y="346"/>
                    <a:pt x="168" y="347"/>
                  </a:cubicBezTo>
                  <a:cubicBezTo>
                    <a:pt x="168" y="347"/>
                    <a:pt x="168" y="347"/>
                    <a:pt x="169" y="347"/>
                  </a:cubicBezTo>
                  <a:cubicBezTo>
                    <a:pt x="170" y="347"/>
                    <a:pt x="173" y="346"/>
                    <a:pt x="176" y="345"/>
                  </a:cubicBezTo>
                  <a:moveTo>
                    <a:pt x="201" y="345"/>
                  </a:moveTo>
                  <a:cubicBezTo>
                    <a:pt x="194" y="345"/>
                    <a:pt x="194" y="345"/>
                    <a:pt x="194" y="345"/>
                  </a:cubicBezTo>
                  <a:cubicBezTo>
                    <a:pt x="190" y="348"/>
                    <a:pt x="184" y="353"/>
                    <a:pt x="185" y="353"/>
                  </a:cubicBezTo>
                  <a:cubicBezTo>
                    <a:pt x="185" y="353"/>
                    <a:pt x="185" y="353"/>
                    <a:pt x="185" y="353"/>
                  </a:cubicBezTo>
                  <a:cubicBezTo>
                    <a:pt x="188" y="352"/>
                    <a:pt x="191" y="349"/>
                    <a:pt x="195" y="348"/>
                  </a:cubicBezTo>
                  <a:cubicBezTo>
                    <a:pt x="197" y="347"/>
                    <a:pt x="199" y="346"/>
                    <a:pt x="201" y="345"/>
                  </a:cubicBezTo>
                  <a:moveTo>
                    <a:pt x="653" y="425"/>
                  </a:moveTo>
                  <a:cubicBezTo>
                    <a:pt x="652" y="425"/>
                    <a:pt x="651" y="425"/>
                    <a:pt x="651" y="425"/>
                  </a:cubicBezTo>
                  <a:cubicBezTo>
                    <a:pt x="650" y="425"/>
                    <a:pt x="650" y="424"/>
                    <a:pt x="650" y="424"/>
                  </a:cubicBezTo>
                  <a:cubicBezTo>
                    <a:pt x="650" y="423"/>
                    <a:pt x="650" y="422"/>
                    <a:pt x="652" y="422"/>
                  </a:cubicBezTo>
                  <a:cubicBezTo>
                    <a:pt x="652" y="422"/>
                    <a:pt x="653" y="422"/>
                    <a:pt x="653" y="422"/>
                  </a:cubicBezTo>
                  <a:cubicBezTo>
                    <a:pt x="656" y="422"/>
                    <a:pt x="659" y="423"/>
                    <a:pt x="659" y="424"/>
                  </a:cubicBezTo>
                  <a:cubicBezTo>
                    <a:pt x="659" y="424"/>
                    <a:pt x="659" y="424"/>
                    <a:pt x="659" y="424"/>
                  </a:cubicBezTo>
                  <a:cubicBezTo>
                    <a:pt x="658" y="425"/>
                    <a:pt x="655" y="425"/>
                    <a:pt x="653" y="425"/>
                  </a:cubicBezTo>
                  <a:moveTo>
                    <a:pt x="620" y="395"/>
                  </a:moveTo>
                  <a:cubicBezTo>
                    <a:pt x="621" y="395"/>
                    <a:pt x="623" y="395"/>
                    <a:pt x="624" y="394"/>
                  </a:cubicBezTo>
                  <a:cubicBezTo>
                    <a:pt x="625" y="393"/>
                    <a:pt x="630" y="392"/>
                    <a:pt x="635" y="392"/>
                  </a:cubicBezTo>
                  <a:cubicBezTo>
                    <a:pt x="637" y="392"/>
                    <a:pt x="638" y="392"/>
                    <a:pt x="640" y="393"/>
                  </a:cubicBezTo>
                  <a:cubicBezTo>
                    <a:pt x="640" y="393"/>
                    <a:pt x="641" y="394"/>
                    <a:pt x="641" y="394"/>
                  </a:cubicBezTo>
                  <a:cubicBezTo>
                    <a:pt x="641" y="396"/>
                    <a:pt x="635" y="398"/>
                    <a:pt x="627" y="399"/>
                  </a:cubicBezTo>
                  <a:cubicBezTo>
                    <a:pt x="617" y="400"/>
                    <a:pt x="599" y="404"/>
                    <a:pt x="598" y="406"/>
                  </a:cubicBezTo>
                  <a:cubicBezTo>
                    <a:pt x="597" y="408"/>
                    <a:pt x="593" y="407"/>
                    <a:pt x="591" y="408"/>
                  </a:cubicBezTo>
                  <a:cubicBezTo>
                    <a:pt x="590" y="409"/>
                    <a:pt x="589" y="409"/>
                    <a:pt x="588" y="409"/>
                  </a:cubicBezTo>
                  <a:cubicBezTo>
                    <a:pt x="588" y="409"/>
                    <a:pt x="588" y="409"/>
                    <a:pt x="588" y="409"/>
                  </a:cubicBezTo>
                  <a:cubicBezTo>
                    <a:pt x="587" y="409"/>
                    <a:pt x="587" y="409"/>
                    <a:pt x="587" y="409"/>
                  </a:cubicBezTo>
                  <a:cubicBezTo>
                    <a:pt x="586" y="409"/>
                    <a:pt x="586" y="409"/>
                    <a:pt x="586" y="409"/>
                  </a:cubicBezTo>
                  <a:cubicBezTo>
                    <a:pt x="586" y="409"/>
                    <a:pt x="586" y="409"/>
                    <a:pt x="586" y="409"/>
                  </a:cubicBezTo>
                  <a:cubicBezTo>
                    <a:pt x="586" y="410"/>
                    <a:pt x="586" y="410"/>
                    <a:pt x="586" y="410"/>
                  </a:cubicBezTo>
                  <a:cubicBezTo>
                    <a:pt x="586" y="411"/>
                    <a:pt x="586" y="413"/>
                    <a:pt x="583" y="413"/>
                  </a:cubicBezTo>
                  <a:cubicBezTo>
                    <a:pt x="582" y="413"/>
                    <a:pt x="582" y="414"/>
                    <a:pt x="582" y="414"/>
                  </a:cubicBezTo>
                  <a:cubicBezTo>
                    <a:pt x="582" y="414"/>
                    <a:pt x="582" y="415"/>
                    <a:pt x="582" y="415"/>
                  </a:cubicBezTo>
                  <a:cubicBezTo>
                    <a:pt x="582" y="416"/>
                    <a:pt x="582" y="416"/>
                    <a:pt x="581" y="416"/>
                  </a:cubicBezTo>
                  <a:cubicBezTo>
                    <a:pt x="577" y="416"/>
                    <a:pt x="580" y="418"/>
                    <a:pt x="576" y="420"/>
                  </a:cubicBezTo>
                  <a:cubicBezTo>
                    <a:pt x="573" y="422"/>
                    <a:pt x="576" y="423"/>
                    <a:pt x="572" y="425"/>
                  </a:cubicBezTo>
                  <a:cubicBezTo>
                    <a:pt x="571" y="425"/>
                    <a:pt x="571" y="426"/>
                    <a:pt x="571" y="427"/>
                  </a:cubicBezTo>
                  <a:cubicBezTo>
                    <a:pt x="571" y="429"/>
                    <a:pt x="573" y="432"/>
                    <a:pt x="575" y="434"/>
                  </a:cubicBezTo>
                  <a:cubicBezTo>
                    <a:pt x="579" y="437"/>
                    <a:pt x="583" y="438"/>
                    <a:pt x="583" y="439"/>
                  </a:cubicBezTo>
                  <a:cubicBezTo>
                    <a:pt x="583" y="439"/>
                    <a:pt x="583" y="439"/>
                    <a:pt x="583" y="439"/>
                  </a:cubicBezTo>
                  <a:cubicBezTo>
                    <a:pt x="583" y="440"/>
                    <a:pt x="582" y="440"/>
                    <a:pt x="580" y="440"/>
                  </a:cubicBezTo>
                  <a:cubicBezTo>
                    <a:pt x="577" y="440"/>
                    <a:pt x="571" y="439"/>
                    <a:pt x="569" y="439"/>
                  </a:cubicBezTo>
                  <a:cubicBezTo>
                    <a:pt x="566" y="438"/>
                    <a:pt x="561" y="437"/>
                    <a:pt x="561" y="436"/>
                  </a:cubicBezTo>
                  <a:cubicBezTo>
                    <a:pt x="561" y="436"/>
                    <a:pt x="561" y="436"/>
                    <a:pt x="562" y="435"/>
                  </a:cubicBezTo>
                  <a:cubicBezTo>
                    <a:pt x="562" y="435"/>
                    <a:pt x="562" y="435"/>
                    <a:pt x="562" y="435"/>
                  </a:cubicBezTo>
                  <a:cubicBezTo>
                    <a:pt x="562" y="434"/>
                    <a:pt x="559" y="432"/>
                    <a:pt x="557" y="432"/>
                  </a:cubicBezTo>
                  <a:cubicBezTo>
                    <a:pt x="557" y="432"/>
                    <a:pt x="557" y="432"/>
                    <a:pt x="557" y="432"/>
                  </a:cubicBezTo>
                  <a:cubicBezTo>
                    <a:pt x="557" y="432"/>
                    <a:pt x="557" y="433"/>
                    <a:pt x="557" y="433"/>
                  </a:cubicBezTo>
                  <a:cubicBezTo>
                    <a:pt x="557" y="433"/>
                    <a:pt x="558" y="434"/>
                    <a:pt x="558" y="434"/>
                  </a:cubicBezTo>
                  <a:cubicBezTo>
                    <a:pt x="558" y="435"/>
                    <a:pt x="557" y="435"/>
                    <a:pt x="557" y="435"/>
                  </a:cubicBezTo>
                  <a:cubicBezTo>
                    <a:pt x="557" y="435"/>
                    <a:pt x="556" y="434"/>
                    <a:pt x="555" y="434"/>
                  </a:cubicBezTo>
                  <a:cubicBezTo>
                    <a:pt x="555" y="434"/>
                    <a:pt x="554" y="433"/>
                    <a:pt x="554" y="433"/>
                  </a:cubicBezTo>
                  <a:cubicBezTo>
                    <a:pt x="554" y="432"/>
                    <a:pt x="555" y="432"/>
                    <a:pt x="555" y="431"/>
                  </a:cubicBezTo>
                  <a:cubicBezTo>
                    <a:pt x="555" y="431"/>
                    <a:pt x="555" y="431"/>
                    <a:pt x="554" y="431"/>
                  </a:cubicBezTo>
                  <a:cubicBezTo>
                    <a:pt x="552" y="431"/>
                    <a:pt x="548" y="431"/>
                    <a:pt x="548" y="429"/>
                  </a:cubicBezTo>
                  <a:cubicBezTo>
                    <a:pt x="548" y="428"/>
                    <a:pt x="548" y="428"/>
                    <a:pt x="548" y="428"/>
                  </a:cubicBezTo>
                  <a:cubicBezTo>
                    <a:pt x="549" y="425"/>
                    <a:pt x="555" y="428"/>
                    <a:pt x="555" y="426"/>
                  </a:cubicBezTo>
                  <a:cubicBezTo>
                    <a:pt x="555" y="424"/>
                    <a:pt x="558" y="425"/>
                    <a:pt x="558" y="424"/>
                  </a:cubicBezTo>
                  <a:cubicBezTo>
                    <a:pt x="558" y="423"/>
                    <a:pt x="558" y="423"/>
                    <a:pt x="558" y="423"/>
                  </a:cubicBezTo>
                  <a:cubicBezTo>
                    <a:pt x="557" y="422"/>
                    <a:pt x="555" y="421"/>
                    <a:pt x="555" y="421"/>
                  </a:cubicBezTo>
                  <a:cubicBezTo>
                    <a:pt x="555" y="420"/>
                    <a:pt x="555" y="420"/>
                    <a:pt x="555" y="420"/>
                  </a:cubicBezTo>
                  <a:cubicBezTo>
                    <a:pt x="556" y="420"/>
                    <a:pt x="556" y="420"/>
                    <a:pt x="556" y="420"/>
                  </a:cubicBezTo>
                  <a:cubicBezTo>
                    <a:pt x="556" y="420"/>
                    <a:pt x="556" y="420"/>
                    <a:pt x="556" y="420"/>
                  </a:cubicBezTo>
                  <a:cubicBezTo>
                    <a:pt x="559" y="420"/>
                    <a:pt x="560" y="420"/>
                    <a:pt x="560" y="419"/>
                  </a:cubicBezTo>
                  <a:cubicBezTo>
                    <a:pt x="560" y="419"/>
                    <a:pt x="559" y="419"/>
                    <a:pt x="559" y="418"/>
                  </a:cubicBezTo>
                  <a:cubicBezTo>
                    <a:pt x="559" y="418"/>
                    <a:pt x="559" y="418"/>
                    <a:pt x="559" y="418"/>
                  </a:cubicBezTo>
                  <a:cubicBezTo>
                    <a:pt x="559" y="417"/>
                    <a:pt x="564" y="419"/>
                    <a:pt x="564" y="417"/>
                  </a:cubicBezTo>
                  <a:cubicBezTo>
                    <a:pt x="564" y="417"/>
                    <a:pt x="564" y="417"/>
                    <a:pt x="564" y="417"/>
                  </a:cubicBezTo>
                  <a:cubicBezTo>
                    <a:pt x="564" y="417"/>
                    <a:pt x="564" y="417"/>
                    <a:pt x="564" y="417"/>
                  </a:cubicBezTo>
                  <a:cubicBezTo>
                    <a:pt x="564" y="415"/>
                    <a:pt x="566" y="415"/>
                    <a:pt x="566" y="415"/>
                  </a:cubicBezTo>
                  <a:cubicBezTo>
                    <a:pt x="566" y="415"/>
                    <a:pt x="566" y="415"/>
                    <a:pt x="565" y="415"/>
                  </a:cubicBezTo>
                  <a:cubicBezTo>
                    <a:pt x="564" y="414"/>
                    <a:pt x="563" y="414"/>
                    <a:pt x="563" y="413"/>
                  </a:cubicBezTo>
                  <a:cubicBezTo>
                    <a:pt x="563" y="413"/>
                    <a:pt x="564" y="412"/>
                    <a:pt x="566" y="412"/>
                  </a:cubicBezTo>
                  <a:cubicBezTo>
                    <a:pt x="568" y="411"/>
                    <a:pt x="570" y="411"/>
                    <a:pt x="570" y="410"/>
                  </a:cubicBezTo>
                  <a:cubicBezTo>
                    <a:pt x="570" y="410"/>
                    <a:pt x="570" y="410"/>
                    <a:pt x="570" y="410"/>
                  </a:cubicBezTo>
                  <a:cubicBezTo>
                    <a:pt x="570" y="410"/>
                    <a:pt x="570" y="410"/>
                    <a:pt x="570" y="410"/>
                  </a:cubicBezTo>
                  <a:cubicBezTo>
                    <a:pt x="570" y="409"/>
                    <a:pt x="572" y="408"/>
                    <a:pt x="572" y="408"/>
                  </a:cubicBezTo>
                  <a:cubicBezTo>
                    <a:pt x="572" y="408"/>
                    <a:pt x="572" y="408"/>
                    <a:pt x="572" y="407"/>
                  </a:cubicBezTo>
                  <a:cubicBezTo>
                    <a:pt x="571" y="407"/>
                    <a:pt x="571" y="407"/>
                    <a:pt x="571" y="407"/>
                  </a:cubicBezTo>
                  <a:cubicBezTo>
                    <a:pt x="571" y="406"/>
                    <a:pt x="575" y="406"/>
                    <a:pt x="575" y="406"/>
                  </a:cubicBezTo>
                  <a:cubicBezTo>
                    <a:pt x="575" y="405"/>
                    <a:pt x="575" y="405"/>
                    <a:pt x="574" y="405"/>
                  </a:cubicBezTo>
                  <a:cubicBezTo>
                    <a:pt x="573" y="404"/>
                    <a:pt x="573" y="404"/>
                    <a:pt x="573" y="403"/>
                  </a:cubicBezTo>
                  <a:cubicBezTo>
                    <a:pt x="573" y="402"/>
                    <a:pt x="574" y="402"/>
                    <a:pt x="574" y="402"/>
                  </a:cubicBezTo>
                  <a:cubicBezTo>
                    <a:pt x="575" y="402"/>
                    <a:pt x="575" y="402"/>
                    <a:pt x="575" y="402"/>
                  </a:cubicBezTo>
                  <a:cubicBezTo>
                    <a:pt x="576" y="402"/>
                    <a:pt x="577" y="403"/>
                    <a:pt x="577" y="403"/>
                  </a:cubicBezTo>
                  <a:cubicBezTo>
                    <a:pt x="579" y="403"/>
                    <a:pt x="580" y="402"/>
                    <a:pt x="580" y="401"/>
                  </a:cubicBezTo>
                  <a:cubicBezTo>
                    <a:pt x="580" y="401"/>
                    <a:pt x="580" y="401"/>
                    <a:pt x="580" y="401"/>
                  </a:cubicBezTo>
                  <a:cubicBezTo>
                    <a:pt x="580" y="401"/>
                    <a:pt x="580" y="401"/>
                    <a:pt x="580" y="401"/>
                  </a:cubicBezTo>
                  <a:cubicBezTo>
                    <a:pt x="580" y="400"/>
                    <a:pt x="583" y="400"/>
                    <a:pt x="584" y="399"/>
                  </a:cubicBezTo>
                  <a:cubicBezTo>
                    <a:pt x="584" y="398"/>
                    <a:pt x="588" y="397"/>
                    <a:pt x="590" y="397"/>
                  </a:cubicBezTo>
                  <a:cubicBezTo>
                    <a:pt x="590" y="397"/>
                    <a:pt x="590" y="397"/>
                    <a:pt x="590" y="397"/>
                  </a:cubicBezTo>
                  <a:cubicBezTo>
                    <a:pt x="591" y="397"/>
                    <a:pt x="591" y="397"/>
                    <a:pt x="591" y="397"/>
                  </a:cubicBezTo>
                  <a:cubicBezTo>
                    <a:pt x="592" y="397"/>
                    <a:pt x="593" y="397"/>
                    <a:pt x="594" y="397"/>
                  </a:cubicBezTo>
                  <a:cubicBezTo>
                    <a:pt x="595" y="397"/>
                    <a:pt x="596" y="396"/>
                    <a:pt x="596" y="396"/>
                  </a:cubicBezTo>
                  <a:cubicBezTo>
                    <a:pt x="597" y="396"/>
                    <a:pt x="597" y="396"/>
                    <a:pt x="597" y="396"/>
                  </a:cubicBezTo>
                  <a:cubicBezTo>
                    <a:pt x="597" y="396"/>
                    <a:pt x="597" y="396"/>
                    <a:pt x="597" y="396"/>
                  </a:cubicBezTo>
                  <a:cubicBezTo>
                    <a:pt x="598" y="396"/>
                    <a:pt x="599" y="396"/>
                    <a:pt x="600" y="396"/>
                  </a:cubicBezTo>
                  <a:cubicBezTo>
                    <a:pt x="601" y="395"/>
                    <a:pt x="602" y="395"/>
                    <a:pt x="603" y="395"/>
                  </a:cubicBezTo>
                  <a:cubicBezTo>
                    <a:pt x="603" y="395"/>
                    <a:pt x="604" y="395"/>
                    <a:pt x="605" y="395"/>
                  </a:cubicBezTo>
                  <a:cubicBezTo>
                    <a:pt x="606" y="396"/>
                    <a:pt x="607" y="396"/>
                    <a:pt x="609" y="396"/>
                  </a:cubicBezTo>
                  <a:cubicBezTo>
                    <a:pt x="611" y="396"/>
                    <a:pt x="614" y="396"/>
                    <a:pt x="615" y="395"/>
                  </a:cubicBezTo>
                  <a:cubicBezTo>
                    <a:pt x="616" y="395"/>
                    <a:pt x="617" y="395"/>
                    <a:pt x="618" y="395"/>
                  </a:cubicBezTo>
                  <a:cubicBezTo>
                    <a:pt x="618" y="395"/>
                    <a:pt x="619" y="395"/>
                    <a:pt x="619" y="395"/>
                  </a:cubicBezTo>
                  <a:cubicBezTo>
                    <a:pt x="619" y="395"/>
                    <a:pt x="620" y="395"/>
                    <a:pt x="620" y="395"/>
                  </a:cubicBezTo>
                  <a:moveTo>
                    <a:pt x="553" y="359"/>
                  </a:moveTo>
                  <a:cubicBezTo>
                    <a:pt x="552" y="359"/>
                    <a:pt x="550" y="358"/>
                    <a:pt x="549" y="358"/>
                  </a:cubicBezTo>
                  <a:cubicBezTo>
                    <a:pt x="549" y="358"/>
                    <a:pt x="549" y="358"/>
                    <a:pt x="549" y="358"/>
                  </a:cubicBezTo>
                  <a:cubicBezTo>
                    <a:pt x="549" y="357"/>
                    <a:pt x="551" y="357"/>
                    <a:pt x="553" y="357"/>
                  </a:cubicBezTo>
                  <a:cubicBezTo>
                    <a:pt x="554" y="357"/>
                    <a:pt x="555" y="357"/>
                    <a:pt x="555" y="358"/>
                  </a:cubicBezTo>
                  <a:cubicBezTo>
                    <a:pt x="555" y="358"/>
                    <a:pt x="555" y="358"/>
                    <a:pt x="555" y="358"/>
                  </a:cubicBezTo>
                  <a:cubicBezTo>
                    <a:pt x="555" y="358"/>
                    <a:pt x="555" y="359"/>
                    <a:pt x="553" y="359"/>
                  </a:cubicBezTo>
                  <a:moveTo>
                    <a:pt x="573" y="358"/>
                  </a:moveTo>
                  <a:cubicBezTo>
                    <a:pt x="575" y="358"/>
                    <a:pt x="575" y="358"/>
                    <a:pt x="575" y="357"/>
                  </a:cubicBezTo>
                  <a:cubicBezTo>
                    <a:pt x="575" y="357"/>
                    <a:pt x="575" y="357"/>
                    <a:pt x="575" y="357"/>
                  </a:cubicBezTo>
                  <a:cubicBezTo>
                    <a:pt x="575" y="357"/>
                    <a:pt x="575" y="357"/>
                    <a:pt x="575" y="357"/>
                  </a:cubicBezTo>
                  <a:cubicBezTo>
                    <a:pt x="575" y="357"/>
                    <a:pt x="576" y="357"/>
                    <a:pt x="577" y="357"/>
                  </a:cubicBezTo>
                  <a:cubicBezTo>
                    <a:pt x="580" y="357"/>
                    <a:pt x="585" y="357"/>
                    <a:pt x="586" y="358"/>
                  </a:cubicBezTo>
                  <a:cubicBezTo>
                    <a:pt x="586" y="358"/>
                    <a:pt x="586" y="359"/>
                    <a:pt x="586" y="359"/>
                  </a:cubicBezTo>
                  <a:cubicBezTo>
                    <a:pt x="585" y="360"/>
                    <a:pt x="581" y="359"/>
                    <a:pt x="580" y="360"/>
                  </a:cubicBezTo>
                  <a:cubicBezTo>
                    <a:pt x="579" y="361"/>
                    <a:pt x="577" y="361"/>
                    <a:pt x="574" y="361"/>
                  </a:cubicBezTo>
                  <a:cubicBezTo>
                    <a:pt x="572" y="361"/>
                    <a:pt x="570" y="361"/>
                    <a:pt x="569" y="360"/>
                  </a:cubicBezTo>
                  <a:cubicBezTo>
                    <a:pt x="568" y="360"/>
                    <a:pt x="568" y="359"/>
                    <a:pt x="568" y="359"/>
                  </a:cubicBezTo>
                  <a:cubicBezTo>
                    <a:pt x="568" y="358"/>
                    <a:pt x="569" y="358"/>
                    <a:pt x="571" y="358"/>
                  </a:cubicBezTo>
                  <a:cubicBezTo>
                    <a:pt x="571" y="358"/>
                    <a:pt x="571" y="358"/>
                    <a:pt x="572" y="358"/>
                  </a:cubicBezTo>
                  <a:cubicBezTo>
                    <a:pt x="572" y="358"/>
                    <a:pt x="573" y="358"/>
                    <a:pt x="573" y="358"/>
                  </a:cubicBezTo>
                  <a:moveTo>
                    <a:pt x="610" y="354"/>
                  </a:moveTo>
                  <a:cubicBezTo>
                    <a:pt x="611" y="354"/>
                    <a:pt x="611" y="354"/>
                    <a:pt x="612" y="353"/>
                  </a:cubicBezTo>
                  <a:cubicBezTo>
                    <a:pt x="612" y="353"/>
                    <a:pt x="613" y="353"/>
                    <a:pt x="614" y="353"/>
                  </a:cubicBezTo>
                  <a:cubicBezTo>
                    <a:pt x="614" y="353"/>
                    <a:pt x="615" y="353"/>
                    <a:pt x="615" y="353"/>
                  </a:cubicBezTo>
                  <a:cubicBezTo>
                    <a:pt x="617" y="353"/>
                    <a:pt x="617" y="354"/>
                    <a:pt x="617" y="355"/>
                  </a:cubicBezTo>
                  <a:cubicBezTo>
                    <a:pt x="617" y="355"/>
                    <a:pt x="616" y="356"/>
                    <a:pt x="613" y="356"/>
                  </a:cubicBezTo>
                  <a:cubicBezTo>
                    <a:pt x="612" y="356"/>
                    <a:pt x="610" y="356"/>
                    <a:pt x="609" y="356"/>
                  </a:cubicBezTo>
                  <a:cubicBezTo>
                    <a:pt x="607" y="356"/>
                    <a:pt x="605" y="356"/>
                    <a:pt x="604" y="355"/>
                  </a:cubicBezTo>
                  <a:cubicBezTo>
                    <a:pt x="604" y="355"/>
                    <a:pt x="604" y="355"/>
                    <a:pt x="604" y="355"/>
                  </a:cubicBezTo>
                  <a:cubicBezTo>
                    <a:pt x="604" y="354"/>
                    <a:pt x="607" y="354"/>
                    <a:pt x="609" y="354"/>
                  </a:cubicBezTo>
                  <a:cubicBezTo>
                    <a:pt x="610" y="354"/>
                    <a:pt x="610" y="354"/>
                    <a:pt x="610" y="354"/>
                  </a:cubicBezTo>
                  <a:cubicBezTo>
                    <a:pt x="610" y="354"/>
                    <a:pt x="610" y="354"/>
                    <a:pt x="610" y="354"/>
                  </a:cubicBezTo>
                  <a:moveTo>
                    <a:pt x="592" y="358"/>
                  </a:moveTo>
                  <a:cubicBezTo>
                    <a:pt x="590" y="358"/>
                    <a:pt x="588" y="358"/>
                    <a:pt x="587" y="357"/>
                  </a:cubicBezTo>
                  <a:cubicBezTo>
                    <a:pt x="587" y="357"/>
                    <a:pt x="586" y="356"/>
                    <a:pt x="586" y="356"/>
                  </a:cubicBezTo>
                  <a:cubicBezTo>
                    <a:pt x="586" y="355"/>
                    <a:pt x="591" y="354"/>
                    <a:pt x="591" y="354"/>
                  </a:cubicBezTo>
                  <a:cubicBezTo>
                    <a:pt x="591" y="353"/>
                    <a:pt x="591" y="353"/>
                    <a:pt x="590" y="353"/>
                  </a:cubicBezTo>
                  <a:cubicBezTo>
                    <a:pt x="590" y="353"/>
                    <a:pt x="590" y="353"/>
                    <a:pt x="590" y="353"/>
                  </a:cubicBezTo>
                  <a:cubicBezTo>
                    <a:pt x="590" y="353"/>
                    <a:pt x="591" y="353"/>
                    <a:pt x="593" y="353"/>
                  </a:cubicBezTo>
                  <a:cubicBezTo>
                    <a:pt x="595" y="353"/>
                    <a:pt x="599" y="353"/>
                    <a:pt x="599" y="354"/>
                  </a:cubicBezTo>
                  <a:cubicBezTo>
                    <a:pt x="599" y="355"/>
                    <a:pt x="602" y="355"/>
                    <a:pt x="602" y="356"/>
                  </a:cubicBezTo>
                  <a:cubicBezTo>
                    <a:pt x="602" y="356"/>
                    <a:pt x="602" y="356"/>
                    <a:pt x="602" y="356"/>
                  </a:cubicBezTo>
                  <a:cubicBezTo>
                    <a:pt x="601" y="357"/>
                    <a:pt x="597" y="358"/>
                    <a:pt x="592" y="358"/>
                  </a:cubicBezTo>
                  <a:moveTo>
                    <a:pt x="515" y="355"/>
                  </a:moveTo>
                  <a:cubicBezTo>
                    <a:pt x="513" y="355"/>
                    <a:pt x="510" y="353"/>
                    <a:pt x="510" y="353"/>
                  </a:cubicBezTo>
                  <a:cubicBezTo>
                    <a:pt x="510" y="353"/>
                    <a:pt x="510" y="353"/>
                    <a:pt x="510" y="353"/>
                  </a:cubicBezTo>
                  <a:cubicBezTo>
                    <a:pt x="510" y="352"/>
                    <a:pt x="516" y="353"/>
                    <a:pt x="518" y="352"/>
                  </a:cubicBezTo>
                  <a:cubicBezTo>
                    <a:pt x="519" y="351"/>
                    <a:pt x="520" y="351"/>
                    <a:pt x="522" y="351"/>
                  </a:cubicBezTo>
                  <a:cubicBezTo>
                    <a:pt x="525" y="351"/>
                    <a:pt x="527" y="352"/>
                    <a:pt x="527" y="352"/>
                  </a:cubicBezTo>
                  <a:cubicBezTo>
                    <a:pt x="527" y="352"/>
                    <a:pt x="527" y="352"/>
                    <a:pt x="527" y="353"/>
                  </a:cubicBezTo>
                  <a:cubicBezTo>
                    <a:pt x="527" y="353"/>
                    <a:pt x="527" y="353"/>
                    <a:pt x="527" y="353"/>
                  </a:cubicBezTo>
                  <a:cubicBezTo>
                    <a:pt x="526" y="353"/>
                    <a:pt x="525" y="353"/>
                    <a:pt x="525" y="353"/>
                  </a:cubicBezTo>
                  <a:cubicBezTo>
                    <a:pt x="524" y="353"/>
                    <a:pt x="523" y="352"/>
                    <a:pt x="522" y="352"/>
                  </a:cubicBezTo>
                  <a:cubicBezTo>
                    <a:pt x="521" y="352"/>
                    <a:pt x="520" y="353"/>
                    <a:pt x="519" y="353"/>
                  </a:cubicBezTo>
                  <a:cubicBezTo>
                    <a:pt x="517" y="354"/>
                    <a:pt x="516" y="355"/>
                    <a:pt x="515" y="355"/>
                  </a:cubicBezTo>
                  <a:moveTo>
                    <a:pt x="527" y="358"/>
                  </a:moveTo>
                  <a:cubicBezTo>
                    <a:pt x="525" y="358"/>
                    <a:pt x="522" y="357"/>
                    <a:pt x="521" y="357"/>
                  </a:cubicBezTo>
                  <a:cubicBezTo>
                    <a:pt x="521" y="356"/>
                    <a:pt x="521" y="356"/>
                    <a:pt x="521" y="356"/>
                  </a:cubicBezTo>
                  <a:cubicBezTo>
                    <a:pt x="521" y="355"/>
                    <a:pt x="525" y="356"/>
                    <a:pt x="526" y="355"/>
                  </a:cubicBezTo>
                  <a:cubicBezTo>
                    <a:pt x="527" y="354"/>
                    <a:pt x="534" y="354"/>
                    <a:pt x="534" y="353"/>
                  </a:cubicBezTo>
                  <a:cubicBezTo>
                    <a:pt x="534" y="353"/>
                    <a:pt x="533" y="353"/>
                    <a:pt x="533" y="353"/>
                  </a:cubicBezTo>
                  <a:cubicBezTo>
                    <a:pt x="533" y="353"/>
                    <a:pt x="533" y="353"/>
                    <a:pt x="533" y="352"/>
                  </a:cubicBezTo>
                  <a:cubicBezTo>
                    <a:pt x="533" y="352"/>
                    <a:pt x="535" y="351"/>
                    <a:pt x="537" y="351"/>
                  </a:cubicBezTo>
                  <a:cubicBezTo>
                    <a:pt x="538" y="351"/>
                    <a:pt x="539" y="351"/>
                    <a:pt x="540" y="351"/>
                  </a:cubicBezTo>
                  <a:cubicBezTo>
                    <a:pt x="542" y="352"/>
                    <a:pt x="543" y="353"/>
                    <a:pt x="543" y="353"/>
                  </a:cubicBezTo>
                  <a:cubicBezTo>
                    <a:pt x="543" y="354"/>
                    <a:pt x="542" y="354"/>
                    <a:pt x="540" y="354"/>
                  </a:cubicBezTo>
                  <a:cubicBezTo>
                    <a:pt x="536" y="354"/>
                    <a:pt x="534" y="355"/>
                    <a:pt x="534" y="356"/>
                  </a:cubicBezTo>
                  <a:cubicBezTo>
                    <a:pt x="534" y="357"/>
                    <a:pt x="534" y="357"/>
                    <a:pt x="533" y="357"/>
                  </a:cubicBezTo>
                  <a:cubicBezTo>
                    <a:pt x="533" y="357"/>
                    <a:pt x="532" y="357"/>
                    <a:pt x="532" y="357"/>
                  </a:cubicBezTo>
                  <a:cubicBezTo>
                    <a:pt x="532" y="357"/>
                    <a:pt x="532" y="357"/>
                    <a:pt x="532" y="357"/>
                  </a:cubicBezTo>
                  <a:cubicBezTo>
                    <a:pt x="531" y="357"/>
                    <a:pt x="530" y="357"/>
                    <a:pt x="530" y="357"/>
                  </a:cubicBezTo>
                  <a:cubicBezTo>
                    <a:pt x="530" y="357"/>
                    <a:pt x="530" y="357"/>
                    <a:pt x="530" y="357"/>
                  </a:cubicBezTo>
                  <a:cubicBezTo>
                    <a:pt x="530" y="357"/>
                    <a:pt x="530" y="357"/>
                    <a:pt x="530" y="357"/>
                  </a:cubicBezTo>
                  <a:cubicBezTo>
                    <a:pt x="530" y="358"/>
                    <a:pt x="529" y="358"/>
                    <a:pt x="527" y="358"/>
                  </a:cubicBezTo>
                  <a:moveTo>
                    <a:pt x="568" y="355"/>
                  </a:moveTo>
                  <a:cubicBezTo>
                    <a:pt x="564" y="355"/>
                    <a:pt x="560" y="355"/>
                    <a:pt x="559" y="354"/>
                  </a:cubicBezTo>
                  <a:cubicBezTo>
                    <a:pt x="558" y="353"/>
                    <a:pt x="558" y="353"/>
                    <a:pt x="558" y="353"/>
                  </a:cubicBezTo>
                  <a:cubicBezTo>
                    <a:pt x="558" y="352"/>
                    <a:pt x="564" y="352"/>
                    <a:pt x="564" y="352"/>
                  </a:cubicBezTo>
                  <a:cubicBezTo>
                    <a:pt x="564" y="351"/>
                    <a:pt x="564" y="351"/>
                    <a:pt x="564" y="351"/>
                  </a:cubicBezTo>
                  <a:cubicBezTo>
                    <a:pt x="563" y="351"/>
                    <a:pt x="563" y="350"/>
                    <a:pt x="563" y="350"/>
                  </a:cubicBezTo>
                  <a:cubicBezTo>
                    <a:pt x="563" y="350"/>
                    <a:pt x="563" y="350"/>
                    <a:pt x="563" y="350"/>
                  </a:cubicBezTo>
                  <a:cubicBezTo>
                    <a:pt x="564" y="350"/>
                    <a:pt x="566" y="350"/>
                    <a:pt x="568" y="351"/>
                  </a:cubicBezTo>
                  <a:cubicBezTo>
                    <a:pt x="572" y="352"/>
                    <a:pt x="577" y="351"/>
                    <a:pt x="577" y="353"/>
                  </a:cubicBezTo>
                  <a:cubicBezTo>
                    <a:pt x="577" y="353"/>
                    <a:pt x="577" y="353"/>
                    <a:pt x="577" y="353"/>
                  </a:cubicBezTo>
                  <a:cubicBezTo>
                    <a:pt x="577" y="354"/>
                    <a:pt x="572" y="355"/>
                    <a:pt x="568" y="355"/>
                  </a:cubicBezTo>
                  <a:moveTo>
                    <a:pt x="571" y="349"/>
                  </a:moveTo>
                  <a:cubicBezTo>
                    <a:pt x="573" y="349"/>
                    <a:pt x="574" y="349"/>
                    <a:pt x="574" y="349"/>
                  </a:cubicBezTo>
                  <a:cubicBezTo>
                    <a:pt x="574" y="349"/>
                    <a:pt x="574" y="349"/>
                    <a:pt x="574" y="348"/>
                  </a:cubicBezTo>
                  <a:cubicBezTo>
                    <a:pt x="574" y="348"/>
                    <a:pt x="574" y="348"/>
                    <a:pt x="574" y="348"/>
                  </a:cubicBezTo>
                  <a:cubicBezTo>
                    <a:pt x="574" y="348"/>
                    <a:pt x="575" y="348"/>
                    <a:pt x="577" y="348"/>
                  </a:cubicBezTo>
                  <a:cubicBezTo>
                    <a:pt x="580" y="348"/>
                    <a:pt x="582" y="348"/>
                    <a:pt x="583" y="349"/>
                  </a:cubicBezTo>
                  <a:cubicBezTo>
                    <a:pt x="583" y="349"/>
                    <a:pt x="584" y="349"/>
                    <a:pt x="584" y="349"/>
                  </a:cubicBezTo>
                  <a:cubicBezTo>
                    <a:pt x="584" y="350"/>
                    <a:pt x="583" y="350"/>
                    <a:pt x="582" y="350"/>
                  </a:cubicBezTo>
                  <a:cubicBezTo>
                    <a:pt x="581" y="350"/>
                    <a:pt x="580" y="350"/>
                    <a:pt x="579" y="349"/>
                  </a:cubicBezTo>
                  <a:cubicBezTo>
                    <a:pt x="579" y="349"/>
                    <a:pt x="578" y="349"/>
                    <a:pt x="578" y="349"/>
                  </a:cubicBezTo>
                  <a:cubicBezTo>
                    <a:pt x="577" y="349"/>
                    <a:pt x="577" y="350"/>
                    <a:pt x="577" y="350"/>
                  </a:cubicBezTo>
                  <a:cubicBezTo>
                    <a:pt x="576" y="350"/>
                    <a:pt x="576" y="351"/>
                    <a:pt x="574" y="351"/>
                  </a:cubicBezTo>
                  <a:cubicBezTo>
                    <a:pt x="574" y="351"/>
                    <a:pt x="574" y="351"/>
                    <a:pt x="574" y="351"/>
                  </a:cubicBezTo>
                  <a:cubicBezTo>
                    <a:pt x="570" y="351"/>
                    <a:pt x="567" y="350"/>
                    <a:pt x="567" y="349"/>
                  </a:cubicBezTo>
                  <a:cubicBezTo>
                    <a:pt x="567" y="349"/>
                    <a:pt x="567" y="349"/>
                    <a:pt x="567" y="349"/>
                  </a:cubicBezTo>
                  <a:cubicBezTo>
                    <a:pt x="567" y="349"/>
                    <a:pt x="567" y="349"/>
                    <a:pt x="568" y="349"/>
                  </a:cubicBezTo>
                  <a:cubicBezTo>
                    <a:pt x="568" y="349"/>
                    <a:pt x="569" y="349"/>
                    <a:pt x="569" y="349"/>
                  </a:cubicBezTo>
                  <a:cubicBezTo>
                    <a:pt x="570" y="349"/>
                    <a:pt x="571" y="349"/>
                    <a:pt x="571" y="349"/>
                  </a:cubicBezTo>
                  <a:moveTo>
                    <a:pt x="682" y="345"/>
                  </a:moveTo>
                  <a:cubicBezTo>
                    <a:pt x="455" y="345"/>
                    <a:pt x="455" y="345"/>
                    <a:pt x="455" y="345"/>
                  </a:cubicBezTo>
                  <a:cubicBezTo>
                    <a:pt x="455" y="444"/>
                    <a:pt x="455" y="444"/>
                    <a:pt x="455" y="444"/>
                  </a:cubicBezTo>
                  <a:cubicBezTo>
                    <a:pt x="455" y="444"/>
                    <a:pt x="455" y="444"/>
                    <a:pt x="456" y="444"/>
                  </a:cubicBezTo>
                  <a:cubicBezTo>
                    <a:pt x="456" y="444"/>
                    <a:pt x="457" y="444"/>
                    <a:pt x="458" y="444"/>
                  </a:cubicBezTo>
                  <a:cubicBezTo>
                    <a:pt x="458" y="445"/>
                    <a:pt x="458" y="445"/>
                    <a:pt x="459" y="445"/>
                  </a:cubicBezTo>
                  <a:cubicBezTo>
                    <a:pt x="459" y="445"/>
                    <a:pt x="460" y="445"/>
                    <a:pt x="460" y="445"/>
                  </a:cubicBezTo>
                  <a:cubicBezTo>
                    <a:pt x="460" y="445"/>
                    <a:pt x="461" y="445"/>
                    <a:pt x="461" y="445"/>
                  </a:cubicBezTo>
                  <a:cubicBezTo>
                    <a:pt x="463" y="445"/>
                    <a:pt x="469" y="447"/>
                    <a:pt x="473" y="449"/>
                  </a:cubicBezTo>
                  <a:cubicBezTo>
                    <a:pt x="478" y="452"/>
                    <a:pt x="479" y="452"/>
                    <a:pt x="481" y="452"/>
                  </a:cubicBezTo>
                  <a:cubicBezTo>
                    <a:pt x="481" y="452"/>
                    <a:pt x="481" y="452"/>
                    <a:pt x="481" y="452"/>
                  </a:cubicBezTo>
                  <a:cubicBezTo>
                    <a:pt x="481" y="452"/>
                    <a:pt x="481" y="452"/>
                    <a:pt x="481" y="452"/>
                  </a:cubicBezTo>
                  <a:cubicBezTo>
                    <a:pt x="483" y="452"/>
                    <a:pt x="484" y="454"/>
                    <a:pt x="486" y="455"/>
                  </a:cubicBezTo>
                  <a:cubicBezTo>
                    <a:pt x="488" y="455"/>
                    <a:pt x="490" y="456"/>
                    <a:pt x="491" y="457"/>
                  </a:cubicBezTo>
                  <a:cubicBezTo>
                    <a:pt x="491" y="458"/>
                    <a:pt x="494" y="458"/>
                    <a:pt x="494" y="459"/>
                  </a:cubicBezTo>
                  <a:cubicBezTo>
                    <a:pt x="494" y="460"/>
                    <a:pt x="495" y="461"/>
                    <a:pt x="495" y="463"/>
                  </a:cubicBezTo>
                  <a:cubicBezTo>
                    <a:pt x="495" y="463"/>
                    <a:pt x="495" y="464"/>
                    <a:pt x="495" y="464"/>
                  </a:cubicBezTo>
                  <a:cubicBezTo>
                    <a:pt x="493" y="465"/>
                    <a:pt x="486" y="469"/>
                    <a:pt x="481" y="469"/>
                  </a:cubicBezTo>
                  <a:cubicBezTo>
                    <a:pt x="480" y="469"/>
                    <a:pt x="479" y="469"/>
                    <a:pt x="479" y="469"/>
                  </a:cubicBezTo>
                  <a:cubicBezTo>
                    <a:pt x="473" y="468"/>
                    <a:pt x="470" y="468"/>
                    <a:pt x="466" y="467"/>
                  </a:cubicBezTo>
                  <a:cubicBezTo>
                    <a:pt x="462" y="466"/>
                    <a:pt x="460" y="465"/>
                    <a:pt x="456" y="464"/>
                  </a:cubicBezTo>
                  <a:cubicBezTo>
                    <a:pt x="456" y="464"/>
                    <a:pt x="455" y="464"/>
                    <a:pt x="455" y="464"/>
                  </a:cubicBezTo>
                  <a:cubicBezTo>
                    <a:pt x="455" y="467"/>
                    <a:pt x="455" y="467"/>
                    <a:pt x="455" y="467"/>
                  </a:cubicBezTo>
                  <a:cubicBezTo>
                    <a:pt x="455" y="467"/>
                    <a:pt x="455" y="467"/>
                    <a:pt x="455" y="467"/>
                  </a:cubicBezTo>
                  <a:cubicBezTo>
                    <a:pt x="457" y="467"/>
                    <a:pt x="459" y="469"/>
                    <a:pt x="459" y="470"/>
                  </a:cubicBezTo>
                  <a:cubicBezTo>
                    <a:pt x="459" y="470"/>
                    <a:pt x="459" y="470"/>
                    <a:pt x="459" y="470"/>
                  </a:cubicBezTo>
                  <a:cubicBezTo>
                    <a:pt x="459" y="470"/>
                    <a:pt x="459" y="470"/>
                    <a:pt x="459" y="470"/>
                  </a:cubicBezTo>
                  <a:cubicBezTo>
                    <a:pt x="459" y="471"/>
                    <a:pt x="460" y="471"/>
                    <a:pt x="460" y="472"/>
                  </a:cubicBezTo>
                  <a:cubicBezTo>
                    <a:pt x="460" y="472"/>
                    <a:pt x="460" y="472"/>
                    <a:pt x="459" y="473"/>
                  </a:cubicBezTo>
                  <a:cubicBezTo>
                    <a:pt x="459" y="473"/>
                    <a:pt x="459" y="473"/>
                    <a:pt x="459" y="474"/>
                  </a:cubicBezTo>
                  <a:cubicBezTo>
                    <a:pt x="459" y="474"/>
                    <a:pt x="459" y="475"/>
                    <a:pt x="459" y="475"/>
                  </a:cubicBezTo>
                  <a:cubicBezTo>
                    <a:pt x="459" y="475"/>
                    <a:pt x="459" y="475"/>
                    <a:pt x="459" y="475"/>
                  </a:cubicBezTo>
                  <a:cubicBezTo>
                    <a:pt x="459" y="476"/>
                    <a:pt x="459" y="476"/>
                    <a:pt x="459" y="476"/>
                  </a:cubicBezTo>
                  <a:cubicBezTo>
                    <a:pt x="459" y="476"/>
                    <a:pt x="460" y="477"/>
                    <a:pt x="460" y="479"/>
                  </a:cubicBezTo>
                  <a:cubicBezTo>
                    <a:pt x="460" y="479"/>
                    <a:pt x="460" y="479"/>
                    <a:pt x="460" y="479"/>
                  </a:cubicBezTo>
                  <a:cubicBezTo>
                    <a:pt x="460" y="479"/>
                    <a:pt x="460" y="479"/>
                    <a:pt x="460" y="479"/>
                  </a:cubicBezTo>
                  <a:cubicBezTo>
                    <a:pt x="460" y="480"/>
                    <a:pt x="461" y="481"/>
                    <a:pt x="463" y="481"/>
                  </a:cubicBezTo>
                  <a:cubicBezTo>
                    <a:pt x="463" y="481"/>
                    <a:pt x="463" y="481"/>
                    <a:pt x="463" y="481"/>
                  </a:cubicBezTo>
                  <a:cubicBezTo>
                    <a:pt x="464" y="481"/>
                    <a:pt x="464" y="481"/>
                    <a:pt x="464" y="481"/>
                  </a:cubicBezTo>
                  <a:cubicBezTo>
                    <a:pt x="466" y="481"/>
                    <a:pt x="468" y="483"/>
                    <a:pt x="469" y="484"/>
                  </a:cubicBezTo>
                  <a:cubicBezTo>
                    <a:pt x="469" y="485"/>
                    <a:pt x="472" y="484"/>
                    <a:pt x="473" y="485"/>
                  </a:cubicBezTo>
                  <a:cubicBezTo>
                    <a:pt x="473" y="485"/>
                    <a:pt x="474" y="485"/>
                    <a:pt x="474" y="485"/>
                  </a:cubicBezTo>
                  <a:cubicBezTo>
                    <a:pt x="476" y="485"/>
                    <a:pt x="477" y="485"/>
                    <a:pt x="477" y="484"/>
                  </a:cubicBezTo>
                  <a:cubicBezTo>
                    <a:pt x="477" y="484"/>
                    <a:pt x="477" y="483"/>
                    <a:pt x="477" y="483"/>
                  </a:cubicBezTo>
                  <a:cubicBezTo>
                    <a:pt x="477" y="482"/>
                    <a:pt x="477" y="482"/>
                    <a:pt x="476" y="482"/>
                  </a:cubicBezTo>
                  <a:cubicBezTo>
                    <a:pt x="475" y="482"/>
                    <a:pt x="472" y="482"/>
                    <a:pt x="471" y="480"/>
                  </a:cubicBezTo>
                  <a:cubicBezTo>
                    <a:pt x="470" y="479"/>
                    <a:pt x="469" y="479"/>
                    <a:pt x="469" y="478"/>
                  </a:cubicBezTo>
                  <a:cubicBezTo>
                    <a:pt x="469" y="478"/>
                    <a:pt x="469" y="478"/>
                    <a:pt x="469" y="478"/>
                  </a:cubicBezTo>
                  <a:cubicBezTo>
                    <a:pt x="470" y="477"/>
                    <a:pt x="471" y="475"/>
                    <a:pt x="472" y="475"/>
                  </a:cubicBezTo>
                  <a:cubicBezTo>
                    <a:pt x="472" y="475"/>
                    <a:pt x="472" y="475"/>
                    <a:pt x="473" y="475"/>
                  </a:cubicBezTo>
                  <a:cubicBezTo>
                    <a:pt x="474" y="475"/>
                    <a:pt x="478" y="478"/>
                    <a:pt x="479" y="478"/>
                  </a:cubicBezTo>
                  <a:cubicBezTo>
                    <a:pt x="479" y="478"/>
                    <a:pt x="479" y="478"/>
                    <a:pt x="479" y="478"/>
                  </a:cubicBezTo>
                  <a:cubicBezTo>
                    <a:pt x="479" y="478"/>
                    <a:pt x="479" y="478"/>
                    <a:pt x="480" y="478"/>
                  </a:cubicBezTo>
                  <a:cubicBezTo>
                    <a:pt x="481" y="478"/>
                    <a:pt x="484" y="479"/>
                    <a:pt x="485" y="480"/>
                  </a:cubicBezTo>
                  <a:cubicBezTo>
                    <a:pt x="485" y="480"/>
                    <a:pt x="488" y="481"/>
                    <a:pt x="489" y="481"/>
                  </a:cubicBezTo>
                  <a:cubicBezTo>
                    <a:pt x="490" y="481"/>
                    <a:pt x="491" y="480"/>
                    <a:pt x="491" y="480"/>
                  </a:cubicBezTo>
                  <a:cubicBezTo>
                    <a:pt x="491" y="480"/>
                    <a:pt x="491" y="480"/>
                    <a:pt x="491" y="480"/>
                  </a:cubicBezTo>
                  <a:cubicBezTo>
                    <a:pt x="491" y="479"/>
                    <a:pt x="491" y="478"/>
                    <a:pt x="489" y="477"/>
                  </a:cubicBezTo>
                  <a:cubicBezTo>
                    <a:pt x="488" y="476"/>
                    <a:pt x="487" y="475"/>
                    <a:pt x="487" y="474"/>
                  </a:cubicBezTo>
                  <a:cubicBezTo>
                    <a:pt x="487" y="474"/>
                    <a:pt x="488" y="473"/>
                    <a:pt x="488" y="473"/>
                  </a:cubicBezTo>
                  <a:cubicBezTo>
                    <a:pt x="490" y="472"/>
                    <a:pt x="492" y="470"/>
                    <a:pt x="493" y="470"/>
                  </a:cubicBezTo>
                  <a:cubicBezTo>
                    <a:pt x="495" y="470"/>
                    <a:pt x="497" y="469"/>
                    <a:pt x="498" y="468"/>
                  </a:cubicBezTo>
                  <a:cubicBezTo>
                    <a:pt x="499" y="468"/>
                    <a:pt x="499" y="467"/>
                    <a:pt x="501" y="467"/>
                  </a:cubicBezTo>
                  <a:cubicBezTo>
                    <a:pt x="501" y="467"/>
                    <a:pt x="501" y="467"/>
                    <a:pt x="502" y="467"/>
                  </a:cubicBezTo>
                  <a:cubicBezTo>
                    <a:pt x="504" y="468"/>
                    <a:pt x="507" y="467"/>
                    <a:pt x="507" y="468"/>
                  </a:cubicBezTo>
                  <a:cubicBezTo>
                    <a:pt x="507" y="469"/>
                    <a:pt x="508" y="470"/>
                    <a:pt x="509" y="470"/>
                  </a:cubicBezTo>
                  <a:cubicBezTo>
                    <a:pt x="509" y="470"/>
                    <a:pt x="509" y="470"/>
                    <a:pt x="509" y="470"/>
                  </a:cubicBezTo>
                  <a:cubicBezTo>
                    <a:pt x="509" y="469"/>
                    <a:pt x="509" y="469"/>
                    <a:pt x="509" y="469"/>
                  </a:cubicBezTo>
                  <a:cubicBezTo>
                    <a:pt x="509" y="469"/>
                    <a:pt x="510" y="470"/>
                    <a:pt x="510" y="470"/>
                  </a:cubicBezTo>
                  <a:cubicBezTo>
                    <a:pt x="510" y="470"/>
                    <a:pt x="511" y="470"/>
                    <a:pt x="511" y="470"/>
                  </a:cubicBezTo>
                  <a:cubicBezTo>
                    <a:pt x="511" y="470"/>
                    <a:pt x="511" y="470"/>
                    <a:pt x="511" y="470"/>
                  </a:cubicBezTo>
                  <a:cubicBezTo>
                    <a:pt x="511" y="470"/>
                    <a:pt x="511" y="470"/>
                    <a:pt x="511" y="470"/>
                  </a:cubicBezTo>
                  <a:cubicBezTo>
                    <a:pt x="511" y="470"/>
                    <a:pt x="511" y="470"/>
                    <a:pt x="511" y="470"/>
                  </a:cubicBezTo>
                  <a:cubicBezTo>
                    <a:pt x="511" y="468"/>
                    <a:pt x="513" y="468"/>
                    <a:pt x="513" y="467"/>
                  </a:cubicBezTo>
                  <a:cubicBezTo>
                    <a:pt x="513" y="467"/>
                    <a:pt x="513" y="466"/>
                    <a:pt x="513" y="466"/>
                  </a:cubicBezTo>
                  <a:cubicBezTo>
                    <a:pt x="513" y="465"/>
                    <a:pt x="513" y="463"/>
                    <a:pt x="511" y="463"/>
                  </a:cubicBezTo>
                  <a:cubicBezTo>
                    <a:pt x="509" y="462"/>
                    <a:pt x="508" y="463"/>
                    <a:pt x="508" y="462"/>
                  </a:cubicBezTo>
                  <a:cubicBezTo>
                    <a:pt x="508" y="462"/>
                    <a:pt x="508" y="461"/>
                    <a:pt x="509" y="461"/>
                  </a:cubicBezTo>
                  <a:cubicBezTo>
                    <a:pt x="510" y="460"/>
                    <a:pt x="511" y="458"/>
                    <a:pt x="511" y="457"/>
                  </a:cubicBezTo>
                  <a:cubicBezTo>
                    <a:pt x="511" y="457"/>
                    <a:pt x="511" y="456"/>
                    <a:pt x="511" y="456"/>
                  </a:cubicBezTo>
                  <a:cubicBezTo>
                    <a:pt x="510" y="456"/>
                    <a:pt x="510" y="456"/>
                    <a:pt x="510" y="456"/>
                  </a:cubicBezTo>
                  <a:cubicBezTo>
                    <a:pt x="510" y="455"/>
                    <a:pt x="510" y="455"/>
                    <a:pt x="510" y="455"/>
                  </a:cubicBezTo>
                  <a:cubicBezTo>
                    <a:pt x="510" y="454"/>
                    <a:pt x="510" y="453"/>
                    <a:pt x="509" y="453"/>
                  </a:cubicBezTo>
                  <a:cubicBezTo>
                    <a:pt x="507" y="453"/>
                    <a:pt x="507" y="452"/>
                    <a:pt x="507" y="452"/>
                  </a:cubicBezTo>
                  <a:cubicBezTo>
                    <a:pt x="507" y="451"/>
                    <a:pt x="507" y="451"/>
                    <a:pt x="507" y="451"/>
                  </a:cubicBezTo>
                  <a:cubicBezTo>
                    <a:pt x="507" y="451"/>
                    <a:pt x="507" y="451"/>
                    <a:pt x="508" y="451"/>
                  </a:cubicBezTo>
                  <a:cubicBezTo>
                    <a:pt x="509" y="452"/>
                    <a:pt x="511" y="452"/>
                    <a:pt x="513" y="452"/>
                  </a:cubicBezTo>
                  <a:cubicBezTo>
                    <a:pt x="513" y="452"/>
                    <a:pt x="514" y="452"/>
                    <a:pt x="514" y="452"/>
                  </a:cubicBezTo>
                  <a:cubicBezTo>
                    <a:pt x="515" y="452"/>
                    <a:pt x="516" y="452"/>
                    <a:pt x="516" y="452"/>
                  </a:cubicBezTo>
                  <a:cubicBezTo>
                    <a:pt x="518" y="452"/>
                    <a:pt x="521" y="453"/>
                    <a:pt x="522" y="454"/>
                  </a:cubicBezTo>
                  <a:cubicBezTo>
                    <a:pt x="522" y="456"/>
                    <a:pt x="525" y="457"/>
                    <a:pt x="525" y="458"/>
                  </a:cubicBezTo>
                  <a:cubicBezTo>
                    <a:pt x="525" y="458"/>
                    <a:pt x="525" y="458"/>
                    <a:pt x="525" y="458"/>
                  </a:cubicBezTo>
                  <a:cubicBezTo>
                    <a:pt x="525" y="458"/>
                    <a:pt x="525" y="459"/>
                    <a:pt x="525" y="459"/>
                  </a:cubicBezTo>
                  <a:cubicBezTo>
                    <a:pt x="524" y="459"/>
                    <a:pt x="524" y="458"/>
                    <a:pt x="523" y="458"/>
                  </a:cubicBezTo>
                  <a:cubicBezTo>
                    <a:pt x="523" y="458"/>
                    <a:pt x="522" y="458"/>
                    <a:pt x="522" y="458"/>
                  </a:cubicBezTo>
                  <a:cubicBezTo>
                    <a:pt x="521" y="458"/>
                    <a:pt x="521" y="458"/>
                    <a:pt x="520" y="458"/>
                  </a:cubicBezTo>
                  <a:cubicBezTo>
                    <a:pt x="518" y="459"/>
                    <a:pt x="517" y="459"/>
                    <a:pt x="516" y="459"/>
                  </a:cubicBezTo>
                  <a:cubicBezTo>
                    <a:pt x="516" y="460"/>
                    <a:pt x="516" y="461"/>
                    <a:pt x="516" y="461"/>
                  </a:cubicBezTo>
                  <a:cubicBezTo>
                    <a:pt x="516" y="462"/>
                    <a:pt x="516" y="462"/>
                    <a:pt x="517" y="462"/>
                  </a:cubicBezTo>
                  <a:cubicBezTo>
                    <a:pt x="518" y="462"/>
                    <a:pt x="519" y="466"/>
                    <a:pt x="521" y="466"/>
                  </a:cubicBezTo>
                  <a:cubicBezTo>
                    <a:pt x="522" y="466"/>
                    <a:pt x="525" y="466"/>
                    <a:pt x="527" y="466"/>
                  </a:cubicBezTo>
                  <a:cubicBezTo>
                    <a:pt x="529" y="466"/>
                    <a:pt x="530" y="466"/>
                    <a:pt x="531" y="465"/>
                  </a:cubicBezTo>
                  <a:cubicBezTo>
                    <a:pt x="531" y="465"/>
                    <a:pt x="531" y="464"/>
                    <a:pt x="531" y="464"/>
                  </a:cubicBezTo>
                  <a:cubicBezTo>
                    <a:pt x="531" y="463"/>
                    <a:pt x="531" y="463"/>
                    <a:pt x="531" y="462"/>
                  </a:cubicBezTo>
                  <a:cubicBezTo>
                    <a:pt x="531" y="461"/>
                    <a:pt x="531" y="461"/>
                    <a:pt x="532" y="460"/>
                  </a:cubicBezTo>
                  <a:cubicBezTo>
                    <a:pt x="533" y="460"/>
                    <a:pt x="537" y="460"/>
                    <a:pt x="537" y="459"/>
                  </a:cubicBezTo>
                  <a:cubicBezTo>
                    <a:pt x="537" y="459"/>
                    <a:pt x="537" y="459"/>
                    <a:pt x="537" y="459"/>
                  </a:cubicBezTo>
                  <a:cubicBezTo>
                    <a:pt x="537" y="459"/>
                    <a:pt x="537" y="459"/>
                    <a:pt x="537" y="459"/>
                  </a:cubicBezTo>
                  <a:cubicBezTo>
                    <a:pt x="537" y="458"/>
                    <a:pt x="541" y="458"/>
                    <a:pt x="542" y="457"/>
                  </a:cubicBezTo>
                  <a:cubicBezTo>
                    <a:pt x="544" y="456"/>
                    <a:pt x="551" y="454"/>
                    <a:pt x="554" y="454"/>
                  </a:cubicBezTo>
                  <a:cubicBezTo>
                    <a:pt x="554" y="454"/>
                    <a:pt x="555" y="454"/>
                    <a:pt x="555" y="455"/>
                  </a:cubicBezTo>
                  <a:cubicBezTo>
                    <a:pt x="556" y="455"/>
                    <a:pt x="556" y="456"/>
                    <a:pt x="557" y="456"/>
                  </a:cubicBezTo>
                  <a:cubicBezTo>
                    <a:pt x="557" y="456"/>
                    <a:pt x="557" y="456"/>
                    <a:pt x="557" y="456"/>
                  </a:cubicBezTo>
                  <a:cubicBezTo>
                    <a:pt x="558" y="456"/>
                    <a:pt x="558" y="455"/>
                    <a:pt x="558" y="455"/>
                  </a:cubicBezTo>
                  <a:cubicBezTo>
                    <a:pt x="558" y="455"/>
                    <a:pt x="558" y="455"/>
                    <a:pt x="558" y="454"/>
                  </a:cubicBezTo>
                  <a:cubicBezTo>
                    <a:pt x="558" y="454"/>
                    <a:pt x="558" y="454"/>
                    <a:pt x="558" y="453"/>
                  </a:cubicBezTo>
                  <a:cubicBezTo>
                    <a:pt x="559" y="453"/>
                    <a:pt x="563" y="452"/>
                    <a:pt x="565" y="452"/>
                  </a:cubicBezTo>
                  <a:cubicBezTo>
                    <a:pt x="565" y="452"/>
                    <a:pt x="565" y="452"/>
                    <a:pt x="565" y="452"/>
                  </a:cubicBezTo>
                  <a:cubicBezTo>
                    <a:pt x="565" y="452"/>
                    <a:pt x="565" y="452"/>
                    <a:pt x="565" y="452"/>
                  </a:cubicBezTo>
                  <a:cubicBezTo>
                    <a:pt x="565" y="453"/>
                    <a:pt x="564" y="454"/>
                    <a:pt x="564" y="454"/>
                  </a:cubicBezTo>
                  <a:cubicBezTo>
                    <a:pt x="564" y="455"/>
                    <a:pt x="564" y="455"/>
                    <a:pt x="564" y="455"/>
                  </a:cubicBezTo>
                  <a:cubicBezTo>
                    <a:pt x="565" y="455"/>
                    <a:pt x="565" y="456"/>
                    <a:pt x="565" y="456"/>
                  </a:cubicBezTo>
                  <a:cubicBezTo>
                    <a:pt x="565" y="456"/>
                    <a:pt x="565" y="456"/>
                    <a:pt x="564" y="456"/>
                  </a:cubicBezTo>
                  <a:cubicBezTo>
                    <a:pt x="564" y="456"/>
                    <a:pt x="563" y="456"/>
                    <a:pt x="563" y="456"/>
                  </a:cubicBezTo>
                  <a:cubicBezTo>
                    <a:pt x="563" y="456"/>
                    <a:pt x="563" y="456"/>
                    <a:pt x="563" y="456"/>
                  </a:cubicBezTo>
                  <a:cubicBezTo>
                    <a:pt x="562" y="456"/>
                    <a:pt x="561" y="456"/>
                    <a:pt x="561" y="457"/>
                  </a:cubicBezTo>
                  <a:cubicBezTo>
                    <a:pt x="561" y="457"/>
                    <a:pt x="561" y="457"/>
                    <a:pt x="562" y="457"/>
                  </a:cubicBezTo>
                  <a:cubicBezTo>
                    <a:pt x="564" y="458"/>
                    <a:pt x="568" y="458"/>
                    <a:pt x="569" y="458"/>
                  </a:cubicBezTo>
                  <a:cubicBezTo>
                    <a:pt x="569" y="458"/>
                    <a:pt x="569" y="458"/>
                    <a:pt x="570" y="458"/>
                  </a:cubicBezTo>
                  <a:cubicBezTo>
                    <a:pt x="571" y="458"/>
                    <a:pt x="571" y="456"/>
                    <a:pt x="574" y="455"/>
                  </a:cubicBezTo>
                  <a:cubicBezTo>
                    <a:pt x="575" y="455"/>
                    <a:pt x="575" y="455"/>
                    <a:pt x="576" y="455"/>
                  </a:cubicBezTo>
                  <a:cubicBezTo>
                    <a:pt x="577" y="455"/>
                    <a:pt x="579" y="455"/>
                    <a:pt x="580" y="456"/>
                  </a:cubicBezTo>
                  <a:cubicBezTo>
                    <a:pt x="581" y="456"/>
                    <a:pt x="582" y="456"/>
                    <a:pt x="583" y="456"/>
                  </a:cubicBezTo>
                  <a:cubicBezTo>
                    <a:pt x="583" y="456"/>
                    <a:pt x="583" y="456"/>
                    <a:pt x="583" y="456"/>
                  </a:cubicBezTo>
                  <a:cubicBezTo>
                    <a:pt x="585" y="455"/>
                    <a:pt x="589" y="453"/>
                    <a:pt x="591" y="453"/>
                  </a:cubicBezTo>
                  <a:cubicBezTo>
                    <a:pt x="591" y="453"/>
                    <a:pt x="591" y="453"/>
                    <a:pt x="591" y="453"/>
                  </a:cubicBezTo>
                  <a:cubicBezTo>
                    <a:pt x="593" y="453"/>
                    <a:pt x="595" y="454"/>
                    <a:pt x="595" y="455"/>
                  </a:cubicBezTo>
                  <a:cubicBezTo>
                    <a:pt x="595" y="455"/>
                    <a:pt x="595" y="455"/>
                    <a:pt x="595" y="455"/>
                  </a:cubicBezTo>
                  <a:cubicBezTo>
                    <a:pt x="594" y="455"/>
                    <a:pt x="594" y="456"/>
                    <a:pt x="594" y="457"/>
                  </a:cubicBezTo>
                  <a:cubicBezTo>
                    <a:pt x="594" y="457"/>
                    <a:pt x="594" y="457"/>
                    <a:pt x="595" y="458"/>
                  </a:cubicBezTo>
                  <a:cubicBezTo>
                    <a:pt x="596" y="458"/>
                    <a:pt x="597" y="458"/>
                    <a:pt x="597" y="458"/>
                  </a:cubicBezTo>
                  <a:cubicBezTo>
                    <a:pt x="598" y="458"/>
                    <a:pt x="598" y="458"/>
                    <a:pt x="598" y="458"/>
                  </a:cubicBezTo>
                  <a:cubicBezTo>
                    <a:pt x="598" y="457"/>
                    <a:pt x="598" y="457"/>
                    <a:pt x="598" y="457"/>
                  </a:cubicBezTo>
                  <a:cubicBezTo>
                    <a:pt x="598" y="457"/>
                    <a:pt x="598" y="457"/>
                    <a:pt x="598" y="456"/>
                  </a:cubicBezTo>
                  <a:cubicBezTo>
                    <a:pt x="598" y="456"/>
                    <a:pt x="599" y="456"/>
                    <a:pt x="600" y="456"/>
                  </a:cubicBezTo>
                  <a:cubicBezTo>
                    <a:pt x="601" y="456"/>
                    <a:pt x="601" y="456"/>
                    <a:pt x="601" y="456"/>
                  </a:cubicBezTo>
                  <a:cubicBezTo>
                    <a:pt x="601" y="456"/>
                    <a:pt x="602" y="456"/>
                    <a:pt x="602" y="456"/>
                  </a:cubicBezTo>
                  <a:cubicBezTo>
                    <a:pt x="603" y="456"/>
                    <a:pt x="603" y="455"/>
                    <a:pt x="603" y="455"/>
                  </a:cubicBezTo>
                  <a:cubicBezTo>
                    <a:pt x="603" y="454"/>
                    <a:pt x="603" y="454"/>
                    <a:pt x="603" y="453"/>
                  </a:cubicBezTo>
                  <a:cubicBezTo>
                    <a:pt x="602" y="452"/>
                    <a:pt x="600" y="451"/>
                    <a:pt x="600" y="450"/>
                  </a:cubicBezTo>
                  <a:cubicBezTo>
                    <a:pt x="600" y="448"/>
                    <a:pt x="599" y="448"/>
                    <a:pt x="596" y="448"/>
                  </a:cubicBezTo>
                  <a:cubicBezTo>
                    <a:pt x="594" y="448"/>
                    <a:pt x="595" y="447"/>
                    <a:pt x="592" y="446"/>
                  </a:cubicBezTo>
                  <a:cubicBezTo>
                    <a:pt x="591" y="446"/>
                    <a:pt x="590" y="445"/>
                    <a:pt x="590" y="444"/>
                  </a:cubicBezTo>
                  <a:cubicBezTo>
                    <a:pt x="590" y="443"/>
                    <a:pt x="590" y="443"/>
                    <a:pt x="591" y="442"/>
                  </a:cubicBezTo>
                  <a:cubicBezTo>
                    <a:pt x="591" y="442"/>
                    <a:pt x="591" y="442"/>
                    <a:pt x="591" y="442"/>
                  </a:cubicBezTo>
                  <a:cubicBezTo>
                    <a:pt x="593" y="442"/>
                    <a:pt x="595" y="444"/>
                    <a:pt x="597" y="445"/>
                  </a:cubicBezTo>
                  <a:cubicBezTo>
                    <a:pt x="600" y="446"/>
                    <a:pt x="600" y="447"/>
                    <a:pt x="601" y="447"/>
                  </a:cubicBezTo>
                  <a:cubicBezTo>
                    <a:pt x="601" y="447"/>
                    <a:pt x="601" y="447"/>
                    <a:pt x="601" y="447"/>
                  </a:cubicBezTo>
                  <a:cubicBezTo>
                    <a:pt x="601" y="447"/>
                    <a:pt x="602" y="447"/>
                    <a:pt x="602" y="447"/>
                  </a:cubicBezTo>
                  <a:cubicBezTo>
                    <a:pt x="603" y="447"/>
                    <a:pt x="607" y="448"/>
                    <a:pt x="611" y="448"/>
                  </a:cubicBezTo>
                  <a:cubicBezTo>
                    <a:pt x="616" y="449"/>
                    <a:pt x="619" y="449"/>
                    <a:pt x="622" y="451"/>
                  </a:cubicBezTo>
                  <a:cubicBezTo>
                    <a:pt x="624" y="453"/>
                    <a:pt x="626" y="453"/>
                    <a:pt x="629" y="454"/>
                  </a:cubicBezTo>
                  <a:cubicBezTo>
                    <a:pt x="631" y="455"/>
                    <a:pt x="637" y="457"/>
                    <a:pt x="638" y="457"/>
                  </a:cubicBezTo>
                  <a:cubicBezTo>
                    <a:pt x="639" y="458"/>
                    <a:pt x="644" y="462"/>
                    <a:pt x="645" y="462"/>
                  </a:cubicBezTo>
                  <a:cubicBezTo>
                    <a:pt x="645" y="462"/>
                    <a:pt x="645" y="462"/>
                    <a:pt x="645" y="462"/>
                  </a:cubicBezTo>
                  <a:cubicBezTo>
                    <a:pt x="646" y="462"/>
                    <a:pt x="648" y="460"/>
                    <a:pt x="648" y="458"/>
                  </a:cubicBezTo>
                  <a:cubicBezTo>
                    <a:pt x="648" y="458"/>
                    <a:pt x="648" y="458"/>
                    <a:pt x="648" y="458"/>
                  </a:cubicBezTo>
                  <a:cubicBezTo>
                    <a:pt x="647" y="457"/>
                    <a:pt x="646" y="458"/>
                    <a:pt x="644" y="456"/>
                  </a:cubicBezTo>
                  <a:cubicBezTo>
                    <a:pt x="643" y="455"/>
                    <a:pt x="644" y="454"/>
                    <a:pt x="642" y="453"/>
                  </a:cubicBezTo>
                  <a:cubicBezTo>
                    <a:pt x="640" y="452"/>
                    <a:pt x="636" y="451"/>
                    <a:pt x="635" y="450"/>
                  </a:cubicBezTo>
                  <a:cubicBezTo>
                    <a:pt x="635" y="450"/>
                    <a:pt x="635" y="450"/>
                    <a:pt x="635" y="450"/>
                  </a:cubicBezTo>
                  <a:cubicBezTo>
                    <a:pt x="635" y="449"/>
                    <a:pt x="636" y="448"/>
                    <a:pt x="637" y="448"/>
                  </a:cubicBezTo>
                  <a:cubicBezTo>
                    <a:pt x="637" y="447"/>
                    <a:pt x="637" y="447"/>
                    <a:pt x="637" y="447"/>
                  </a:cubicBezTo>
                  <a:cubicBezTo>
                    <a:pt x="637" y="447"/>
                    <a:pt x="637" y="446"/>
                    <a:pt x="637" y="446"/>
                  </a:cubicBezTo>
                  <a:cubicBezTo>
                    <a:pt x="637" y="446"/>
                    <a:pt x="637" y="446"/>
                    <a:pt x="637" y="446"/>
                  </a:cubicBezTo>
                  <a:cubicBezTo>
                    <a:pt x="637" y="445"/>
                    <a:pt x="638" y="444"/>
                    <a:pt x="638" y="443"/>
                  </a:cubicBezTo>
                  <a:cubicBezTo>
                    <a:pt x="638" y="443"/>
                    <a:pt x="638" y="442"/>
                    <a:pt x="637" y="442"/>
                  </a:cubicBezTo>
                  <a:cubicBezTo>
                    <a:pt x="637" y="442"/>
                    <a:pt x="637" y="442"/>
                    <a:pt x="636" y="442"/>
                  </a:cubicBezTo>
                  <a:cubicBezTo>
                    <a:pt x="636" y="442"/>
                    <a:pt x="636" y="442"/>
                    <a:pt x="636" y="442"/>
                  </a:cubicBezTo>
                  <a:cubicBezTo>
                    <a:pt x="636" y="442"/>
                    <a:pt x="636" y="442"/>
                    <a:pt x="636" y="442"/>
                  </a:cubicBezTo>
                  <a:cubicBezTo>
                    <a:pt x="635" y="442"/>
                    <a:pt x="635" y="442"/>
                    <a:pt x="634" y="441"/>
                  </a:cubicBezTo>
                  <a:cubicBezTo>
                    <a:pt x="634" y="441"/>
                    <a:pt x="634" y="441"/>
                    <a:pt x="634" y="440"/>
                  </a:cubicBezTo>
                  <a:cubicBezTo>
                    <a:pt x="634" y="439"/>
                    <a:pt x="635" y="438"/>
                    <a:pt x="636" y="438"/>
                  </a:cubicBezTo>
                  <a:cubicBezTo>
                    <a:pt x="638" y="437"/>
                    <a:pt x="642" y="437"/>
                    <a:pt x="643" y="434"/>
                  </a:cubicBezTo>
                  <a:cubicBezTo>
                    <a:pt x="643" y="431"/>
                    <a:pt x="645" y="429"/>
                    <a:pt x="646" y="428"/>
                  </a:cubicBezTo>
                  <a:cubicBezTo>
                    <a:pt x="646" y="427"/>
                    <a:pt x="647" y="426"/>
                    <a:pt x="648" y="426"/>
                  </a:cubicBezTo>
                  <a:cubicBezTo>
                    <a:pt x="648" y="426"/>
                    <a:pt x="648" y="426"/>
                    <a:pt x="648" y="426"/>
                  </a:cubicBezTo>
                  <a:cubicBezTo>
                    <a:pt x="650" y="426"/>
                    <a:pt x="657" y="427"/>
                    <a:pt x="659" y="427"/>
                  </a:cubicBezTo>
                  <a:cubicBezTo>
                    <a:pt x="661" y="427"/>
                    <a:pt x="665" y="428"/>
                    <a:pt x="666" y="429"/>
                  </a:cubicBezTo>
                  <a:cubicBezTo>
                    <a:pt x="666" y="430"/>
                    <a:pt x="666" y="430"/>
                    <a:pt x="666" y="431"/>
                  </a:cubicBezTo>
                  <a:cubicBezTo>
                    <a:pt x="666" y="433"/>
                    <a:pt x="665" y="436"/>
                    <a:pt x="664" y="436"/>
                  </a:cubicBezTo>
                  <a:cubicBezTo>
                    <a:pt x="663" y="437"/>
                    <a:pt x="662" y="438"/>
                    <a:pt x="662" y="439"/>
                  </a:cubicBezTo>
                  <a:cubicBezTo>
                    <a:pt x="662" y="439"/>
                    <a:pt x="662" y="439"/>
                    <a:pt x="663" y="439"/>
                  </a:cubicBezTo>
                  <a:cubicBezTo>
                    <a:pt x="664" y="440"/>
                    <a:pt x="668" y="442"/>
                    <a:pt x="668" y="444"/>
                  </a:cubicBezTo>
                  <a:cubicBezTo>
                    <a:pt x="668" y="444"/>
                    <a:pt x="668" y="445"/>
                    <a:pt x="668" y="445"/>
                  </a:cubicBezTo>
                  <a:cubicBezTo>
                    <a:pt x="667" y="446"/>
                    <a:pt x="667" y="448"/>
                    <a:pt x="667" y="449"/>
                  </a:cubicBezTo>
                  <a:cubicBezTo>
                    <a:pt x="667" y="449"/>
                    <a:pt x="667" y="449"/>
                    <a:pt x="667" y="449"/>
                  </a:cubicBezTo>
                  <a:cubicBezTo>
                    <a:pt x="667" y="450"/>
                    <a:pt x="667" y="451"/>
                    <a:pt x="667" y="452"/>
                  </a:cubicBezTo>
                  <a:cubicBezTo>
                    <a:pt x="667" y="453"/>
                    <a:pt x="667" y="453"/>
                    <a:pt x="667" y="453"/>
                  </a:cubicBezTo>
                  <a:cubicBezTo>
                    <a:pt x="667" y="453"/>
                    <a:pt x="667" y="453"/>
                    <a:pt x="667" y="454"/>
                  </a:cubicBezTo>
                  <a:cubicBezTo>
                    <a:pt x="667" y="455"/>
                    <a:pt x="668" y="456"/>
                    <a:pt x="668" y="457"/>
                  </a:cubicBezTo>
                  <a:cubicBezTo>
                    <a:pt x="668" y="457"/>
                    <a:pt x="668" y="458"/>
                    <a:pt x="668" y="458"/>
                  </a:cubicBezTo>
                  <a:cubicBezTo>
                    <a:pt x="668" y="458"/>
                    <a:pt x="668" y="458"/>
                    <a:pt x="668" y="458"/>
                  </a:cubicBezTo>
                  <a:cubicBezTo>
                    <a:pt x="668" y="459"/>
                    <a:pt x="671" y="461"/>
                    <a:pt x="672" y="462"/>
                  </a:cubicBezTo>
                  <a:cubicBezTo>
                    <a:pt x="673" y="462"/>
                    <a:pt x="673" y="462"/>
                    <a:pt x="673" y="463"/>
                  </a:cubicBezTo>
                  <a:cubicBezTo>
                    <a:pt x="673" y="463"/>
                    <a:pt x="673" y="463"/>
                    <a:pt x="672" y="463"/>
                  </a:cubicBezTo>
                  <a:cubicBezTo>
                    <a:pt x="672" y="463"/>
                    <a:pt x="671" y="464"/>
                    <a:pt x="671" y="465"/>
                  </a:cubicBezTo>
                  <a:cubicBezTo>
                    <a:pt x="671" y="465"/>
                    <a:pt x="671" y="466"/>
                    <a:pt x="671" y="466"/>
                  </a:cubicBezTo>
                  <a:cubicBezTo>
                    <a:pt x="671" y="466"/>
                    <a:pt x="671" y="467"/>
                    <a:pt x="671" y="467"/>
                  </a:cubicBezTo>
                  <a:cubicBezTo>
                    <a:pt x="671" y="467"/>
                    <a:pt x="671" y="468"/>
                    <a:pt x="670" y="468"/>
                  </a:cubicBezTo>
                  <a:cubicBezTo>
                    <a:pt x="670" y="468"/>
                    <a:pt x="670" y="468"/>
                    <a:pt x="670" y="468"/>
                  </a:cubicBezTo>
                  <a:cubicBezTo>
                    <a:pt x="670" y="468"/>
                    <a:pt x="670" y="468"/>
                    <a:pt x="670" y="468"/>
                  </a:cubicBezTo>
                  <a:cubicBezTo>
                    <a:pt x="670" y="468"/>
                    <a:pt x="669" y="468"/>
                    <a:pt x="669" y="469"/>
                  </a:cubicBezTo>
                  <a:cubicBezTo>
                    <a:pt x="669" y="469"/>
                    <a:pt x="668" y="469"/>
                    <a:pt x="668" y="469"/>
                  </a:cubicBezTo>
                  <a:cubicBezTo>
                    <a:pt x="668" y="469"/>
                    <a:pt x="668" y="469"/>
                    <a:pt x="668" y="469"/>
                  </a:cubicBezTo>
                  <a:cubicBezTo>
                    <a:pt x="668" y="469"/>
                    <a:pt x="668" y="469"/>
                    <a:pt x="668" y="469"/>
                  </a:cubicBezTo>
                  <a:cubicBezTo>
                    <a:pt x="667" y="469"/>
                    <a:pt x="668" y="470"/>
                    <a:pt x="667" y="470"/>
                  </a:cubicBezTo>
                  <a:cubicBezTo>
                    <a:pt x="666" y="471"/>
                    <a:pt x="666" y="472"/>
                    <a:pt x="665" y="473"/>
                  </a:cubicBezTo>
                  <a:cubicBezTo>
                    <a:pt x="664" y="473"/>
                    <a:pt x="663" y="473"/>
                    <a:pt x="663" y="474"/>
                  </a:cubicBezTo>
                  <a:cubicBezTo>
                    <a:pt x="663" y="474"/>
                    <a:pt x="663" y="474"/>
                    <a:pt x="663" y="474"/>
                  </a:cubicBezTo>
                  <a:cubicBezTo>
                    <a:pt x="663" y="474"/>
                    <a:pt x="663" y="475"/>
                    <a:pt x="663" y="475"/>
                  </a:cubicBezTo>
                  <a:cubicBezTo>
                    <a:pt x="663" y="475"/>
                    <a:pt x="663" y="475"/>
                    <a:pt x="662" y="475"/>
                  </a:cubicBezTo>
                  <a:cubicBezTo>
                    <a:pt x="662" y="475"/>
                    <a:pt x="662" y="475"/>
                    <a:pt x="662" y="475"/>
                  </a:cubicBezTo>
                  <a:cubicBezTo>
                    <a:pt x="661" y="475"/>
                    <a:pt x="661" y="475"/>
                    <a:pt x="661" y="475"/>
                  </a:cubicBezTo>
                  <a:cubicBezTo>
                    <a:pt x="661" y="475"/>
                    <a:pt x="661" y="475"/>
                    <a:pt x="660" y="475"/>
                  </a:cubicBezTo>
                  <a:cubicBezTo>
                    <a:pt x="660" y="476"/>
                    <a:pt x="660" y="476"/>
                    <a:pt x="660" y="476"/>
                  </a:cubicBezTo>
                  <a:cubicBezTo>
                    <a:pt x="659" y="476"/>
                    <a:pt x="659" y="476"/>
                    <a:pt x="659" y="476"/>
                  </a:cubicBezTo>
                  <a:cubicBezTo>
                    <a:pt x="657" y="475"/>
                    <a:pt x="657" y="474"/>
                    <a:pt x="656" y="474"/>
                  </a:cubicBezTo>
                  <a:cubicBezTo>
                    <a:pt x="656" y="474"/>
                    <a:pt x="656" y="474"/>
                    <a:pt x="656" y="474"/>
                  </a:cubicBezTo>
                  <a:cubicBezTo>
                    <a:pt x="655" y="475"/>
                    <a:pt x="654" y="475"/>
                    <a:pt x="653" y="475"/>
                  </a:cubicBezTo>
                  <a:cubicBezTo>
                    <a:pt x="653" y="475"/>
                    <a:pt x="653" y="475"/>
                    <a:pt x="653" y="474"/>
                  </a:cubicBezTo>
                  <a:cubicBezTo>
                    <a:pt x="652" y="474"/>
                    <a:pt x="651" y="473"/>
                    <a:pt x="650" y="473"/>
                  </a:cubicBezTo>
                  <a:cubicBezTo>
                    <a:pt x="650" y="473"/>
                    <a:pt x="650" y="473"/>
                    <a:pt x="650" y="474"/>
                  </a:cubicBezTo>
                  <a:cubicBezTo>
                    <a:pt x="650" y="474"/>
                    <a:pt x="650" y="474"/>
                    <a:pt x="650" y="474"/>
                  </a:cubicBezTo>
                  <a:cubicBezTo>
                    <a:pt x="650" y="475"/>
                    <a:pt x="650" y="476"/>
                    <a:pt x="652" y="476"/>
                  </a:cubicBezTo>
                  <a:cubicBezTo>
                    <a:pt x="652" y="476"/>
                    <a:pt x="652" y="476"/>
                    <a:pt x="652" y="476"/>
                  </a:cubicBezTo>
                  <a:cubicBezTo>
                    <a:pt x="653" y="476"/>
                    <a:pt x="653" y="476"/>
                    <a:pt x="653" y="476"/>
                  </a:cubicBezTo>
                  <a:cubicBezTo>
                    <a:pt x="654" y="476"/>
                    <a:pt x="655" y="477"/>
                    <a:pt x="657" y="477"/>
                  </a:cubicBezTo>
                  <a:cubicBezTo>
                    <a:pt x="657" y="477"/>
                    <a:pt x="657" y="477"/>
                    <a:pt x="658" y="477"/>
                  </a:cubicBezTo>
                  <a:cubicBezTo>
                    <a:pt x="658" y="477"/>
                    <a:pt x="659" y="477"/>
                    <a:pt x="660" y="477"/>
                  </a:cubicBezTo>
                  <a:cubicBezTo>
                    <a:pt x="660" y="477"/>
                    <a:pt x="661" y="477"/>
                    <a:pt x="661" y="477"/>
                  </a:cubicBezTo>
                  <a:cubicBezTo>
                    <a:pt x="662" y="477"/>
                    <a:pt x="663" y="477"/>
                    <a:pt x="663" y="477"/>
                  </a:cubicBezTo>
                  <a:cubicBezTo>
                    <a:pt x="664" y="478"/>
                    <a:pt x="666" y="478"/>
                    <a:pt x="667" y="478"/>
                  </a:cubicBezTo>
                  <a:cubicBezTo>
                    <a:pt x="668" y="478"/>
                    <a:pt x="668" y="478"/>
                    <a:pt x="668" y="478"/>
                  </a:cubicBezTo>
                  <a:cubicBezTo>
                    <a:pt x="668" y="478"/>
                    <a:pt x="668" y="478"/>
                    <a:pt x="668" y="478"/>
                  </a:cubicBezTo>
                  <a:cubicBezTo>
                    <a:pt x="668" y="478"/>
                    <a:pt x="668" y="477"/>
                    <a:pt x="668" y="477"/>
                  </a:cubicBezTo>
                  <a:cubicBezTo>
                    <a:pt x="668" y="476"/>
                    <a:pt x="670" y="475"/>
                    <a:pt x="673" y="474"/>
                  </a:cubicBezTo>
                  <a:cubicBezTo>
                    <a:pt x="675" y="474"/>
                    <a:pt x="676" y="473"/>
                    <a:pt x="676" y="472"/>
                  </a:cubicBezTo>
                  <a:cubicBezTo>
                    <a:pt x="676" y="472"/>
                    <a:pt x="676" y="472"/>
                    <a:pt x="676" y="472"/>
                  </a:cubicBezTo>
                  <a:cubicBezTo>
                    <a:pt x="676" y="472"/>
                    <a:pt x="676" y="472"/>
                    <a:pt x="676" y="472"/>
                  </a:cubicBezTo>
                  <a:cubicBezTo>
                    <a:pt x="676" y="471"/>
                    <a:pt x="681" y="469"/>
                    <a:pt x="681" y="467"/>
                  </a:cubicBezTo>
                  <a:cubicBezTo>
                    <a:pt x="681" y="467"/>
                    <a:pt x="681" y="467"/>
                    <a:pt x="680" y="467"/>
                  </a:cubicBezTo>
                  <a:cubicBezTo>
                    <a:pt x="680" y="466"/>
                    <a:pt x="678" y="463"/>
                    <a:pt x="678" y="462"/>
                  </a:cubicBezTo>
                  <a:cubicBezTo>
                    <a:pt x="678" y="462"/>
                    <a:pt x="678" y="461"/>
                    <a:pt x="679" y="461"/>
                  </a:cubicBezTo>
                  <a:cubicBezTo>
                    <a:pt x="679" y="460"/>
                    <a:pt x="681" y="460"/>
                    <a:pt x="682" y="460"/>
                  </a:cubicBezTo>
                  <a:cubicBezTo>
                    <a:pt x="682" y="458"/>
                    <a:pt x="682" y="458"/>
                    <a:pt x="682" y="458"/>
                  </a:cubicBezTo>
                  <a:cubicBezTo>
                    <a:pt x="681" y="458"/>
                    <a:pt x="680" y="458"/>
                    <a:pt x="679" y="458"/>
                  </a:cubicBezTo>
                  <a:cubicBezTo>
                    <a:pt x="678" y="458"/>
                    <a:pt x="678" y="458"/>
                    <a:pt x="678" y="458"/>
                  </a:cubicBezTo>
                  <a:cubicBezTo>
                    <a:pt x="677" y="458"/>
                    <a:pt x="677" y="458"/>
                    <a:pt x="676" y="458"/>
                  </a:cubicBezTo>
                  <a:cubicBezTo>
                    <a:pt x="676" y="458"/>
                    <a:pt x="676" y="458"/>
                    <a:pt x="676" y="458"/>
                  </a:cubicBezTo>
                  <a:cubicBezTo>
                    <a:pt x="676" y="458"/>
                    <a:pt x="676" y="458"/>
                    <a:pt x="676" y="458"/>
                  </a:cubicBezTo>
                  <a:cubicBezTo>
                    <a:pt x="675" y="458"/>
                    <a:pt x="674" y="458"/>
                    <a:pt x="673" y="457"/>
                  </a:cubicBezTo>
                  <a:cubicBezTo>
                    <a:pt x="673" y="457"/>
                    <a:pt x="673" y="457"/>
                    <a:pt x="673" y="456"/>
                  </a:cubicBezTo>
                  <a:cubicBezTo>
                    <a:pt x="673" y="456"/>
                    <a:pt x="673" y="455"/>
                    <a:pt x="673" y="455"/>
                  </a:cubicBezTo>
                  <a:cubicBezTo>
                    <a:pt x="673" y="454"/>
                    <a:pt x="673" y="454"/>
                    <a:pt x="673" y="453"/>
                  </a:cubicBezTo>
                  <a:cubicBezTo>
                    <a:pt x="673" y="453"/>
                    <a:pt x="673" y="453"/>
                    <a:pt x="673" y="452"/>
                  </a:cubicBezTo>
                  <a:cubicBezTo>
                    <a:pt x="673" y="450"/>
                    <a:pt x="675" y="448"/>
                    <a:pt x="675" y="446"/>
                  </a:cubicBezTo>
                  <a:cubicBezTo>
                    <a:pt x="675" y="446"/>
                    <a:pt x="675" y="446"/>
                    <a:pt x="675" y="446"/>
                  </a:cubicBezTo>
                  <a:cubicBezTo>
                    <a:pt x="674" y="445"/>
                    <a:pt x="670" y="441"/>
                    <a:pt x="668" y="440"/>
                  </a:cubicBezTo>
                  <a:cubicBezTo>
                    <a:pt x="668" y="440"/>
                    <a:pt x="668" y="439"/>
                    <a:pt x="668" y="439"/>
                  </a:cubicBezTo>
                  <a:cubicBezTo>
                    <a:pt x="668" y="439"/>
                    <a:pt x="670" y="438"/>
                    <a:pt x="670" y="437"/>
                  </a:cubicBezTo>
                  <a:cubicBezTo>
                    <a:pt x="670" y="437"/>
                    <a:pt x="670" y="437"/>
                    <a:pt x="670" y="437"/>
                  </a:cubicBezTo>
                  <a:cubicBezTo>
                    <a:pt x="670" y="437"/>
                    <a:pt x="670" y="437"/>
                    <a:pt x="670" y="437"/>
                  </a:cubicBezTo>
                  <a:cubicBezTo>
                    <a:pt x="670" y="436"/>
                    <a:pt x="675" y="436"/>
                    <a:pt x="677" y="435"/>
                  </a:cubicBezTo>
                  <a:cubicBezTo>
                    <a:pt x="677" y="434"/>
                    <a:pt x="678" y="433"/>
                    <a:pt x="678" y="432"/>
                  </a:cubicBezTo>
                  <a:cubicBezTo>
                    <a:pt x="678" y="431"/>
                    <a:pt x="678" y="431"/>
                    <a:pt x="677" y="431"/>
                  </a:cubicBezTo>
                  <a:cubicBezTo>
                    <a:pt x="677" y="430"/>
                    <a:pt x="677" y="430"/>
                    <a:pt x="677" y="430"/>
                  </a:cubicBezTo>
                  <a:cubicBezTo>
                    <a:pt x="677" y="429"/>
                    <a:pt x="677" y="429"/>
                    <a:pt x="678" y="429"/>
                  </a:cubicBezTo>
                  <a:cubicBezTo>
                    <a:pt x="678" y="429"/>
                    <a:pt x="678" y="429"/>
                    <a:pt x="679" y="429"/>
                  </a:cubicBezTo>
                  <a:cubicBezTo>
                    <a:pt x="680" y="430"/>
                    <a:pt x="682" y="432"/>
                    <a:pt x="682" y="433"/>
                  </a:cubicBezTo>
                  <a:cubicBezTo>
                    <a:pt x="682" y="434"/>
                    <a:pt x="682" y="434"/>
                    <a:pt x="681" y="435"/>
                  </a:cubicBezTo>
                  <a:cubicBezTo>
                    <a:pt x="681" y="436"/>
                    <a:pt x="680" y="437"/>
                    <a:pt x="680" y="438"/>
                  </a:cubicBezTo>
                  <a:cubicBezTo>
                    <a:pt x="680" y="438"/>
                    <a:pt x="680" y="438"/>
                    <a:pt x="681" y="439"/>
                  </a:cubicBezTo>
                  <a:cubicBezTo>
                    <a:pt x="681" y="439"/>
                    <a:pt x="681" y="439"/>
                    <a:pt x="681" y="439"/>
                  </a:cubicBezTo>
                  <a:cubicBezTo>
                    <a:pt x="681" y="440"/>
                    <a:pt x="681" y="440"/>
                    <a:pt x="681" y="441"/>
                  </a:cubicBezTo>
                  <a:cubicBezTo>
                    <a:pt x="681" y="441"/>
                    <a:pt x="681" y="441"/>
                    <a:pt x="681" y="441"/>
                  </a:cubicBezTo>
                  <a:cubicBezTo>
                    <a:pt x="681" y="442"/>
                    <a:pt x="682" y="442"/>
                    <a:pt x="682" y="442"/>
                  </a:cubicBezTo>
                  <a:cubicBezTo>
                    <a:pt x="682" y="345"/>
                    <a:pt x="682" y="345"/>
                    <a:pt x="682" y="345"/>
                  </a:cubicBezTo>
                  <a:moveTo>
                    <a:pt x="455" y="0"/>
                  </a:moveTo>
                  <a:cubicBezTo>
                    <a:pt x="227" y="0"/>
                    <a:pt x="227" y="0"/>
                    <a:pt x="227" y="0"/>
                  </a:cubicBezTo>
                  <a:cubicBezTo>
                    <a:pt x="227" y="340"/>
                    <a:pt x="227" y="340"/>
                    <a:pt x="227" y="340"/>
                  </a:cubicBezTo>
                  <a:cubicBezTo>
                    <a:pt x="229" y="339"/>
                    <a:pt x="230" y="339"/>
                    <a:pt x="231" y="339"/>
                  </a:cubicBezTo>
                  <a:cubicBezTo>
                    <a:pt x="231" y="339"/>
                    <a:pt x="232" y="339"/>
                    <a:pt x="232" y="339"/>
                  </a:cubicBezTo>
                  <a:cubicBezTo>
                    <a:pt x="238" y="339"/>
                    <a:pt x="249" y="341"/>
                    <a:pt x="249" y="343"/>
                  </a:cubicBezTo>
                  <a:cubicBezTo>
                    <a:pt x="249" y="343"/>
                    <a:pt x="247" y="344"/>
                    <a:pt x="245" y="345"/>
                  </a:cubicBezTo>
                  <a:cubicBezTo>
                    <a:pt x="455" y="345"/>
                    <a:pt x="455" y="345"/>
                    <a:pt x="455" y="345"/>
                  </a:cubicBezTo>
                  <a:cubicBezTo>
                    <a:pt x="455" y="0"/>
                    <a:pt x="455" y="0"/>
                    <a:pt x="455" y="0"/>
                  </a:cubicBezTo>
                  <a:moveTo>
                    <a:pt x="560" y="718"/>
                  </a:moveTo>
                  <a:cubicBezTo>
                    <a:pt x="560" y="718"/>
                    <a:pt x="560" y="718"/>
                    <a:pt x="560" y="718"/>
                  </a:cubicBezTo>
                  <a:cubicBezTo>
                    <a:pt x="560" y="718"/>
                    <a:pt x="560" y="718"/>
                    <a:pt x="560" y="718"/>
                  </a:cubicBezTo>
                  <a:cubicBezTo>
                    <a:pt x="560" y="718"/>
                    <a:pt x="560" y="718"/>
                    <a:pt x="560" y="718"/>
                  </a:cubicBezTo>
                  <a:moveTo>
                    <a:pt x="207" y="691"/>
                  </a:moveTo>
                  <a:cubicBezTo>
                    <a:pt x="0" y="691"/>
                    <a:pt x="0" y="691"/>
                    <a:pt x="0" y="691"/>
                  </a:cubicBezTo>
                  <a:cubicBezTo>
                    <a:pt x="0" y="818"/>
                    <a:pt x="0" y="818"/>
                    <a:pt x="0" y="818"/>
                  </a:cubicBezTo>
                  <a:cubicBezTo>
                    <a:pt x="1" y="818"/>
                    <a:pt x="1" y="818"/>
                    <a:pt x="2" y="818"/>
                  </a:cubicBezTo>
                  <a:cubicBezTo>
                    <a:pt x="5" y="818"/>
                    <a:pt x="9" y="823"/>
                    <a:pt x="11" y="823"/>
                  </a:cubicBezTo>
                  <a:cubicBezTo>
                    <a:pt x="11" y="823"/>
                    <a:pt x="11" y="823"/>
                    <a:pt x="11" y="823"/>
                  </a:cubicBezTo>
                  <a:cubicBezTo>
                    <a:pt x="14" y="824"/>
                    <a:pt x="13" y="830"/>
                    <a:pt x="15" y="832"/>
                  </a:cubicBezTo>
                  <a:cubicBezTo>
                    <a:pt x="18" y="834"/>
                    <a:pt x="21" y="834"/>
                    <a:pt x="20" y="837"/>
                  </a:cubicBezTo>
                  <a:cubicBezTo>
                    <a:pt x="19" y="839"/>
                    <a:pt x="16" y="843"/>
                    <a:pt x="14" y="843"/>
                  </a:cubicBezTo>
                  <a:cubicBezTo>
                    <a:pt x="12" y="843"/>
                    <a:pt x="10" y="846"/>
                    <a:pt x="13" y="847"/>
                  </a:cubicBezTo>
                  <a:cubicBezTo>
                    <a:pt x="13" y="847"/>
                    <a:pt x="13" y="847"/>
                    <a:pt x="14" y="847"/>
                  </a:cubicBezTo>
                  <a:cubicBezTo>
                    <a:pt x="15" y="847"/>
                    <a:pt x="14" y="844"/>
                    <a:pt x="17" y="843"/>
                  </a:cubicBezTo>
                  <a:cubicBezTo>
                    <a:pt x="17" y="843"/>
                    <a:pt x="19" y="842"/>
                    <a:pt x="21" y="842"/>
                  </a:cubicBezTo>
                  <a:cubicBezTo>
                    <a:pt x="24" y="842"/>
                    <a:pt x="28" y="843"/>
                    <a:pt x="28" y="845"/>
                  </a:cubicBezTo>
                  <a:cubicBezTo>
                    <a:pt x="27" y="847"/>
                    <a:pt x="25" y="849"/>
                    <a:pt x="23" y="850"/>
                  </a:cubicBezTo>
                  <a:cubicBezTo>
                    <a:pt x="22" y="851"/>
                    <a:pt x="22" y="852"/>
                    <a:pt x="23" y="852"/>
                  </a:cubicBezTo>
                  <a:cubicBezTo>
                    <a:pt x="24" y="852"/>
                    <a:pt x="25" y="851"/>
                    <a:pt x="26" y="850"/>
                  </a:cubicBezTo>
                  <a:cubicBezTo>
                    <a:pt x="27" y="849"/>
                    <a:pt x="27" y="849"/>
                    <a:pt x="28" y="849"/>
                  </a:cubicBezTo>
                  <a:cubicBezTo>
                    <a:pt x="28" y="849"/>
                    <a:pt x="28" y="849"/>
                    <a:pt x="29" y="849"/>
                  </a:cubicBezTo>
                  <a:cubicBezTo>
                    <a:pt x="29" y="849"/>
                    <a:pt x="29" y="849"/>
                    <a:pt x="29" y="849"/>
                  </a:cubicBezTo>
                  <a:cubicBezTo>
                    <a:pt x="30" y="849"/>
                    <a:pt x="30" y="848"/>
                    <a:pt x="30" y="847"/>
                  </a:cubicBezTo>
                  <a:cubicBezTo>
                    <a:pt x="30" y="845"/>
                    <a:pt x="31" y="844"/>
                    <a:pt x="34" y="844"/>
                  </a:cubicBezTo>
                  <a:cubicBezTo>
                    <a:pt x="35" y="844"/>
                    <a:pt x="36" y="845"/>
                    <a:pt x="38" y="845"/>
                  </a:cubicBezTo>
                  <a:cubicBezTo>
                    <a:pt x="44" y="846"/>
                    <a:pt x="52" y="849"/>
                    <a:pt x="52" y="851"/>
                  </a:cubicBezTo>
                  <a:cubicBezTo>
                    <a:pt x="51" y="853"/>
                    <a:pt x="49" y="855"/>
                    <a:pt x="50" y="855"/>
                  </a:cubicBezTo>
                  <a:cubicBezTo>
                    <a:pt x="50" y="855"/>
                    <a:pt x="50" y="855"/>
                    <a:pt x="50" y="855"/>
                  </a:cubicBezTo>
                  <a:cubicBezTo>
                    <a:pt x="52" y="855"/>
                    <a:pt x="55" y="852"/>
                    <a:pt x="57" y="852"/>
                  </a:cubicBezTo>
                  <a:cubicBezTo>
                    <a:pt x="58" y="852"/>
                    <a:pt x="58" y="852"/>
                    <a:pt x="58" y="852"/>
                  </a:cubicBezTo>
                  <a:cubicBezTo>
                    <a:pt x="60" y="852"/>
                    <a:pt x="63" y="854"/>
                    <a:pt x="67" y="854"/>
                  </a:cubicBezTo>
                  <a:cubicBezTo>
                    <a:pt x="67" y="854"/>
                    <a:pt x="68" y="854"/>
                    <a:pt x="69" y="853"/>
                  </a:cubicBezTo>
                  <a:cubicBezTo>
                    <a:pt x="71" y="853"/>
                    <a:pt x="73" y="853"/>
                    <a:pt x="75" y="853"/>
                  </a:cubicBezTo>
                  <a:cubicBezTo>
                    <a:pt x="78" y="853"/>
                    <a:pt x="82" y="854"/>
                    <a:pt x="86" y="857"/>
                  </a:cubicBezTo>
                  <a:cubicBezTo>
                    <a:pt x="91" y="861"/>
                    <a:pt x="96" y="862"/>
                    <a:pt x="98" y="862"/>
                  </a:cubicBezTo>
                  <a:cubicBezTo>
                    <a:pt x="99" y="862"/>
                    <a:pt x="99" y="862"/>
                    <a:pt x="99" y="862"/>
                  </a:cubicBezTo>
                  <a:cubicBezTo>
                    <a:pt x="100" y="862"/>
                    <a:pt x="101" y="862"/>
                    <a:pt x="102" y="862"/>
                  </a:cubicBezTo>
                  <a:cubicBezTo>
                    <a:pt x="103" y="862"/>
                    <a:pt x="104" y="862"/>
                    <a:pt x="104" y="864"/>
                  </a:cubicBezTo>
                  <a:cubicBezTo>
                    <a:pt x="105" y="868"/>
                    <a:pt x="108" y="873"/>
                    <a:pt x="106" y="878"/>
                  </a:cubicBezTo>
                  <a:cubicBezTo>
                    <a:pt x="103" y="883"/>
                    <a:pt x="99" y="886"/>
                    <a:pt x="98" y="887"/>
                  </a:cubicBezTo>
                  <a:cubicBezTo>
                    <a:pt x="96" y="888"/>
                    <a:pt x="94" y="888"/>
                    <a:pt x="92" y="891"/>
                  </a:cubicBezTo>
                  <a:cubicBezTo>
                    <a:pt x="91" y="894"/>
                    <a:pt x="89" y="897"/>
                    <a:pt x="88" y="898"/>
                  </a:cubicBezTo>
                  <a:cubicBezTo>
                    <a:pt x="87" y="898"/>
                    <a:pt x="87" y="898"/>
                    <a:pt x="87" y="898"/>
                  </a:cubicBezTo>
                  <a:cubicBezTo>
                    <a:pt x="86" y="898"/>
                    <a:pt x="85" y="897"/>
                    <a:pt x="84" y="897"/>
                  </a:cubicBezTo>
                  <a:cubicBezTo>
                    <a:pt x="84" y="897"/>
                    <a:pt x="84" y="897"/>
                    <a:pt x="84" y="897"/>
                  </a:cubicBezTo>
                  <a:cubicBezTo>
                    <a:pt x="83" y="897"/>
                    <a:pt x="82" y="898"/>
                    <a:pt x="83" y="899"/>
                  </a:cubicBezTo>
                  <a:cubicBezTo>
                    <a:pt x="84" y="899"/>
                    <a:pt x="85" y="899"/>
                    <a:pt x="84" y="900"/>
                  </a:cubicBezTo>
                  <a:cubicBezTo>
                    <a:pt x="82" y="901"/>
                    <a:pt x="82" y="904"/>
                    <a:pt x="83" y="907"/>
                  </a:cubicBezTo>
                  <a:cubicBezTo>
                    <a:pt x="83" y="910"/>
                    <a:pt x="84" y="913"/>
                    <a:pt x="83" y="916"/>
                  </a:cubicBezTo>
                  <a:cubicBezTo>
                    <a:pt x="81" y="919"/>
                    <a:pt x="83" y="920"/>
                    <a:pt x="82" y="921"/>
                  </a:cubicBezTo>
                  <a:cubicBezTo>
                    <a:pt x="81" y="923"/>
                    <a:pt x="79" y="922"/>
                    <a:pt x="79" y="924"/>
                  </a:cubicBezTo>
                  <a:cubicBezTo>
                    <a:pt x="79" y="925"/>
                    <a:pt x="78" y="928"/>
                    <a:pt x="78" y="929"/>
                  </a:cubicBezTo>
                  <a:cubicBezTo>
                    <a:pt x="79" y="931"/>
                    <a:pt x="77" y="931"/>
                    <a:pt x="76" y="932"/>
                  </a:cubicBezTo>
                  <a:cubicBezTo>
                    <a:pt x="76" y="933"/>
                    <a:pt x="76" y="935"/>
                    <a:pt x="74" y="936"/>
                  </a:cubicBezTo>
                  <a:cubicBezTo>
                    <a:pt x="73" y="937"/>
                    <a:pt x="72" y="938"/>
                    <a:pt x="72" y="940"/>
                  </a:cubicBezTo>
                  <a:cubicBezTo>
                    <a:pt x="72" y="942"/>
                    <a:pt x="71" y="943"/>
                    <a:pt x="70" y="943"/>
                  </a:cubicBezTo>
                  <a:cubicBezTo>
                    <a:pt x="68" y="943"/>
                    <a:pt x="67" y="944"/>
                    <a:pt x="67" y="946"/>
                  </a:cubicBezTo>
                  <a:cubicBezTo>
                    <a:pt x="67" y="947"/>
                    <a:pt x="65" y="947"/>
                    <a:pt x="62" y="947"/>
                  </a:cubicBezTo>
                  <a:cubicBezTo>
                    <a:pt x="61" y="947"/>
                    <a:pt x="61" y="947"/>
                    <a:pt x="61" y="947"/>
                  </a:cubicBezTo>
                  <a:cubicBezTo>
                    <a:pt x="60" y="947"/>
                    <a:pt x="59" y="947"/>
                    <a:pt x="58" y="947"/>
                  </a:cubicBezTo>
                  <a:cubicBezTo>
                    <a:pt x="57" y="947"/>
                    <a:pt x="56" y="947"/>
                    <a:pt x="55" y="947"/>
                  </a:cubicBezTo>
                  <a:cubicBezTo>
                    <a:pt x="54" y="947"/>
                    <a:pt x="53" y="947"/>
                    <a:pt x="52" y="948"/>
                  </a:cubicBezTo>
                  <a:cubicBezTo>
                    <a:pt x="51" y="949"/>
                    <a:pt x="50" y="950"/>
                    <a:pt x="48" y="950"/>
                  </a:cubicBezTo>
                  <a:cubicBezTo>
                    <a:pt x="46" y="951"/>
                    <a:pt x="48" y="952"/>
                    <a:pt x="45" y="952"/>
                  </a:cubicBezTo>
                  <a:cubicBezTo>
                    <a:pt x="42" y="952"/>
                    <a:pt x="40" y="953"/>
                    <a:pt x="37" y="955"/>
                  </a:cubicBezTo>
                  <a:cubicBezTo>
                    <a:pt x="35" y="957"/>
                    <a:pt x="32" y="959"/>
                    <a:pt x="30" y="960"/>
                  </a:cubicBezTo>
                  <a:cubicBezTo>
                    <a:pt x="29" y="960"/>
                    <a:pt x="30" y="961"/>
                    <a:pt x="29" y="963"/>
                  </a:cubicBezTo>
                  <a:cubicBezTo>
                    <a:pt x="28" y="965"/>
                    <a:pt x="29" y="967"/>
                    <a:pt x="29" y="969"/>
                  </a:cubicBezTo>
                  <a:cubicBezTo>
                    <a:pt x="29" y="972"/>
                    <a:pt x="29" y="975"/>
                    <a:pt x="28" y="976"/>
                  </a:cubicBezTo>
                  <a:cubicBezTo>
                    <a:pt x="26" y="976"/>
                    <a:pt x="24" y="977"/>
                    <a:pt x="22" y="981"/>
                  </a:cubicBezTo>
                  <a:cubicBezTo>
                    <a:pt x="20" y="984"/>
                    <a:pt x="19" y="987"/>
                    <a:pt x="15" y="990"/>
                  </a:cubicBezTo>
                  <a:cubicBezTo>
                    <a:pt x="14" y="990"/>
                    <a:pt x="13" y="991"/>
                    <a:pt x="13" y="991"/>
                  </a:cubicBezTo>
                  <a:cubicBezTo>
                    <a:pt x="12" y="991"/>
                    <a:pt x="13" y="990"/>
                    <a:pt x="15" y="988"/>
                  </a:cubicBezTo>
                  <a:cubicBezTo>
                    <a:pt x="17" y="986"/>
                    <a:pt x="18" y="984"/>
                    <a:pt x="16" y="984"/>
                  </a:cubicBezTo>
                  <a:cubicBezTo>
                    <a:pt x="16" y="984"/>
                    <a:pt x="15" y="984"/>
                    <a:pt x="15" y="984"/>
                  </a:cubicBezTo>
                  <a:cubicBezTo>
                    <a:pt x="11" y="986"/>
                    <a:pt x="14" y="987"/>
                    <a:pt x="12" y="989"/>
                  </a:cubicBezTo>
                  <a:cubicBezTo>
                    <a:pt x="9" y="991"/>
                    <a:pt x="10" y="992"/>
                    <a:pt x="9" y="994"/>
                  </a:cubicBezTo>
                  <a:cubicBezTo>
                    <a:pt x="7" y="997"/>
                    <a:pt x="8" y="998"/>
                    <a:pt x="5" y="1000"/>
                  </a:cubicBezTo>
                  <a:cubicBezTo>
                    <a:pt x="4" y="1001"/>
                    <a:pt x="3" y="1001"/>
                    <a:pt x="2" y="1002"/>
                  </a:cubicBezTo>
                  <a:cubicBezTo>
                    <a:pt x="2" y="1003"/>
                    <a:pt x="1" y="1004"/>
                    <a:pt x="0" y="1005"/>
                  </a:cubicBezTo>
                  <a:cubicBezTo>
                    <a:pt x="0" y="1035"/>
                    <a:pt x="0" y="1035"/>
                    <a:pt x="0" y="1035"/>
                  </a:cubicBezTo>
                  <a:cubicBezTo>
                    <a:pt x="227" y="1035"/>
                    <a:pt x="227" y="1035"/>
                    <a:pt x="227" y="1035"/>
                  </a:cubicBezTo>
                  <a:cubicBezTo>
                    <a:pt x="227" y="812"/>
                    <a:pt x="227" y="812"/>
                    <a:pt x="227" y="812"/>
                  </a:cubicBezTo>
                  <a:cubicBezTo>
                    <a:pt x="225" y="812"/>
                    <a:pt x="223" y="812"/>
                    <a:pt x="221" y="812"/>
                  </a:cubicBezTo>
                  <a:cubicBezTo>
                    <a:pt x="222" y="811"/>
                    <a:pt x="222" y="811"/>
                    <a:pt x="222" y="810"/>
                  </a:cubicBezTo>
                  <a:cubicBezTo>
                    <a:pt x="222" y="811"/>
                    <a:pt x="222" y="811"/>
                    <a:pt x="221" y="812"/>
                  </a:cubicBezTo>
                  <a:cubicBezTo>
                    <a:pt x="221" y="812"/>
                    <a:pt x="221" y="812"/>
                    <a:pt x="221" y="812"/>
                  </a:cubicBezTo>
                  <a:cubicBezTo>
                    <a:pt x="221" y="812"/>
                    <a:pt x="220" y="812"/>
                    <a:pt x="220" y="812"/>
                  </a:cubicBezTo>
                  <a:cubicBezTo>
                    <a:pt x="217" y="812"/>
                    <a:pt x="211" y="808"/>
                    <a:pt x="207" y="806"/>
                  </a:cubicBezTo>
                  <a:cubicBezTo>
                    <a:pt x="204" y="804"/>
                    <a:pt x="202" y="803"/>
                    <a:pt x="199" y="802"/>
                  </a:cubicBezTo>
                  <a:cubicBezTo>
                    <a:pt x="200" y="801"/>
                    <a:pt x="200" y="801"/>
                    <a:pt x="200" y="800"/>
                  </a:cubicBezTo>
                  <a:cubicBezTo>
                    <a:pt x="202" y="799"/>
                    <a:pt x="205" y="798"/>
                    <a:pt x="205" y="797"/>
                  </a:cubicBezTo>
                  <a:cubicBezTo>
                    <a:pt x="205" y="796"/>
                    <a:pt x="206" y="795"/>
                    <a:pt x="206" y="795"/>
                  </a:cubicBezTo>
                  <a:cubicBezTo>
                    <a:pt x="205" y="794"/>
                    <a:pt x="205" y="794"/>
                    <a:pt x="205" y="794"/>
                  </a:cubicBezTo>
                  <a:cubicBezTo>
                    <a:pt x="205" y="794"/>
                    <a:pt x="205" y="793"/>
                    <a:pt x="205" y="792"/>
                  </a:cubicBezTo>
                  <a:cubicBezTo>
                    <a:pt x="205" y="791"/>
                    <a:pt x="201" y="787"/>
                    <a:pt x="200" y="787"/>
                  </a:cubicBezTo>
                  <a:cubicBezTo>
                    <a:pt x="200" y="787"/>
                    <a:pt x="200" y="787"/>
                    <a:pt x="200" y="787"/>
                  </a:cubicBezTo>
                  <a:cubicBezTo>
                    <a:pt x="199" y="787"/>
                    <a:pt x="197" y="788"/>
                    <a:pt x="196" y="788"/>
                  </a:cubicBezTo>
                  <a:cubicBezTo>
                    <a:pt x="196" y="788"/>
                    <a:pt x="196" y="788"/>
                    <a:pt x="196" y="788"/>
                  </a:cubicBezTo>
                  <a:cubicBezTo>
                    <a:pt x="195" y="788"/>
                    <a:pt x="195" y="788"/>
                    <a:pt x="194" y="788"/>
                  </a:cubicBezTo>
                  <a:cubicBezTo>
                    <a:pt x="194" y="788"/>
                    <a:pt x="193" y="788"/>
                    <a:pt x="193" y="789"/>
                  </a:cubicBezTo>
                  <a:cubicBezTo>
                    <a:pt x="193" y="789"/>
                    <a:pt x="191" y="791"/>
                    <a:pt x="189" y="792"/>
                  </a:cubicBezTo>
                  <a:cubicBezTo>
                    <a:pt x="188" y="789"/>
                    <a:pt x="185" y="788"/>
                    <a:pt x="183" y="787"/>
                  </a:cubicBezTo>
                  <a:cubicBezTo>
                    <a:pt x="180" y="785"/>
                    <a:pt x="181" y="784"/>
                    <a:pt x="179" y="783"/>
                  </a:cubicBezTo>
                  <a:cubicBezTo>
                    <a:pt x="179" y="782"/>
                    <a:pt x="179" y="782"/>
                    <a:pt x="179" y="782"/>
                  </a:cubicBezTo>
                  <a:cubicBezTo>
                    <a:pt x="180" y="781"/>
                    <a:pt x="183" y="780"/>
                    <a:pt x="184" y="780"/>
                  </a:cubicBezTo>
                  <a:cubicBezTo>
                    <a:pt x="184" y="780"/>
                    <a:pt x="184" y="780"/>
                    <a:pt x="184" y="780"/>
                  </a:cubicBezTo>
                  <a:cubicBezTo>
                    <a:pt x="184" y="780"/>
                    <a:pt x="184" y="780"/>
                    <a:pt x="184" y="780"/>
                  </a:cubicBezTo>
                  <a:cubicBezTo>
                    <a:pt x="185" y="780"/>
                    <a:pt x="186" y="779"/>
                    <a:pt x="186" y="779"/>
                  </a:cubicBezTo>
                  <a:cubicBezTo>
                    <a:pt x="186" y="778"/>
                    <a:pt x="184" y="777"/>
                    <a:pt x="186" y="777"/>
                  </a:cubicBezTo>
                  <a:cubicBezTo>
                    <a:pt x="187" y="776"/>
                    <a:pt x="187" y="774"/>
                    <a:pt x="187" y="774"/>
                  </a:cubicBezTo>
                  <a:cubicBezTo>
                    <a:pt x="187" y="774"/>
                    <a:pt x="191" y="775"/>
                    <a:pt x="191" y="776"/>
                  </a:cubicBezTo>
                  <a:cubicBezTo>
                    <a:pt x="191" y="776"/>
                    <a:pt x="193" y="776"/>
                    <a:pt x="195" y="776"/>
                  </a:cubicBezTo>
                  <a:cubicBezTo>
                    <a:pt x="197" y="776"/>
                    <a:pt x="198" y="776"/>
                    <a:pt x="199" y="776"/>
                  </a:cubicBezTo>
                  <a:cubicBezTo>
                    <a:pt x="200" y="776"/>
                    <a:pt x="200" y="776"/>
                    <a:pt x="200" y="776"/>
                  </a:cubicBezTo>
                  <a:cubicBezTo>
                    <a:pt x="200" y="775"/>
                    <a:pt x="200" y="773"/>
                    <a:pt x="200" y="773"/>
                  </a:cubicBezTo>
                  <a:cubicBezTo>
                    <a:pt x="200" y="772"/>
                    <a:pt x="198" y="771"/>
                    <a:pt x="197" y="770"/>
                  </a:cubicBezTo>
                  <a:cubicBezTo>
                    <a:pt x="196" y="769"/>
                    <a:pt x="196" y="767"/>
                    <a:pt x="196" y="767"/>
                  </a:cubicBezTo>
                  <a:cubicBezTo>
                    <a:pt x="196" y="766"/>
                    <a:pt x="195" y="766"/>
                    <a:pt x="195" y="766"/>
                  </a:cubicBezTo>
                  <a:cubicBezTo>
                    <a:pt x="195" y="766"/>
                    <a:pt x="195" y="765"/>
                    <a:pt x="195" y="764"/>
                  </a:cubicBezTo>
                  <a:cubicBezTo>
                    <a:pt x="194" y="764"/>
                    <a:pt x="193" y="763"/>
                    <a:pt x="192" y="762"/>
                  </a:cubicBezTo>
                  <a:cubicBezTo>
                    <a:pt x="189" y="762"/>
                    <a:pt x="188" y="758"/>
                    <a:pt x="188" y="758"/>
                  </a:cubicBezTo>
                  <a:cubicBezTo>
                    <a:pt x="187" y="758"/>
                    <a:pt x="187" y="758"/>
                    <a:pt x="186" y="758"/>
                  </a:cubicBezTo>
                  <a:cubicBezTo>
                    <a:pt x="186" y="758"/>
                    <a:pt x="184" y="757"/>
                    <a:pt x="183" y="756"/>
                  </a:cubicBezTo>
                  <a:cubicBezTo>
                    <a:pt x="182" y="756"/>
                    <a:pt x="182" y="756"/>
                    <a:pt x="181" y="756"/>
                  </a:cubicBezTo>
                  <a:cubicBezTo>
                    <a:pt x="180" y="756"/>
                    <a:pt x="178" y="757"/>
                    <a:pt x="178" y="757"/>
                  </a:cubicBezTo>
                  <a:cubicBezTo>
                    <a:pt x="178" y="757"/>
                    <a:pt x="176" y="757"/>
                    <a:pt x="175" y="757"/>
                  </a:cubicBezTo>
                  <a:cubicBezTo>
                    <a:pt x="174" y="757"/>
                    <a:pt x="173" y="757"/>
                    <a:pt x="173" y="757"/>
                  </a:cubicBezTo>
                  <a:cubicBezTo>
                    <a:pt x="173" y="757"/>
                    <a:pt x="173" y="757"/>
                    <a:pt x="173" y="757"/>
                  </a:cubicBezTo>
                  <a:cubicBezTo>
                    <a:pt x="171" y="757"/>
                    <a:pt x="171" y="759"/>
                    <a:pt x="170" y="759"/>
                  </a:cubicBezTo>
                  <a:cubicBezTo>
                    <a:pt x="169" y="759"/>
                    <a:pt x="169" y="759"/>
                    <a:pt x="169" y="759"/>
                  </a:cubicBezTo>
                  <a:cubicBezTo>
                    <a:pt x="170" y="758"/>
                    <a:pt x="170" y="756"/>
                    <a:pt x="170" y="755"/>
                  </a:cubicBezTo>
                  <a:cubicBezTo>
                    <a:pt x="172" y="753"/>
                    <a:pt x="175" y="749"/>
                    <a:pt x="172" y="746"/>
                  </a:cubicBezTo>
                  <a:cubicBezTo>
                    <a:pt x="170" y="743"/>
                    <a:pt x="173" y="740"/>
                    <a:pt x="171" y="738"/>
                  </a:cubicBezTo>
                  <a:cubicBezTo>
                    <a:pt x="170" y="737"/>
                    <a:pt x="168" y="736"/>
                    <a:pt x="168" y="733"/>
                  </a:cubicBezTo>
                  <a:cubicBezTo>
                    <a:pt x="176" y="733"/>
                    <a:pt x="183" y="732"/>
                    <a:pt x="191" y="732"/>
                  </a:cubicBezTo>
                  <a:cubicBezTo>
                    <a:pt x="191" y="732"/>
                    <a:pt x="191" y="726"/>
                    <a:pt x="191" y="725"/>
                  </a:cubicBezTo>
                  <a:cubicBezTo>
                    <a:pt x="191" y="724"/>
                    <a:pt x="197" y="722"/>
                    <a:pt x="197" y="721"/>
                  </a:cubicBezTo>
                  <a:cubicBezTo>
                    <a:pt x="197" y="720"/>
                    <a:pt x="197" y="709"/>
                    <a:pt x="197" y="709"/>
                  </a:cubicBezTo>
                  <a:cubicBezTo>
                    <a:pt x="197" y="709"/>
                    <a:pt x="216" y="708"/>
                    <a:pt x="216" y="708"/>
                  </a:cubicBezTo>
                  <a:cubicBezTo>
                    <a:pt x="217" y="708"/>
                    <a:pt x="217" y="705"/>
                    <a:pt x="216" y="701"/>
                  </a:cubicBezTo>
                  <a:cubicBezTo>
                    <a:pt x="216" y="701"/>
                    <a:pt x="216" y="701"/>
                    <a:pt x="216" y="701"/>
                  </a:cubicBezTo>
                  <a:cubicBezTo>
                    <a:pt x="216" y="701"/>
                    <a:pt x="216" y="701"/>
                    <a:pt x="216" y="701"/>
                  </a:cubicBezTo>
                  <a:cubicBezTo>
                    <a:pt x="216" y="701"/>
                    <a:pt x="216" y="701"/>
                    <a:pt x="216" y="701"/>
                  </a:cubicBezTo>
                  <a:cubicBezTo>
                    <a:pt x="216" y="698"/>
                    <a:pt x="216" y="695"/>
                    <a:pt x="216" y="695"/>
                  </a:cubicBezTo>
                  <a:cubicBezTo>
                    <a:pt x="216" y="695"/>
                    <a:pt x="216" y="698"/>
                    <a:pt x="216" y="701"/>
                  </a:cubicBezTo>
                  <a:cubicBezTo>
                    <a:pt x="216" y="700"/>
                    <a:pt x="217" y="700"/>
                    <a:pt x="213" y="700"/>
                  </a:cubicBezTo>
                  <a:cubicBezTo>
                    <a:pt x="213" y="700"/>
                    <a:pt x="213" y="700"/>
                    <a:pt x="212" y="700"/>
                  </a:cubicBezTo>
                  <a:cubicBezTo>
                    <a:pt x="209" y="700"/>
                    <a:pt x="198" y="700"/>
                    <a:pt x="191" y="700"/>
                  </a:cubicBezTo>
                  <a:cubicBezTo>
                    <a:pt x="192" y="699"/>
                    <a:pt x="193" y="699"/>
                    <a:pt x="195" y="698"/>
                  </a:cubicBezTo>
                  <a:cubicBezTo>
                    <a:pt x="200" y="698"/>
                    <a:pt x="201" y="695"/>
                    <a:pt x="204" y="693"/>
                  </a:cubicBezTo>
                  <a:cubicBezTo>
                    <a:pt x="205" y="693"/>
                    <a:pt x="206" y="692"/>
                    <a:pt x="207" y="691"/>
                  </a:cubicBezTo>
                  <a:moveTo>
                    <a:pt x="541" y="898"/>
                  </a:moveTo>
                  <a:cubicBezTo>
                    <a:pt x="542" y="898"/>
                    <a:pt x="544" y="897"/>
                    <a:pt x="544" y="896"/>
                  </a:cubicBezTo>
                  <a:cubicBezTo>
                    <a:pt x="543" y="895"/>
                    <a:pt x="544" y="894"/>
                    <a:pt x="544" y="893"/>
                  </a:cubicBezTo>
                  <a:cubicBezTo>
                    <a:pt x="545" y="893"/>
                    <a:pt x="545" y="891"/>
                    <a:pt x="546" y="891"/>
                  </a:cubicBezTo>
                  <a:cubicBezTo>
                    <a:pt x="546" y="891"/>
                    <a:pt x="546" y="891"/>
                    <a:pt x="547" y="892"/>
                  </a:cubicBezTo>
                  <a:cubicBezTo>
                    <a:pt x="547" y="893"/>
                    <a:pt x="550" y="897"/>
                    <a:pt x="551" y="900"/>
                  </a:cubicBezTo>
                  <a:cubicBezTo>
                    <a:pt x="551" y="903"/>
                    <a:pt x="553" y="906"/>
                    <a:pt x="553" y="908"/>
                  </a:cubicBezTo>
                  <a:cubicBezTo>
                    <a:pt x="552" y="909"/>
                    <a:pt x="552" y="910"/>
                    <a:pt x="551" y="910"/>
                  </a:cubicBezTo>
                  <a:cubicBezTo>
                    <a:pt x="550" y="910"/>
                    <a:pt x="550" y="909"/>
                    <a:pt x="549" y="909"/>
                  </a:cubicBezTo>
                  <a:cubicBezTo>
                    <a:pt x="549" y="908"/>
                    <a:pt x="549" y="908"/>
                    <a:pt x="548" y="908"/>
                  </a:cubicBezTo>
                  <a:cubicBezTo>
                    <a:pt x="548" y="908"/>
                    <a:pt x="547" y="910"/>
                    <a:pt x="548" y="911"/>
                  </a:cubicBezTo>
                  <a:cubicBezTo>
                    <a:pt x="549" y="913"/>
                    <a:pt x="546" y="915"/>
                    <a:pt x="547" y="916"/>
                  </a:cubicBezTo>
                  <a:cubicBezTo>
                    <a:pt x="547" y="918"/>
                    <a:pt x="543" y="927"/>
                    <a:pt x="540" y="934"/>
                  </a:cubicBezTo>
                  <a:cubicBezTo>
                    <a:pt x="537" y="940"/>
                    <a:pt x="533" y="950"/>
                    <a:pt x="531" y="952"/>
                  </a:cubicBezTo>
                  <a:cubicBezTo>
                    <a:pt x="530" y="953"/>
                    <a:pt x="530" y="953"/>
                    <a:pt x="529" y="953"/>
                  </a:cubicBezTo>
                  <a:cubicBezTo>
                    <a:pt x="528" y="953"/>
                    <a:pt x="528" y="953"/>
                    <a:pt x="528" y="953"/>
                  </a:cubicBezTo>
                  <a:cubicBezTo>
                    <a:pt x="528" y="953"/>
                    <a:pt x="528" y="953"/>
                    <a:pt x="528" y="953"/>
                  </a:cubicBezTo>
                  <a:cubicBezTo>
                    <a:pt x="527" y="953"/>
                    <a:pt x="526" y="953"/>
                    <a:pt x="525" y="954"/>
                  </a:cubicBezTo>
                  <a:cubicBezTo>
                    <a:pt x="525" y="954"/>
                    <a:pt x="524" y="954"/>
                    <a:pt x="523" y="954"/>
                  </a:cubicBezTo>
                  <a:cubicBezTo>
                    <a:pt x="521" y="954"/>
                    <a:pt x="517" y="953"/>
                    <a:pt x="515" y="951"/>
                  </a:cubicBezTo>
                  <a:cubicBezTo>
                    <a:pt x="513" y="950"/>
                    <a:pt x="513" y="946"/>
                    <a:pt x="512" y="943"/>
                  </a:cubicBezTo>
                  <a:cubicBezTo>
                    <a:pt x="510" y="940"/>
                    <a:pt x="510" y="936"/>
                    <a:pt x="514" y="932"/>
                  </a:cubicBezTo>
                  <a:cubicBezTo>
                    <a:pt x="518" y="929"/>
                    <a:pt x="517" y="926"/>
                    <a:pt x="516" y="923"/>
                  </a:cubicBezTo>
                  <a:cubicBezTo>
                    <a:pt x="514" y="920"/>
                    <a:pt x="513" y="917"/>
                    <a:pt x="515" y="915"/>
                  </a:cubicBezTo>
                  <a:cubicBezTo>
                    <a:pt x="517" y="913"/>
                    <a:pt x="515" y="909"/>
                    <a:pt x="517" y="909"/>
                  </a:cubicBezTo>
                  <a:cubicBezTo>
                    <a:pt x="517" y="909"/>
                    <a:pt x="517" y="909"/>
                    <a:pt x="518" y="909"/>
                  </a:cubicBezTo>
                  <a:cubicBezTo>
                    <a:pt x="518" y="909"/>
                    <a:pt x="518" y="909"/>
                    <a:pt x="518" y="909"/>
                  </a:cubicBezTo>
                  <a:cubicBezTo>
                    <a:pt x="519" y="909"/>
                    <a:pt x="520" y="909"/>
                    <a:pt x="521" y="909"/>
                  </a:cubicBezTo>
                  <a:cubicBezTo>
                    <a:pt x="522" y="908"/>
                    <a:pt x="523" y="908"/>
                    <a:pt x="524" y="908"/>
                  </a:cubicBezTo>
                  <a:cubicBezTo>
                    <a:pt x="524" y="908"/>
                    <a:pt x="525" y="908"/>
                    <a:pt x="525" y="908"/>
                  </a:cubicBezTo>
                  <a:cubicBezTo>
                    <a:pt x="525" y="908"/>
                    <a:pt x="525" y="908"/>
                    <a:pt x="525" y="908"/>
                  </a:cubicBezTo>
                  <a:cubicBezTo>
                    <a:pt x="528" y="908"/>
                    <a:pt x="531" y="905"/>
                    <a:pt x="533" y="905"/>
                  </a:cubicBezTo>
                  <a:cubicBezTo>
                    <a:pt x="535" y="905"/>
                    <a:pt x="538" y="904"/>
                    <a:pt x="537" y="903"/>
                  </a:cubicBezTo>
                  <a:cubicBezTo>
                    <a:pt x="536" y="901"/>
                    <a:pt x="538" y="902"/>
                    <a:pt x="537" y="900"/>
                  </a:cubicBezTo>
                  <a:cubicBezTo>
                    <a:pt x="537" y="899"/>
                    <a:pt x="538" y="898"/>
                    <a:pt x="540" y="898"/>
                  </a:cubicBezTo>
                  <a:cubicBezTo>
                    <a:pt x="540" y="898"/>
                    <a:pt x="540" y="898"/>
                    <a:pt x="540" y="898"/>
                  </a:cubicBezTo>
                  <a:cubicBezTo>
                    <a:pt x="540" y="898"/>
                    <a:pt x="540" y="898"/>
                    <a:pt x="541" y="898"/>
                  </a:cubicBezTo>
                  <a:moveTo>
                    <a:pt x="574" y="779"/>
                  </a:moveTo>
                  <a:cubicBezTo>
                    <a:pt x="573" y="779"/>
                    <a:pt x="572" y="779"/>
                    <a:pt x="571" y="779"/>
                  </a:cubicBezTo>
                  <a:cubicBezTo>
                    <a:pt x="570" y="778"/>
                    <a:pt x="572" y="777"/>
                    <a:pt x="574" y="777"/>
                  </a:cubicBezTo>
                  <a:cubicBezTo>
                    <a:pt x="575" y="777"/>
                    <a:pt x="577" y="778"/>
                    <a:pt x="577" y="778"/>
                  </a:cubicBezTo>
                  <a:cubicBezTo>
                    <a:pt x="577" y="778"/>
                    <a:pt x="575" y="779"/>
                    <a:pt x="574" y="779"/>
                  </a:cubicBezTo>
                  <a:moveTo>
                    <a:pt x="553" y="691"/>
                  </a:moveTo>
                  <a:cubicBezTo>
                    <a:pt x="540" y="691"/>
                    <a:pt x="540" y="691"/>
                    <a:pt x="540" y="691"/>
                  </a:cubicBezTo>
                  <a:cubicBezTo>
                    <a:pt x="540" y="691"/>
                    <a:pt x="540" y="691"/>
                    <a:pt x="540" y="691"/>
                  </a:cubicBezTo>
                  <a:cubicBezTo>
                    <a:pt x="540" y="692"/>
                    <a:pt x="541" y="695"/>
                    <a:pt x="542" y="697"/>
                  </a:cubicBezTo>
                  <a:cubicBezTo>
                    <a:pt x="543" y="698"/>
                    <a:pt x="543" y="699"/>
                    <a:pt x="543" y="699"/>
                  </a:cubicBezTo>
                  <a:cubicBezTo>
                    <a:pt x="543" y="701"/>
                    <a:pt x="547" y="703"/>
                    <a:pt x="549" y="705"/>
                  </a:cubicBezTo>
                  <a:cubicBezTo>
                    <a:pt x="551" y="706"/>
                    <a:pt x="553" y="709"/>
                    <a:pt x="552" y="710"/>
                  </a:cubicBezTo>
                  <a:cubicBezTo>
                    <a:pt x="551" y="711"/>
                    <a:pt x="554" y="715"/>
                    <a:pt x="555" y="715"/>
                  </a:cubicBezTo>
                  <a:cubicBezTo>
                    <a:pt x="556" y="718"/>
                    <a:pt x="558" y="718"/>
                    <a:pt x="559" y="718"/>
                  </a:cubicBezTo>
                  <a:cubicBezTo>
                    <a:pt x="558" y="718"/>
                    <a:pt x="556" y="718"/>
                    <a:pt x="555" y="715"/>
                  </a:cubicBezTo>
                  <a:cubicBezTo>
                    <a:pt x="555" y="715"/>
                    <a:pt x="555" y="715"/>
                    <a:pt x="555" y="715"/>
                  </a:cubicBezTo>
                  <a:cubicBezTo>
                    <a:pt x="555" y="714"/>
                    <a:pt x="556" y="711"/>
                    <a:pt x="558" y="711"/>
                  </a:cubicBezTo>
                  <a:cubicBezTo>
                    <a:pt x="559" y="711"/>
                    <a:pt x="559" y="711"/>
                    <a:pt x="559" y="711"/>
                  </a:cubicBezTo>
                  <a:cubicBezTo>
                    <a:pt x="561" y="712"/>
                    <a:pt x="561" y="715"/>
                    <a:pt x="560" y="717"/>
                  </a:cubicBezTo>
                  <a:cubicBezTo>
                    <a:pt x="560" y="717"/>
                    <a:pt x="559" y="718"/>
                    <a:pt x="560" y="718"/>
                  </a:cubicBezTo>
                  <a:cubicBezTo>
                    <a:pt x="560" y="718"/>
                    <a:pt x="560" y="718"/>
                    <a:pt x="560" y="718"/>
                  </a:cubicBezTo>
                  <a:cubicBezTo>
                    <a:pt x="560" y="719"/>
                    <a:pt x="561" y="721"/>
                    <a:pt x="562" y="721"/>
                  </a:cubicBezTo>
                  <a:cubicBezTo>
                    <a:pt x="562" y="722"/>
                    <a:pt x="563" y="722"/>
                    <a:pt x="563" y="722"/>
                  </a:cubicBezTo>
                  <a:cubicBezTo>
                    <a:pt x="563" y="722"/>
                    <a:pt x="563" y="722"/>
                    <a:pt x="563" y="722"/>
                  </a:cubicBezTo>
                  <a:cubicBezTo>
                    <a:pt x="564" y="721"/>
                    <a:pt x="565" y="720"/>
                    <a:pt x="568" y="720"/>
                  </a:cubicBezTo>
                  <a:cubicBezTo>
                    <a:pt x="568" y="720"/>
                    <a:pt x="569" y="720"/>
                    <a:pt x="570" y="721"/>
                  </a:cubicBezTo>
                  <a:cubicBezTo>
                    <a:pt x="571" y="721"/>
                    <a:pt x="571" y="721"/>
                    <a:pt x="572" y="721"/>
                  </a:cubicBezTo>
                  <a:cubicBezTo>
                    <a:pt x="576" y="721"/>
                    <a:pt x="579" y="719"/>
                    <a:pt x="581" y="717"/>
                  </a:cubicBezTo>
                  <a:cubicBezTo>
                    <a:pt x="582" y="714"/>
                    <a:pt x="586" y="711"/>
                    <a:pt x="587" y="711"/>
                  </a:cubicBezTo>
                  <a:cubicBezTo>
                    <a:pt x="587" y="711"/>
                    <a:pt x="587" y="711"/>
                    <a:pt x="587" y="711"/>
                  </a:cubicBezTo>
                  <a:cubicBezTo>
                    <a:pt x="588" y="711"/>
                    <a:pt x="588" y="714"/>
                    <a:pt x="589" y="717"/>
                  </a:cubicBezTo>
                  <a:cubicBezTo>
                    <a:pt x="590" y="719"/>
                    <a:pt x="591" y="721"/>
                    <a:pt x="592" y="722"/>
                  </a:cubicBezTo>
                  <a:cubicBezTo>
                    <a:pt x="596" y="725"/>
                    <a:pt x="601" y="724"/>
                    <a:pt x="602" y="725"/>
                  </a:cubicBezTo>
                  <a:cubicBezTo>
                    <a:pt x="602" y="726"/>
                    <a:pt x="605" y="730"/>
                    <a:pt x="607" y="731"/>
                  </a:cubicBezTo>
                  <a:cubicBezTo>
                    <a:pt x="608" y="731"/>
                    <a:pt x="608" y="732"/>
                    <a:pt x="607" y="733"/>
                  </a:cubicBezTo>
                  <a:cubicBezTo>
                    <a:pt x="606" y="735"/>
                    <a:pt x="603" y="737"/>
                    <a:pt x="602" y="738"/>
                  </a:cubicBezTo>
                  <a:cubicBezTo>
                    <a:pt x="602" y="739"/>
                    <a:pt x="600" y="741"/>
                    <a:pt x="598" y="741"/>
                  </a:cubicBezTo>
                  <a:cubicBezTo>
                    <a:pt x="596" y="741"/>
                    <a:pt x="596" y="746"/>
                    <a:pt x="596" y="747"/>
                  </a:cubicBezTo>
                  <a:cubicBezTo>
                    <a:pt x="596" y="748"/>
                    <a:pt x="594" y="748"/>
                    <a:pt x="593" y="748"/>
                  </a:cubicBezTo>
                  <a:cubicBezTo>
                    <a:pt x="591" y="749"/>
                    <a:pt x="590" y="752"/>
                    <a:pt x="589" y="752"/>
                  </a:cubicBezTo>
                  <a:cubicBezTo>
                    <a:pt x="589" y="752"/>
                    <a:pt x="588" y="753"/>
                    <a:pt x="588" y="753"/>
                  </a:cubicBezTo>
                  <a:cubicBezTo>
                    <a:pt x="588" y="753"/>
                    <a:pt x="587" y="752"/>
                    <a:pt x="587" y="752"/>
                  </a:cubicBezTo>
                  <a:cubicBezTo>
                    <a:pt x="586" y="752"/>
                    <a:pt x="586" y="752"/>
                    <a:pt x="585" y="752"/>
                  </a:cubicBezTo>
                  <a:cubicBezTo>
                    <a:pt x="584" y="752"/>
                    <a:pt x="583" y="752"/>
                    <a:pt x="583" y="753"/>
                  </a:cubicBezTo>
                  <a:cubicBezTo>
                    <a:pt x="581" y="754"/>
                    <a:pt x="583" y="756"/>
                    <a:pt x="581" y="757"/>
                  </a:cubicBezTo>
                  <a:cubicBezTo>
                    <a:pt x="580" y="757"/>
                    <a:pt x="579" y="757"/>
                    <a:pt x="579" y="757"/>
                  </a:cubicBezTo>
                  <a:cubicBezTo>
                    <a:pt x="578" y="757"/>
                    <a:pt x="578" y="757"/>
                    <a:pt x="577" y="757"/>
                  </a:cubicBezTo>
                  <a:cubicBezTo>
                    <a:pt x="577" y="757"/>
                    <a:pt x="577" y="757"/>
                    <a:pt x="576" y="757"/>
                  </a:cubicBezTo>
                  <a:cubicBezTo>
                    <a:pt x="574" y="757"/>
                    <a:pt x="573" y="757"/>
                    <a:pt x="571" y="757"/>
                  </a:cubicBezTo>
                  <a:cubicBezTo>
                    <a:pt x="571" y="758"/>
                    <a:pt x="570" y="758"/>
                    <a:pt x="570" y="758"/>
                  </a:cubicBezTo>
                  <a:cubicBezTo>
                    <a:pt x="567" y="759"/>
                    <a:pt x="566" y="758"/>
                    <a:pt x="565" y="759"/>
                  </a:cubicBezTo>
                  <a:cubicBezTo>
                    <a:pt x="564" y="760"/>
                    <a:pt x="565" y="763"/>
                    <a:pt x="560" y="764"/>
                  </a:cubicBezTo>
                  <a:cubicBezTo>
                    <a:pt x="554" y="765"/>
                    <a:pt x="549" y="765"/>
                    <a:pt x="547" y="767"/>
                  </a:cubicBezTo>
                  <a:cubicBezTo>
                    <a:pt x="546" y="768"/>
                    <a:pt x="545" y="769"/>
                    <a:pt x="543" y="769"/>
                  </a:cubicBezTo>
                  <a:cubicBezTo>
                    <a:pt x="543" y="769"/>
                    <a:pt x="543" y="769"/>
                    <a:pt x="543" y="769"/>
                  </a:cubicBezTo>
                  <a:cubicBezTo>
                    <a:pt x="542" y="769"/>
                    <a:pt x="542" y="769"/>
                    <a:pt x="541" y="769"/>
                  </a:cubicBezTo>
                  <a:cubicBezTo>
                    <a:pt x="539" y="769"/>
                    <a:pt x="538" y="769"/>
                    <a:pt x="537" y="769"/>
                  </a:cubicBezTo>
                  <a:cubicBezTo>
                    <a:pt x="537" y="770"/>
                    <a:pt x="534" y="772"/>
                    <a:pt x="531" y="772"/>
                  </a:cubicBezTo>
                  <a:cubicBezTo>
                    <a:pt x="531" y="772"/>
                    <a:pt x="531" y="772"/>
                    <a:pt x="531" y="772"/>
                  </a:cubicBezTo>
                  <a:cubicBezTo>
                    <a:pt x="531" y="772"/>
                    <a:pt x="531" y="772"/>
                    <a:pt x="530" y="772"/>
                  </a:cubicBezTo>
                  <a:cubicBezTo>
                    <a:pt x="528" y="772"/>
                    <a:pt x="526" y="772"/>
                    <a:pt x="524" y="773"/>
                  </a:cubicBezTo>
                  <a:cubicBezTo>
                    <a:pt x="522" y="774"/>
                    <a:pt x="519" y="774"/>
                    <a:pt x="517" y="774"/>
                  </a:cubicBezTo>
                  <a:cubicBezTo>
                    <a:pt x="515" y="774"/>
                    <a:pt x="514" y="774"/>
                    <a:pt x="513" y="774"/>
                  </a:cubicBezTo>
                  <a:cubicBezTo>
                    <a:pt x="512" y="773"/>
                    <a:pt x="513" y="769"/>
                    <a:pt x="511" y="767"/>
                  </a:cubicBezTo>
                  <a:cubicBezTo>
                    <a:pt x="509" y="765"/>
                    <a:pt x="509" y="761"/>
                    <a:pt x="509" y="759"/>
                  </a:cubicBezTo>
                  <a:cubicBezTo>
                    <a:pt x="510" y="759"/>
                    <a:pt x="509" y="758"/>
                    <a:pt x="509" y="756"/>
                  </a:cubicBezTo>
                  <a:cubicBezTo>
                    <a:pt x="508" y="755"/>
                    <a:pt x="508" y="754"/>
                    <a:pt x="507" y="754"/>
                  </a:cubicBezTo>
                  <a:cubicBezTo>
                    <a:pt x="506" y="752"/>
                    <a:pt x="507" y="752"/>
                    <a:pt x="505" y="750"/>
                  </a:cubicBezTo>
                  <a:cubicBezTo>
                    <a:pt x="503" y="748"/>
                    <a:pt x="501" y="746"/>
                    <a:pt x="500" y="743"/>
                  </a:cubicBezTo>
                  <a:cubicBezTo>
                    <a:pt x="498" y="740"/>
                    <a:pt x="496" y="738"/>
                    <a:pt x="493" y="736"/>
                  </a:cubicBezTo>
                  <a:cubicBezTo>
                    <a:pt x="490" y="735"/>
                    <a:pt x="488" y="731"/>
                    <a:pt x="488" y="728"/>
                  </a:cubicBezTo>
                  <a:cubicBezTo>
                    <a:pt x="488" y="725"/>
                    <a:pt x="489" y="724"/>
                    <a:pt x="487" y="723"/>
                  </a:cubicBezTo>
                  <a:cubicBezTo>
                    <a:pt x="485" y="722"/>
                    <a:pt x="485" y="719"/>
                    <a:pt x="482" y="718"/>
                  </a:cubicBezTo>
                  <a:cubicBezTo>
                    <a:pt x="478" y="716"/>
                    <a:pt x="477" y="714"/>
                    <a:pt x="477" y="712"/>
                  </a:cubicBezTo>
                  <a:cubicBezTo>
                    <a:pt x="477" y="711"/>
                    <a:pt x="471" y="704"/>
                    <a:pt x="469" y="701"/>
                  </a:cubicBezTo>
                  <a:cubicBezTo>
                    <a:pt x="466" y="699"/>
                    <a:pt x="465" y="697"/>
                    <a:pt x="464" y="697"/>
                  </a:cubicBezTo>
                  <a:cubicBezTo>
                    <a:pt x="463" y="696"/>
                    <a:pt x="463" y="692"/>
                    <a:pt x="463" y="691"/>
                  </a:cubicBezTo>
                  <a:cubicBezTo>
                    <a:pt x="463" y="691"/>
                    <a:pt x="463" y="691"/>
                    <a:pt x="463" y="691"/>
                  </a:cubicBezTo>
                  <a:cubicBezTo>
                    <a:pt x="463" y="691"/>
                    <a:pt x="463" y="691"/>
                    <a:pt x="463" y="691"/>
                  </a:cubicBezTo>
                  <a:cubicBezTo>
                    <a:pt x="462" y="691"/>
                    <a:pt x="462" y="693"/>
                    <a:pt x="462" y="694"/>
                  </a:cubicBezTo>
                  <a:cubicBezTo>
                    <a:pt x="461" y="696"/>
                    <a:pt x="460" y="698"/>
                    <a:pt x="459" y="698"/>
                  </a:cubicBezTo>
                  <a:cubicBezTo>
                    <a:pt x="459" y="698"/>
                    <a:pt x="459" y="698"/>
                    <a:pt x="459" y="698"/>
                  </a:cubicBezTo>
                  <a:cubicBezTo>
                    <a:pt x="458" y="698"/>
                    <a:pt x="456" y="695"/>
                    <a:pt x="455" y="694"/>
                  </a:cubicBezTo>
                  <a:cubicBezTo>
                    <a:pt x="455" y="697"/>
                    <a:pt x="455" y="697"/>
                    <a:pt x="455" y="697"/>
                  </a:cubicBezTo>
                  <a:cubicBezTo>
                    <a:pt x="456" y="697"/>
                    <a:pt x="456" y="698"/>
                    <a:pt x="456" y="699"/>
                  </a:cubicBezTo>
                  <a:cubicBezTo>
                    <a:pt x="456" y="701"/>
                    <a:pt x="459" y="702"/>
                    <a:pt x="459" y="704"/>
                  </a:cubicBezTo>
                  <a:cubicBezTo>
                    <a:pt x="459" y="706"/>
                    <a:pt x="464" y="711"/>
                    <a:pt x="465" y="714"/>
                  </a:cubicBezTo>
                  <a:cubicBezTo>
                    <a:pt x="467" y="717"/>
                    <a:pt x="468" y="717"/>
                    <a:pt x="468" y="719"/>
                  </a:cubicBezTo>
                  <a:cubicBezTo>
                    <a:pt x="468" y="720"/>
                    <a:pt x="468" y="720"/>
                    <a:pt x="468" y="721"/>
                  </a:cubicBezTo>
                  <a:cubicBezTo>
                    <a:pt x="468" y="722"/>
                    <a:pt x="469" y="724"/>
                    <a:pt x="471" y="725"/>
                  </a:cubicBezTo>
                  <a:cubicBezTo>
                    <a:pt x="474" y="726"/>
                    <a:pt x="476" y="728"/>
                    <a:pt x="476" y="730"/>
                  </a:cubicBezTo>
                  <a:cubicBezTo>
                    <a:pt x="477" y="731"/>
                    <a:pt x="478" y="734"/>
                    <a:pt x="478" y="737"/>
                  </a:cubicBezTo>
                  <a:cubicBezTo>
                    <a:pt x="478" y="741"/>
                    <a:pt x="479" y="744"/>
                    <a:pt x="481" y="745"/>
                  </a:cubicBezTo>
                  <a:cubicBezTo>
                    <a:pt x="482" y="745"/>
                    <a:pt x="483" y="746"/>
                    <a:pt x="485" y="748"/>
                  </a:cubicBezTo>
                  <a:cubicBezTo>
                    <a:pt x="486" y="749"/>
                    <a:pt x="488" y="752"/>
                    <a:pt x="488" y="753"/>
                  </a:cubicBezTo>
                  <a:cubicBezTo>
                    <a:pt x="488" y="756"/>
                    <a:pt x="491" y="760"/>
                    <a:pt x="492" y="760"/>
                  </a:cubicBezTo>
                  <a:cubicBezTo>
                    <a:pt x="494" y="760"/>
                    <a:pt x="494" y="763"/>
                    <a:pt x="496" y="763"/>
                  </a:cubicBezTo>
                  <a:cubicBezTo>
                    <a:pt x="498" y="763"/>
                    <a:pt x="502" y="765"/>
                    <a:pt x="505" y="769"/>
                  </a:cubicBezTo>
                  <a:cubicBezTo>
                    <a:pt x="508" y="771"/>
                    <a:pt x="510" y="773"/>
                    <a:pt x="511" y="774"/>
                  </a:cubicBezTo>
                  <a:cubicBezTo>
                    <a:pt x="512" y="775"/>
                    <a:pt x="512" y="775"/>
                    <a:pt x="512" y="775"/>
                  </a:cubicBezTo>
                  <a:cubicBezTo>
                    <a:pt x="513" y="776"/>
                    <a:pt x="514" y="777"/>
                    <a:pt x="513" y="778"/>
                  </a:cubicBezTo>
                  <a:cubicBezTo>
                    <a:pt x="511" y="778"/>
                    <a:pt x="509" y="779"/>
                    <a:pt x="509" y="780"/>
                  </a:cubicBezTo>
                  <a:cubicBezTo>
                    <a:pt x="510" y="780"/>
                    <a:pt x="511" y="780"/>
                    <a:pt x="512" y="781"/>
                  </a:cubicBezTo>
                  <a:cubicBezTo>
                    <a:pt x="512" y="781"/>
                    <a:pt x="512" y="781"/>
                    <a:pt x="512" y="782"/>
                  </a:cubicBezTo>
                  <a:cubicBezTo>
                    <a:pt x="512" y="781"/>
                    <a:pt x="512" y="781"/>
                    <a:pt x="512" y="781"/>
                  </a:cubicBezTo>
                  <a:cubicBezTo>
                    <a:pt x="513" y="781"/>
                    <a:pt x="515" y="782"/>
                    <a:pt x="515" y="784"/>
                  </a:cubicBezTo>
                  <a:cubicBezTo>
                    <a:pt x="516" y="785"/>
                    <a:pt x="518" y="786"/>
                    <a:pt x="520" y="786"/>
                  </a:cubicBezTo>
                  <a:cubicBezTo>
                    <a:pt x="522" y="786"/>
                    <a:pt x="524" y="785"/>
                    <a:pt x="525" y="785"/>
                  </a:cubicBezTo>
                  <a:cubicBezTo>
                    <a:pt x="525" y="784"/>
                    <a:pt x="526" y="784"/>
                    <a:pt x="527" y="784"/>
                  </a:cubicBezTo>
                  <a:cubicBezTo>
                    <a:pt x="527" y="784"/>
                    <a:pt x="528" y="784"/>
                    <a:pt x="529" y="784"/>
                  </a:cubicBezTo>
                  <a:cubicBezTo>
                    <a:pt x="529" y="784"/>
                    <a:pt x="530" y="784"/>
                    <a:pt x="530" y="784"/>
                  </a:cubicBezTo>
                  <a:cubicBezTo>
                    <a:pt x="531" y="784"/>
                    <a:pt x="532" y="784"/>
                    <a:pt x="532" y="784"/>
                  </a:cubicBezTo>
                  <a:cubicBezTo>
                    <a:pt x="534" y="783"/>
                    <a:pt x="536" y="782"/>
                    <a:pt x="540" y="782"/>
                  </a:cubicBezTo>
                  <a:cubicBezTo>
                    <a:pt x="540" y="782"/>
                    <a:pt x="541" y="782"/>
                    <a:pt x="541" y="782"/>
                  </a:cubicBezTo>
                  <a:cubicBezTo>
                    <a:pt x="542" y="782"/>
                    <a:pt x="542" y="782"/>
                    <a:pt x="542" y="782"/>
                  </a:cubicBezTo>
                  <a:cubicBezTo>
                    <a:pt x="547" y="782"/>
                    <a:pt x="553" y="782"/>
                    <a:pt x="554" y="780"/>
                  </a:cubicBezTo>
                  <a:cubicBezTo>
                    <a:pt x="555" y="779"/>
                    <a:pt x="555" y="779"/>
                    <a:pt x="556" y="779"/>
                  </a:cubicBezTo>
                  <a:cubicBezTo>
                    <a:pt x="557" y="779"/>
                    <a:pt x="558" y="780"/>
                    <a:pt x="558" y="782"/>
                  </a:cubicBezTo>
                  <a:cubicBezTo>
                    <a:pt x="558" y="785"/>
                    <a:pt x="556" y="788"/>
                    <a:pt x="556" y="790"/>
                  </a:cubicBezTo>
                  <a:cubicBezTo>
                    <a:pt x="556" y="792"/>
                    <a:pt x="553" y="797"/>
                    <a:pt x="551" y="799"/>
                  </a:cubicBezTo>
                  <a:cubicBezTo>
                    <a:pt x="549" y="801"/>
                    <a:pt x="546" y="804"/>
                    <a:pt x="546" y="806"/>
                  </a:cubicBezTo>
                  <a:cubicBezTo>
                    <a:pt x="545" y="808"/>
                    <a:pt x="542" y="811"/>
                    <a:pt x="539" y="814"/>
                  </a:cubicBezTo>
                  <a:cubicBezTo>
                    <a:pt x="535" y="819"/>
                    <a:pt x="528" y="824"/>
                    <a:pt x="525" y="825"/>
                  </a:cubicBezTo>
                  <a:cubicBezTo>
                    <a:pt x="522" y="826"/>
                    <a:pt x="520" y="827"/>
                    <a:pt x="515" y="831"/>
                  </a:cubicBezTo>
                  <a:cubicBezTo>
                    <a:pt x="510" y="835"/>
                    <a:pt x="504" y="839"/>
                    <a:pt x="502" y="842"/>
                  </a:cubicBezTo>
                  <a:cubicBezTo>
                    <a:pt x="502" y="842"/>
                    <a:pt x="502" y="842"/>
                    <a:pt x="502" y="842"/>
                  </a:cubicBezTo>
                  <a:cubicBezTo>
                    <a:pt x="501" y="843"/>
                    <a:pt x="500" y="843"/>
                    <a:pt x="500" y="843"/>
                  </a:cubicBezTo>
                  <a:cubicBezTo>
                    <a:pt x="500" y="843"/>
                    <a:pt x="500" y="843"/>
                    <a:pt x="500" y="843"/>
                  </a:cubicBezTo>
                  <a:cubicBezTo>
                    <a:pt x="500" y="843"/>
                    <a:pt x="499" y="843"/>
                    <a:pt x="499" y="843"/>
                  </a:cubicBezTo>
                  <a:cubicBezTo>
                    <a:pt x="499" y="843"/>
                    <a:pt x="499" y="843"/>
                    <a:pt x="498" y="844"/>
                  </a:cubicBezTo>
                  <a:cubicBezTo>
                    <a:pt x="497" y="845"/>
                    <a:pt x="496" y="844"/>
                    <a:pt x="495" y="846"/>
                  </a:cubicBezTo>
                  <a:cubicBezTo>
                    <a:pt x="494" y="847"/>
                    <a:pt x="491" y="852"/>
                    <a:pt x="489" y="856"/>
                  </a:cubicBezTo>
                  <a:cubicBezTo>
                    <a:pt x="488" y="859"/>
                    <a:pt x="486" y="862"/>
                    <a:pt x="487" y="863"/>
                  </a:cubicBezTo>
                  <a:cubicBezTo>
                    <a:pt x="487" y="865"/>
                    <a:pt x="491" y="865"/>
                    <a:pt x="490" y="867"/>
                  </a:cubicBezTo>
                  <a:cubicBezTo>
                    <a:pt x="488" y="868"/>
                    <a:pt x="488" y="870"/>
                    <a:pt x="489" y="870"/>
                  </a:cubicBezTo>
                  <a:cubicBezTo>
                    <a:pt x="489" y="870"/>
                    <a:pt x="489" y="872"/>
                    <a:pt x="489" y="874"/>
                  </a:cubicBezTo>
                  <a:cubicBezTo>
                    <a:pt x="489" y="876"/>
                    <a:pt x="491" y="876"/>
                    <a:pt x="491" y="879"/>
                  </a:cubicBezTo>
                  <a:cubicBezTo>
                    <a:pt x="491" y="882"/>
                    <a:pt x="495" y="880"/>
                    <a:pt x="495" y="883"/>
                  </a:cubicBezTo>
                  <a:cubicBezTo>
                    <a:pt x="495" y="883"/>
                    <a:pt x="495" y="883"/>
                    <a:pt x="495" y="883"/>
                  </a:cubicBezTo>
                  <a:cubicBezTo>
                    <a:pt x="495" y="886"/>
                    <a:pt x="496" y="892"/>
                    <a:pt x="496" y="894"/>
                  </a:cubicBezTo>
                  <a:cubicBezTo>
                    <a:pt x="495" y="896"/>
                    <a:pt x="497" y="902"/>
                    <a:pt x="497" y="903"/>
                  </a:cubicBezTo>
                  <a:cubicBezTo>
                    <a:pt x="498" y="904"/>
                    <a:pt x="492" y="911"/>
                    <a:pt x="488" y="912"/>
                  </a:cubicBezTo>
                  <a:cubicBezTo>
                    <a:pt x="484" y="914"/>
                    <a:pt x="480" y="914"/>
                    <a:pt x="477" y="916"/>
                  </a:cubicBezTo>
                  <a:cubicBezTo>
                    <a:pt x="473" y="918"/>
                    <a:pt x="473" y="920"/>
                    <a:pt x="471" y="921"/>
                  </a:cubicBezTo>
                  <a:cubicBezTo>
                    <a:pt x="468" y="922"/>
                    <a:pt x="467" y="921"/>
                    <a:pt x="466" y="923"/>
                  </a:cubicBezTo>
                  <a:cubicBezTo>
                    <a:pt x="464" y="925"/>
                    <a:pt x="464" y="925"/>
                    <a:pt x="463" y="926"/>
                  </a:cubicBezTo>
                  <a:cubicBezTo>
                    <a:pt x="462" y="926"/>
                    <a:pt x="461" y="927"/>
                    <a:pt x="462" y="929"/>
                  </a:cubicBezTo>
                  <a:cubicBezTo>
                    <a:pt x="463" y="931"/>
                    <a:pt x="464" y="931"/>
                    <a:pt x="465" y="935"/>
                  </a:cubicBezTo>
                  <a:cubicBezTo>
                    <a:pt x="465" y="938"/>
                    <a:pt x="466" y="939"/>
                    <a:pt x="466" y="940"/>
                  </a:cubicBezTo>
                  <a:cubicBezTo>
                    <a:pt x="465" y="942"/>
                    <a:pt x="466" y="945"/>
                    <a:pt x="465" y="947"/>
                  </a:cubicBezTo>
                  <a:cubicBezTo>
                    <a:pt x="465" y="948"/>
                    <a:pt x="463" y="949"/>
                    <a:pt x="458" y="950"/>
                  </a:cubicBezTo>
                  <a:cubicBezTo>
                    <a:pt x="457" y="950"/>
                    <a:pt x="456" y="951"/>
                    <a:pt x="455" y="951"/>
                  </a:cubicBezTo>
                  <a:cubicBezTo>
                    <a:pt x="455" y="1035"/>
                    <a:pt x="455" y="1035"/>
                    <a:pt x="455" y="1035"/>
                  </a:cubicBezTo>
                  <a:cubicBezTo>
                    <a:pt x="682" y="1035"/>
                    <a:pt x="682" y="1035"/>
                    <a:pt x="682" y="1035"/>
                  </a:cubicBezTo>
                  <a:cubicBezTo>
                    <a:pt x="682" y="742"/>
                    <a:pt x="682" y="742"/>
                    <a:pt x="682" y="742"/>
                  </a:cubicBezTo>
                  <a:cubicBezTo>
                    <a:pt x="681" y="741"/>
                    <a:pt x="682" y="738"/>
                    <a:pt x="681" y="737"/>
                  </a:cubicBezTo>
                  <a:cubicBezTo>
                    <a:pt x="681" y="737"/>
                    <a:pt x="680" y="737"/>
                    <a:pt x="680" y="737"/>
                  </a:cubicBezTo>
                  <a:cubicBezTo>
                    <a:pt x="679" y="737"/>
                    <a:pt x="678" y="739"/>
                    <a:pt x="679" y="740"/>
                  </a:cubicBezTo>
                  <a:cubicBezTo>
                    <a:pt x="680" y="740"/>
                    <a:pt x="677" y="744"/>
                    <a:pt x="673" y="744"/>
                  </a:cubicBezTo>
                  <a:cubicBezTo>
                    <a:pt x="673" y="744"/>
                    <a:pt x="673" y="744"/>
                    <a:pt x="673" y="744"/>
                  </a:cubicBezTo>
                  <a:cubicBezTo>
                    <a:pt x="669" y="744"/>
                    <a:pt x="661" y="736"/>
                    <a:pt x="661" y="735"/>
                  </a:cubicBezTo>
                  <a:cubicBezTo>
                    <a:pt x="661" y="735"/>
                    <a:pt x="669" y="735"/>
                    <a:pt x="669" y="733"/>
                  </a:cubicBezTo>
                  <a:cubicBezTo>
                    <a:pt x="669" y="733"/>
                    <a:pt x="669" y="733"/>
                    <a:pt x="668" y="733"/>
                  </a:cubicBezTo>
                  <a:cubicBezTo>
                    <a:pt x="668" y="733"/>
                    <a:pt x="667" y="733"/>
                    <a:pt x="667" y="733"/>
                  </a:cubicBezTo>
                  <a:cubicBezTo>
                    <a:pt x="666" y="733"/>
                    <a:pt x="665" y="733"/>
                    <a:pt x="665" y="733"/>
                  </a:cubicBezTo>
                  <a:cubicBezTo>
                    <a:pt x="664" y="733"/>
                    <a:pt x="663" y="733"/>
                    <a:pt x="663" y="733"/>
                  </a:cubicBezTo>
                  <a:cubicBezTo>
                    <a:pt x="660" y="732"/>
                    <a:pt x="659" y="730"/>
                    <a:pt x="657" y="728"/>
                  </a:cubicBezTo>
                  <a:cubicBezTo>
                    <a:pt x="658" y="728"/>
                    <a:pt x="658" y="728"/>
                    <a:pt x="658" y="728"/>
                  </a:cubicBezTo>
                  <a:cubicBezTo>
                    <a:pt x="658" y="728"/>
                    <a:pt x="659" y="727"/>
                    <a:pt x="659" y="726"/>
                  </a:cubicBezTo>
                  <a:cubicBezTo>
                    <a:pt x="659" y="727"/>
                    <a:pt x="658" y="728"/>
                    <a:pt x="658" y="728"/>
                  </a:cubicBezTo>
                  <a:cubicBezTo>
                    <a:pt x="657" y="728"/>
                    <a:pt x="657" y="728"/>
                    <a:pt x="657" y="728"/>
                  </a:cubicBezTo>
                  <a:cubicBezTo>
                    <a:pt x="656" y="728"/>
                    <a:pt x="656" y="728"/>
                    <a:pt x="656" y="728"/>
                  </a:cubicBezTo>
                  <a:cubicBezTo>
                    <a:pt x="654" y="727"/>
                    <a:pt x="652" y="727"/>
                    <a:pt x="652" y="726"/>
                  </a:cubicBezTo>
                  <a:cubicBezTo>
                    <a:pt x="651" y="725"/>
                    <a:pt x="652" y="724"/>
                    <a:pt x="650" y="723"/>
                  </a:cubicBezTo>
                  <a:cubicBezTo>
                    <a:pt x="649" y="721"/>
                    <a:pt x="648" y="721"/>
                    <a:pt x="648" y="720"/>
                  </a:cubicBezTo>
                  <a:cubicBezTo>
                    <a:pt x="648" y="719"/>
                    <a:pt x="647" y="718"/>
                    <a:pt x="645" y="718"/>
                  </a:cubicBezTo>
                  <a:cubicBezTo>
                    <a:pt x="644" y="718"/>
                    <a:pt x="644" y="718"/>
                    <a:pt x="643" y="718"/>
                  </a:cubicBezTo>
                  <a:cubicBezTo>
                    <a:pt x="642" y="719"/>
                    <a:pt x="641" y="719"/>
                    <a:pt x="640" y="719"/>
                  </a:cubicBezTo>
                  <a:cubicBezTo>
                    <a:pt x="637" y="719"/>
                    <a:pt x="635" y="718"/>
                    <a:pt x="634" y="718"/>
                  </a:cubicBezTo>
                  <a:cubicBezTo>
                    <a:pt x="633" y="718"/>
                    <a:pt x="633" y="718"/>
                    <a:pt x="632" y="718"/>
                  </a:cubicBezTo>
                  <a:cubicBezTo>
                    <a:pt x="631" y="718"/>
                    <a:pt x="630" y="718"/>
                    <a:pt x="630" y="718"/>
                  </a:cubicBezTo>
                  <a:cubicBezTo>
                    <a:pt x="629" y="718"/>
                    <a:pt x="628" y="719"/>
                    <a:pt x="626" y="719"/>
                  </a:cubicBezTo>
                  <a:cubicBezTo>
                    <a:pt x="624" y="719"/>
                    <a:pt x="622" y="718"/>
                    <a:pt x="619" y="718"/>
                  </a:cubicBezTo>
                  <a:cubicBezTo>
                    <a:pt x="617" y="718"/>
                    <a:pt x="614" y="718"/>
                    <a:pt x="613" y="718"/>
                  </a:cubicBezTo>
                  <a:cubicBezTo>
                    <a:pt x="611" y="717"/>
                    <a:pt x="595" y="715"/>
                    <a:pt x="593" y="713"/>
                  </a:cubicBezTo>
                  <a:cubicBezTo>
                    <a:pt x="592" y="712"/>
                    <a:pt x="593" y="708"/>
                    <a:pt x="589" y="707"/>
                  </a:cubicBezTo>
                  <a:cubicBezTo>
                    <a:pt x="588" y="707"/>
                    <a:pt x="588" y="707"/>
                    <a:pt x="587" y="707"/>
                  </a:cubicBezTo>
                  <a:cubicBezTo>
                    <a:pt x="586" y="707"/>
                    <a:pt x="585" y="707"/>
                    <a:pt x="584" y="708"/>
                  </a:cubicBezTo>
                  <a:cubicBezTo>
                    <a:pt x="583" y="708"/>
                    <a:pt x="581" y="709"/>
                    <a:pt x="580" y="709"/>
                  </a:cubicBezTo>
                  <a:cubicBezTo>
                    <a:pt x="580" y="709"/>
                    <a:pt x="580" y="709"/>
                    <a:pt x="580" y="709"/>
                  </a:cubicBezTo>
                  <a:cubicBezTo>
                    <a:pt x="577" y="708"/>
                    <a:pt x="570" y="706"/>
                    <a:pt x="567" y="704"/>
                  </a:cubicBezTo>
                  <a:cubicBezTo>
                    <a:pt x="564" y="701"/>
                    <a:pt x="562" y="702"/>
                    <a:pt x="560" y="701"/>
                  </a:cubicBezTo>
                  <a:cubicBezTo>
                    <a:pt x="558" y="700"/>
                    <a:pt x="558" y="699"/>
                    <a:pt x="556" y="696"/>
                  </a:cubicBezTo>
                  <a:cubicBezTo>
                    <a:pt x="555" y="695"/>
                    <a:pt x="554" y="692"/>
                    <a:pt x="553" y="691"/>
                  </a:cubicBezTo>
                  <a:moveTo>
                    <a:pt x="450" y="685"/>
                  </a:moveTo>
                  <a:cubicBezTo>
                    <a:pt x="450" y="685"/>
                    <a:pt x="450" y="685"/>
                    <a:pt x="450" y="685"/>
                  </a:cubicBezTo>
                  <a:cubicBezTo>
                    <a:pt x="449" y="685"/>
                    <a:pt x="449" y="688"/>
                    <a:pt x="450" y="691"/>
                  </a:cubicBezTo>
                  <a:cubicBezTo>
                    <a:pt x="453" y="691"/>
                    <a:pt x="453" y="691"/>
                    <a:pt x="453" y="691"/>
                  </a:cubicBezTo>
                  <a:cubicBezTo>
                    <a:pt x="452" y="689"/>
                    <a:pt x="450" y="685"/>
                    <a:pt x="450" y="685"/>
                  </a:cubicBezTo>
                  <a:moveTo>
                    <a:pt x="347" y="643"/>
                  </a:moveTo>
                  <a:cubicBezTo>
                    <a:pt x="348" y="643"/>
                    <a:pt x="349" y="642"/>
                    <a:pt x="351" y="642"/>
                  </a:cubicBezTo>
                  <a:cubicBezTo>
                    <a:pt x="352" y="642"/>
                    <a:pt x="353" y="642"/>
                    <a:pt x="354" y="642"/>
                  </a:cubicBezTo>
                  <a:cubicBezTo>
                    <a:pt x="355" y="642"/>
                    <a:pt x="356" y="642"/>
                    <a:pt x="355" y="642"/>
                  </a:cubicBezTo>
                  <a:cubicBezTo>
                    <a:pt x="355" y="643"/>
                    <a:pt x="353" y="645"/>
                    <a:pt x="353" y="647"/>
                  </a:cubicBezTo>
                  <a:cubicBezTo>
                    <a:pt x="353" y="648"/>
                    <a:pt x="353" y="650"/>
                    <a:pt x="352" y="650"/>
                  </a:cubicBezTo>
                  <a:cubicBezTo>
                    <a:pt x="352" y="650"/>
                    <a:pt x="352" y="650"/>
                    <a:pt x="352" y="650"/>
                  </a:cubicBezTo>
                  <a:cubicBezTo>
                    <a:pt x="350" y="650"/>
                    <a:pt x="349" y="647"/>
                    <a:pt x="345" y="646"/>
                  </a:cubicBezTo>
                  <a:cubicBezTo>
                    <a:pt x="341" y="646"/>
                    <a:pt x="339" y="645"/>
                    <a:pt x="339" y="644"/>
                  </a:cubicBezTo>
                  <a:cubicBezTo>
                    <a:pt x="339" y="643"/>
                    <a:pt x="341" y="642"/>
                    <a:pt x="343" y="642"/>
                  </a:cubicBezTo>
                  <a:cubicBezTo>
                    <a:pt x="343" y="642"/>
                    <a:pt x="344" y="642"/>
                    <a:pt x="344" y="642"/>
                  </a:cubicBezTo>
                  <a:cubicBezTo>
                    <a:pt x="345" y="642"/>
                    <a:pt x="346" y="643"/>
                    <a:pt x="347" y="643"/>
                  </a:cubicBezTo>
                  <a:moveTo>
                    <a:pt x="316" y="627"/>
                  </a:moveTo>
                  <a:cubicBezTo>
                    <a:pt x="317" y="627"/>
                    <a:pt x="318" y="627"/>
                    <a:pt x="318" y="626"/>
                  </a:cubicBezTo>
                  <a:cubicBezTo>
                    <a:pt x="319" y="626"/>
                    <a:pt x="320" y="626"/>
                    <a:pt x="320" y="626"/>
                  </a:cubicBezTo>
                  <a:cubicBezTo>
                    <a:pt x="322" y="626"/>
                    <a:pt x="324" y="627"/>
                    <a:pt x="323" y="628"/>
                  </a:cubicBezTo>
                  <a:cubicBezTo>
                    <a:pt x="323" y="630"/>
                    <a:pt x="324" y="635"/>
                    <a:pt x="322" y="636"/>
                  </a:cubicBezTo>
                  <a:cubicBezTo>
                    <a:pt x="321" y="637"/>
                    <a:pt x="320" y="636"/>
                    <a:pt x="318" y="638"/>
                  </a:cubicBezTo>
                  <a:cubicBezTo>
                    <a:pt x="318" y="638"/>
                    <a:pt x="318" y="638"/>
                    <a:pt x="318" y="638"/>
                  </a:cubicBezTo>
                  <a:cubicBezTo>
                    <a:pt x="316" y="638"/>
                    <a:pt x="316" y="635"/>
                    <a:pt x="316" y="633"/>
                  </a:cubicBezTo>
                  <a:cubicBezTo>
                    <a:pt x="317" y="631"/>
                    <a:pt x="313" y="629"/>
                    <a:pt x="314" y="627"/>
                  </a:cubicBezTo>
                  <a:cubicBezTo>
                    <a:pt x="314" y="627"/>
                    <a:pt x="315" y="627"/>
                    <a:pt x="315" y="627"/>
                  </a:cubicBezTo>
                  <a:cubicBezTo>
                    <a:pt x="315" y="627"/>
                    <a:pt x="315" y="627"/>
                    <a:pt x="316" y="627"/>
                  </a:cubicBezTo>
                  <a:cubicBezTo>
                    <a:pt x="316" y="627"/>
                    <a:pt x="316" y="627"/>
                    <a:pt x="316" y="627"/>
                  </a:cubicBezTo>
                  <a:moveTo>
                    <a:pt x="320" y="624"/>
                  </a:moveTo>
                  <a:cubicBezTo>
                    <a:pt x="318" y="624"/>
                    <a:pt x="316" y="619"/>
                    <a:pt x="318" y="617"/>
                  </a:cubicBezTo>
                  <a:cubicBezTo>
                    <a:pt x="320" y="616"/>
                    <a:pt x="321" y="615"/>
                    <a:pt x="321" y="615"/>
                  </a:cubicBezTo>
                  <a:cubicBezTo>
                    <a:pt x="321" y="615"/>
                    <a:pt x="321" y="615"/>
                    <a:pt x="321" y="615"/>
                  </a:cubicBezTo>
                  <a:cubicBezTo>
                    <a:pt x="322" y="615"/>
                    <a:pt x="323" y="623"/>
                    <a:pt x="320" y="624"/>
                  </a:cubicBezTo>
                  <a:cubicBezTo>
                    <a:pt x="320" y="624"/>
                    <a:pt x="320" y="624"/>
                    <a:pt x="320" y="624"/>
                  </a:cubicBezTo>
                  <a:moveTo>
                    <a:pt x="445" y="594"/>
                  </a:moveTo>
                  <a:cubicBezTo>
                    <a:pt x="443" y="594"/>
                    <a:pt x="442" y="594"/>
                    <a:pt x="441" y="594"/>
                  </a:cubicBezTo>
                  <a:cubicBezTo>
                    <a:pt x="439" y="595"/>
                    <a:pt x="438" y="598"/>
                    <a:pt x="436" y="599"/>
                  </a:cubicBezTo>
                  <a:cubicBezTo>
                    <a:pt x="434" y="600"/>
                    <a:pt x="433" y="600"/>
                    <a:pt x="433" y="602"/>
                  </a:cubicBezTo>
                  <a:cubicBezTo>
                    <a:pt x="433" y="603"/>
                    <a:pt x="433" y="603"/>
                    <a:pt x="433" y="603"/>
                  </a:cubicBezTo>
                  <a:cubicBezTo>
                    <a:pt x="434" y="605"/>
                    <a:pt x="432" y="605"/>
                    <a:pt x="430" y="605"/>
                  </a:cubicBezTo>
                  <a:cubicBezTo>
                    <a:pt x="429" y="605"/>
                    <a:pt x="428" y="607"/>
                    <a:pt x="428" y="609"/>
                  </a:cubicBezTo>
                  <a:cubicBezTo>
                    <a:pt x="428" y="610"/>
                    <a:pt x="428" y="611"/>
                    <a:pt x="428" y="611"/>
                  </a:cubicBezTo>
                  <a:cubicBezTo>
                    <a:pt x="428" y="612"/>
                    <a:pt x="427" y="612"/>
                    <a:pt x="427" y="612"/>
                  </a:cubicBezTo>
                  <a:cubicBezTo>
                    <a:pt x="425" y="613"/>
                    <a:pt x="423" y="616"/>
                    <a:pt x="422" y="616"/>
                  </a:cubicBezTo>
                  <a:cubicBezTo>
                    <a:pt x="421" y="616"/>
                    <a:pt x="422" y="620"/>
                    <a:pt x="423" y="620"/>
                  </a:cubicBezTo>
                  <a:cubicBezTo>
                    <a:pt x="424" y="620"/>
                    <a:pt x="424" y="620"/>
                    <a:pt x="424" y="621"/>
                  </a:cubicBezTo>
                  <a:cubicBezTo>
                    <a:pt x="424" y="622"/>
                    <a:pt x="425" y="623"/>
                    <a:pt x="425" y="623"/>
                  </a:cubicBezTo>
                  <a:cubicBezTo>
                    <a:pt x="427" y="624"/>
                    <a:pt x="431" y="625"/>
                    <a:pt x="430" y="626"/>
                  </a:cubicBezTo>
                  <a:cubicBezTo>
                    <a:pt x="429" y="626"/>
                    <a:pt x="429" y="626"/>
                    <a:pt x="428" y="626"/>
                  </a:cubicBezTo>
                  <a:cubicBezTo>
                    <a:pt x="427" y="626"/>
                    <a:pt x="427" y="626"/>
                    <a:pt x="426" y="626"/>
                  </a:cubicBezTo>
                  <a:cubicBezTo>
                    <a:pt x="425" y="626"/>
                    <a:pt x="425" y="626"/>
                    <a:pt x="424" y="626"/>
                  </a:cubicBezTo>
                  <a:cubicBezTo>
                    <a:pt x="424" y="626"/>
                    <a:pt x="423" y="626"/>
                    <a:pt x="422" y="627"/>
                  </a:cubicBezTo>
                  <a:cubicBezTo>
                    <a:pt x="420" y="627"/>
                    <a:pt x="419" y="629"/>
                    <a:pt x="417" y="629"/>
                  </a:cubicBezTo>
                  <a:cubicBezTo>
                    <a:pt x="417" y="629"/>
                    <a:pt x="417" y="629"/>
                    <a:pt x="417" y="629"/>
                  </a:cubicBezTo>
                  <a:cubicBezTo>
                    <a:pt x="416" y="629"/>
                    <a:pt x="415" y="629"/>
                    <a:pt x="414" y="628"/>
                  </a:cubicBezTo>
                  <a:cubicBezTo>
                    <a:pt x="414" y="627"/>
                    <a:pt x="415" y="627"/>
                    <a:pt x="415" y="626"/>
                  </a:cubicBezTo>
                  <a:cubicBezTo>
                    <a:pt x="415" y="626"/>
                    <a:pt x="415" y="626"/>
                    <a:pt x="415" y="626"/>
                  </a:cubicBezTo>
                  <a:cubicBezTo>
                    <a:pt x="415" y="626"/>
                    <a:pt x="415" y="626"/>
                    <a:pt x="415" y="626"/>
                  </a:cubicBezTo>
                  <a:cubicBezTo>
                    <a:pt x="415" y="627"/>
                    <a:pt x="414" y="627"/>
                    <a:pt x="414" y="628"/>
                  </a:cubicBezTo>
                  <a:cubicBezTo>
                    <a:pt x="412" y="627"/>
                    <a:pt x="411" y="626"/>
                    <a:pt x="410" y="626"/>
                  </a:cubicBezTo>
                  <a:cubicBezTo>
                    <a:pt x="410" y="626"/>
                    <a:pt x="410" y="626"/>
                    <a:pt x="410" y="626"/>
                  </a:cubicBezTo>
                  <a:cubicBezTo>
                    <a:pt x="408" y="626"/>
                    <a:pt x="408" y="627"/>
                    <a:pt x="407" y="627"/>
                  </a:cubicBezTo>
                  <a:cubicBezTo>
                    <a:pt x="406" y="628"/>
                    <a:pt x="406" y="628"/>
                    <a:pt x="406" y="628"/>
                  </a:cubicBezTo>
                  <a:cubicBezTo>
                    <a:pt x="406" y="628"/>
                    <a:pt x="405" y="628"/>
                    <a:pt x="405" y="628"/>
                  </a:cubicBezTo>
                  <a:cubicBezTo>
                    <a:pt x="405" y="628"/>
                    <a:pt x="405" y="627"/>
                    <a:pt x="403" y="627"/>
                  </a:cubicBezTo>
                  <a:cubicBezTo>
                    <a:pt x="403" y="627"/>
                    <a:pt x="403" y="627"/>
                    <a:pt x="402" y="627"/>
                  </a:cubicBezTo>
                  <a:cubicBezTo>
                    <a:pt x="399" y="628"/>
                    <a:pt x="402" y="630"/>
                    <a:pt x="401" y="631"/>
                  </a:cubicBezTo>
                  <a:cubicBezTo>
                    <a:pt x="400" y="631"/>
                    <a:pt x="399" y="631"/>
                    <a:pt x="399" y="631"/>
                  </a:cubicBezTo>
                  <a:cubicBezTo>
                    <a:pt x="398" y="631"/>
                    <a:pt x="397" y="631"/>
                    <a:pt x="396" y="630"/>
                  </a:cubicBezTo>
                  <a:cubicBezTo>
                    <a:pt x="396" y="630"/>
                    <a:pt x="395" y="629"/>
                    <a:pt x="395" y="629"/>
                  </a:cubicBezTo>
                  <a:cubicBezTo>
                    <a:pt x="394" y="629"/>
                    <a:pt x="392" y="630"/>
                    <a:pt x="393" y="631"/>
                  </a:cubicBezTo>
                  <a:cubicBezTo>
                    <a:pt x="395" y="633"/>
                    <a:pt x="398" y="635"/>
                    <a:pt x="398" y="637"/>
                  </a:cubicBezTo>
                  <a:cubicBezTo>
                    <a:pt x="398" y="638"/>
                    <a:pt x="394" y="637"/>
                    <a:pt x="396" y="639"/>
                  </a:cubicBezTo>
                  <a:cubicBezTo>
                    <a:pt x="397" y="639"/>
                    <a:pt x="397" y="640"/>
                    <a:pt x="397" y="640"/>
                  </a:cubicBezTo>
                  <a:cubicBezTo>
                    <a:pt x="398" y="640"/>
                    <a:pt x="398" y="639"/>
                    <a:pt x="398" y="639"/>
                  </a:cubicBezTo>
                  <a:cubicBezTo>
                    <a:pt x="399" y="639"/>
                    <a:pt x="399" y="639"/>
                    <a:pt x="400" y="639"/>
                  </a:cubicBezTo>
                  <a:cubicBezTo>
                    <a:pt x="400" y="639"/>
                    <a:pt x="401" y="639"/>
                    <a:pt x="401" y="639"/>
                  </a:cubicBezTo>
                  <a:cubicBezTo>
                    <a:pt x="404" y="640"/>
                    <a:pt x="404" y="643"/>
                    <a:pt x="403" y="643"/>
                  </a:cubicBezTo>
                  <a:cubicBezTo>
                    <a:pt x="402" y="643"/>
                    <a:pt x="401" y="644"/>
                    <a:pt x="400" y="644"/>
                  </a:cubicBezTo>
                  <a:cubicBezTo>
                    <a:pt x="400" y="644"/>
                    <a:pt x="399" y="643"/>
                    <a:pt x="399" y="643"/>
                  </a:cubicBezTo>
                  <a:cubicBezTo>
                    <a:pt x="398" y="643"/>
                    <a:pt x="398" y="643"/>
                    <a:pt x="397" y="643"/>
                  </a:cubicBezTo>
                  <a:cubicBezTo>
                    <a:pt x="397" y="643"/>
                    <a:pt x="396" y="643"/>
                    <a:pt x="396" y="643"/>
                  </a:cubicBezTo>
                  <a:cubicBezTo>
                    <a:pt x="396" y="644"/>
                    <a:pt x="396" y="644"/>
                    <a:pt x="397" y="644"/>
                  </a:cubicBezTo>
                  <a:cubicBezTo>
                    <a:pt x="397" y="644"/>
                    <a:pt x="397" y="644"/>
                    <a:pt x="397" y="644"/>
                  </a:cubicBezTo>
                  <a:cubicBezTo>
                    <a:pt x="397" y="644"/>
                    <a:pt x="397" y="644"/>
                    <a:pt x="397" y="644"/>
                  </a:cubicBezTo>
                  <a:cubicBezTo>
                    <a:pt x="399" y="644"/>
                    <a:pt x="400" y="645"/>
                    <a:pt x="399" y="646"/>
                  </a:cubicBezTo>
                  <a:cubicBezTo>
                    <a:pt x="399" y="646"/>
                    <a:pt x="399" y="646"/>
                    <a:pt x="398" y="646"/>
                  </a:cubicBezTo>
                  <a:cubicBezTo>
                    <a:pt x="398" y="646"/>
                    <a:pt x="397" y="646"/>
                    <a:pt x="397" y="646"/>
                  </a:cubicBezTo>
                  <a:cubicBezTo>
                    <a:pt x="396" y="646"/>
                    <a:pt x="396" y="646"/>
                    <a:pt x="396" y="646"/>
                  </a:cubicBezTo>
                  <a:cubicBezTo>
                    <a:pt x="396" y="646"/>
                    <a:pt x="395" y="646"/>
                    <a:pt x="395" y="646"/>
                  </a:cubicBezTo>
                  <a:cubicBezTo>
                    <a:pt x="395" y="647"/>
                    <a:pt x="398" y="650"/>
                    <a:pt x="396" y="651"/>
                  </a:cubicBezTo>
                  <a:cubicBezTo>
                    <a:pt x="396" y="651"/>
                    <a:pt x="396" y="651"/>
                    <a:pt x="396" y="651"/>
                  </a:cubicBezTo>
                  <a:cubicBezTo>
                    <a:pt x="395" y="651"/>
                    <a:pt x="395" y="650"/>
                    <a:pt x="394" y="650"/>
                  </a:cubicBezTo>
                  <a:cubicBezTo>
                    <a:pt x="393" y="649"/>
                    <a:pt x="392" y="649"/>
                    <a:pt x="391" y="649"/>
                  </a:cubicBezTo>
                  <a:cubicBezTo>
                    <a:pt x="391" y="649"/>
                    <a:pt x="391" y="649"/>
                    <a:pt x="391" y="649"/>
                  </a:cubicBezTo>
                  <a:cubicBezTo>
                    <a:pt x="391" y="649"/>
                    <a:pt x="391" y="649"/>
                    <a:pt x="391" y="649"/>
                  </a:cubicBezTo>
                  <a:cubicBezTo>
                    <a:pt x="389" y="649"/>
                    <a:pt x="388" y="647"/>
                    <a:pt x="388" y="645"/>
                  </a:cubicBezTo>
                  <a:cubicBezTo>
                    <a:pt x="389" y="644"/>
                    <a:pt x="385" y="643"/>
                    <a:pt x="387" y="641"/>
                  </a:cubicBezTo>
                  <a:cubicBezTo>
                    <a:pt x="388" y="641"/>
                    <a:pt x="388" y="641"/>
                    <a:pt x="389" y="641"/>
                  </a:cubicBezTo>
                  <a:cubicBezTo>
                    <a:pt x="390" y="641"/>
                    <a:pt x="390" y="641"/>
                    <a:pt x="391" y="641"/>
                  </a:cubicBezTo>
                  <a:cubicBezTo>
                    <a:pt x="392" y="641"/>
                    <a:pt x="392" y="641"/>
                    <a:pt x="393" y="641"/>
                  </a:cubicBezTo>
                  <a:cubicBezTo>
                    <a:pt x="393" y="641"/>
                    <a:pt x="393" y="641"/>
                    <a:pt x="393" y="641"/>
                  </a:cubicBezTo>
                  <a:cubicBezTo>
                    <a:pt x="393" y="640"/>
                    <a:pt x="391" y="639"/>
                    <a:pt x="389" y="639"/>
                  </a:cubicBezTo>
                  <a:cubicBezTo>
                    <a:pt x="389" y="639"/>
                    <a:pt x="388" y="639"/>
                    <a:pt x="388" y="639"/>
                  </a:cubicBezTo>
                  <a:cubicBezTo>
                    <a:pt x="387" y="640"/>
                    <a:pt x="387" y="640"/>
                    <a:pt x="386" y="640"/>
                  </a:cubicBezTo>
                  <a:cubicBezTo>
                    <a:pt x="385" y="640"/>
                    <a:pt x="384" y="639"/>
                    <a:pt x="384" y="638"/>
                  </a:cubicBezTo>
                  <a:cubicBezTo>
                    <a:pt x="384" y="637"/>
                    <a:pt x="383" y="635"/>
                    <a:pt x="381" y="634"/>
                  </a:cubicBezTo>
                  <a:cubicBezTo>
                    <a:pt x="380" y="634"/>
                    <a:pt x="380" y="634"/>
                    <a:pt x="380" y="634"/>
                  </a:cubicBezTo>
                  <a:cubicBezTo>
                    <a:pt x="379" y="633"/>
                    <a:pt x="378" y="631"/>
                    <a:pt x="377" y="630"/>
                  </a:cubicBezTo>
                  <a:cubicBezTo>
                    <a:pt x="375" y="629"/>
                    <a:pt x="375" y="625"/>
                    <a:pt x="377" y="623"/>
                  </a:cubicBezTo>
                  <a:cubicBezTo>
                    <a:pt x="378" y="622"/>
                    <a:pt x="377" y="621"/>
                    <a:pt x="375" y="620"/>
                  </a:cubicBezTo>
                  <a:cubicBezTo>
                    <a:pt x="375" y="620"/>
                    <a:pt x="375" y="620"/>
                    <a:pt x="375" y="620"/>
                  </a:cubicBezTo>
                  <a:cubicBezTo>
                    <a:pt x="374" y="620"/>
                    <a:pt x="372" y="619"/>
                    <a:pt x="371" y="618"/>
                  </a:cubicBezTo>
                  <a:cubicBezTo>
                    <a:pt x="370" y="617"/>
                    <a:pt x="369" y="616"/>
                    <a:pt x="368" y="616"/>
                  </a:cubicBezTo>
                  <a:cubicBezTo>
                    <a:pt x="367" y="615"/>
                    <a:pt x="366" y="615"/>
                    <a:pt x="366" y="615"/>
                  </a:cubicBezTo>
                  <a:cubicBezTo>
                    <a:pt x="363" y="615"/>
                    <a:pt x="361" y="614"/>
                    <a:pt x="361" y="613"/>
                  </a:cubicBezTo>
                  <a:cubicBezTo>
                    <a:pt x="360" y="612"/>
                    <a:pt x="357" y="612"/>
                    <a:pt x="356" y="611"/>
                  </a:cubicBezTo>
                  <a:cubicBezTo>
                    <a:pt x="355" y="610"/>
                    <a:pt x="351" y="606"/>
                    <a:pt x="351" y="604"/>
                  </a:cubicBezTo>
                  <a:cubicBezTo>
                    <a:pt x="351" y="603"/>
                    <a:pt x="349" y="603"/>
                    <a:pt x="347" y="603"/>
                  </a:cubicBezTo>
                  <a:cubicBezTo>
                    <a:pt x="347" y="603"/>
                    <a:pt x="347" y="603"/>
                    <a:pt x="347" y="603"/>
                  </a:cubicBezTo>
                  <a:cubicBezTo>
                    <a:pt x="346" y="603"/>
                    <a:pt x="346" y="602"/>
                    <a:pt x="346" y="601"/>
                  </a:cubicBezTo>
                  <a:cubicBezTo>
                    <a:pt x="346" y="601"/>
                    <a:pt x="346" y="601"/>
                    <a:pt x="347" y="601"/>
                  </a:cubicBezTo>
                  <a:cubicBezTo>
                    <a:pt x="346" y="601"/>
                    <a:pt x="346" y="601"/>
                    <a:pt x="346" y="601"/>
                  </a:cubicBezTo>
                  <a:cubicBezTo>
                    <a:pt x="346" y="600"/>
                    <a:pt x="345" y="600"/>
                    <a:pt x="345" y="600"/>
                  </a:cubicBezTo>
                  <a:cubicBezTo>
                    <a:pt x="344" y="599"/>
                    <a:pt x="344" y="599"/>
                    <a:pt x="344" y="599"/>
                  </a:cubicBezTo>
                  <a:cubicBezTo>
                    <a:pt x="343" y="599"/>
                    <a:pt x="342" y="600"/>
                    <a:pt x="341" y="600"/>
                  </a:cubicBezTo>
                  <a:cubicBezTo>
                    <a:pt x="339" y="601"/>
                    <a:pt x="338" y="601"/>
                    <a:pt x="339" y="603"/>
                  </a:cubicBezTo>
                  <a:cubicBezTo>
                    <a:pt x="340" y="605"/>
                    <a:pt x="337" y="605"/>
                    <a:pt x="338" y="607"/>
                  </a:cubicBezTo>
                  <a:cubicBezTo>
                    <a:pt x="340" y="610"/>
                    <a:pt x="345" y="610"/>
                    <a:pt x="346" y="614"/>
                  </a:cubicBezTo>
                  <a:cubicBezTo>
                    <a:pt x="348" y="618"/>
                    <a:pt x="352" y="621"/>
                    <a:pt x="355" y="621"/>
                  </a:cubicBezTo>
                  <a:cubicBezTo>
                    <a:pt x="355" y="621"/>
                    <a:pt x="355" y="621"/>
                    <a:pt x="355" y="621"/>
                  </a:cubicBezTo>
                  <a:cubicBezTo>
                    <a:pt x="355" y="621"/>
                    <a:pt x="356" y="621"/>
                    <a:pt x="356" y="621"/>
                  </a:cubicBezTo>
                  <a:cubicBezTo>
                    <a:pt x="359" y="621"/>
                    <a:pt x="357" y="623"/>
                    <a:pt x="359" y="624"/>
                  </a:cubicBezTo>
                  <a:cubicBezTo>
                    <a:pt x="362" y="625"/>
                    <a:pt x="371" y="628"/>
                    <a:pt x="371" y="631"/>
                  </a:cubicBezTo>
                  <a:cubicBezTo>
                    <a:pt x="371" y="632"/>
                    <a:pt x="370" y="632"/>
                    <a:pt x="370" y="632"/>
                  </a:cubicBezTo>
                  <a:cubicBezTo>
                    <a:pt x="369" y="632"/>
                    <a:pt x="368" y="631"/>
                    <a:pt x="367" y="630"/>
                  </a:cubicBezTo>
                  <a:cubicBezTo>
                    <a:pt x="366" y="630"/>
                    <a:pt x="365" y="630"/>
                    <a:pt x="364" y="630"/>
                  </a:cubicBezTo>
                  <a:cubicBezTo>
                    <a:pt x="362" y="630"/>
                    <a:pt x="361" y="631"/>
                    <a:pt x="361" y="632"/>
                  </a:cubicBezTo>
                  <a:cubicBezTo>
                    <a:pt x="362" y="634"/>
                    <a:pt x="365" y="635"/>
                    <a:pt x="364" y="636"/>
                  </a:cubicBezTo>
                  <a:cubicBezTo>
                    <a:pt x="362" y="638"/>
                    <a:pt x="361" y="638"/>
                    <a:pt x="360" y="639"/>
                  </a:cubicBezTo>
                  <a:cubicBezTo>
                    <a:pt x="360" y="640"/>
                    <a:pt x="358" y="643"/>
                    <a:pt x="358" y="643"/>
                  </a:cubicBezTo>
                  <a:cubicBezTo>
                    <a:pt x="357" y="643"/>
                    <a:pt x="356" y="640"/>
                    <a:pt x="357" y="639"/>
                  </a:cubicBezTo>
                  <a:cubicBezTo>
                    <a:pt x="359" y="638"/>
                    <a:pt x="358" y="635"/>
                    <a:pt x="357" y="634"/>
                  </a:cubicBezTo>
                  <a:cubicBezTo>
                    <a:pt x="356" y="633"/>
                    <a:pt x="357" y="631"/>
                    <a:pt x="355" y="631"/>
                  </a:cubicBezTo>
                  <a:cubicBezTo>
                    <a:pt x="353" y="631"/>
                    <a:pt x="353" y="629"/>
                    <a:pt x="351" y="628"/>
                  </a:cubicBezTo>
                  <a:cubicBezTo>
                    <a:pt x="349" y="628"/>
                    <a:pt x="347" y="627"/>
                    <a:pt x="346" y="626"/>
                  </a:cubicBezTo>
                  <a:cubicBezTo>
                    <a:pt x="345" y="625"/>
                    <a:pt x="343" y="625"/>
                    <a:pt x="341" y="624"/>
                  </a:cubicBezTo>
                  <a:cubicBezTo>
                    <a:pt x="339" y="623"/>
                    <a:pt x="337" y="621"/>
                    <a:pt x="333" y="618"/>
                  </a:cubicBezTo>
                  <a:cubicBezTo>
                    <a:pt x="329" y="616"/>
                    <a:pt x="328" y="614"/>
                    <a:pt x="328" y="613"/>
                  </a:cubicBezTo>
                  <a:cubicBezTo>
                    <a:pt x="327" y="612"/>
                    <a:pt x="327" y="611"/>
                    <a:pt x="326" y="610"/>
                  </a:cubicBezTo>
                  <a:cubicBezTo>
                    <a:pt x="325" y="609"/>
                    <a:pt x="322" y="607"/>
                    <a:pt x="319" y="607"/>
                  </a:cubicBezTo>
                  <a:cubicBezTo>
                    <a:pt x="319" y="607"/>
                    <a:pt x="318" y="607"/>
                    <a:pt x="318" y="607"/>
                  </a:cubicBezTo>
                  <a:cubicBezTo>
                    <a:pt x="315" y="608"/>
                    <a:pt x="316" y="609"/>
                    <a:pt x="314" y="610"/>
                  </a:cubicBezTo>
                  <a:cubicBezTo>
                    <a:pt x="313" y="610"/>
                    <a:pt x="312" y="611"/>
                    <a:pt x="311" y="611"/>
                  </a:cubicBezTo>
                  <a:cubicBezTo>
                    <a:pt x="310" y="611"/>
                    <a:pt x="309" y="611"/>
                    <a:pt x="308" y="613"/>
                  </a:cubicBezTo>
                  <a:cubicBezTo>
                    <a:pt x="306" y="614"/>
                    <a:pt x="304" y="615"/>
                    <a:pt x="303" y="615"/>
                  </a:cubicBezTo>
                  <a:cubicBezTo>
                    <a:pt x="302" y="615"/>
                    <a:pt x="301" y="615"/>
                    <a:pt x="301" y="615"/>
                  </a:cubicBezTo>
                  <a:cubicBezTo>
                    <a:pt x="300" y="614"/>
                    <a:pt x="295" y="613"/>
                    <a:pt x="292" y="613"/>
                  </a:cubicBezTo>
                  <a:cubicBezTo>
                    <a:pt x="291" y="613"/>
                    <a:pt x="291" y="613"/>
                    <a:pt x="291" y="613"/>
                  </a:cubicBezTo>
                  <a:cubicBezTo>
                    <a:pt x="288" y="613"/>
                    <a:pt x="285" y="615"/>
                    <a:pt x="286" y="617"/>
                  </a:cubicBezTo>
                  <a:cubicBezTo>
                    <a:pt x="286" y="618"/>
                    <a:pt x="286" y="618"/>
                    <a:pt x="286" y="619"/>
                  </a:cubicBezTo>
                  <a:cubicBezTo>
                    <a:pt x="287" y="621"/>
                    <a:pt x="286" y="622"/>
                    <a:pt x="284" y="623"/>
                  </a:cubicBezTo>
                  <a:cubicBezTo>
                    <a:pt x="281" y="623"/>
                    <a:pt x="280" y="625"/>
                    <a:pt x="277" y="625"/>
                  </a:cubicBezTo>
                  <a:cubicBezTo>
                    <a:pt x="275" y="626"/>
                    <a:pt x="272" y="626"/>
                    <a:pt x="272" y="628"/>
                  </a:cubicBezTo>
                  <a:cubicBezTo>
                    <a:pt x="272" y="629"/>
                    <a:pt x="270" y="630"/>
                    <a:pt x="267" y="632"/>
                  </a:cubicBezTo>
                  <a:cubicBezTo>
                    <a:pt x="265" y="635"/>
                    <a:pt x="268" y="638"/>
                    <a:pt x="267" y="639"/>
                  </a:cubicBezTo>
                  <a:cubicBezTo>
                    <a:pt x="267" y="640"/>
                    <a:pt x="263" y="642"/>
                    <a:pt x="263" y="643"/>
                  </a:cubicBezTo>
                  <a:cubicBezTo>
                    <a:pt x="263" y="644"/>
                    <a:pt x="263" y="646"/>
                    <a:pt x="261" y="646"/>
                  </a:cubicBezTo>
                  <a:cubicBezTo>
                    <a:pt x="259" y="647"/>
                    <a:pt x="257" y="648"/>
                    <a:pt x="256" y="649"/>
                  </a:cubicBezTo>
                  <a:cubicBezTo>
                    <a:pt x="256" y="650"/>
                    <a:pt x="254" y="651"/>
                    <a:pt x="252" y="651"/>
                  </a:cubicBezTo>
                  <a:cubicBezTo>
                    <a:pt x="252" y="651"/>
                    <a:pt x="252" y="651"/>
                    <a:pt x="252" y="651"/>
                  </a:cubicBezTo>
                  <a:cubicBezTo>
                    <a:pt x="252" y="651"/>
                    <a:pt x="252" y="651"/>
                    <a:pt x="252" y="651"/>
                  </a:cubicBezTo>
                  <a:cubicBezTo>
                    <a:pt x="250" y="651"/>
                    <a:pt x="248" y="651"/>
                    <a:pt x="245" y="651"/>
                  </a:cubicBezTo>
                  <a:cubicBezTo>
                    <a:pt x="242" y="651"/>
                    <a:pt x="241" y="653"/>
                    <a:pt x="240" y="653"/>
                  </a:cubicBezTo>
                  <a:cubicBezTo>
                    <a:pt x="240" y="653"/>
                    <a:pt x="240" y="653"/>
                    <a:pt x="239" y="653"/>
                  </a:cubicBezTo>
                  <a:cubicBezTo>
                    <a:pt x="239" y="653"/>
                    <a:pt x="239" y="653"/>
                    <a:pt x="238" y="653"/>
                  </a:cubicBezTo>
                  <a:cubicBezTo>
                    <a:pt x="238" y="653"/>
                    <a:pt x="238" y="653"/>
                    <a:pt x="238" y="653"/>
                  </a:cubicBezTo>
                  <a:cubicBezTo>
                    <a:pt x="237" y="653"/>
                    <a:pt x="237" y="653"/>
                    <a:pt x="236" y="653"/>
                  </a:cubicBezTo>
                  <a:cubicBezTo>
                    <a:pt x="236" y="654"/>
                    <a:pt x="236" y="654"/>
                    <a:pt x="235" y="654"/>
                  </a:cubicBezTo>
                  <a:cubicBezTo>
                    <a:pt x="235" y="655"/>
                    <a:pt x="235" y="655"/>
                    <a:pt x="235" y="655"/>
                  </a:cubicBezTo>
                  <a:cubicBezTo>
                    <a:pt x="232" y="655"/>
                    <a:pt x="230" y="650"/>
                    <a:pt x="228" y="649"/>
                  </a:cubicBezTo>
                  <a:cubicBezTo>
                    <a:pt x="228" y="649"/>
                    <a:pt x="228" y="649"/>
                    <a:pt x="227" y="649"/>
                  </a:cubicBezTo>
                  <a:cubicBezTo>
                    <a:pt x="227" y="666"/>
                    <a:pt x="227" y="666"/>
                    <a:pt x="227" y="666"/>
                  </a:cubicBezTo>
                  <a:cubicBezTo>
                    <a:pt x="229" y="664"/>
                    <a:pt x="232" y="657"/>
                    <a:pt x="234" y="656"/>
                  </a:cubicBezTo>
                  <a:cubicBezTo>
                    <a:pt x="234" y="656"/>
                    <a:pt x="234" y="656"/>
                    <a:pt x="235" y="656"/>
                  </a:cubicBezTo>
                  <a:cubicBezTo>
                    <a:pt x="236" y="656"/>
                    <a:pt x="237" y="657"/>
                    <a:pt x="239" y="658"/>
                  </a:cubicBezTo>
                  <a:cubicBezTo>
                    <a:pt x="240" y="659"/>
                    <a:pt x="241" y="659"/>
                    <a:pt x="243" y="659"/>
                  </a:cubicBezTo>
                  <a:cubicBezTo>
                    <a:pt x="244" y="659"/>
                    <a:pt x="245" y="659"/>
                    <a:pt x="246" y="659"/>
                  </a:cubicBezTo>
                  <a:cubicBezTo>
                    <a:pt x="247" y="659"/>
                    <a:pt x="248" y="659"/>
                    <a:pt x="249" y="659"/>
                  </a:cubicBezTo>
                  <a:cubicBezTo>
                    <a:pt x="251" y="659"/>
                    <a:pt x="253" y="660"/>
                    <a:pt x="255" y="660"/>
                  </a:cubicBezTo>
                  <a:cubicBezTo>
                    <a:pt x="255" y="660"/>
                    <a:pt x="255" y="660"/>
                    <a:pt x="255" y="660"/>
                  </a:cubicBezTo>
                  <a:cubicBezTo>
                    <a:pt x="255" y="661"/>
                    <a:pt x="256" y="661"/>
                    <a:pt x="256" y="661"/>
                  </a:cubicBezTo>
                  <a:cubicBezTo>
                    <a:pt x="256" y="661"/>
                    <a:pt x="255" y="661"/>
                    <a:pt x="255" y="660"/>
                  </a:cubicBezTo>
                  <a:cubicBezTo>
                    <a:pt x="256" y="660"/>
                    <a:pt x="257" y="660"/>
                    <a:pt x="257" y="659"/>
                  </a:cubicBezTo>
                  <a:cubicBezTo>
                    <a:pt x="260" y="657"/>
                    <a:pt x="264" y="655"/>
                    <a:pt x="266" y="655"/>
                  </a:cubicBezTo>
                  <a:cubicBezTo>
                    <a:pt x="269" y="655"/>
                    <a:pt x="271" y="651"/>
                    <a:pt x="275" y="651"/>
                  </a:cubicBezTo>
                  <a:cubicBezTo>
                    <a:pt x="279" y="651"/>
                    <a:pt x="289" y="649"/>
                    <a:pt x="294" y="649"/>
                  </a:cubicBezTo>
                  <a:cubicBezTo>
                    <a:pt x="296" y="649"/>
                    <a:pt x="296" y="650"/>
                    <a:pt x="297" y="650"/>
                  </a:cubicBezTo>
                  <a:cubicBezTo>
                    <a:pt x="297" y="650"/>
                    <a:pt x="297" y="650"/>
                    <a:pt x="298" y="650"/>
                  </a:cubicBezTo>
                  <a:cubicBezTo>
                    <a:pt x="300" y="650"/>
                    <a:pt x="303" y="648"/>
                    <a:pt x="305" y="648"/>
                  </a:cubicBezTo>
                  <a:cubicBezTo>
                    <a:pt x="306" y="648"/>
                    <a:pt x="309" y="648"/>
                    <a:pt x="310" y="648"/>
                  </a:cubicBezTo>
                  <a:cubicBezTo>
                    <a:pt x="310" y="648"/>
                    <a:pt x="310" y="648"/>
                    <a:pt x="310" y="648"/>
                  </a:cubicBezTo>
                  <a:cubicBezTo>
                    <a:pt x="311" y="648"/>
                    <a:pt x="314" y="649"/>
                    <a:pt x="316" y="649"/>
                  </a:cubicBezTo>
                  <a:cubicBezTo>
                    <a:pt x="317" y="649"/>
                    <a:pt x="318" y="649"/>
                    <a:pt x="319" y="648"/>
                  </a:cubicBezTo>
                  <a:cubicBezTo>
                    <a:pt x="320" y="647"/>
                    <a:pt x="322" y="647"/>
                    <a:pt x="323" y="647"/>
                  </a:cubicBezTo>
                  <a:cubicBezTo>
                    <a:pt x="325" y="647"/>
                    <a:pt x="327" y="647"/>
                    <a:pt x="327" y="648"/>
                  </a:cubicBezTo>
                  <a:cubicBezTo>
                    <a:pt x="327" y="649"/>
                    <a:pt x="327" y="650"/>
                    <a:pt x="328" y="650"/>
                  </a:cubicBezTo>
                  <a:cubicBezTo>
                    <a:pt x="329" y="650"/>
                    <a:pt x="329" y="649"/>
                    <a:pt x="330" y="649"/>
                  </a:cubicBezTo>
                  <a:cubicBezTo>
                    <a:pt x="330" y="649"/>
                    <a:pt x="330" y="649"/>
                    <a:pt x="330" y="649"/>
                  </a:cubicBezTo>
                  <a:cubicBezTo>
                    <a:pt x="331" y="649"/>
                    <a:pt x="332" y="650"/>
                    <a:pt x="330" y="651"/>
                  </a:cubicBezTo>
                  <a:cubicBezTo>
                    <a:pt x="328" y="652"/>
                    <a:pt x="327" y="653"/>
                    <a:pt x="329" y="655"/>
                  </a:cubicBezTo>
                  <a:cubicBezTo>
                    <a:pt x="332" y="656"/>
                    <a:pt x="331" y="659"/>
                    <a:pt x="329" y="661"/>
                  </a:cubicBezTo>
                  <a:cubicBezTo>
                    <a:pt x="327" y="663"/>
                    <a:pt x="324" y="663"/>
                    <a:pt x="325" y="664"/>
                  </a:cubicBezTo>
                  <a:cubicBezTo>
                    <a:pt x="325" y="666"/>
                    <a:pt x="327" y="666"/>
                    <a:pt x="328" y="666"/>
                  </a:cubicBezTo>
                  <a:cubicBezTo>
                    <a:pt x="328" y="666"/>
                    <a:pt x="329" y="666"/>
                    <a:pt x="329" y="666"/>
                  </a:cubicBezTo>
                  <a:cubicBezTo>
                    <a:pt x="329" y="666"/>
                    <a:pt x="329" y="666"/>
                    <a:pt x="330" y="666"/>
                  </a:cubicBezTo>
                  <a:cubicBezTo>
                    <a:pt x="330" y="666"/>
                    <a:pt x="331" y="667"/>
                    <a:pt x="331" y="668"/>
                  </a:cubicBezTo>
                  <a:cubicBezTo>
                    <a:pt x="331" y="668"/>
                    <a:pt x="332" y="669"/>
                    <a:pt x="334" y="670"/>
                  </a:cubicBezTo>
                  <a:cubicBezTo>
                    <a:pt x="335" y="670"/>
                    <a:pt x="337" y="671"/>
                    <a:pt x="339" y="671"/>
                  </a:cubicBezTo>
                  <a:cubicBezTo>
                    <a:pt x="339" y="671"/>
                    <a:pt x="340" y="671"/>
                    <a:pt x="340" y="671"/>
                  </a:cubicBezTo>
                  <a:cubicBezTo>
                    <a:pt x="341" y="671"/>
                    <a:pt x="342" y="670"/>
                    <a:pt x="342" y="670"/>
                  </a:cubicBezTo>
                  <a:cubicBezTo>
                    <a:pt x="346" y="670"/>
                    <a:pt x="348" y="672"/>
                    <a:pt x="351" y="672"/>
                  </a:cubicBezTo>
                  <a:cubicBezTo>
                    <a:pt x="354" y="673"/>
                    <a:pt x="355" y="674"/>
                    <a:pt x="354" y="675"/>
                  </a:cubicBezTo>
                  <a:cubicBezTo>
                    <a:pt x="354" y="677"/>
                    <a:pt x="357" y="678"/>
                    <a:pt x="360" y="678"/>
                  </a:cubicBezTo>
                  <a:cubicBezTo>
                    <a:pt x="364" y="678"/>
                    <a:pt x="368" y="679"/>
                    <a:pt x="371" y="682"/>
                  </a:cubicBezTo>
                  <a:cubicBezTo>
                    <a:pt x="372" y="683"/>
                    <a:pt x="374" y="683"/>
                    <a:pt x="375" y="683"/>
                  </a:cubicBezTo>
                  <a:cubicBezTo>
                    <a:pt x="377" y="683"/>
                    <a:pt x="379" y="683"/>
                    <a:pt x="380" y="682"/>
                  </a:cubicBezTo>
                  <a:cubicBezTo>
                    <a:pt x="381" y="680"/>
                    <a:pt x="379" y="677"/>
                    <a:pt x="379" y="675"/>
                  </a:cubicBezTo>
                  <a:cubicBezTo>
                    <a:pt x="379" y="674"/>
                    <a:pt x="385" y="670"/>
                    <a:pt x="391" y="670"/>
                  </a:cubicBezTo>
                  <a:cubicBezTo>
                    <a:pt x="391" y="670"/>
                    <a:pt x="391" y="670"/>
                    <a:pt x="392" y="670"/>
                  </a:cubicBezTo>
                  <a:cubicBezTo>
                    <a:pt x="397" y="671"/>
                    <a:pt x="395" y="673"/>
                    <a:pt x="400" y="674"/>
                  </a:cubicBezTo>
                  <a:cubicBezTo>
                    <a:pt x="405" y="675"/>
                    <a:pt x="408" y="675"/>
                    <a:pt x="408" y="676"/>
                  </a:cubicBezTo>
                  <a:cubicBezTo>
                    <a:pt x="408" y="676"/>
                    <a:pt x="408" y="676"/>
                    <a:pt x="408" y="676"/>
                  </a:cubicBezTo>
                  <a:cubicBezTo>
                    <a:pt x="409" y="677"/>
                    <a:pt x="413" y="677"/>
                    <a:pt x="417" y="678"/>
                  </a:cubicBezTo>
                  <a:cubicBezTo>
                    <a:pt x="422" y="678"/>
                    <a:pt x="425" y="679"/>
                    <a:pt x="427" y="680"/>
                  </a:cubicBezTo>
                  <a:cubicBezTo>
                    <a:pt x="429" y="681"/>
                    <a:pt x="430" y="681"/>
                    <a:pt x="431" y="681"/>
                  </a:cubicBezTo>
                  <a:cubicBezTo>
                    <a:pt x="432" y="681"/>
                    <a:pt x="433" y="681"/>
                    <a:pt x="434" y="680"/>
                  </a:cubicBezTo>
                  <a:cubicBezTo>
                    <a:pt x="435" y="679"/>
                    <a:pt x="439" y="678"/>
                    <a:pt x="443" y="678"/>
                  </a:cubicBezTo>
                  <a:cubicBezTo>
                    <a:pt x="444" y="678"/>
                    <a:pt x="445" y="678"/>
                    <a:pt x="446" y="679"/>
                  </a:cubicBezTo>
                  <a:cubicBezTo>
                    <a:pt x="448" y="679"/>
                    <a:pt x="449" y="680"/>
                    <a:pt x="451" y="680"/>
                  </a:cubicBezTo>
                  <a:cubicBezTo>
                    <a:pt x="452" y="680"/>
                    <a:pt x="452" y="680"/>
                    <a:pt x="453" y="680"/>
                  </a:cubicBezTo>
                  <a:cubicBezTo>
                    <a:pt x="453" y="680"/>
                    <a:pt x="454" y="680"/>
                    <a:pt x="454" y="680"/>
                  </a:cubicBezTo>
                  <a:cubicBezTo>
                    <a:pt x="454" y="680"/>
                    <a:pt x="455" y="680"/>
                    <a:pt x="455" y="680"/>
                  </a:cubicBezTo>
                  <a:cubicBezTo>
                    <a:pt x="455" y="653"/>
                    <a:pt x="455" y="653"/>
                    <a:pt x="455" y="653"/>
                  </a:cubicBezTo>
                  <a:cubicBezTo>
                    <a:pt x="455" y="653"/>
                    <a:pt x="454" y="653"/>
                    <a:pt x="454" y="653"/>
                  </a:cubicBezTo>
                  <a:cubicBezTo>
                    <a:pt x="453" y="654"/>
                    <a:pt x="452" y="654"/>
                    <a:pt x="452" y="654"/>
                  </a:cubicBezTo>
                  <a:cubicBezTo>
                    <a:pt x="451" y="654"/>
                    <a:pt x="451" y="654"/>
                    <a:pt x="451" y="654"/>
                  </a:cubicBezTo>
                  <a:cubicBezTo>
                    <a:pt x="450" y="653"/>
                    <a:pt x="446" y="650"/>
                    <a:pt x="443" y="650"/>
                  </a:cubicBezTo>
                  <a:cubicBezTo>
                    <a:pt x="443" y="650"/>
                    <a:pt x="442" y="650"/>
                    <a:pt x="442" y="650"/>
                  </a:cubicBezTo>
                  <a:cubicBezTo>
                    <a:pt x="440" y="650"/>
                    <a:pt x="438" y="650"/>
                    <a:pt x="438" y="652"/>
                  </a:cubicBezTo>
                  <a:cubicBezTo>
                    <a:pt x="439" y="653"/>
                    <a:pt x="436" y="653"/>
                    <a:pt x="434" y="653"/>
                  </a:cubicBezTo>
                  <a:cubicBezTo>
                    <a:pt x="433" y="653"/>
                    <a:pt x="432" y="653"/>
                    <a:pt x="431" y="652"/>
                  </a:cubicBezTo>
                  <a:cubicBezTo>
                    <a:pt x="430" y="651"/>
                    <a:pt x="429" y="649"/>
                    <a:pt x="428" y="649"/>
                  </a:cubicBezTo>
                  <a:cubicBezTo>
                    <a:pt x="428" y="649"/>
                    <a:pt x="428" y="649"/>
                    <a:pt x="428" y="649"/>
                  </a:cubicBezTo>
                  <a:cubicBezTo>
                    <a:pt x="427" y="650"/>
                    <a:pt x="427" y="650"/>
                    <a:pt x="426" y="650"/>
                  </a:cubicBezTo>
                  <a:cubicBezTo>
                    <a:pt x="425" y="650"/>
                    <a:pt x="425" y="649"/>
                    <a:pt x="425" y="649"/>
                  </a:cubicBezTo>
                  <a:cubicBezTo>
                    <a:pt x="425" y="648"/>
                    <a:pt x="421" y="647"/>
                    <a:pt x="421" y="647"/>
                  </a:cubicBezTo>
                  <a:cubicBezTo>
                    <a:pt x="421" y="646"/>
                    <a:pt x="416" y="645"/>
                    <a:pt x="418" y="644"/>
                  </a:cubicBezTo>
                  <a:cubicBezTo>
                    <a:pt x="420" y="644"/>
                    <a:pt x="419" y="643"/>
                    <a:pt x="418" y="642"/>
                  </a:cubicBezTo>
                  <a:cubicBezTo>
                    <a:pt x="417" y="641"/>
                    <a:pt x="417" y="639"/>
                    <a:pt x="418" y="639"/>
                  </a:cubicBezTo>
                  <a:cubicBezTo>
                    <a:pt x="419" y="638"/>
                    <a:pt x="417" y="636"/>
                    <a:pt x="417" y="635"/>
                  </a:cubicBezTo>
                  <a:cubicBezTo>
                    <a:pt x="418" y="634"/>
                    <a:pt x="417" y="634"/>
                    <a:pt x="415" y="634"/>
                  </a:cubicBezTo>
                  <a:cubicBezTo>
                    <a:pt x="415" y="634"/>
                    <a:pt x="415" y="634"/>
                    <a:pt x="415" y="634"/>
                  </a:cubicBezTo>
                  <a:cubicBezTo>
                    <a:pt x="415" y="634"/>
                    <a:pt x="415" y="634"/>
                    <a:pt x="415" y="634"/>
                  </a:cubicBezTo>
                  <a:cubicBezTo>
                    <a:pt x="413" y="634"/>
                    <a:pt x="414" y="631"/>
                    <a:pt x="416" y="630"/>
                  </a:cubicBezTo>
                  <a:cubicBezTo>
                    <a:pt x="417" y="630"/>
                    <a:pt x="418" y="630"/>
                    <a:pt x="419" y="630"/>
                  </a:cubicBezTo>
                  <a:cubicBezTo>
                    <a:pt x="420" y="630"/>
                    <a:pt x="421" y="630"/>
                    <a:pt x="422" y="630"/>
                  </a:cubicBezTo>
                  <a:cubicBezTo>
                    <a:pt x="422" y="630"/>
                    <a:pt x="423" y="630"/>
                    <a:pt x="424" y="630"/>
                  </a:cubicBezTo>
                  <a:cubicBezTo>
                    <a:pt x="425" y="630"/>
                    <a:pt x="427" y="630"/>
                    <a:pt x="428" y="630"/>
                  </a:cubicBezTo>
                  <a:cubicBezTo>
                    <a:pt x="431" y="629"/>
                    <a:pt x="430" y="627"/>
                    <a:pt x="431" y="626"/>
                  </a:cubicBezTo>
                  <a:cubicBezTo>
                    <a:pt x="431" y="626"/>
                    <a:pt x="431" y="626"/>
                    <a:pt x="431" y="626"/>
                  </a:cubicBezTo>
                  <a:cubicBezTo>
                    <a:pt x="432" y="626"/>
                    <a:pt x="433" y="626"/>
                    <a:pt x="435" y="626"/>
                  </a:cubicBezTo>
                  <a:cubicBezTo>
                    <a:pt x="436" y="626"/>
                    <a:pt x="438" y="627"/>
                    <a:pt x="439" y="627"/>
                  </a:cubicBezTo>
                  <a:cubicBezTo>
                    <a:pt x="441" y="627"/>
                    <a:pt x="442" y="626"/>
                    <a:pt x="443" y="626"/>
                  </a:cubicBezTo>
                  <a:cubicBezTo>
                    <a:pt x="445" y="624"/>
                    <a:pt x="450" y="622"/>
                    <a:pt x="455" y="622"/>
                  </a:cubicBezTo>
                  <a:cubicBezTo>
                    <a:pt x="455" y="604"/>
                    <a:pt x="455" y="604"/>
                    <a:pt x="455" y="604"/>
                  </a:cubicBezTo>
                  <a:cubicBezTo>
                    <a:pt x="453" y="603"/>
                    <a:pt x="450" y="602"/>
                    <a:pt x="449" y="601"/>
                  </a:cubicBezTo>
                  <a:cubicBezTo>
                    <a:pt x="449" y="601"/>
                    <a:pt x="453" y="600"/>
                    <a:pt x="455" y="599"/>
                  </a:cubicBezTo>
                  <a:cubicBezTo>
                    <a:pt x="455" y="597"/>
                    <a:pt x="455" y="597"/>
                    <a:pt x="455" y="597"/>
                  </a:cubicBezTo>
                  <a:cubicBezTo>
                    <a:pt x="453" y="597"/>
                    <a:pt x="449" y="598"/>
                    <a:pt x="448" y="597"/>
                  </a:cubicBezTo>
                  <a:cubicBezTo>
                    <a:pt x="445" y="596"/>
                    <a:pt x="450" y="594"/>
                    <a:pt x="447" y="594"/>
                  </a:cubicBezTo>
                  <a:cubicBezTo>
                    <a:pt x="446" y="594"/>
                    <a:pt x="446" y="594"/>
                    <a:pt x="445" y="594"/>
                  </a:cubicBezTo>
                  <a:moveTo>
                    <a:pt x="445" y="460"/>
                  </a:moveTo>
                  <a:cubicBezTo>
                    <a:pt x="445" y="460"/>
                    <a:pt x="444" y="460"/>
                    <a:pt x="444" y="460"/>
                  </a:cubicBezTo>
                  <a:cubicBezTo>
                    <a:pt x="444" y="460"/>
                    <a:pt x="444" y="460"/>
                    <a:pt x="444" y="460"/>
                  </a:cubicBezTo>
                  <a:cubicBezTo>
                    <a:pt x="444" y="461"/>
                    <a:pt x="446" y="461"/>
                    <a:pt x="446" y="462"/>
                  </a:cubicBezTo>
                  <a:cubicBezTo>
                    <a:pt x="447" y="463"/>
                    <a:pt x="450" y="465"/>
                    <a:pt x="452" y="465"/>
                  </a:cubicBezTo>
                  <a:cubicBezTo>
                    <a:pt x="453" y="466"/>
                    <a:pt x="453" y="467"/>
                    <a:pt x="455" y="467"/>
                  </a:cubicBezTo>
                  <a:cubicBezTo>
                    <a:pt x="455" y="464"/>
                    <a:pt x="455" y="464"/>
                    <a:pt x="455" y="464"/>
                  </a:cubicBezTo>
                  <a:cubicBezTo>
                    <a:pt x="452" y="464"/>
                    <a:pt x="450" y="463"/>
                    <a:pt x="449" y="462"/>
                  </a:cubicBezTo>
                  <a:cubicBezTo>
                    <a:pt x="448" y="461"/>
                    <a:pt x="446" y="460"/>
                    <a:pt x="445" y="460"/>
                  </a:cubicBezTo>
                  <a:moveTo>
                    <a:pt x="335" y="537"/>
                  </a:moveTo>
                  <a:cubicBezTo>
                    <a:pt x="336" y="537"/>
                    <a:pt x="336" y="537"/>
                    <a:pt x="336" y="537"/>
                  </a:cubicBezTo>
                  <a:cubicBezTo>
                    <a:pt x="336" y="536"/>
                    <a:pt x="336" y="536"/>
                    <a:pt x="336" y="536"/>
                  </a:cubicBezTo>
                  <a:cubicBezTo>
                    <a:pt x="337" y="536"/>
                    <a:pt x="337" y="537"/>
                    <a:pt x="337" y="537"/>
                  </a:cubicBezTo>
                  <a:cubicBezTo>
                    <a:pt x="337" y="537"/>
                    <a:pt x="338" y="538"/>
                    <a:pt x="338" y="538"/>
                  </a:cubicBezTo>
                  <a:cubicBezTo>
                    <a:pt x="338" y="538"/>
                    <a:pt x="338" y="538"/>
                    <a:pt x="338" y="538"/>
                  </a:cubicBezTo>
                  <a:cubicBezTo>
                    <a:pt x="339" y="538"/>
                    <a:pt x="339" y="537"/>
                    <a:pt x="340" y="537"/>
                  </a:cubicBezTo>
                  <a:cubicBezTo>
                    <a:pt x="340" y="537"/>
                    <a:pt x="340" y="537"/>
                    <a:pt x="340" y="537"/>
                  </a:cubicBezTo>
                  <a:cubicBezTo>
                    <a:pt x="341" y="537"/>
                    <a:pt x="338" y="541"/>
                    <a:pt x="339" y="541"/>
                  </a:cubicBezTo>
                  <a:cubicBezTo>
                    <a:pt x="339" y="542"/>
                    <a:pt x="337" y="545"/>
                    <a:pt x="335" y="545"/>
                  </a:cubicBezTo>
                  <a:cubicBezTo>
                    <a:pt x="335" y="545"/>
                    <a:pt x="335" y="545"/>
                    <a:pt x="334" y="545"/>
                  </a:cubicBezTo>
                  <a:cubicBezTo>
                    <a:pt x="333" y="545"/>
                    <a:pt x="332" y="543"/>
                    <a:pt x="333" y="543"/>
                  </a:cubicBezTo>
                  <a:cubicBezTo>
                    <a:pt x="333" y="543"/>
                    <a:pt x="333" y="543"/>
                    <a:pt x="333" y="543"/>
                  </a:cubicBezTo>
                  <a:cubicBezTo>
                    <a:pt x="333" y="543"/>
                    <a:pt x="333" y="543"/>
                    <a:pt x="334" y="543"/>
                  </a:cubicBezTo>
                  <a:cubicBezTo>
                    <a:pt x="335" y="543"/>
                    <a:pt x="336" y="543"/>
                    <a:pt x="335" y="542"/>
                  </a:cubicBezTo>
                  <a:cubicBezTo>
                    <a:pt x="333" y="541"/>
                    <a:pt x="331" y="540"/>
                    <a:pt x="332" y="538"/>
                  </a:cubicBezTo>
                  <a:cubicBezTo>
                    <a:pt x="333" y="537"/>
                    <a:pt x="334" y="537"/>
                    <a:pt x="334" y="537"/>
                  </a:cubicBezTo>
                  <a:cubicBezTo>
                    <a:pt x="334" y="537"/>
                    <a:pt x="335" y="537"/>
                    <a:pt x="335" y="537"/>
                  </a:cubicBezTo>
                  <a:cubicBezTo>
                    <a:pt x="335" y="537"/>
                    <a:pt x="335" y="537"/>
                    <a:pt x="335" y="537"/>
                  </a:cubicBezTo>
                  <a:moveTo>
                    <a:pt x="246" y="521"/>
                  </a:moveTo>
                  <a:cubicBezTo>
                    <a:pt x="247" y="521"/>
                    <a:pt x="248" y="521"/>
                    <a:pt x="249" y="521"/>
                  </a:cubicBezTo>
                  <a:cubicBezTo>
                    <a:pt x="250" y="520"/>
                    <a:pt x="250" y="519"/>
                    <a:pt x="251" y="519"/>
                  </a:cubicBezTo>
                  <a:cubicBezTo>
                    <a:pt x="251" y="519"/>
                    <a:pt x="251" y="519"/>
                    <a:pt x="251" y="519"/>
                  </a:cubicBezTo>
                  <a:cubicBezTo>
                    <a:pt x="252" y="519"/>
                    <a:pt x="252" y="519"/>
                    <a:pt x="252" y="519"/>
                  </a:cubicBezTo>
                  <a:cubicBezTo>
                    <a:pt x="252" y="520"/>
                    <a:pt x="250" y="521"/>
                    <a:pt x="250" y="521"/>
                  </a:cubicBezTo>
                  <a:cubicBezTo>
                    <a:pt x="250" y="521"/>
                    <a:pt x="250" y="521"/>
                    <a:pt x="250" y="521"/>
                  </a:cubicBezTo>
                  <a:cubicBezTo>
                    <a:pt x="250" y="521"/>
                    <a:pt x="250" y="521"/>
                    <a:pt x="250" y="522"/>
                  </a:cubicBezTo>
                  <a:cubicBezTo>
                    <a:pt x="250" y="522"/>
                    <a:pt x="247" y="525"/>
                    <a:pt x="246" y="525"/>
                  </a:cubicBezTo>
                  <a:cubicBezTo>
                    <a:pt x="246" y="525"/>
                    <a:pt x="246" y="526"/>
                    <a:pt x="246" y="526"/>
                  </a:cubicBezTo>
                  <a:cubicBezTo>
                    <a:pt x="246" y="526"/>
                    <a:pt x="246" y="527"/>
                    <a:pt x="247" y="527"/>
                  </a:cubicBezTo>
                  <a:cubicBezTo>
                    <a:pt x="247" y="527"/>
                    <a:pt x="248" y="527"/>
                    <a:pt x="248" y="527"/>
                  </a:cubicBezTo>
                  <a:cubicBezTo>
                    <a:pt x="249" y="526"/>
                    <a:pt x="251" y="526"/>
                    <a:pt x="254" y="526"/>
                  </a:cubicBezTo>
                  <a:cubicBezTo>
                    <a:pt x="256" y="526"/>
                    <a:pt x="258" y="526"/>
                    <a:pt x="258" y="527"/>
                  </a:cubicBezTo>
                  <a:cubicBezTo>
                    <a:pt x="258" y="528"/>
                    <a:pt x="256" y="534"/>
                    <a:pt x="254" y="535"/>
                  </a:cubicBezTo>
                  <a:cubicBezTo>
                    <a:pt x="252" y="536"/>
                    <a:pt x="251" y="537"/>
                    <a:pt x="251" y="537"/>
                  </a:cubicBezTo>
                  <a:cubicBezTo>
                    <a:pt x="251" y="538"/>
                    <a:pt x="251" y="538"/>
                    <a:pt x="252" y="538"/>
                  </a:cubicBezTo>
                  <a:cubicBezTo>
                    <a:pt x="252" y="538"/>
                    <a:pt x="252" y="538"/>
                    <a:pt x="252" y="538"/>
                  </a:cubicBezTo>
                  <a:cubicBezTo>
                    <a:pt x="252" y="538"/>
                    <a:pt x="253" y="537"/>
                    <a:pt x="254" y="537"/>
                  </a:cubicBezTo>
                  <a:cubicBezTo>
                    <a:pt x="255" y="537"/>
                    <a:pt x="256" y="538"/>
                    <a:pt x="257" y="538"/>
                  </a:cubicBezTo>
                  <a:cubicBezTo>
                    <a:pt x="258" y="540"/>
                    <a:pt x="260" y="539"/>
                    <a:pt x="260" y="541"/>
                  </a:cubicBezTo>
                  <a:cubicBezTo>
                    <a:pt x="261" y="542"/>
                    <a:pt x="261" y="545"/>
                    <a:pt x="264" y="546"/>
                  </a:cubicBezTo>
                  <a:cubicBezTo>
                    <a:pt x="267" y="546"/>
                    <a:pt x="268" y="550"/>
                    <a:pt x="268" y="551"/>
                  </a:cubicBezTo>
                  <a:cubicBezTo>
                    <a:pt x="268" y="551"/>
                    <a:pt x="268" y="551"/>
                    <a:pt x="268" y="551"/>
                  </a:cubicBezTo>
                  <a:cubicBezTo>
                    <a:pt x="268" y="551"/>
                    <a:pt x="268" y="552"/>
                    <a:pt x="268" y="552"/>
                  </a:cubicBezTo>
                  <a:cubicBezTo>
                    <a:pt x="268" y="552"/>
                    <a:pt x="269" y="554"/>
                    <a:pt x="270" y="554"/>
                  </a:cubicBezTo>
                  <a:cubicBezTo>
                    <a:pt x="270" y="554"/>
                    <a:pt x="270" y="554"/>
                    <a:pt x="270" y="554"/>
                  </a:cubicBezTo>
                  <a:cubicBezTo>
                    <a:pt x="270" y="554"/>
                    <a:pt x="270" y="555"/>
                    <a:pt x="270" y="556"/>
                  </a:cubicBezTo>
                  <a:cubicBezTo>
                    <a:pt x="270" y="556"/>
                    <a:pt x="270" y="556"/>
                    <a:pt x="270" y="556"/>
                  </a:cubicBezTo>
                  <a:cubicBezTo>
                    <a:pt x="271" y="557"/>
                    <a:pt x="271" y="557"/>
                    <a:pt x="272" y="557"/>
                  </a:cubicBezTo>
                  <a:cubicBezTo>
                    <a:pt x="272" y="557"/>
                    <a:pt x="272" y="557"/>
                    <a:pt x="273" y="557"/>
                  </a:cubicBezTo>
                  <a:cubicBezTo>
                    <a:pt x="273" y="556"/>
                    <a:pt x="273" y="556"/>
                    <a:pt x="274" y="556"/>
                  </a:cubicBezTo>
                  <a:cubicBezTo>
                    <a:pt x="276" y="556"/>
                    <a:pt x="279" y="557"/>
                    <a:pt x="279" y="559"/>
                  </a:cubicBezTo>
                  <a:cubicBezTo>
                    <a:pt x="279" y="559"/>
                    <a:pt x="279" y="559"/>
                    <a:pt x="279" y="559"/>
                  </a:cubicBezTo>
                  <a:cubicBezTo>
                    <a:pt x="278" y="561"/>
                    <a:pt x="276" y="562"/>
                    <a:pt x="274" y="563"/>
                  </a:cubicBezTo>
                  <a:cubicBezTo>
                    <a:pt x="273" y="564"/>
                    <a:pt x="272" y="565"/>
                    <a:pt x="272" y="565"/>
                  </a:cubicBezTo>
                  <a:cubicBezTo>
                    <a:pt x="272" y="566"/>
                    <a:pt x="273" y="566"/>
                    <a:pt x="273" y="566"/>
                  </a:cubicBezTo>
                  <a:cubicBezTo>
                    <a:pt x="273" y="566"/>
                    <a:pt x="273" y="566"/>
                    <a:pt x="273" y="566"/>
                  </a:cubicBezTo>
                  <a:cubicBezTo>
                    <a:pt x="274" y="566"/>
                    <a:pt x="274" y="566"/>
                    <a:pt x="275" y="566"/>
                  </a:cubicBezTo>
                  <a:cubicBezTo>
                    <a:pt x="276" y="566"/>
                    <a:pt x="276" y="566"/>
                    <a:pt x="276" y="566"/>
                  </a:cubicBezTo>
                  <a:cubicBezTo>
                    <a:pt x="276" y="567"/>
                    <a:pt x="276" y="567"/>
                    <a:pt x="276" y="567"/>
                  </a:cubicBezTo>
                  <a:cubicBezTo>
                    <a:pt x="275" y="568"/>
                    <a:pt x="270" y="570"/>
                    <a:pt x="268" y="570"/>
                  </a:cubicBezTo>
                  <a:cubicBezTo>
                    <a:pt x="268" y="570"/>
                    <a:pt x="268" y="570"/>
                    <a:pt x="268" y="570"/>
                  </a:cubicBezTo>
                  <a:cubicBezTo>
                    <a:pt x="268" y="570"/>
                    <a:pt x="268" y="570"/>
                    <a:pt x="268" y="570"/>
                  </a:cubicBezTo>
                  <a:cubicBezTo>
                    <a:pt x="266" y="570"/>
                    <a:pt x="262" y="570"/>
                    <a:pt x="262" y="571"/>
                  </a:cubicBezTo>
                  <a:cubicBezTo>
                    <a:pt x="262" y="571"/>
                    <a:pt x="261" y="571"/>
                    <a:pt x="261" y="571"/>
                  </a:cubicBezTo>
                  <a:cubicBezTo>
                    <a:pt x="261" y="571"/>
                    <a:pt x="260" y="571"/>
                    <a:pt x="260" y="570"/>
                  </a:cubicBezTo>
                  <a:cubicBezTo>
                    <a:pt x="259" y="570"/>
                    <a:pt x="258" y="570"/>
                    <a:pt x="258" y="570"/>
                  </a:cubicBezTo>
                  <a:cubicBezTo>
                    <a:pt x="258" y="570"/>
                    <a:pt x="257" y="570"/>
                    <a:pt x="257" y="570"/>
                  </a:cubicBezTo>
                  <a:cubicBezTo>
                    <a:pt x="256" y="571"/>
                    <a:pt x="255" y="571"/>
                    <a:pt x="254" y="571"/>
                  </a:cubicBezTo>
                  <a:cubicBezTo>
                    <a:pt x="253" y="571"/>
                    <a:pt x="253" y="571"/>
                    <a:pt x="253" y="571"/>
                  </a:cubicBezTo>
                  <a:cubicBezTo>
                    <a:pt x="253" y="571"/>
                    <a:pt x="252" y="571"/>
                    <a:pt x="252" y="571"/>
                  </a:cubicBezTo>
                  <a:cubicBezTo>
                    <a:pt x="251" y="571"/>
                    <a:pt x="251" y="571"/>
                    <a:pt x="250" y="571"/>
                  </a:cubicBezTo>
                  <a:cubicBezTo>
                    <a:pt x="250" y="572"/>
                    <a:pt x="249" y="572"/>
                    <a:pt x="249" y="572"/>
                  </a:cubicBezTo>
                  <a:cubicBezTo>
                    <a:pt x="249" y="572"/>
                    <a:pt x="249" y="572"/>
                    <a:pt x="249" y="572"/>
                  </a:cubicBezTo>
                  <a:cubicBezTo>
                    <a:pt x="249" y="572"/>
                    <a:pt x="249" y="572"/>
                    <a:pt x="249" y="572"/>
                  </a:cubicBezTo>
                  <a:cubicBezTo>
                    <a:pt x="248" y="572"/>
                    <a:pt x="248" y="572"/>
                    <a:pt x="247" y="573"/>
                  </a:cubicBezTo>
                  <a:cubicBezTo>
                    <a:pt x="247" y="573"/>
                    <a:pt x="247" y="574"/>
                    <a:pt x="246" y="574"/>
                  </a:cubicBezTo>
                  <a:cubicBezTo>
                    <a:pt x="246" y="574"/>
                    <a:pt x="246" y="574"/>
                    <a:pt x="246" y="574"/>
                  </a:cubicBezTo>
                  <a:cubicBezTo>
                    <a:pt x="245" y="574"/>
                    <a:pt x="245" y="573"/>
                    <a:pt x="243" y="573"/>
                  </a:cubicBezTo>
                  <a:cubicBezTo>
                    <a:pt x="243" y="573"/>
                    <a:pt x="243" y="573"/>
                    <a:pt x="242" y="573"/>
                  </a:cubicBezTo>
                  <a:cubicBezTo>
                    <a:pt x="240" y="574"/>
                    <a:pt x="239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ubicBezTo>
                    <a:pt x="238" y="573"/>
                    <a:pt x="244" y="569"/>
                    <a:pt x="245" y="568"/>
                  </a:cubicBezTo>
                  <a:cubicBezTo>
                    <a:pt x="246" y="568"/>
                    <a:pt x="246" y="568"/>
                    <a:pt x="247" y="568"/>
                  </a:cubicBezTo>
                  <a:cubicBezTo>
                    <a:pt x="247" y="568"/>
                    <a:pt x="247" y="568"/>
                    <a:pt x="248" y="568"/>
                  </a:cubicBezTo>
                  <a:cubicBezTo>
                    <a:pt x="248" y="568"/>
                    <a:pt x="248" y="568"/>
                    <a:pt x="249" y="568"/>
                  </a:cubicBezTo>
                  <a:cubicBezTo>
                    <a:pt x="250" y="568"/>
                    <a:pt x="251" y="567"/>
                    <a:pt x="251" y="567"/>
                  </a:cubicBezTo>
                  <a:cubicBezTo>
                    <a:pt x="252" y="566"/>
                    <a:pt x="253" y="566"/>
                    <a:pt x="253" y="566"/>
                  </a:cubicBezTo>
                  <a:cubicBezTo>
                    <a:pt x="253" y="566"/>
                    <a:pt x="253" y="566"/>
                    <a:pt x="252" y="566"/>
                  </a:cubicBezTo>
                  <a:cubicBezTo>
                    <a:pt x="252" y="566"/>
                    <a:pt x="252" y="566"/>
                    <a:pt x="251" y="566"/>
                  </a:cubicBezTo>
                  <a:cubicBezTo>
                    <a:pt x="250" y="566"/>
                    <a:pt x="250" y="566"/>
                    <a:pt x="249" y="566"/>
                  </a:cubicBezTo>
                  <a:cubicBezTo>
                    <a:pt x="249" y="566"/>
                    <a:pt x="248" y="566"/>
                    <a:pt x="247" y="566"/>
                  </a:cubicBezTo>
                  <a:cubicBezTo>
                    <a:pt x="247" y="566"/>
                    <a:pt x="246" y="565"/>
                    <a:pt x="245" y="565"/>
                  </a:cubicBezTo>
                  <a:cubicBezTo>
                    <a:pt x="245" y="565"/>
                    <a:pt x="245" y="565"/>
                    <a:pt x="245" y="565"/>
                  </a:cubicBezTo>
                  <a:cubicBezTo>
                    <a:pt x="245" y="565"/>
                    <a:pt x="245" y="565"/>
                    <a:pt x="245" y="565"/>
                  </a:cubicBezTo>
                  <a:cubicBezTo>
                    <a:pt x="244" y="565"/>
                    <a:pt x="244" y="565"/>
                    <a:pt x="243" y="565"/>
                  </a:cubicBezTo>
                  <a:cubicBezTo>
                    <a:pt x="243" y="565"/>
                    <a:pt x="243" y="564"/>
                    <a:pt x="242" y="564"/>
                  </a:cubicBezTo>
                  <a:cubicBezTo>
                    <a:pt x="242" y="564"/>
                    <a:pt x="242" y="565"/>
                    <a:pt x="242" y="565"/>
                  </a:cubicBezTo>
                  <a:cubicBezTo>
                    <a:pt x="241" y="565"/>
                    <a:pt x="241" y="565"/>
                    <a:pt x="241" y="565"/>
                  </a:cubicBezTo>
                  <a:cubicBezTo>
                    <a:pt x="240" y="565"/>
                    <a:pt x="238" y="564"/>
                    <a:pt x="238" y="564"/>
                  </a:cubicBezTo>
                  <a:cubicBezTo>
                    <a:pt x="238" y="563"/>
                    <a:pt x="239" y="563"/>
                    <a:pt x="240" y="563"/>
                  </a:cubicBezTo>
                  <a:cubicBezTo>
                    <a:pt x="243" y="562"/>
                    <a:pt x="245" y="561"/>
                    <a:pt x="245" y="560"/>
                  </a:cubicBezTo>
                  <a:cubicBezTo>
                    <a:pt x="245" y="560"/>
                    <a:pt x="245" y="560"/>
                    <a:pt x="245" y="560"/>
                  </a:cubicBezTo>
                  <a:cubicBezTo>
                    <a:pt x="245" y="559"/>
                    <a:pt x="242" y="559"/>
                    <a:pt x="242" y="558"/>
                  </a:cubicBezTo>
                  <a:cubicBezTo>
                    <a:pt x="242" y="558"/>
                    <a:pt x="242" y="558"/>
                    <a:pt x="242" y="558"/>
                  </a:cubicBezTo>
                  <a:cubicBezTo>
                    <a:pt x="242" y="557"/>
                    <a:pt x="244" y="556"/>
                    <a:pt x="244" y="555"/>
                  </a:cubicBezTo>
                  <a:cubicBezTo>
                    <a:pt x="244" y="555"/>
                    <a:pt x="243" y="555"/>
                    <a:pt x="243" y="555"/>
                  </a:cubicBezTo>
                  <a:cubicBezTo>
                    <a:pt x="243" y="555"/>
                    <a:pt x="243" y="555"/>
                    <a:pt x="243" y="555"/>
                  </a:cubicBezTo>
                  <a:cubicBezTo>
                    <a:pt x="243" y="554"/>
                    <a:pt x="244" y="554"/>
                    <a:pt x="245" y="554"/>
                  </a:cubicBezTo>
                  <a:cubicBezTo>
                    <a:pt x="245" y="554"/>
                    <a:pt x="245" y="554"/>
                    <a:pt x="245" y="554"/>
                  </a:cubicBezTo>
                  <a:cubicBezTo>
                    <a:pt x="245" y="555"/>
                    <a:pt x="246" y="555"/>
                    <a:pt x="248" y="555"/>
                  </a:cubicBezTo>
                  <a:cubicBezTo>
                    <a:pt x="249" y="555"/>
                    <a:pt x="251" y="555"/>
                    <a:pt x="251" y="554"/>
                  </a:cubicBezTo>
                  <a:cubicBezTo>
                    <a:pt x="251" y="554"/>
                    <a:pt x="251" y="553"/>
                    <a:pt x="251" y="553"/>
                  </a:cubicBezTo>
                  <a:cubicBezTo>
                    <a:pt x="251" y="552"/>
                    <a:pt x="251" y="552"/>
                    <a:pt x="251" y="552"/>
                  </a:cubicBezTo>
                  <a:cubicBezTo>
                    <a:pt x="251" y="551"/>
                    <a:pt x="251" y="550"/>
                    <a:pt x="251" y="550"/>
                  </a:cubicBezTo>
                  <a:cubicBezTo>
                    <a:pt x="252" y="550"/>
                    <a:pt x="252" y="549"/>
                    <a:pt x="252" y="549"/>
                  </a:cubicBezTo>
                  <a:cubicBezTo>
                    <a:pt x="252" y="549"/>
                    <a:pt x="251" y="549"/>
                    <a:pt x="250" y="548"/>
                  </a:cubicBezTo>
                  <a:cubicBezTo>
                    <a:pt x="249" y="548"/>
                    <a:pt x="248" y="547"/>
                    <a:pt x="248" y="547"/>
                  </a:cubicBezTo>
                  <a:cubicBezTo>
                    <a:pt x="248" y="546"/>
                    <a:pt x="249" y="546"/>
                    <a:pt x="249" y="545"/>
                  </a:cubicBezTo>
                  <a:cubicBezTo>
                    <a:pt x="250" y="545"/>
                    <a:pt x="250" y="545"/>
                    <a:pt x="250" y="544"/>
                  </a:cubicBezTo>
                  <a:cubicBezTo>
                    <a:pt x="250" y="544"/>
                    <a:pt x="250" y="543"/>
                    <a:pt x="249" y="543"/>
                  </a:cubicBezTo>
                  <a:cubicBezTo>
                    <a:pt x="249" y="543"/>
                    <a:pt x="248" y="544"/>
                    <a:pt x="248" y="544"/>
                  </a:cubicBezTo>
                  <a:cubicBezTo>
                    <a:pt x="247" y="545"/>
                    <a:pt x="244" y="546"/>
                    <a:pt x="242" y="546"/>
                  </a:cubicBezTo>
                  <a:cubicBezTo>
                    <a:pt x="241" y="546"/>
                    <a:pt x="240" y="545"/>
                    <a:pt x="240" y="545"/>
                  </a:cubicBezTo>
                  <a:cubicBezTo>
                    <a:pt x="240" y="545"/>
                    <a:pt x="240" y="545"/>
                    <a:pt x="240" y="545"/>
                  </a:cubicBezTo>
                  <a:cubicBezTo>
                    <a:pt x="240" y="544"/>
                    <a:pt x="242" y="542"/>
                    <a:pt x="242" y="541"/>
                  </a:cubicBezTo>
                  <a:cubicBezTo>
                    <a:pt x="242" y="541"/>
                    <a:pt x="242" y="541"/>
                    <a:pt x="242" y="540"/>
                  </a:cubicBezTo>
                  <a:cubicBezTo>
                    <a:pt x="242" y="540"/>
                    <a:pt x="242" y="540"/>
                    <a:pt x="242" y="539"/>
                  </a:cubicBezTo>
                  <a:cubicBezTo>
                    <a:pt x="242" y="539"/>
                    <a:pt x="242" y="538"/>
                    <a:pt x="242" y="538"/>
                  </a:cubicBezTo>
                  <a:cubicBezTo>
                    <a:pt x="242" y="537"/>
                    <a:pt x="242" y="537"/>
                    <a:pt x="241" y="537"/>
                  </a:cubicBezTo>
                  <a:cubicBezTo>
                    <a:pt x="241" y="537"/>
                    <a:pt x="241" y="537"/>
                    <a:pt x="241" y="537"/>
                  </a:cubicBezTo>
                  <a:cubicBezTo>
                    <a:pt x="240" y="537"/>
                    <a:pt x="241" y="540"/>
                    <a:pt x="238" y="541"/>
                  </a:cubicBezTo>
                  <a:cubicBezTo>
                    <a:pt x="238" y="541"/>
                    <a:pt x="238" y="541"/>
                    <a:pt x="238" y="541"/>
                  </a:cubicBezTo>
                  <a:cubicBezTo>
                    <a:pt x="237" y="541"/>
                    <a:pt x="236" y="540"/>
                    <a:pt x="236" y="539"/>
                  </a:cubicBezTo>
                  <a:cubicBezTo>
                    <a:pt x="236" y="539"/>
                    <a:pt x="236" y="539"/>
                    <a:pt x="236" y="539"/>
                  </a:cubicBezTo>
                  <a:cubicBezTo>
                    <a:pt x="236" y="539"/>
                    <a:pt x="236" y="539"/>
                    <a:pt x="236" y="539"/>
                  </a:cubicBezTo>
                  <a:cubicBezTo>
                    <a:pt x="236" y="538"/>
                    <a:pt x="236" y="538"/>
                    <a:pt x="236" y="538"/>
                  </a:cubicBezTo>
                  <a:cubicBezTo>
                    <a:pt x="236" y="538"/>
                    <a:pt x="236" y="538"/>
                    <a:pt x="236" y="538"/>
                  </a:cubicBezTo>
                  <a:cubicBezTo>
                    <a:pt x="235" y="539"/>
                    <a:pt x="233" y="540"/>
                    <a:pt x="232" y="540"/>
                  </a:cubicBezTo>
                  <a:cubicBezTo>
                    <a:pt x="232" y="540"/>
                    <a:pt x="232" y="540"/>
                    <a:pt x="232" y="539"/>
                  </a:cubicBezTo>
                  <a:cubicBezTo>
                    <a:pt x="232" y="539"/>
                    <a:pt x="232" y="539"/>
                    <a:pt x="232" y="539"/>
                  </a:cubicBezTo>
                  <a:cubicBezTo>
                    <a:pt x="232" y="538"/>
                    <a:pt x="237" y="538"/>
                    <a:pt x="237" y="537"/>
                  </a:cubicBezTo>
                  <a:cubicBezTo>
                    <a:pt x="237" y="537"/>
                    <a:pt x="237" y="536"/>
                    <a:pt x="237" y="536"/>
                  </a:cubicBezTo>
                  <a:cubicBezTo>
                    <a:pt x="236" y="535"/>
                    <a:pt x="234" y="536"/>
                    <a:pt x="234" y="534"/>
                  </a:cubicBezTo>
                  <a:cubicBezTo>
                    <a:pt x="234" y="534"/>
                    <a:pt x="234" y="534"/>
                    <a:pt x="234" y="534"/>
                  </a:cubicBezTo>
                  <a:cubicBezTo>
                    <a:pt x="234" y="533"/>
                    <a:pt x="236" y="532"/>
                    <a:pt x="236" y="531"/>
                  </a:cubicBezTo>
                  <a:cubicBezTo>
                    <a:pt x="236" y="531"/>
                    <a:pt x="236" y="531"/>
                    <a:pt x="236" y="531"/>
                  </a:cubicBezTo>
                  <a:cubicBezTo>
                    <a:pt x="234" y="531"/>
                    <a:pt x="231" y="530"/>
                    <a:pt x="231" y="529"/>
                  </a:cubicBezTo>
                  <a:cubicBezTo>
                    <a:pt x="231" y="529"/>
                    <a:pt x="232" y="528"/>
                    <a:pt x="232" y="528"/>
                  </a:cubicBezTo>
                  <a:cubicBezTo>
                    <a:pt x="232" y="528"/>
                    <a:pt x="233" y="528"/>
                    <a:pt x="233" y="528"/>
                  </a:cubicBezTo>
                  <a:cubicBezTo>
                    <a:pt x="234" y="528"/>
                    <a:pt x="235" y="529"/>
                    <a:pt x="235" y="529"/>
                  </a:cubicBezTo>
                  <a:cubicBezTo>
                    <a:pt x="235" y="529"/>
                    <a:pt x="236" y="529"/>
                    <a:pt x="236" y="529"/>
                  </a:cubicBezTo>
                  <a:cubicBezTo>
                    <a:pt x="236" y="529"/>
                    <a:pt x="237" y="529"/>
                    <a:pt x="237" y="528"/>
                  </a:cubicBezTo>
                  <a:cubicBezTo>
                    <a:pt x="237" y="528"/>
                    <a:pt x="237" y="528"/>
                    <a:pt x="237" y="528"/>
                  </a:cubicBezTo>
                  <a:cubicBezTo>
                    <a:pt x="237" y="528"/>
                    <a:pt x="237" y="528"/>
                    <a:pt x="237" y="528"/>
                  </a:cubicBezTo>
                  <a:cubicBezTo>
                    <a:pt x="237" y="527"/>
                    <a:pt x="239" y="526"/>
                    <a:pt x="239" y="525"/>
                  </a:cubicBezTo>
                  <a:cubicBezTo>
                    <a:pt x="239" y="525"/>
                    <a:pt x="239" y="525"/>
                    <a:pt x="239" y="525"/>
                  </a:cubicBezTo>
                  <a:cubicBezTo>
                    <a:pt x="239" y="525"/>
                    <a:pt x="239" y="525"/>
                    <a:pt x="239" y="525"/>
                  </a:cubicBezTo>
                  <a:cubicBezTo>
                    <a:pt x="239" y="523"/>
                    <a:pt x="240" y="521"/>
                    <a:pt x="242" y="521"/>
                  </a:cubicBezTo>
                  <a:cubicBezTo>
                    <a:pt x="243" y="521"/>
                    <a:pt x="243" y="521"/>
                    <a:pt x="243" y="521"/>
                  </a:cubicBezTo>
                  <a:cubicBezTo>
                    <a:pt x="244" y="521"/>
                    <a:pt x="245" y="521"/>
                    <a:pt x="246" y="521"/>
                  </a:cubicBezTo>
                  <a:moveTo>
                    <a:pt x="336" y="371"/>
                  </a:moveTo>
                  <a:cubicBezTo>
                    <a:pt x="335" y="371"/>
                    <a:pt x="334" y="369"/>
                    <a:pt x="332" y="369"/>
                  </a:cubicBezTo>
                  <a:cubicBezTo>
                    <a:pt x="331" y="369"/>
                    <a:pt x="327" y="366"/>
                    <a:pt x="329" y="366"/>
                  </a:cubicBezTo>
                  <a:cubicBezTo>
                    <a:pt x="329" y="366"/>
                    <a:pt x="330" y="366"/>
                    <a:pt x="330" y="366"/>
                  </a:cubicBezTo>
                  <a:cubicBezTo>
                    <a:pt x="331" y="366"/>
                    <a:pt x="331" y="367"/>
                    <a:pt x="333" y="368"/>
                  </a:cubicBezTo>
                  <a:cubicBezTo>
                    <a:pt x="334" y="369"/>
                    <a:pt x="337" y="371"/>
                    <a:pt x="336" y="371"/>
                  </a:cubicBezTo>
                  <a:cubicBezTo>
                    <a:pt x="336" y="371"/>
                    <a:pt x="336" y="371"/>
                    <a:pt x="336" y="371"/>
                  </a:cubicBezTo>
                  <a:moveTo>
                    <a:pt x="360" y="364"/>
                  </a:moveTo>
                  <a:cubicBezTo>
                    <a:pt x="360" y="364"/>
                    <a:pt x="360" y="364"/>
                    <a:pt x="360" y="364"/>
                  </a:cubicBezTo>
                  <a:cubicBezTo>
                    <a:pt x="360" y="364"/>
                    <a:pt x="358" y="359"/>
                    <a:pt x="356" y="358"/>
                  </a:cubicBezTo>
                  <a:cubicBezTo>
                    <a:pt x="355" y="358"/>
                    <a:pt x="356" y="357"/>
                    <a:pt x="357" y="357"/>
                  </a:cubicBezTo>
                  <a:cubicBezTo>
                    <a:pt x="358" y="356"/>
                    <a:pt x="357" y="355"/>
                    <a:pt x="358" y="355"/>
                  </a:cubicBezTo>
                  <a:cubicBezTo>
                    <a:pt x="358" y="355"/>
                    <a:pt x="358" y="355"/>
                    <a:pt x="358" y="355"/>
                  </a:cubicBezTo>
                  <a:cubicBezTo>
                    <a:pt x="359" y="355"/>
                    <a:pt x="360" y="357"/>
                    <a:pt x="361" y="357"/>
                  </a:cubicBezTo>
                  <a:cubicBezTo>
                    <a:pt x="361" y="357"/>
                    <a:pt x="361" y="357"/>
                    <a:pt x="361" y="357"/>
                  </a:cubicBezTo>
                  <a:cubicBezTo>
                    <a:pt x="361" y="356"/>
                    <a:pt x="362" y="356"/>
                    <a:pt x="362" y="356"/>
                  </a:cubicBezTo>
                  <a:cubicBezTo>
                    <a:pt x="364" y="356"/>
                    <a:pt x="367" y="357"/>
                    <a:pt x="367" y="358"/>
                  </a:cubicBezTo>
                  <a:cubicBezTo>
                    <a:pt x="366" y="359"/>
                    <a:pt x="364" y="361"/>
                    <a:pt x="365" y="361"/>
                  </a:cubicBezTo>
                  <a:cubicBezTo>
                    <a:pt x="365" y="361"/>
                    <a:pt x="365" y="361"/>
                    <a:pt x="365" y="361"/>
                  </a:cubicBezTo>
                  <a:cubicBezTo>
                    <a:pt x="366" y="361"/>
                    <a:pt x="366" y="360"/>
                    <a:pt x="367" y="360"/>
                  </a:cubicBezTo>
                  <a:cubicBezTo>
                    <a:pt x="368" y="360"/>
                    <a:pt x="368" y="359"/>
                    <a:pt x="369" y="359"/>
                  </a:cubicBezTo>
                  <a:cubicBezTo>
                    <a:pt x="369" y="359"/>
                    <a:pt x="369" y="359"/>
                    <a:pt x="370" y="359"/>
                  </a:cubicBezTo>
                  <a:cubicBezTo>
                    <a:pt x="371" y="360"/>
                    <a:pt x="370" y="362"/>
                    <a:pt x="372" y="362"/>
                  </a:cubicBezTo>
                  <a:cubicBezTo>
                    <a:pt x="372" y="362"/>
                    <a:pt x="372" y="362"/>
                    <a:pt x="372" y="362"/>
                  </a:cubicBezTo>
                  <a:cubicBezTo>
                    <a:pt x="372" y="362"/>
                    <a:pt x="373" y="362"/>
                    <a:pt x="374" y="362"/>
                  </a:cubicBezTo>
                  <a:cubicBezTo>
                    <a:pt x="375" y="362"/>
                    <a:pt x="377" y="362"/>
                    <a:pt x="377" y="363"/>
                  </a:cubicBezTo>
                  <a:cubicBezTo>
                    <a:pt x="377" y="364"/>
                    <a:pt x="377" y="364"/>
                    <a:pt x="378" y="364"/>
                  </a:cubicBezTo>
                  <a:cubicBezTo>
                    <a:pt x="378" y="364"/>
                    <a:pt x="378" y="364"/>
                    <a:pt x="379" y="364"/>
                  </a:cubicBezTo>
                  <a:cubicBezTo>
                    <a:pt x="379" y="363"/>
                    <a:pt x="379" y="363"/>
                    <a:pt x="380" y="363"/>
                  </a:cubicBezTo>
                  <a:cubicBezTo>
                    <a:pt x="381" y="363"/>
                    <a:pt x="382" y="364"/>
                    <a:pt x="381" y="364"/>
                  </a:cubicBezTo>
                  <a:cubicBezTo>
                    <a:pt x="381" y="364"/>
                    <a:pt x="385" y="365"/>
                    <a:pt x="385" y="366"/>
                  </a:cubicBezTo>
                  <a:cubicBezTo>
                    <a:pt x="385" y="367"/>
                    <a:pt x="385" y="368"/>
                    <a:pt x="386" y="368"/>
                  </a:cubicBezTo>
                  <a:cubicBezTo>
                    <a:pt x="386" y="368"/>
                    <a:pt x="386" y="368"/>
                    <a:pt x="386" y="368"/>
                  </a:cubicBezTo>
                  <a:cubicBezTo>
                    <a:pt x="386" y="368"/>
                    <a:pt x="386" y="368"/>
                    <a:pt x="386" y="368"/>
                  </a:cubicBezTo>
                  <a:cubicBezTo>
                    <a:pt x="388" y="368"/>
                    <a:pt x="391" y="370"/>
                    <a:pt x="389" y="370"/>
                  </a:cubicBezTo>
                  <a:cubicBezTo>
                    <a:pt x="388" y="371"/>
                    <a:pt x="391" y="372"/>
                    <a:pt x="393" y="372"/>
                  </a:cubicBezTo>
                  <a:cubicBezTo>
                    <a:pt x="393" y="372"/>
                    <a:pt x="393" y="372"/>
                    <a:pt x="393" y="372"/>
                  </a:cubicBezTo>
                  <a:cubicBezTo>
                    <a:pt x="394" y="372"/>
                    <a:pt x="394" y="372"/>
                    <a:pt x="394" y="372"/>
                  </a:cubicBezTo>
                  <a:cubicBezTo>
                    <a:pt x="396" y="372"/>
                    <a:pt x="396" y="372"/>
                    <a:pt x="394" y="373"/>
                  </a:cubicBezTo>
                  <a:cubicBezTo>
                    <a:pt x="393" y="374"/>
                    <a:pt x="395" y="374"/>
                    <a:pt x="397" y="374"/>
                  </a:cubicBezTo>
                  <a:cubicBezTo>
                    <a:pt x="398" y="374"/>
                    <a:pt x="398" y="374"/>
                    <a:pt x="399" y="374"/>
                  </a:cubicBezTo>
                  <a:cubicBezTo>
                    <a:pt x="399" y="374"/>
                    <a:pt x="400" y="374"/>
                    <a:pt x="400" y="374"/>
                  </a:cubicBezTo>
                  <a:cubicBezTo>
                    <a:pt x="402" y="374"/>
                    <a:pt x="402" y="374"/>
                    <a:pt x="403" y="375"/>
                  </a:cubicBezTo>
                  <a:cubicBezTo>
                    <a:pt x="403" y="376"/>
                    <a:pt x="400" y="375"/>
                    <a:pt x="398" y="377"/>
                  </a:cubicBezTo>
                  <a:cubicBezTo>
                    <a:pt x="397" y="378"/>
                    <a:pt x="394" y="380"/>
                    <a:pt x="392" y="380"/>
                  </a:cubicBezTo>
                  <a:cubicBezTo>
                    <a:pt x="392" y="380"/>
                    <a:pt x="392" y="380"/>
                    <a:pt x="391" y="379"/>
                  </a:cubicBezTo>
                  <a:cubicBezTo>
                    <a:pt x="390" y="379"/>
                    <a:pt x="392" y="377"/>
                    <a:pt x="390" y="377"/>
                  </a:cubicBezTo>
                  <a:cubicBezTo>
                    <a:pt x="390" y="377"/>
                    <a:pt x="389" y="377"/>
                    <a:pt x="388" y="377"/>
                  </a:cubicBezTo>
                  <a:cubicBezTo>
                    <a:pt x="387" y="378"/>
                    <a:pt x="385" y="378"/>
                    <a:pt x="384" y="378"/>
                  </a:cubicBezTo>
                  <a:cubicBezTo>
                    <a:pt x="383" y="378"/>
                    <a:pt x="382" y="377"/>
                    <a:pt x="383" y="376"/>
                  </a:cubicBezTo>
                  <a:cubicBezTo>
                    <a:pt x="385" y="375"/>
                    <a:pt x="386" y="373"/>
                    <a:pt x="384" y="373"/>
                  </a:cubicBezTo>
                  <a:cubicBezTo>
                    <a:pt x="383" y="372"/>
                    <a:pt x="384" y="372"/>
                    <a:pt x="382" y="371"/>
                  </a:cubicBezTo>
                  <a:cubicBezTo>
                    <a:pt x="380" y="371"/>
                    <a:pt x="379" y="368"/>
                    <a:pt x="381" y="368"/>
                  </a:cubicBezTo>
                  <a:cubicBezTo>
                    <a:pt x="384" y="368"/>
                    <a:pt x="383" y="367"/>
                    <a:pt x="382" y="367"/>
                  </a:cubicBezTo>
                  <a:cubicBezTo>
                    <a:pt x="381" y="367"/>
                    <a:pt x="381" y="367"/>
                    <a:pt x="380" y="367"/>
                  </a:cubicBezTo>
                  <a:cubicBezTo>
                    <a:pt x="378" y="368"/>
                    <a:pt x="376" y="367"/>
                    <a:pt x="374" y="369"/>
                  </a:cubicBezTo>
                  <a:cubicBezTo>
                    <a:pt x="372" y="370"/>
                    <a:pt x="371" y="371"/>
                    <a:pt x="372" y="372"/>
                  </a:cubicBezTo>
                  <a:cubicBezTo>
                    <a:pt x="373" y="373"/>
                    <a:pt x="370" y="372"/>
                    <a:pt x="370" y="373"/>
                  </a:cubicBezTo>
                  <a:cubicBezTo>
                    <a:pt x="369" y="375"/>
                    <a:pt x="371" y="376"/>
                    <a:pt x="368" y="377"/>
                  </a:cubicBezTo>
                  <a:cubicBezTo>
                    <a:pt x="364" y="378"/>
                    <a:pt x="362" y="382"/>
                    <a:pt x="362" y="384"/>
                  </a:cubicBezTo>
                  <a:cubicBezTo>
                    <a:pt x="362" y="385"/>
                    <a:pt x="361" y="385"/>
                    <a:pt x="360" y="385"/>
                  </a:cubicBezTo>
                  <a:cubicBezTo>
                    <a:pt x="359" y="385"/>
                    <a:pt x="358" y="385"/>
                    <a:pt x="358" y="385"/>
                  </a:cubicBezTo>
                  <a:cubicBezTo>
                    <a:pt x="357" y="384"/>
                    <a:pt x="353" y="383"/>
                    <a:pt x="354" y="383"/>
                  </a:cubicBezTo>
                  <a:cubicBezTo>
                    <a:pt x="354" y="382"/>
                    <a:pt x="358" y="382"/>
                    <a:pt x="356" y="381"/>
                  </a:cubicBezTo>
                  <a:cubicBezTo>
                    <a:pt x="356" y="381"/>
                    <a:pt x="356" y="381"/>
                    <a:pt x="355" y="381"/>
                  </a:cubicBezTo>
                  <a:cubicBezTo>
                    <a:pt x="355" y="381"/>
                    <a:pt x="355" y="381"/>
                    <a:pt x="354" y="381"/>
                  </a:cubicBezTo>
                  <a:cubicBezTo>
                    <a:pt x="354" y="381"/>
                    <a:pt x="353" y="381"/>
                    <a:pt x="353" y="381"/>
                  </a:cubicBezTo>
                  <a:cubicBezTo>
                    <a:pt x="352" y="381"/>
                    <a:pt x="351" y="381"/>
                    <a:pt x="351" y="381"/>
                  </a:cubicBezTo>
                  <a:cubicBezTo>
                    <a:pt x="351" y="380"/>
                    <a:pt x="346" y="379"/>
                    <a:pt x="346" y="378"/>
                  </a:cubicBezTo>
                  <a:cubicBezTo>
                    <a:pt x="346" y="377"/>
                    <a:pt x="347" y="377"/>
                    <a:pt x="348" y="377"/>
                  </a:cubicBezTo>
                  <a:cubicBezTo>
                    <a:pt x="348" y="377"/>
                    <a:pt x="349" y="377"/>
                    <a:pt x="349" y="377"/>
                  </a:cubicBezTo>
                  <a:cubicBezTo>
                    <a:pt x="350" y="377"/>
                    <a:pt x="350" y="377"/>
                    <a:pt x="351" y="377"/>
                  </a:cubicBezTo>
                  <a:cubicBezTo>
                    <a:pt x="351" y="377"/>
                    <a:pt x="351" y="377"/>
                    <a:pt x="351" y="377"/>
                  </a:cubicBezTo>
                  <a:cubicBezTo>
                    <a:pt x="351" y="376"/>
                    <a:pt x="352" y="375"/>
                    <a:pt x="356" y="375"/>
                  </a:cubicBezTo>
                  <a:cubicBezTo>
                    <a:pt x="356" y="375"/>
                    <a:pt x="356" y="375"/>
                    <a:pt x="356" y="375"/>
                  </a:cubicBezTo>
                  <a:cubicBezTo>
                    <a:pt x="359" y="375"/>
                    <a:pt x="363" y="375"/>
                    <a:pt x="360" y="375"/>
                  </a:cubicBezTo>
                  <a:cubicBezTo>
                    <a:pt x="360" y="374"/>
                    <a:pt x="359" y="374"/>
                    <a:pt x="357" y="374"/>
                  </a:cubicBezTo>
                  <a:cubicBezTo>
                    <a:pt x="355" y="374"/>
                    <a:pt x="352" y="375"/>
                    <a:pt x="350" y="375"/>
                  </a:cubicBezTo>
                  <a:cubicBezTo>
                    <a:pt x="349" y="375"/>
                    <a:pt x="348" y="375"/>
                    <a:pt x="347" y="375"/>
                  </a:cubicBezTo>
                  <a:cubicBezTo>
                    <a:pt x="345" y="375"/>
                    <a:pt x="344" y="375"/>
                    <a:pt x="345" y="373"/>
                  </a:cubicBezTo>
                  <a:cubicBezTo>
                    <a:pt x="347" y="372"/>
                    <a:pt x="352" y="373"/>
                    <a:pt x="353" y="371"/>
                  </a:cubicBezTo>
                  <a:cubicBezTo>
                    <a:pt x="355" y="370"/>
                    <a:pt x="359" y="371"/>
                    <a:pt x="360" y="369"/>
                  </a:cubicBezTo>
                  <a:cubicBezTo>
                    <a:pt x="360" y="368"/>
                    <a:pt x="360" y="367"/>
                    <a:pt x="359" y="367"/>
                  </a:cubicBezTo>
                  <a:cubicBezTo>
                    <a:pt x="359" y="367"/>
                    <a:pt x="358" y="367"/>
                    <a:pt x="358" y="368"/>
                  </a:cubicBezTo>
                  <a:cubicBezTo>
                    <a:pt x="356" y="369"/>
                    <a:pt x="355" y="369"/>
                    <a:pt x="354" y="369"/>
                  </a:cubicBezTo>
                  <a:cubicBezTo>
                    <a:pt x="353" y="369"/>
                    <a:pt x="352" y="369"/>
                    <a:pt x="353" y="368"/>
                  </a:cubicBezTo>
                  <a:cubicBezTo>
                    <a:pt x="354" y="367"/>
                    <a:pt x="354" y="366"/>
                    <a:pt x="353" y="366"/>
                  </a:cubicBezTo>
                  <a:cubicBezTo>
                    <a:pt x="353" y="366"/>
                    <a:pt x="353" y="366"/>
                    <a:pt x="353" y="366"/>
                  </a:cubicBezTo>
                  <a:cubicBezTo>
                    <a:pt x="351" y="366"/>
                    <a:pt x="352" y="368"/>
                    <a:pt x="350" y="368"/>
                  </a:cubicBezTo>
                  <a:cubicBezTo>
                    <a:pt x="350" y="368"/>
                    <a:pt x="350" y="368"/>
                    <a:pt x="350" y="368"/>
                  </a:cubicBezTo>
                  <a:cubicBezTo>
                    <a:pt x="350" y="368"/>
                    <a:pt x="350" y="368"/>
                    <a:pt x="350" y="368"/>
                  </a:cubicBezTo>
                  <a:cubicBezTo>
                    <a:pt x="348" y="368"/>
                    <a:pt x="348" y="370"/>
                    <a:pt x="347" y="371"/>
                  </a:cubicBezTo>
                  <a:cubicBezTo>
                    <a:pt x="346" y="371"/>
                    <a:pt x="345" y="371"/>
                    <a:pt x="343" y="371"/>
                  </a:cubicBezTo>
                  <a:cubicBezTo>
                    <a:pt x="342" y="371"/>
                    <a:pt x="340" y="371"/>
                    <a:pt x="339" y="370"/>
                  </a:cubicBezTo>
                  <a:cubicBezTo>
                    <a:pt x="338" y="369"/>
                    <a:pt x="333" y="368"/>
                    <a:pt x="334" y="366"/>
                  </a:cubicBezTo>
                  <a:cubicBezTo>
                    <a:pt x="335" y="364"/>
                    <a:pt x="339" y="362"/>
                    <a:pt x="337" y="362"/>
                  </a:cubicBezTo>
                  <a:cubicBezTo>
                    <a:pt x="337" y="362"/>
                    <a:pt x="337" y="362"/>
                    <a:pt x="337" y="362"/>
                  </a:cubicBezTo>
                  <a:cubicBezTo>
                    <a:pt x="336" y="362"/>
                    <a:pt x="336" y="362"/>
                    <a:pt x="335" y="363"/>
                  </a:cubicBezTo>
                  <a:cubicBezTo>
                    <a:pt x="334" y="363"/>
                    <a:pt x="334" y="363"/>
                    <a:pt x="333" y="363"/>
                  </a:cubicBezTo>
                  <a:cubicBezTo>
                    <a:pt x="333" y="363"/>
                    <a:pt x="332" y="363"/>
                    <a:pt x="332" y="362"/>
                  </a:cubicBezTo>
                  <a:cubicBezTo>
                    <a:pt x="330" y="360"/>
                    <a:pt x="331" y="358"/>
                    <a:pt x="332" y="358"/>
                  </a:cubicBezTo>
                  <a:cubicBezTo>
                    <a:pt x="332" y="358"/>
                    <a:pt x="332" y="358"/>
                    <a:pt x="332" y="359"/>
                  </a:cubicBezTo>
                  <a:cubicBezTo>
                    <a:pt x="332" y="359"/>
                    <a:pt x="332" y="359"/>
                    <a:pt x="332" y="359"/>
                  </a:cubicBezTo>
                  <a:cubicBezTo>
                    <a:pt x="333" y="359"/>
                    <a:pt x="333" y="358"/>
                    <a:pt x="334" y="358"/>
                  </a:cubicBezTo>
                  <a:cubicBezTo>
                    <a:pt x="334" y="357"/>
                    <a:pt x="335" y="357"/>
                    <a:pt x="336" y="357"/>
                  </a:cubicBezTo>
                  <a:cubicBezTo>
                    <a:pt x="336" y="357"/>
                    <a:pt x="336" y="357"/>
                    <a:pt x="336" y="357"/>
                  </a:cubicBezTo>
                  <a:cubicBezTo>
                    <a:pt x="337" y="357"/>
                    <a:pt x="338" y="358"/>
                    <a:pt x="339" y="358"/>
                  </a:cubicBezTo>
                  <a:cubicBezTo>
                    <a:pt x="339" y="358"/>
                    <a:pt x="339" y="358"/>
                    <a:pt x="340" y="357"/>
                  </a:cubicBezTo>
                  <a:cubicBezTo>
                    <a:pt x="340" y="357"/>
                    <a:pt x="340" y="357"/>
                    <a:pt x="341" y="357"/>
                  </a:cubicBezTo>
                  <a:cubicBezTo>
                    <a:pt x="341" y="357"/>
                    <a:pt x="342" y="357"/>
                    <a:pt x="342" y="357"/>
                  </a:cubicBezTo>
                  <a:cubicBezTo>
                    <a:pt x="342" y="357"/>
                    <a:pt x="343" y="357"/>
                    <a:pt x="343" y="357"/>
                  </a:cubicBezTo>
                  <a:cubicBezTo>
                    <a:pt x="343" y="357"/>
                    <a:pt x="344" y="357"/>
                    <a:pt x="344" y="357"/>
                  </a:cubicBezTo>
                  <a:cubicBezTo>
                    <a:pt x="345" y="357"/>
                    <a:pt x="345" y="357"/>
                    <a:pt x="346" y="357"/>
                  </a:cubicBezTo>
                  <a:cubicBezTo>
                    <a:pt x="347" y="357"/>
                    <a:pt x="348" y="357"/>
                    <a:pt x="347" y="358"/>
                  </a:cubicBezTo>
                  <a:cubicBezTo>
                    <a:pt x="345" y="358"/>
                    <a:pt x="342" y="359"/>
                    <a:pt x="343" y="359"/>
                  </a:cubicBezTo>
                  <a:cubicBezTo>
                    <a:pt x="344" y="359"/>
                    <a:pt x="347" y="360"/>
                    <a:pt x="347" y="361"/>
                  </a:cubicBezTo>
                  <a:cubicBezTo>
                    <a:pt x="347" y="362"/>
                    <a:pt x="347" y="362"/>
                    <a:pt x="347" y="362"/>
                  </a:cubicBezTo>
                  <a:cubicBezTo>
                    <a:pt x="348" y="362"/>
                    <a:pt x="348" y="361"/>
                    <a:pt x="348" y="360"/>
                  </a:cubicBezTo>
                  <a:cubicBezTo>
                    <a:pt x="348" y="359"/>
                    <a:pt x="350" y="359"/>
                    <a:pt x="350" y="357"/>
                  </a:cubicBezTo>
                  <a:cubicBezTo>
                    <a:pt x="350" y="357"/>
                    <a:pt x="351" y="357"/>
                    <a:pt x="351" y="357"/>
                  </a:cubicBezTo>
                  <a:cubicBezTo>
                    <a:pt x="352" y="357"/>
                    <a:pt x="354" y="358"/>
                    <a:pt x="354" y="359"/>
                  </a:cubicBezTo>
                  <a:cubicBezTo>
                    <a:pt x="354" y="361"/>
                    <a:pt x="359" y="364"/>
                    <a:pt x="360" y="364"/>
                  </a:cubicBezTo>
                  <a:moveTo>
                    <a:pt x="376" y="353"/>
                  </a:moveTo>
                  <a:cubicBezTo>
                    <a:pt x="376" y="353"/>
                    <a:pt x="377" y="353"/>
                    <a:pt x="377" y="353"/>
                  </a:cubicBezTo>
                  <a:cubicBezTo>
                    <a:pt x="377" y="352"/>
                    <a:pt x="375" y="351"/>
                    <a:pt x="376" y="351"/>
                  </a:cubicBezTo>
                  <a:cubicBezTo>
                    <a:pt x="376" y="351"/>
                    <a:pt x="376" y="351"/>
                    <a:pt x="376" y="351"/>
                  </a:cubicBezTo>
                  <a:cubicBezTo>
                    <a:pt x="378" y="351"/>
                    <a:pt x="382" y="352"/>
                    <a:pt x="382" y="353"/>
                  </a:cubicBezTo>
                  <a:cubicBezTo>
                    <a:pt x="382" y="354"/>
                    <a:pt x="383" y="354"/>
                    <a:pt x="383" y="354"/>
                  </a:cubicBezTo>
                  <a:cubicBezTo>
                    <a:pt x="383" y="354"/>
                    <a:pt x="384" y="354"/>
                    <a:pt x="384" y="354"/>
                  </a:cubicBezTo>
                  <a:cubicBezTo>
                    <a:pt x="385" y="353"/>
                    <a:pt x="385" y="353"/>
                    <a:pt x="386" y="353"/>
                  </a:cubicBezTo>
                  <a:cubicBezTo>
                    <a:pt x="386" y="353"/>
                    <a:pt x="386" y="353"/>
                    <a:pt x="386" y="354"/>
                  </a:cubicBezTo>
                  <a:cubicBezTo>
                    <a:pt x="387" y="355"/>
                    <a:pt x="389" y="355"/>
                    <a:pt x="390" y="355"/>
                  </a:cubicBezTo>
                  <a:cubicBezTo>
                    <a:pt x="390" y="355"/>
                    <a:pt x="391" y="355"/>
                    <a:pt x="391" y="355"/>
                  </a:cubicBezTo>
                  <a:cubicBezTo>
                    <a:pt x="391" y="355"/>
                    <a:pt x="388" y="352"/>
                    <a:pt x="391" y="352"/>
                  </a:cubicBezTo>
                  <a:cubicBezTo>
                    <a:pt x="392" y="351"/>
                    <a:pt x="392" y="351"/>
                    <a:pt x="392" y="351"/>
                  </a:cubicBezTo>
                  <a:cubicBezTo>
                    <a:pt x="395" y="351"/>
                    <a:pt x="394" y="354"/>
                    <a:pt x="395" y="354"/>
                  </a:cubicBezTo>
                  <a:cubicBezTo>
                    <a:pt x="395" y="354"/>
                    <a:pt x="395" y="354"/>
                    <a:pt x="395" y="354"/>
                  </a:cubicBezTo>
                  <a:cubicBezTo>
                    <a:pt x="396" y="354"/>
                    <a:pt x="397" y="354"/>
                    <a:pt x="397" y="353"/>
                  </a:cubicBezTo>
                  <a:cubicBezTo>
                    <a:pt x="398" y="353"/>
                    <a:pt x="398" y="353"/>
                    <a:pt x="399" y="353"/>
                  </a:cubicBezTo>
                  <a:cubicBezTo>
                    <a:pt x="401" y="353"/>
                    <a:pt x="404" y="353"/>
                    <a:pt x="405" y="354"/>
                  </a:cubicBezTo>
                  <a:cubicBezTo>
                    <a:pt x="407" y="355"/>
                    <a:pt x="415" y="353"/>
                    <a:pt x="416" y="355"/>
                  </a:cubicBezTo>
                  <a:cubicBezTo>
                    <a:pt x="416" y="357"/>
                    <a:pt x="409" y="358"/>
                    <a:pt x="409" y="360"/>
                  </a:cubicBezTo>
                  <a:cubicBezTo>
                    <a:pt x="408" y="361"/>
                    <a:pt x="405" y="362"/>
                    <a:pt x="402" y="362"/>
                  </a:cubicBezTo>
                  <a:cubicBezTo>
                    <a:pt x="399" y="362"/>
                    <a:pt x="400" y="363"/>
                    <a:pt x="397" y="363"/>
                  </a:cubicBezTo>
                  <a:cubicBezTo>
                    <a:pt x="396" y="363"/>
                    <a:pt x="396" y="363"/>
                    <a:pt x="396" y="363"/>
                  </a:cubicBezTo>
                  <a:cubicBezTo>
                    <a:pt x="393" y="363"/>
                    <a:pt x="391" y="361"/>
                    <a:pt x="390" y="361"/>
                  </a:cubicBezTo>
                  <a:cubicBezTo>
                    <a:pt x="390" y="361"/>
                    <a:pt x="390" y="361"/>
                    <a:pt x="390" y="361"/>
                  </a:cubicBezTo>
                  <a:cubicBezTo>
                    <a:pt x="389" y="361"/>
                    <a:pt x="389" y="361"/>
                    <a:pt x="388" y="361"/>
                  </a:cubicBezTo>
                  <a:cubicBezTo>
                    <a:pt x="384" y="361"/>
                    <a:pt x="378" y="361"/>
                    <a:pt x="377" y="360"/>
                  </a:cubicBezTo>
                  <a:cubicBezTo>
                    <a:pt x="377" y="359"/>
                    <a:pt x="390" y="358"/>
                    <a:pt x="388" y="357"/>
                  </a:cubicBezTo>
                  <a:cubicBezTo>
                    <a:pt x="388" y="357"/>
                    <a:pt x="387" y="357"/>
                    <a:pt x="387" y="357"/>
                  </a:cubicBezTo>
                  <a:cubicBezTo>
                    <a:pt x="386" y="357"/>
                    <a:pt x="384" y="357"/>
                    <a:pt x="382" y="357"/>
                  </a:cubicBezTo>
                  <a:cubicBezTo>
                    <a:pt x="379" y="357"/>
                    <a:pt x="377" y="358"/>
                    <a:pt x="375" y="358"/>
                  </a:cubicBezTo>
                  <a:cubicBezTo>
                    <a:pt x="372" y="358"/>
                    <a:pt x="370" y="357"/>
                    <a:pt x="369" y="357"/>
                  </a:cubicBezTo>
                  <a:cubicBezTo>
                    <a:pt x="368" y="356"/>
                    <a:pt x="371" y="356"/>
                    <a:pt x="370" y="355"/>
                  </a:cubicBezTo>
                  <a:cubicBezTo>
                    <a:pt x="368" y="354"/>
                    <a:pt x="366" y="353"/>
                    <a:pt x="367" y="353"/>
                  </a:cubicBezTo>
                  <a:cubicBezTo>
                    <a:pt x="368" y="353"/>
                    <a:pt x="367" y="352"/>
                    <a:pt x="369" y="352"/>
                  </a:cubicBezTo>
                  <a:cubicBezTo>
                    <a:pt x="369" y="352"/>
                    <a:pt x="369" y="352"/>
                    <a:pt x="369" y="352"/>
                  </a:cubicBezTo>
                  <a:cubicBezTo>
                    <a:pt x="370" y="352"/>
                    <a:pt x="372" y="354"/>
                    <a:pt x="373" y="354"/>
                  </a:cubicBezTo>
                  <a:cubicBezTo>
                    <a:pt x="373" y="354"/>
                    <a:pt x="373" y="354"/>
                    <a:pt x="373" y="354"/>
                  </a:cubicBezTo>
                  <a:cubicBezTo>
                    <a:pt x="373" y="353"/>
                    <a:pt x="372" y="352"/>
                    <a:pt x="373" y="352"/>
                  </a:cubicBezTo>
                  <a:cubicBezTo>
                    <a:pt x="373" y="352"/>
                    <a:pt x="373" y="352"/>
                    <a:pt x="373" y="352"/>
                  </a:cubicBezTo>
                  <a:cubicBezTo>
                    <a:pt x="374" y="352"/>
                    <a:pt x="375" y="353"/>
                    <a:pt x="376" y="353"/>
                  </a:cubicBezTo>
                  <a:moveTo>
                    <a:pt x="455" y="345"/>
                  </a:moveTo>
                  <a:cubicBezTo>
                    <a:pt x="245" y="345"/>
                    <a:pt x="245" y="345"/>
                    <a:pt x="245" y="345"/>
                  </a:cubicBezTo>
                  <a:cubicBezTo>
                    <a:pt x="242" y="346"/>
                    <a:pt x="239" y="347"/>
                    <a:pt x="237" y="347"/>
                  </a:cubicBezTo>
                  <a:cubicBezTo>
                    <a:pt x="234" y="347"/>
                    <a:pt x="235" y="349"/>
                    <a:pt x="230" y="349"/>
                  </a:cubicBezTo>
                  <a:cubicBezTo>
                    <a:pt x="229" y="349"/>
                    <a:pt x="228" y="349"/>
                    <a:pt x="227" y="350"/>
                  </a:cubicBezTo>
                  <a:cubicBezTo>
                    <a:pt x="227" y="468"/>
                    <a:pt x="227" y="468"/>
                    <a:pt x="227" y="468"/>
                  </a:cubicBezTo>
                  <a:cubicBezTo>
                    <a:pt x="227" y="468"/>
                    <a:pt x="228" y="468"/>
                    <a:pt x="228" y="468"/>
                  </a:cubicBezTo>
                  <a:cubicBezTo>
                    <a:pt x="228" y="468"/>
                    <a:pt x="228" y="468"/>
                    <a:pt x="228" y="468"/>
                  </a:cubicBezTo>
                  <a:cubicBezTo>
                    <a:pt x="228" y="469"/>
                    <a:pt x="230" y="470"/>
                    <a:pt x="229" y="471"/>
                  </a:cubicBezTo>
                  <a:cubicBezTo>
                    <a:pt x="229" y="471"/>
                    <a:pt x="230" y="473"/>
                    <a:pt x="232" y="473"/>
                  </a:cubicBezTo>
                  <a:cubicBezTo>
                    <a:pt x="232" y="473"/>
                    <a:pt x="232" y="473"/>
                    <a:pt x="232" y="473"/>
                  </a:cubicBezTo>
                  <a:cubicBezTo>
                    <a:pt x="232" y="473"/>
                    <a:pt x="232" y="473"/>
                    <a:pt x="232" y="473"/>
                  </a:cubicBezTo>
                  <a:cubicBezTo>
                    <a:pt x="234" y="473"/>
                    <a:pt x="236" y="475"/>
                    <a:pt x="235" y="476"/>
                  </a:cubicBezTo>
                  <a:cubicBezTo>
                    <a:pt x="234" y="477"/>
                    <a:pt x="232" y="480"/>
                    <a:pt x="231" y="480"/>
                  </a:cubicBezTo>
                  <a:cubicBezTo>
                    <a:pt x="231" y="480"/>
                    <a:pt x="231" y="480"/>
                    <a:pt x="231" y="480"/>
                  </a:cubicBezTo>
                  <a:cubicBezTo>
                    <a:pt x="231" y="480"/>
                    <a:pt x="231" y="480"/>
                    <a:pt x="231" y="480"/>
                  </a:cubicBezTo>
                  <a:cubicBezTo>
                    <a:pt x="229" y="480"/>
                    <a:pt x="229" y="482"/>
                    <a:pt x="227" y="482"/>
                  </a:cubicBezTo>
                  <a:cubicBezTo>
                    <a:pt x="227" y="544"/>
                    <a:pt x="227" y="544"/>
                    <a:pt x="227" y="544"/>
                  </a:cubicBezTo>
                  <a:cubicBezTo>
                    <a:pt x="229" y="544"/>
                    <a:pt x="231" y="543"/>
                    <a:pt x="232" y="543"/>
                  </a:cubicBezTo>
                  <a:cubicBezTo>
                    <a:pt x="233" y="543"/>
                    <a:pt x="233" y="543"/>
                    <a:pt x="234" y="543"/>
                  </a:cubicBezTo>
                  <a:cubicBezTo>
                    <a:pt x="235" y="544"/>
                    <a:pt x="237" y="546"/>
                    <a:pt x="237" y="547"/>
                  </a:cubicBezTo>
                  <a:cubicBezTo>
                    <a:pt x="237" y="547"/>
                    <a:pt x="237" y="548"/>
                    <a:pt x="237" y="548"/>
                  </a:cubicBezTo>
                  <a:cubicBezTo>
                    <a:pt x="235" y="549"/>
                    <a:pt x="233" y="549"/>
                    <a:pt x="232" y="550"/>
                  </a:cubicBezTo>
                  <a:cubicBezTo>
                    <a:pt x="232" y="551"/>
                    <a:pt x="232" y="551"/>
                    <a:pt x="232" y="551"/>
                  </a:cubicBezTo>
                  <a:cubicBezTo>
                    <a:pt x="233" y="553"/>
                    <a:pt x="235" y="561"/>
                    <a:pt x="232" y="562"/>
                  </a:cubicBezTo>
                  <a:cubicBezTo>
                    <a:pt x="231" y="562"/>
                    <a:pt x="231" y="562"/>
                    <a:pt x="230" y="562"/>
                  </a:cubicBezTo>
                  <a:cubicBezTo>
                    <a:pt x="230" y="562"/>
                    <a:pt x="230" y="562"/>
                    <a:pt x="229" y="562"/>
                  </a:cubicBezTo>
                  <a:cubicBezTo>
                    <a:pt x="229" y="562"/>
                    <a:pt x="228" y="562"/>
                    <a:pt x="228" y="562"/>
                  </a:cubicBezTo>
                  <a:cubicBezTo>
                    <a:pt x="228" y="562"/>
                    <a:pt x="228" y="562"/>
                    <a:pt x="227" y="562"/>
                  </a:cubicBezTo>
                  <a:cubicBezTo>
                    <a:pt x="227" y="614"/>
                    <a:pt x="227" y="614"/>
                    <a:pt x="227" y="614"/>
                  </a:cubicBezTo>
                  <a:cubicBezTo>
                    <a:pt x="227" y="614"/>
                    <a:pt x="228" y="614"/>
                    <a:pt x="228" y="614"/>
                  </a:cubicBezTo>
                  <a:cubicBezTo>
                    <a:pt x="228" y="614"/>
                    <a:pt x="229" y="614"/>
                    <a:pt x="229" y="614"/>
                  </a:cubicBezTo>
                  <a:cubicBezTo>
                    <a:pt x="231" y="614"/>
                    <a:pt x="233" y="613"/>
                    <a:pt x="235" y="613"/>
                  </a:cubicBezTo>
                  <a:cubicBezTo>
                    <a:pt x="236" y="613"/>
                    <a:pt x="237" y="613"/>
                    <a:pt x="239" y="613"/>
                  </a:cubicBezTo>
                  <a:cubicBezTo>
                    <a:pt x="240" y="614"/>
                    <a:pt x="241" y="614"/>
                    <a:pt x="242" y="614"/>
                  </a:cubicBezTo>
                  <a:cubicBezTo>
                    <a:pt x="245" y="614"/>
                    <a:pt x="247" y="613"/>
                    <a:pt x="248" y="613"/>
                  </a:cubicBezTo>
                  <a:cubicBezTo>
                    <a:pt x="248" y="613"/>
                    <a:pt x="249" y="613"/>
                    <a:pt x="249" y="613"/>
                  </a:cubicBezTo>
                  <a:cubicBezTo>
                    <a:pt x="251" y="613"/>
                    <a:pt x="252" y="613"/>
                    <a:pt x="253" y="614"/>
                  </a:cubicBezTo>
                  <a:cubicBezTo>
                    <a:pt x="255" y="614"/>
                    <a:pt x="256" y="614"/>
                    <a:pt x="257" y="614"/>
                  </a:cubicBezTo>
                  <a:cubicBezTo>
                    <a:pt x="257" y="614"/>
                    <a:pt x="257" y="614"/>
                    <a:pt x="258" y="614"/>
                  </a:cubicBezTo>
                  <a:cubicBezTo>
                    <a:pt x="258" y="614"/>
                    <a:pt x="258" y="614"/>
                    <a:pt x="258" y="614"/>
                  </a:cubicBezTo>
                  <a:cubicBezTo>
                    <a:pt x="259" y="613"/>
                    <a:pt x="261" y="607"/>
                    <a:pt x="261" y="606"/>
                  </a:cubicBezTo>
                  <a:cubicBezTo>
                    <a:pt x="260" y="604"/>
                    <a:pt x="263" y="601"/>
                    <a:pt x="262" y="600"/>
                  </a:cubicBezTo>
                  <a:cubicBezTo>
                    <a:pt x="261" y="598"/>
                    <a:pt x="263" y="597"/>
                    <a:pt x="260" y="596"/>
                  </a:cubicBezTo>
                  <a:cubicBezTo>
                    <a:pt x="258" y="596"/>
                    <a:pt x="256" y="594"/>
                    <a:pt x="256" y="592"/>
                  </a:cubicBezTo>
                  <a:cubicBezTo>
                    <a:pt x="256" y="591"/>
                    <a:pt x="256" y="591"/>
                    <a:pt x="254" y="590"/>
                  </a:cubicBezTo>
                  <a:cubicBezTo>
                    <a:pt x="254" y="590"/>
                    <a:pt x="253" y="590"/>
                    <a:pt x="253" y="590"/>
                  </a:cubicBezTo>
                  <a:cubicBezTo>
                    <a:pt x="253" y="590"/>
                    <a:pt x="252" y="590"/>
                    <a:pt x="252" y="590"/>
                  </a:cubicBezTo>
                  <a:cubicBezTo>
                    <a:pt x="252" y="590"/>
                    <a:pt x="252" y="590"/>
                    <a:pt x="252" y="590"/>
                  </a:cubicBezTo>
                  <a:cubicBezTo>
                    <a:pt x="251" y="590"/>
                    <a:pt x="251" y="590"/>
                    <a:pt x="249" y="589"/>
                  </a:cubicBezTo>
                  <a:cubicBezTo>
                    <a:pt x="246" y="588"/>
                    <a:pt x="243" y="589"/>
                    <a:pt x="242" y="588"/>
                  </a:cubicBezTo>
                  <a:cubicBezTo>
                    <a:pt x="241" y="587"/>
                    <a:pt x="242" y="586"/>
                    <a:pt x="241" y="585"/>
                  </a:cubicBezTo>
                  <a:cubicBezTo>
                    <a:pt x="240" y="584"/>
                    <a:pt x="242" y="583"/>
                    <a:pt x="244" y="583"/>
                  </a:cubicBezTo>
                  <a:cubicBezTo>
                    <a:pt x="244" y="583"/>
                    <a:pt x="245" y="583"/>
                    <a:pt x="245" y="583"/>
                  </a:cubicBezTo>
                  <a:cubicBezTo>
                    <a:pt x="245" y="583"/>
                    <a:pt x="245" y="583"/>
                    <a:pt x="245" y="583"/>
                  </a:cubicBezTo>
                  <a:cubicBezTo>
                    <a:pt x="246" y="583"/>
                    <a:pt x="247" y="582"/>
                    <a:pt x="248" y="582"/>
                  </a:cubicBezTo>
                  <a:cubicBezTo>
                    <a:pt x="248" y="582"/>
                    <a:pt x="249" y="582"/>
                    <a:pt x="249" y="582"/>
                  </a:cubicBezTo>
                  <a:cubicBezTo>
                    <a:pt x="250" y="582"/>
                    <a:pt x="250" y="582"/>
                    <a:pt x="250" y="582"/>
                  </a:cubicBezTo>
                  <a:cubicBezTo>
                    <a:pt x="252" y="582"/>
                    <a:pt x="252" y="584"/>
                    <a:pt x="253" y="584"/>
                  </a:cubicBezTo>
                  <a:cubicBezTo>
                    <a:pt x="253" y="584"/>
                    <a:pt x="253" y="583"/>
                    <a:pt x="254" y="583"/>
                  </a:cubicBezTo>
                  <a:cubicBezTo>
                    <a:pt x="254" y="583"/>
                    <a:pt x="254" y="583"/>
                    <a:pt x="255" y="583"/>
                  </a:cubicBezTo>
                  <a:cubicBezTo>
                    <a:pt x="255" y="583"/>
                    <a:pt x="256" y="583"/>
                    <a:pt x="256" y="583"/>
                  </a:cubicBezTo>
                  <a:cubicBezTo>
                    <a:pt x="257" y="583"/>
                    <a:pt x="257" y="584"/>
                    <a:pt x="258" y="584"/>
                  </a:cubicBezTo>
                  <a:cubicBezTo>
                    <a:pt x="258" y="584"/>
                    <a:pt x="258" y="583"/>
                    <a:pt x="259" y="583"/>
                  </a:cubicBezTo>
                  <a:cubicBezTo>
                    <a:pt x="260" y="583"/>
                    <a:pt x="260" y="580"/>
                    <a:pt x="258" y="578"/>
                  </a:cubicBezTo>
                  <a:cubicBezTo>
                    <a:pt x="256" y="577"/>
                    <a:pt x="258" y="576"/>
                    <a:pt x="260" y="576"/>
                  </a:cubicBezTo>
                  <a:cubicBezTo>
                    <a:pt x="260" y="576"/>
                    <a:pt x="261" y="576"/>
                    <a:pt x="261" y="577"/>
                  </a:cubicBezTo>
                  <a:cubicBezTo>
                    <a:pt x="262" y="578"/>
                    <a:pt x="265" y="579"/>
                    <a:pt x="267" y="579"/>
                  </a:cubicBezTo>
                  <a:cubicBezTo>
                    <a:pt x="267" y="579"/>
                    <a:pt x="268" y="579"/>
                    <a:pt x="268" y="578"/>
                  </a:cubicBezTo>
                  <a:cubicBezTo>
                    <a:pt x="270" y="578"/>
                    <a:pt x="268" y="575"/>
                    <a:pt x="272" y="575"/>
                  </a:cubicBezTo>
                  <a:cubicBezTo>
                    <a:pt x="275" y="575"/>
                    <a:pt x="278" y="575"/>
                    <a:pt x="278" y="572"/>
                  </a:cubicBezTo>
                  <a:cubicBezTo>
                    <a:pt x="277" y="569"/>
                    <a:pt x="279" y="568"/>
                    <a:pt x="281" y="568"/>
                  </a:cubicBezTo>
                  <a:cubicBezTo>
                    <a:pt x="281" y="568"/>
                    <a:pt x="281" y="568"/>
                    <a:pt x="281" y="568"/>
                  </a:cubicBezTo>
                  <a:cubicBezTo>
                    <a:pt x="281" y="568"/>
                    <a:pt x="281" y="568"/>
                    <a:pt x="281" y="568"/>
                  </a:cubicBezTo>
                  <a:cubicBezTo>
                    <a:pt x="282" y="568"/>
                    <a:pt x="282" y="568"/>
                    <a:pt x="283" y="568"/>
                  </a:cubicBezTo>
                  <a:cubicBezTo>
                    <a:pt x="284" y="568"/>
                    <a:pt x="285" y="567"/>
                    <a:pt x="286" y="566"/>
                  </a:cubicBezTo>
                  <a:cubicBezTo>
                    <a:pt x="287" y="566"/>
                    <a:pt x="287" y="566"/>
                    <a:pt x="287" y="566"/>
                  </a:cubicBezTo>
                  <a:cubicBezTo>
                    <a:pt x="289" y="565"/>
                    <a:pt x="292" y="563"/>
                    <a:pt x="292" y="562"/>
                  </a:cubicBezTo>
                  <a:cubicBezTo>
                    <a:pt x="292" y="560"/>
                    <a:pt x="295" y="559"/>
                    <a:pt x="294" y="558"/>
                  </a:cubicBezTo>
                  <a:cubicBezTo>
                    <a:pt x="294" y="557"/>
                    <a:pt x="295" y="556"/>
                    <a:pt x="296" y="556"/>
                  </a:cubicBezTo>
                  <a:cubicBezTo>
                    <a:pt x="297" y="556"/>
                    <a:pt x="297" y="556"/>
                    <a:pt x="297" y="557"/>
                  </a:cubicBezTo>
                  <a:cubicBezTo>
                    <a:pt x="297" y="557"/>
                    <a:pt x="298" y="557"/>
                    <a:pt x="298" y="557"/>
                  </a:cubicBezTo>
                  <a:cubicBezTo>
                    <a:pt x="299" y="557"/>
                    <a:pt x="300" y="557"/>
                    <a:pt x="300" y="557"/>
                  </a:cubicBezTo>
                  <a:cubicBezTo>
                    <a:pt x="299" y="556"/>
                    <a:pt x="300" y="554"/>
                    <a:pt x="302" y="553"/>
                  </a:cubicBezTo>
                  <a:cubicBezTo>
                    <a:pt x="304" y="553"/>
                    <a:pt x="305" y="553"/>
                    <a:pt x="306" y="553"/>
                  </a:cubicBezTo>
                  <a:cubicBezTo>
                    <a:pt x="307" y="553"/>
                    <a:pt x="307" y="553"/>
                    <a:pt x="308" y="553"/>
                  </a:cubicBezTo>
                  <a:cubicBezTo>
                    <a:pt x="308" y="553"/>
                    <a:pt x="308" y="553"/>
                    <a:pt x="308" y="553"/>
                  </a:cubicBezTo>
                  <a:cubicBezTo>
                    <a:pt x="309" y="553"/>
                    <a:pt x="309" y="553"/>
                    <a:pt x="309" y="553"/>
                  </a:cubicBezTo>
                  <a:cubicBezTo>
                    <a:pt x="309" y="552"/>
                    <a:pt x="309" y="552"/>
                    <a:pt x="309" y="552"/>
                  </a:cubicBezTo>
                  <a:cubicBezTo>
                    <a:pt x="309" y="551"/>
                    <a:pt x="311" y="551"/>
                    <a:pt x="312" y="551"/>
                  </a:cubicBezTo>
                  <a:cubicBezTo>
                    <a:pt x="313" y="551"/>
                    <a:pt x="313" y="551"/>
                    <a:pt x="313" y="551"/>
                  </a:cubicBezTo>
                  <a:cubicBezTo>
                    <a:pt x="314" y="552"/>
                    <a:pt x="316" y="552"/>
                    <a:pt x="317" y="552"/>
                  </a:cubicBezTo>
                  <a:cubicBezTo>
                    <a:pt x="317" y="552"/>
                    <a:pt x="318" y="552"/>
                    <a:pt x="318" y="552"/>
                  </a:cubicBezTo>
                  <a:cubicBezTo>
                    <a:pt x="318" y="551"/>
                    <a:pt x="321" y="552"/>
                    <a:pt x="320" y="550"/>
                  </a:cubicBezTo>
                  <a:cubicBezTo>
                    <a:pt x="319" y="548"/>
                    <a:pt x="318" y="547"/>
                    <a:pt x="319" y="546"/>
                  </a:cubicBezTo>
                  <a:cubicBezTo>
                    <a:pt x="319" y="545"/>
                    <a:pt x="318" y="545"/>
                    <a:pt x="318" y="544"/>
                  </a:cubicBezTo>
                  <a:cubicBezTo>
                    <a:pt x="320" y="544"/>
                    <a:pt x="322" y="544"/>
                    <a:pt x="323" y="544"/>
                  </a:cubicBezTo>
                  <a:cubicBezTo>
                    <a:pt x="322" y="544"/>
                    <a:pt x="320" y="544"/>
                    <a:pt x="318" y="544"/>
                  </a:cubicBezTo>
                  <a:cubicBezTo>
                    <a:pt x="317" y="543"/>
                    <a:pt x="316" y="542"/>
                    <a:pt x="317" y="542"/>
                  </a:cubicBezTo>
                  <a:cubicBezTo>
                    <a:pt x="317" y="540"/>
                    <a:pt x="315" y="539"/>
                    <a:pt x="315" y="538"/>
                  </a:cubicBezTo>
                  <a:cubicBezTo>
                    <a:pt x="314" y="536"/>
                    <a:pt x="314" y="534"/>
                    <a:pt x="315" y="533"/>
                  </a:cubicBezTo>
                  <a:cubicBezTo>
                    <a:pt x="316" y="532"/>
                    <a:pt x="316" y="529"/>
                    <a:pt x="317" y="529"/>
                  </a:cubicBezTo>
                  <a:cubicBezTo>
                    <a:pt x="317" y="529"/>
                    <a:pt x="317" y="529"/>
                    <a:pt x="318" y="529"/>
                  </a:cubicBezTo>
                  <a:cubicBezTo>
                    <a:pt x="319" y="530"/>
                    <a:pt x="319" y="531"/>
                    <a:pt x="320" y="531"/>
                  </a:cubicBezTo>
                  <a:cubicBezTo>
                    <a:pt x="320" y="531"/>
                    <a:pt x="321" y="531"/>
                    <a:pt x="321" y="531"/>
                  </a:cubicBezTo>
                  <a:cubicBezTo>
                    <a:pt x="322" y="530"/>
                    <a:pt x="320" y="529"/>
                    <a:pt x="320" y="529"/>
                  </a:cubicBezTo>
                  <a:cubicBezTo>
                    <a:pt x="321" y="528"/>
                    <a:pt x="324" y="529"/>
                    <a:pt x="324" y="527"/>
                  </a:cubicBezTo>
                  <a:cubicBezTo>
                    <a:pt x="324" y="526"/>
                    <a:pt x="326" y="525"/>
                    <a:pt x="327" y="525"/>
                  </a:cubicBezTo>
                  <a:cubicBezTo>
                    <a:pt x="327" y="525"/>
                    <a:pt x="328" y="525"/>
                    <a:pt x="328" y="526"/>
                  </a:cubicBezTo>
                  <a:cubicBezTo>
                    <a:pt x="329" y="526"/>
                    <a:pt x="328" y="529"/>
                    <a:pt x="327" y="529"/>
                  </a:cubicBezTo>
                  <a:cubicBezTo>
                    <a:pt x="326" y="530"/>
                    <a:pt x="327" y="532"/>
                    <a:pt x="327" y="533"/>
                  </a:cubicBezTo>
                  <a:cubicBezTo>
                    <a:pt x="328" y="533"/>
                    <a:pt x="330" y="534"/>
                    <a:pt x="330" y="535"/>
                  </a:cubicBezTo>
                  <a:cubicBezTo>
                    <a:pt x="330" y="536"/>
                    <a:pt x="327" y="535"/>
                    <a:pt x="326" y="536"/>
                  </a:cubicBezTo>
                  <a:cubicBezTo>
                    <a:pt x="326" y="537"/>
                    <a:pt x="324" y="538"/>
                    <a:pt x="325" y="539"/>
                  </a:cubicBezTo>
                  <a:cubicBezTo>
                    <a:pt x="325" y="539"/>
                    <a:pt x="326" y="540"/>
                    <a:pt x="326" y="540"/>
                  </a:cubicBezTo>
                  <a:cubicBezTo>
                    <a:pt x="326" y="540"/>
                    <a:pt x="327" y="540"/>
                    <a:pt x="327" y="539"/>
                  </a:cubicBezTo>
                  <a:cubicBezTo>
                    <a:pt x="328" y="539"/>
                    <a:pt x="328" y="539"/>
                    <a:pt x="328" y="539"/>
                  </a:cubicBezTo>
                  <a:cubicBezTo>
                    <a:pt x="329" y="539"/>
                    <a:pt x="330" y="542"/>
                    <a:pt x="329" y="542"/>
                  </a:cubicBezTo>
                  <a:cubicBezTo>
                    <a:pt x="329" y="543"/>
                    <a:pt x="329" y="543"/>
                    <a:pt x="328" y="543"/>
                  </a:cubicBezTo>
                  <a:cubicBezTo>
                    <a:pt x="327" y="543"/>
                    <a:pt x="326" y="543"/>
                    <a:pt x="325" y="542"/>
                  </a:cubicBezTo>
                  <a:cubicBezTo>
                    <a:pt x="325" y="542"/>
                    <a:pt x="324" y="541"/>
                    <a:pt x="323" y="541"/>
                  </a:cubicBezTo>
                  <a:cubicBezTo>
                    <a:pt x="323" y="541"/>
                    <a:pt x="323" y="541"/>
                    <a:pt x="323" y="542"/>
                  </a:cubicBezTo>
                  <a:cubicBezTo>
                    <a:pt x="322" y="542"/>
                    <a:pt x="324" y="543"/>
                    <a:pt x="325" y="544"/>
                  </a:cubicBezTo>
                  <a:cubicBezTo>
                    <a:pt x="325" y="544"/>
                    <a:pt x="325" y="545"/>
                    <a:pt x="325" y="545"/>
                  </a:cubicBezTo>
                  <a:cubicBezTo>
                    <a:pt x="325" y="546"/>
                    <a:pt x="326" y="547"/>
                    <a:pt x="328" y="547"/>
                  </a:cubicBezTo>
                  <a:cubicBezTo>
                    <a:pt x="328" y="547"/>
                    <a:pt x="329" y="547"/>
                    <a:pt x="329" y="547"/>
                  </a:cubicBezTo>
                  <a:cubicBezTo>
                    <a:pt x="330" y="547"/>
                    <a:pt x="331" y="546"/>
                    <a:pt x="331" y="546"/>
                  </a:cubicBezTo>
                  <a:cubicBezTo>
                    <a:pt x="332" y="546"/>
                    <a:pt x="332" y="547"/>
                    <a:pt x="331" y="548"/>
                  </a:cubicBezTo>
                  <a:cubicBezTo>
                    <a:pt x="330" y="549"/>
                    <a:pt x="331" y="550"/>
                    <a:pt x="333" y="550"/>
                  </a:cubicBezTo>
                  <a:cubicBezTo>
                    <a:pt x="333" y="550"/>
                    <a:pt x="334" y="550"/>
                    <a:pt x="334" y="549"/>
                  </a:cubicBezTo>
                  <a:cubicBezTo>
                    <a:pt x="336" y="548"/>
                    <a:pt x="338" y="546"/>
                    <a:pt x="340" y="546"/>
                  </a:cubicBezTo>
                  <a:cubicBezTo>
                    <a:pt x="340" y="546"/>
                    <a:pt x="340" y="546"/>
                    <a:pt x="340" y="546"/>
                  </a:cubicBezTo>
                  <a:cubicBezTo>
                    <a:pt x="341" y="546"/>
                    <a:pt x="341" y="546"/>
                    <a:pt x="341" y="546"/>
                  </a:cubicBezTo>
                  <a:cubicBezTo>
                    <a:pt x="342" y="546"/>
                    <a:pt x="343" y="546"/>
                    <a:pt x="343" y="546"/>
                  </a:cubicBezTo>
                  <a:cubicBezTo>
                    <a:pt x="344" y="545"/>
                    <a:pt x="345" y="545"/>
                    <a:pt x="345" y="545"/>
                  </a:cubicBezTo>
                  <a:cubicBezTo>
                    <a:pt x="345" y="545"/>
                    <a:pt x="345" y="545"/>
                    <a:pt x="345" y="545"/>
                  </a:cubicBezTo>
                  <a:cubicBezTo>
                    <a:pt x="346" y="546"/>
                    <a:pt x="343" y="548"/>
                    <a:pt x="345" y="548"/>
                  </a:cubicBezTo>
                  <a:cubicBezTo>
                    <a:pt x="345" y="548"/>
                    <a:pt x="345" y="548"/>
                    <a:pt x="345" y="548"/>
                  </a:cubicBezTo>
                  <a:cubicBezTo>
                    <a:pt x="347" y="548"/>
                    <a:pt x="348" y="548"/>
                    <a:pt x="348" y="549"/>
                  </a:cubicBezTo>
                  <a:cubicBezTo>
                    <a:pt x="349" y="550"/>
                    <a:pt x="349" y="550"/>
                    <a:pt x="349" y="550"/>
                  </a:cubicBezTo>
                  <a:cubicBezTo>
                    <a:pt x="349" y="550"/>
                    <a:pt x="349" y="550"/>
                    <a:pt x="349" y="550"/>
                  </a:cubicBezTo>
                  <a:cubicBezTo>
                    <a:pt x="350" y="550"/>
                    <a:pt x="350" y="550"/>
                    <a:pt x="350" y="549"/>
                  </a:cubicBezTo>
                  <a:cubicBezTo>
                    <a:pt x="351" y="548"/>
                    <a:pt x="356" y="549"/>
                    <a:pt x="359" y="546"/>
                  </a:cubicBezTo>
                  <a:cubicBezTo>
                    <a:pt x="361" y="545"/>
                    <a:pt x="368" y="543"/>
                    <a:pt x="370" y="543"/>
                  </a:cubicBezTo>
                  <a:cubicBezTo>
                    <a:pt x="371" y="543"/>
                    <a:pt x="371" y="544"/>
                    <a:pt x="371" y="544"/>
                  </a:cubicBezTo>
                  <a:cubicBezTo>
                    <a:pt x="371" y="545"/>
                    <a:pt x="372" y="547"/>
                    <a:pt x="374" y="547"/>
                  </a:cubicBezTo>
                  <a:cubicBezTo>
                    <a:pt x="374" y="547"/>
                    <a:pt x="374" y="547"/>
                    <a:pt x="374" y="547"/>
                  </a:cubicBezTo>
                  <a:cubicBezTo>
                    <a:pt x="376" y="547"/>
                    <a:pt x="377" y="546"/>
                    <a:pt x="377" y="545"/>
                  </a:cubicBezTo>
                  <a:cubicBezTo>
                    <a:pt x="378" y="545"/>
                    <a:pt x="378" y="546"/>
                    <a:pt x="379" y="546"/>
                  </a:cubicBezTo>
                  <a:cubicBezTo>
                    <a:pt x="378" y="546"/>
                    <a:pt x="378" y="545"/>
                    <a:pt x="377" y="545"/>
                  </a:cubicBezTo>
                  <a:cubicBezTo>
                    <a:pt x="377" y="545"/>
                    <a:pt x="377" y="545"/>
                    <a:pt x="377" y="544"/>
                  </a:cubicBezTo>
                  <a:cubicBezTo>
                    <a:pt x="377" y="544"/>
                    <a:pt x="377" y="544"/>
                    <a:pt x="377" y="544"/>
                  </a:cubicBezTo>
                  <a:cubicBezTo>
                    <a:pt x="377" y="544"/>
                    <a:pt x="377" y="544"/>
                    <a:pt x="377" y="544"/>
                  </a:cubicBezTo>
                  <a:cubicBezTo>
                    <a:pt x="377" y="544"/>
                    <a:pt x="379" y="543"/>
                    <a:pt x="380" y="543"/>
                  </a:cubicBezTo>
                  <a:cubicBezTo>
                    <a:pt x="380" y="543"/>
                    <a:pt x="381" y="544"/>
                    <a:pt x="381" y="544"/>
                  </a:cubicBezTo>
                  <a:cubicBezTo>
                    <a:pt x="381" y="545"/>
                    <a:pt x="382" y="545"/>
                    <a:pt x="383" y="545"/>
                  </a:cubicBezTo>
                  <a:cubicBezTo>
                    <a:pt x="384" y="545"/>
                    <a:pt x="384" y="545"/>
                    <a:pt x="384" y="545"/>
                  </a:cubicBezTo>
                  <a:cubicBezTo>
                    <a:pt x="384" y="544"/>
                    <a:pt x="384" y="544"/>
                    <a:pt x="384" y="544"/>
                  </a:cubicBezTo>
                  <a:cubicBezTo>
                    <a:pt x="384" y="544"/>
                    <a:pt x="384" y="544"/>
                    <a:pt x="384" y="544"/>
                  </a:cubicBezTo>
                  <a:cubicBezTo>
                    <a:pt x="384" y="543"/>
                    <a:pt x="386" y="543"/>
                    <a:pt x="386" y="542"/>
                  </a:cubicBezTo>
                  <a:cubicBezTo>
                    <a:pt x="386" y="542"/>
                    <a:pt x="386" y="542"/>
                    <a:pt x="386" y="542"/>
                  </a:cubicBezTo>
                  <a:cubicBezTo>
                    <a:pt x="385" y="541"/>
                    <a:pt x="385" y="541"/>
                    <a:pt x="385" y="541"/>
                  </a:cubicBezTo>
                  <a:cubicBezTo>
                    <a:pt x="384" y="541"/>
                    <a:pt x="384" y="540"/>
                    <a:pt x="384" y="540"/>
                  </a:cubicBezTo>
                  <a:cubicBezTo>
                    <a:pt x="386" y="539"/>
                    <a:pt x="386" y="537"/>
                    <a:pt x="385" y="535"/>
                  </a:cubicBezTo>
                  <a:cubicBezTo>
                    <a:pt x="385" y="535"/>
                    <a:pt x="385" y="535"/>
                    <a:pt x="385" y="535"/>
                  </a:cubicBezTo>
                  <a:cubicBezTo>
                    <a:pt x="383" y="533"/>
                    <a:pt x="384" y="531"/>
                    <a:pt x="386" y="530"/>
                  </a:cubicBezTo>
                  <a:cubicBezTo>
                    <a:pt x="387" y="529"/>
                    <a:pt x="386" y="528"/>
                    <a:pt x="388" y="527"/>
                  </a:cubicBezTo>
                  <a:cubicBezTo>
                    <a:pt x="389" y="526"/>
                    <a:pt x="391" y="525"/>
                    <a:pt x="393" y="525"/>
                  </a:cubicBezTo>
                  <a:cubicBezTo>
                    <a:pt x="393" y="525"/>
                    <a:pt x="393" y="525"/>
                    <a:pt x="393" y="525"/>
                  </a:cubicBezTo>
                  <a:cubicBezTo>
                    <a:pt x="394" y="526"/>
                    <a:pt x="397" y="529"/>
                    <a:pt x="398" y="529"/>
                  </a:cubicBezTo>
                  <a:cubicBezTo>
                    <a:pt x="399" y="529"/>
                    <a:pt x="399" y="529"/>
                    <a:pt x="400" y="529"/>
                  </a:cubicBezTo>
                  <a:cubicBezTo>
                    <a:pt x="401" y="529"/>
                    <a:pt x="403" y="529"/>
                    <a:pt x="403" y="528"/>
                  </a:cubicBezTo>
                  <a:cubicBezTo>
                    <a:pt x="403" y="526"/>
                    <a:pt x="402" y="525"/>
                    <a:pt x="403" y="523"/>
                  </a:cubicBezTo>
                  <a:cubicBezTo>
                    <a:pt x="405" y="523"/>
                    <a:pt x="406" y="523"/>
                    <a:pt x="407" y="523"/>
                  </a:cubicBezTo>
                  <a:cubicBezTo>
                    <a:pt x="406" y="523"/>
                    <a:pt x="405" y="523"/>
                    <a:pt x="403" y="523"/>
                  </a:cubicBezTo>
                  <a:cubicBezTo>
                    <a:pt x="403" y="523"/>
                    <a:pt x="403" y="523"/>
                    <a:pt x="403" y="523"/>
                  </a:cubicBezTo>
                  <a:cubicBezTo>
                    <a:pt x="405" y="522"/>
                    <a:pt x="404" y="521"/>
                    <a:pt x="403" y="521"/>
                  </a:cubicBezTo>
                  <a:cubicBezTo>
                    <a:pt x="402" y="521"/>
                    <a:pt x="402" y="521"/>
                    <a:pt x="402" y="521"/>
                  </a:cubicBezTo>
                  <a:cubicBezTo>
                    <a:pt x="402" y="521"/>
                    <a:pt x="402" y="521"/>
                    <a:pt x="401" y="521"/>
                  </a:cubicBezTo>
                  <a:cubicBezTo>
                    <a:pt x="400" y="521"/>
                    <a:pt x="400" y="521"/>
                    <a:pt x="399" y="520"/>
                  </a:cubicBezTo>
                  <a:cubicBezTo>
                    <a:pt x="398" y="519"/>
                    <a:pt x="399" y="518"/>
                    <a:pt x="397" y="517"/>
                  </a:cubicBezTo>
                  <a:cubicBezTo>
                    <a:pt x="396" y="516"/>
                    <a:pt x="399" y="516"/>
                    <a:pt x="401" y="514"/>
                  </a:cubicBezTo>
                  <a:cubicBezTo>
                    <a:pt x="402" y="513"/>
                    <a:pt x="408" y="513"/>
                    <a:pt x="411" y="513"/>
                  </a:cubicBezTo>
                  <a:cubicBezTo>
                    <a:pt x="411" y="513"/>
                    <a:pt x="412" y="513"/>
                    <a:pt x="412" y="513"/>
                  </a:cubicBezTo>
                  <a:cubicBezTo>
                    <a:pt x="413" y="513"/>
                    <a:pt x="415" y="513"/>
                    <a:pt x="417" y="513"/>
                  </a:cubicBezTo>
                  <a:cubicBezTo>
                    <a:pt x="418" y="514"/>
                    <a:pt x="420" y="514"/>
                    <a:pt x="421" y="514"/>
                  </a:cubicBezTo>
                  <a:cubicBezTo>
                    <a:pt x="421" y="514"/>
                    <a:pt x="421" y="514"/>
                    <a:pt x="422" y="514"/>
                  </a:cubicBezTo>
                  <a:cubicBezTo>
                    <a:pt x="422" y="514"/>
                    <a:pt x="423" y="514"/>
                    <a:pt x="423" y="514"/>
                  </a:cubicBezTo>
                  <a:cubicBezTo>
                    <a:pt x="424" y="515"/>
                    <a:pt x="423" y="515"/>
                    <a:pt x="422" y="516"/>
                  </a:cubicBezTo>
                  <a:cubicBezTo>
                    <a:pt x="422" y="516"/>
                    <a:pt x="423" y="515"/>
                    <a:pt x="423" y="515"/>
                  </a:cubicBezTo>
                  <a:cubicBezTo>
                    <a:pt x="423" y="514"/>
                    <a:pt x="423" y="514"/>
                    <a:pt x="423" y="514"/>
                  </a:cubicBezTo>
                  <a:cubicBezTo>
                    <a:pt x="424" y="513"/>
                    <a:pt x="423" y="512"/>
                    <a:pt x="426" y="512"/>
                  </a:cubicBezTo>
                  <a:cubicBezTo>
                    <a:pt x="428" y="511"/>
                    <a:pt x="429" y="510"/>
                    <a:pt x="430" y="510"/>
                  </a:cubicBezTo>
                  <a:cubicBezTo>
                    <a:pt x="430" y="510"/>
                    <a:pt x="431" y="510"/>
                    <a:pt x="431" y="511"/>
                  </a:cubicBezTo>
                  <a:cubicBezTo>
                    <a:pt x="432" y="511"/>
                    <a:pt x="432" y="511"/>
                    <a:pt x="433" y="511"/>
                  </a:cubicBezTo>
                  <a:cubicBezTo>
                    <a:pt x="433" y="511"/>
                    <a:pt x="434" y="511"/>
                    <a:pt x="434" y="510"/>
                  </a:cubicBezTo>
                  <a:cubicBezTo>
                    <a:pt x="434" y="510"/>
                    <a:pt x="434" y="510"/>
                    <a:pt x="434" y="510"/>
                  </a:cubicBezTo>
                  <a:cubicBezTo>
                    <a:pt x="433" y="509"/>
                    <a:pt x="430" y="510"/>
                    <a:pt x="429" y="509"/>
                  </a:cubicBezTo>
                  <a:cubicBezTo>
                    <a:pt x="427" y="508"/>
                    <a:pt x="427" y="506"/>
                    <a:pt x="425" y="506"/>
                  </a:cubicBezTo>
                  <a:cubicBezTo>
                    <a:pt x="425" y="506"/>
                    <a:pt x="425" y="506"/>
                    <a:pt x="425" y="506"/>
                  </a:cubicBezTo>
                  <a:cubicBezTo>
                    <a:pt x="425" y="506"/>
                    <a:pt x="424" y="506"/>
                    <a:pt x="423" y="507"/>
                  </a:cubicBezTo>
                  <a:cubicBezTo>
                    <a:pt x="424" y="506"/>
                    <a:pt x="424" y="505"/>
                    <a:pt x="425" y="504"/>
                  </a:cubicBezTo>
                  <a:cubicBezTo>
                    <a:pt x="424" y="505"/>
                    <a:pt x="424" y="506"/>
                    <a:pt x="423" y="507"/>
                  </a:cubicBezTo>
                  <a:cubicBezTo>
                    <a:pt x="422" y="507"/>
                    <a:pt x="420" y="507"/>
                    <a:pt x="418" y="507"/>
                  </a:cubicBezTo>
                  <a:cubicBezTo>
                    <a:pt x="418" y="507"/>
                    <a:pt x="418" y="507"/>
                    <a:pt x="418" y="507"/>
                  </a:cubicBezTo>
                  <a:cubicBezTo>
                    <a:pt x="418" y="507"/>
                    <a:pt x="418" y="507"/>
                    <a:pt x="418" y="507"/>
                  </a:cubicBezTo>
                  <a:cubicBezTo>
                    <a:pt x="414" y="507"/>
                    <a:pt x="405" y="510"/>
                    <a:pt x="401" y="510"/>
                  </a:cubicBezTo>
                  <a:cubicBezTo>
                    <a:pt x="400" y="510"/>
                    <a:pt x="400" y="510"/>
                    <a:pt x="400" y="510"/>
                  </a:cubicBezTo>
                  <a:cubicBezTo>
                    <a:pt x="398" y="510"/>
                    <a:pt x="397" y="510"/>
                    <a:pt x="397" y="509"/>
                  </a:cubicBezTo>
                  <a:cubicBezTo>
                    <a:pt x="396" y="509"/>
                    <a:pt x="396" y="509"/>
                    <a:pt x="395" y="509"/>
                  </a:cubicBezTo>
                  <a:cubicBezTo>
                    <a:pt x="395" y="509"/>
                    <a:pt x="395" y="509"/>
                    <a:pt x="395" y="509"/>
                  </a:cubicBezTo>
                  <a:cubicBezTo>
                    <a:pt x="394" y="509"/>
                    <a:pt x="394" y="509"/>
                    <a:pt x="394" y="509"/>
                  </a:cubicBezTo>
                  <a:cubicBezTo>
                    <a:pt x="394" y="509"/>
                    <a:pt x="393" y="509"/>
                    <a:pt x="393" y="508"/>
                  </a:cubicBezTo>
                  <a:cubicBezTo>
                    <a:pt x="392" y="508"/>
                    <a:pt x="392" y="507"/>
                    <a:pt x="391" y="507"/>
                  </a:cubicBezTo>
                  <a:cubicBezTo>
                    <a:pt x="391" y="507"/>
                    <a:pt x="391" y="507"/>
                    <a:pt x="391" y="507"/>
                  </a:cubicBezTo>
                  <a:cubicBezTo>
                    <a:pt x="391" y="507"/>
                    <a:pt x="391" y="507"/>
                    <a:pt x="391" y="507"/>
                  </a:cubicBezTo>
                  <a:cubicBezTo>
                    <a:pt x="390" y="507"/>
                    <a:pt x="389" y="507"/>
                    <a:pt x="388" y="507"/>
                  </a:cubicBezTo>
                  <a:cubicBezTo>
                    <a:pt x="388" y="506"/>
                    <a:pt x="387" y="506"/>
                    <a:pt x="386" y="506"/>
                  </a:cubicBezTo>
                  <a:cubicBezTo>
                    <a:pt x="386" y="506"/>
                    <a:pt x="386" y="506"/>
                    <a:pt x="386" y="506"/>
                  </a:cubicBezTo>
                  <a:cubicBezTo>
                    <a:pt x="386" y="506"/>
                    <a:pt x="386" y="506"/>
                    <a:pt x="386" y="506"/>
                  </a:cubicBezTo>
                  <a:cubicBezTo>
                    <a:pt x="385" y="506"/>
                    <a:pt x="386" y="503"/>
                    <a:pt x="387" y="501"/>
                  </a:cubicBezTo>
                  <a:cubicBezTo>
                    <a:pt x="389" y="499"/>
                    <a:pt x="387" y="497"/>
                    <a:pt x="386" y="496"/>
                  </a:cubicBezTo>
                  <a:cubicBezTo>
                    <a:pt x="386" y="495"/>
                    <a:pt x="387" y="494"/>
                    <a:pt x="386" y="493"/>
                  </a:cubicBezTo>
                  <a:cubicBezTo>
                    <a:pt x="385" y="492"/>
                    <a:pt x="384" y="491"/>
                    <a:pt x="386" y="490"/>
                  </a:cubicBezTo>
                  <a:cubicBezTo>
                    <a:pt x="387" y="490"/>
                    <a:pt x="386" y="488"/>
                    <a:pt x="388" y="488"/>
                  </a:cubicBezTo>
                  <a:cubicBezTo>
                    <a:pt x="388" y="488"/>
                    <a:pt x="388" y="488"/>
                    <a:pt x="388" y="488"/>
                  </a:cubicBezTo>
                  <a:cubicBezTo>
                    <a:pt x="388" y="488"/>
                    <a:pt x="388" y="488"/>
                    <a:pt x="388" y="488"/>
                  </a:cubicBezTo>
                  <a:cubicBezTo>
                    <a:pt x="390" y="488"/>
                    <a:pt x="392" y="488"/>
                    <a:pt x="392" y="486"/>
                  </a:cubicBezTo>
                  <a:cubicBezTo>
                    <a:pt x="392" y="485"/>
                    <a:pt x="393" y="484"/>
                    <a:pt x="395" y="484"/>
                  </a:cubicBezTo>
                  <a:cubicBezTo>
                    <a:pt x="396" y="484"/>
                    <a:pt x="396" y="482"/>
                    <a:pt x="398" y="482"/>
                  </a:cubicBezTo>
                  <a:cubicBezTo>
                    <a:pt x="400" y="482"/>
                    <a:pt x="403" y="479"/>
                    <a:pt x="403" y="478"/>
                  </a:cubicBezTo>
                  <a:cubicBezTo>
                    <a:pt x="404" y="476"/>
                    <a:pt x="405" y="475"/>
                    <a:pt x="406" y="475"/>
                  </a:cubicBezTo>
                  <a:cubicBezTo>
                    <a:pt x="406" y="475"/>
                    <a:pt x="406" y="476"/>
                    <a:pt x="406" y="476"/>
                  </a:cubicBezTo>
                  <a:cubicBezTo>
                    <a:pt x="407" y="476"/>
                    <a:pt x="407" y="476"/>
                    <a:pt x="407" y="476"/>
                  </a:cubicBezTo>
                  <a:cubicBezTo>
                    <a:pt x="408" y="476"/>
                    <a:pt x="407" y="475"/>
                    <a:pt x="407" y="474"/>
                  </a:cubicBezTo>
                  <a:cubicBezTo>
                    <a:pt x="407" y="473"/>
                    <a:pt x="408" y="472"/>
                    <a:pt x="405" y="471"/>
                  </a:cubicBezTo>
                  <a:cubicBezTo>
                    <a:pt x="404" y="470"/>
                    <a:pt x="403" y="470"/>
                    <a:pt x="401" y="469"/>
                  </a:cubicBezTo>
                  <a:cubicBezTo>
                    <a:pt x="400" y="469"/>
                    <a:pt x="400" y="469"/>
                    <a:pt x="399" y="469"/>
                  </a:cubicBezTo>
                  <a:cubicBezTo>
                    <a:pt x="399" y="469"/>
                    <a:pt x="398" y="469"/>
                    <a:pt x="398" y="469"/>
                  </a:cubicBezTo>
                  <a:cubicBezTo>
                    <a:pt x="397" y="469"/>
                    <a:pt x="397" y="469"/>
                    <a:pt x="397" y="469"/>
                  </a:cubicBezTo>
                  <a:cubicBezTo>
                    <a:pt x="396" y="469"/>
                    <a:pt x="395" y="469"/>
                    <a:pt x="395" y="469"/>
                  </a:cubicBezTo>
                  <a:cubicBezTo>
                    <a:pt x="395" y="469"/>
                    <a:pt x="394" y="469"/>
                    <a:pt x="394" y="469"/>
                  </a:cubicBezTo>
                  <a:cubicBezTo>
                    <a:pt x="393" y="469"/>
                    <a:pt x="393" y="469"/>
                    <a:pt x="392" y="469"/>
                  </a:cubicBezTo>
                  <a:cubicBezTo>
                    <a:pt x="391" y="471"/>
                    <a:pt x="390" y="471"/>
                    <a:pt x="389" y="472"/>
                  </a:cubicBezTo>
                  <a:cubicBezTo>
                    <a:pt x="387" y="472"/>
                    <a:pt x="389" y="474"/>
                    <a:pt x="387" y="475"/>
                  </a:cubicBezTo>
                  <a:cubicBezTo>
                    <a:pt x="384" y="477"/>
                    <a:pt x="388" y="478"/>
                    <a:pt x="387" y="479"/>
                  </a:cubicBezTo>
                  <a:cubicBezTo>
                    <a:pt x="386" y="481"/>
                    <a:pt x="382" y="483"/>
                    <a:pt x="379" y="484"/>
                  </a:cubicBezTo>
                  <a:cubicBezTo>
                    <a:pt x="376" y="486"/>
                    <a:pt x="376" y="486"/>
                    <a:pt x="374" y="487"/>
                  </a:cubicBezTo>
                  <a:cubicBezTo>
                    <a:pt x="371" y="488"/>
                    <a:pt x="372" y="490"/>
                    <a:pt x="370" y="490"/>
                  </a:cubicBezTo>
                  <a:cubicBezTo>
                    <a:pt x="368" y="491"/>
                    <a:pt x="369" y="492"/>
                    <a:pt x="367" y="492"/>
                  </a:cubicBezTo>
                  <a:cubicBezTo>
                    <a:pt x="366" y="493"/>
                    <a:pt x="366" y="494"/>
                    <a:pt x="366" y="496"/>
                  </a:cubicBezTo>
                  <a:cubicBezTo>
                    <a:pt x="366" y="497"/>
                    <a:pt x="363" y="499"/>
                    <a:pt x="364" y="500"/>
                  </a:cubicBezTo>
                  <a:cubicBezTo>
                    <a:pt x="364" y="501"/>
                    <a:pt x="365" y="504"/>
                    <a:pt x="364" y="505"/>
                  </a:cubicBezTo>
                  <a:cubicBezTo>
                    <a:pt x="364" y="506"/>
                    <a:pt x="367" y="505"/>
                    <a:pt x="368" y="506"/>
                  </a:cubicBezTo>
                  <a:cubicBezTo>
                    <a:pt x="370" y="506"/>
                    <a:pt x="374" y="510"/>
                    <a:pt x="374" y="511"/>
                  </a:cubicBezTo>
                  <a:cubicBezTo>
                    <a:pt x="374" y="512"/>
                    <a:pt x="370" y="513"/>
                    <a:pt x="370" y="514"/>
                  </a:cubicBezTo>
                  <a:cubicBezTo>
                    <a:pt x="371" y="515"/>
                    <a:pt x="368" y="518"/>
                    <a:pt x="365" y="518"/>
                  </a:cubicBezTo>
                  <a:cubicBezTo>
                    <a:pt x="363" y="518"/>
                    <a:pt x="362" y="520"/>
                    <a:pt x="362" y="521"/>
                  </a:cubicBezTo>
                  <a:cubicBezTo>
                    <a:pt x="362" y="522"/>
                    <a:pt x="362" y="526"/>
                    <a:pt x="361" y="527"/>
                  </a:cubicBezTo>
                  <a:cubicBezTo>
                    <a:pt x="361" y="528"/>
                    <a:pt x="360" y="531"/>
                    <a:pt x="361" y="531"/>
                  </a:cubicBezTo>
                  <a:cubicBezTo>
                    <a:pt x="361" y="531"/>
                    <a:pt x="361" y="530"/>
                    <a:pt x="361" y="530"/>
                  </a:cubicBezTo>
                  <a:cubicBezTo>
                    <a:pt x="362" y="529"/>
                    <a:pt x="363" y="529"/>
                    <a:pt x="363" y="529"/>
                  </a:cubicBezTo>
                  <a:cubicBezTo>
                    <a:pt x="364" y="529"/>
                    <a:pt x="364" y="529"/>
                    <a:pt x="363" y="530"/>
                  </a:cubicBezTo>
                  <a:cubicBezTo>
                    <a:pt x="363" y="532"/>
                    <a:pt x="361" y="534"/>
                    <a:pt x="360" y="534"/>
                  </a:cubicBezTo>
                  <a:cubicBezTo>
                    <a:pt x="360" y="534"/>
                    <a:pt x="360" y="534"/>
                    <a:pt x="360" y="534"/>
                  </a:cubicBezTo>
                  <a:cubicBezTo>
                    <a:pt x="360" y="534"/>
                    <a:pt x="359" y="533"/>
                    <a:pt x="359" y="533"/>
                  </a:cubicBezTo>
                  <a:cubicBezTo>
                    <a:pt x="359" y="533"/>
                    <a:pt x="358" y="533"/>
                    <a:pt x="358" y="533"/>
                  </a:cubicBezTo>
                  <a:cubicBezTo>
                    <a:pt x="358" y="535"/>
                    <a:pt x="357" y="536"/>
                    <a:pt x="356" y="536"/>
                  </a:cubicBezTo>
                  <a:cubicBezTo>
                    <a:pt x="356" y="536"/>
                    <a:pt x="355" y="536"/>
                    <a:pt x="355" y="535"/>
                  </a:cubicBezTo>
                  <a:cubicBezTo>
                    <a:pt x="354" y="535"/>
                    <a:pt x="353" y="535"/>
                    <a:pt x="353" y="535"/>
                  </a:cubicBezTo>
                  <a:cubicBezTo>
                    <a:pt x="352" y="535"/>
                    <a:pt x="351" y="535"/>
                    <a:pt x="350" y="536"/>
                  </a:cubicBezTo>
                  <a:cubicBezTo>
                    <a:pt x="350" y="537"/>
                    <a:pt x="349" y="536"/>
                    <a:pt x="349" y="537"/>
                  </a:cubicBezTo>
                  <a:cubicBezTo>
                    <a:pt x="349" y="539"/>
                    <a:pt x="349" y="540"/>
                    <a:pt x="347" y="540"/>
                  </a:cubicBezTo>
                  <a:cubicBezTo>
                    <a:pt x="345" y="540"/>
                    <a:pt x="344" y="540"/>
                    <a:pt x="343" y="540"/>
                  </a:cubicBezTo>
                  <a:cubicBezTo>
                    <a:pt x="343" y="540"/>
                    <a:pt x="342" y="540"/>
                    <a:pt x="342" y="540"/>
                  </a:cubicBezTo>
                  <a:cubicBezTo>
                    <a:pt x="342" y="539"/>
                    <a:pt x="342" y="537"/>
                    <a:pt x="342" y="536"/>
                  </a:cubicBezTo>
                  <a:cubicBezTo>
                    <a:pt x="342" y="535"/>
                    <a:pt x="340" y="536"/>
                    <a:pt x="341" y="534"/>
                  </a:cubicBezTo>
                  <a:cubicBezTo>
                    <a:pt x="341" y="533"/>
                    <a:pt x="341" y="532"/>
                    <a:pt x="339" y="531"/>
                  </a:cubicBezTo>
                  <a:cubicBezTo>
                    <a:pt x="338" y="530"/>
                    <a:pt x="338" y="528"/>
                    <a:pt x="337" y="527"/>
                  </a:cubicBezTo>
                  <a:cubicBezTo>
                    <a:pt x="335" y="525"/>
                    <a:pt x="336" y="523"/>
                    <a:pt x="335" y="522"/>
                  </a:cubicBezTo>
                  <a:cubicBezTo>
                    <a:pt x="333" y="521"/>
                    <a:pt x="332" y="519"/>
                    <a:pt x="332" y="518"/>
                  </a:cubicBezTo>
                  <a:cubicBezTo>
                    <a:pt x="332" y="517"/>
                    <a:pt x="332" y="517"/>
                    <a:pt x="332" y="517"/>
                  </a:cubicBezTo>
                  <a:cubicBezTo>
                    <a:pt x="332" y="517"/>
                    <a:pt x="333" y="517"/>
                    <a:pt x="333" y="517"/>
                  </a:cubicBezTo>
                  <a:cubicBezTo>
                    <a:pt x="333" y="517"/>
                    <a:pt x="334" y="517"/>
                    <a:pt x="334" y="517"/>
                  </a:cubicBezTo>
                  <a:cubicBezTo>
                    <a:pt x="334" y="517"/>
                    <a:pt x="334" y="517"/>
                    <a:pt x="334" y="517"/>
                  </a:cubicBezTo>
                  <a:cubicBezTo>
                    <a:pt x="334" y="517"/>
                    <a:pt x="334" y="517"/>
                    <a:pt x="334" y="517"/>
                  </a:cubicBezTo>
                  <a:cubicBezTo>
                    <a:pt x="334" y="517"/>
                    <a:pt x="334" y="517"/>
                    <a:pt x="334" y="517"/>
                  </a:cubicBezTo>
                  <a:cubicBezTo>
                    <a:pt x="334" y="517"/>
                    <a:pt x="334" y="517"/>
                    <a:pt x="334" y="517"/>
                  </a:cubicBezTo>
                  <a:cubicBezTo>
                    <a:pt x="334" y="517"/>
                    <a:pt x="333" y="517"/>
                    <a:pt x="333" y="517"/>
                  </a:cubicBezTo>
                  <a:cubicBezTo>
                    <a:pt x="333" y="517"/>
                    <a:pt x="332" y="517"/>
                    <a:pt x="332" y="517"/>
                  </a:cubicBezTo>
                  <a:cubicBezTo>
                    <a:pt x="332" y="516"/>
                    <a:pt x="332" y="515"/>
                    <a:pt x="331" y="515"/>
                  </a:cubicBezTo>
                  <a:cubicBezTo>
                    <a:pt x="330" y="515"/>
                    <a:pt x="330" y="513"/>
                    <a:pt x="329" y="513"/>
                  </a:cubicBezTo>
                  <a:cubicBezTo>
                    <a:pt x="329" y="513"/>
                    <a:pt x="329" y="513"/>
                    <a:pt x="329" y="513"/>
                  </a:cubicBezTo>
                  <a:cubicBezTo>
                    <a:pt x="328" y="513"/>
                    <a:pt x="328" y="515"/>
                    <a:pt x="327" y="516"/>
                  </a:cubicBezTo>
                  <a:cubicBezTo>
                    <a:pt x="327" y="516"/>
                    <a:pt x="326" y="516"/>
                    <a:pt x="326" y="516"/>
                  </a:cubicBezTo>
                  <a:cubicBezTo>
                    <a:pt x="326" y="516"/>
                    <a:pt x="325" y="516"/>
                    <a:pt x="325" y="516"/>
                  </a:cubicBezTo>
                  <a:cubicBezTo>
                    <a:pt x="325" y="516"/>
                    <a:pt x="325" y="516"/>
                    <a:pt x="325" y="516"/>
                  </a:cubicBezTo>
                  <a:cubicBezTo>
                    <a:pt x="324" y="516"/>
                    <a:pt x="324" y="516"/>
                    <a:pt x="323" y="517"/>
                  </a:cubicBezTo>
                  <a:cubicBezTo>
                    <a:pt x="323" y="517"/>
                    <a:pt x="316" y="522"/>
                    <a:pt x="313" y="523"/>
                  </a:cubicBezTo>
                  <a:cubicBezTo>
                    <a:pt x="313" y="523"/>
                    <a:pt x="312" y="523"/>
                    <a:pt x="312" y="523"/>
                  </a:cubicBezTo>
                  <a:cubicBezTo>
                    <a:pt x="309" y="523"/>
                    <a:pt x="308" y="522"/>
                    <a:pt x="306" y="521"/>
                  </a:cubicBezTo>
                  <a:cubicBezTo>
                    <a:pt x="305" y="521"/>
                    <a:pt x="300" y="519"/>
                    <a:pt x="301" y="518"/>
                  </a:cubicBezTo>
                  <a:cubicBezTo>
                    <a:pt x="302" y="517"/>
                    <a:pt x="303" y="518"/>
                    <a:pt x="303" y="516"/>
                  </a:cubicBezTo>
                  <a:cubicBezTo>
                    <a:pt x="303" y="515"/>
                    <a:pt x="305" y="516"/>
                    <a:pt x="304" y="515"/>
                  </a:cubicBezTo>
                  <a:cubicBezTo>
                    <a:pt x="304" y="514"/>
                    <a:pt x="303" y="514"/>
                    <a:pt x="303" y="514"/>
                  </a:cubicBezTo>
                  <a:cubicBezTo>
                    <a:pt x="302" y="514"/>
                    <a:pt x="302" y="514"/>
                    <a:pt x="301" y="514"/>
                  </a:cubicBezTo>
                  <a:cubicBezTo>
                    <a:pt x="301" y="515"/>
                    <a:pt x="300" y="515"/>
                    <a:pt x="299" y="515"/>
                  </a:cubicBezTo>
                  <a:cubicBezTo>
                    <a:pt x="299" y="515"/>
                    <a:pt x="298" y="515"/>
                    <a:pt x="298" y="515"/>
                  </a:cubicBezTo>
                  <a:cubicBezTo>
                    <a:pt x="298" y="514"/>
                    <a:pt x="300" y="513"/>
                    <a:pt x="299" y="512"/>
                  </a:cubicBezTo>
                  <a:cubicBezTo>
                    <a:pt x="298" y="511"/>
                    <a:pt x="299" y="510"/>
                    <a:pt x="300" y="510"/>
                  </a:cubicBezTo>
                  <a:cubicBezTo>
                    <a:pt x="300" y="510"/>
                    <a:pt x="301" y="510"/>
                    <a:pt x="301" y="511"/>
                  </a:cubicBezTo>
                  <a:cubicBezTo>
                    <a:pt x="301" y="512"/>
                    <a:pt x="301" y="512"/>
                    <a:pt x="302" y="512"/>
                  </a:cubicBezTo>
                  <a:cubicBezTo>
                    <a:pt x="303" y="512"/>
                    <a:pt x="303" y="512"/>
                    <a:pt x="303" y="511"/>
                  </a:cubicBezTo>
                  <a:cubicBezTo>
                    <a:pt x="303" y="510"/>
                    <a:pt x="304" y="509"/>
                    <a:pt x="306" y="509"/>
                  </a:cubicBezTo>
                  <a:cubicBezTo>
                    <a:pt x="306" y="509"/>
                    <a:pt x="306" y="509"/>
                    <a:pt x="306" y="509"/>
                  </a:cubicBezTo>
                  <a:cubicBezTo>
                    <a:pt x="306" y="509"/>
                    <a:pt x="306" y="509"/>
                    <a:pt x="306" y="509"/>
                  </a:cubicBezTo>
                  <a:cubicBezTo>
                    <a:pt x="306" y="509"/>
                    <a:pt x="307" y="509"/>
                    <a:pt x="307" y="508"/>
                  </a:cubicBezTo>
                  <a:cubicBezTo>
                    <a:pt x="307" y="508"/>
                    <a:pt x="306" y="508"/>
                    <a:pt x="306" y="508"/>
                  </a:cubicBezTo>
                  <a:cubicBezTo>
                    <a:pt x="305" y="508"/>
                    <a:pt x="305" y="508"/>
                    <a:pt x="305" y="508"/>
                  </a:cubicBezTo>
                  <a:cubicBezTo>
                    <a:pt x="303" y="509"/>
                    <a:pt x="302" y="510"/>
                    <a:pt x="302" y="510"/>
                  </a:cubicBezTo>
                  <a:cubicBezTo>
                    <a:pt x="301" y="510"/>
                    <a:pt x="301" y="510"/>
                    <a:pt x="301" y="509"/>
                  </a:cubicBezTo>
                  <a:cubicBezTo>
                    <a:pt x="301" y="509"/>
                    <a:pt x="301" y="509"/>
                    <a:pt x="300" y="509"/>
                  </a:cubicBezTo>
                  <a:cubicBezTo>
                    <a:pt x="300" y="509"/>
                    <a:pt x="300" y="509"/>
                    <a:pt x="300" y="509"/>
                  </a:cubicBezTo>
                  <a:cubicBezTo>
                    <a:pt x="300" y="509"/>
                    <a:pt x="299" y="509"/>
                    <a:pt x="299" y="509"/>
                  </a:cubicBezTo>
                  <a:cubicBezTo>
                    <a:pt x="299" y="509"/>
                    <a:pt x="298" y="509"/>
                    <a:pt x="298" y="508"/>
                  </a:cubicBezTo>
                  <a:cubicBezTo>
                    <a:pt x="297" y="507"/>
                    <a:pt x="299" y="507"/>
                    <a:pt x="298" y="506"/>
                  </a:cubicBezTo>
                  <a:cubicBezTo>
                    <a:pt x="297" y="505"/>
                    <a:pt x="297" y="504"/>
                    <a:pt x="298" y="504"/>
                  </a:cubicBezTo>
                  <a:cubicBezTo>
                    <a:pt x="299" y="503"/>
                    <a:pt x="300" y="502"/>
                    <a:pt x="299" y="502"/>
                  </a:cubicBezTo>
                  <a:cubicBezTo>
                    <a:pt x="298" y="502"/>
                    <a:pt x="300" y="501"/>
                    <a:pt x="300" y="500"/>
                  </a:cubicBezTo>
                  <a:cubicBezTo>
                    <a:pt x="300" y="500"/>
                    <a:pt x="297" y="499"/>
                    <a:pt x="298" y="498"/>
                  </a:cubicBezTo>
                  <a:cubicBezTo>
                    <a:pt x="298" y="497"/>
                    <a:pt x="299" y="496"/>
                    <a:pt x="300" y="496"/>
                  </a:cubicBezTo>
                  <a:cubicBezTo>
                    <a:pt x="300" y="496"/>
                    <a:pt x="300" y="496"/>
                    <a:pt x="300" y="496"/>
                  </a:cubicBezTo>
                  <a:cubicBezTo>
                    <a:pt x="301" y="496"/>
                    <a:pt x="301" y="497"/>
                    <a:pt x="302" y="497"/>
                  </a:cubicBezTo>
                  <a:cubicBezTo>
                    <a:pt x="302" y="497"/>
                    <a:pt x="303" y="496"/>
                    <a:pt x="302" y="496"/>
                  </a:cubicBezTo>
                  <a:cubicBezTo>
                    <a:pt x="301" y="495"/>
                    <a:pt x="303" y="494"/>
                    <a:pt x="304" y="494"/>
                  </a:cubicBezTo>
                  <a:cubicBezTo>
                    <a:pt x="305" y="494"/>
                    <a:pt x="305" y="494"/>
                    <a:pt x="305" y="494"/>
                  </a:cubicBezTo>
                  <a:cubicBezTo>
                    <a:pt x="305" y="494"/>
                    <a:pt x="305" y="494"/>
                    <a:pt x="305" y="494"/>
                  </a:cubicBezTo>
                  <a:cubicBezTo>
                    <a:pt x="306" y="494"/>
                    <a:pt x="306" y="493"/>
                    <a:pt x="306" y="493"/>
                  </a:cubicBezTo>
                  <a:cubicBezTo>
                    <a:pt x="306" y="492"/>
                    <a:pt x="307" y="492"/>
                    <a:pt x="307" y="492"/>
                  </a:cubicBezTo>
                  <a:cubicBezTo>
                    <a:pt x="308" y="492"/>
                    <a:pt x="308" y="492"/>
                    <a:pt x="308" y="492"/>
                  </a:cubicBezTo>
                  <a:cubicBezTo>
                    <a:pt x="309" y="492"/>
                    <a:pt x="310" y="492"/>
                    <a:pt x="311" y="492"/>
                  </a:cubicBezTo>
                  <a:cubicBezTo>
                    <a:pt x="312" y="492"/>
                    <a:pt x="313" y="492"/>
                    <a:pt x="312" y="492"/>
                  </a:cubicBezTo>
                  <a:cubicBezTo>
                    <a:pt x="312" y="491"/>
                    <a:pt x="309" y="491"/>
                    <a:pt x="310" y="490"/>
                  </a:cubicBezTo>
                  <a:cubicBezTo>
                    <a:pt x="310" y="489"/>
                    <a:pt x="314" y="490"/>
                    <a:pt x="315" y="489"/>
                  </a:cubicBezTo>
                  <a:cubicBezTo>
                    <a:pt x="316" y="487"/>
                    <a:pt x="319" y="488"/>
                    <a:pt x="318" y="487"/>
                  </a:cubicBezTo>
                  <a:cubicBezTo>
                    <a:pt x="317" y="486"/>
                    <a:pt x="317" y="485"/>
                    <a:pt x="318" y="485"/>
                  </a:cubicBezTo>
                  <a:cubicBezTo>
                    <a:pt x="319" y="485"/>
                    <a:pt x="319" y="485"/>
                    <a:pt x="319" y="485"/>
                  </a:cubicBezTo>
                  <a:cubicBezTo>
                    <a:pt x="320" y="485"/>
                    <a:pt x="320" y="487"/>
                    <a:pt x="321" y="487"/>
                  </a:cubicBezTo>
                  <a:cubicBezTo>
                    <a:pt x="321" y="487"/>
                    <a:pt x="321" y="487"/>
                    <a:pt x="322" y="486"/>
                  </a:cubicBezTo>
                  <a:cubicBezTo>
                    <a:pt x="323" y="486"/>
                    <a:pt x="322" y="483"/>
                    <a:pt x="324" y="483"/>
                  </a:cubicBezTo>
                  <a:cubicBezTo>
                    <a:pt x="326" y="483"/>
                    <a:pt x="325" y="481"/>
                    <a:pt x="328" y="480"/>
                  </a:cubicBezTo>
                  <a:cubicBezTo>
                    <a:pt x="330" y="480"/>
                    <a:pt x="331" y="478"/>
                    <a:pt x="332" y="478"/>
                  </a:cubicBezTo>
                  <a:cubicBezTo>
                    <a:pt x="332" y="478"/>
                    <a:pt x="333" y="479"/>
                    <a:pt x="333" y="479"/>
                  </a:cubicBezTo>
                  <a:cubicBezTo>
                    <a:pt x="333" y="479"/>
                    <a:pt x="333" y="479"/>
                    <a:pt x="334" y="479"/>
                  </a:cubicBezTo>
                  <a:cubicBezTo>
                    <a:pt x="334" y="479"/>
                    <a:pt x="335" y="479"/>
                    <a:pt x="334" y="478"/>
                  </a:cubicBezTo>
                  <a:cubicBezTo>
                    <a:pt x="333" y="477"/>
                    <a:pt x="330" y="476"/>
                    <a:pt x="331" y="475"/>
                  </a:cubicBezTo>
                  <a:cubicBezTo>
                    <a:pt x="332" y="475"/>
                    <a:pt x="335" y="475"/>
                    <a:pt x="335" y="475"/>
                  </a:cubicBezTo>
                  <a:cubicBezTo>
                    <a:pt x="335" y="474"/>
                    <a:pt x="335" y="474"/>
                    <a:pt x="336" y="474"/>
                  </a:cubicBezTo>
                  <a:cubicBezTo>
                    <a:pt x="336" y="474"/>
                    <a:pt x="337" y="474"/>
                    <a:pt x="337" y="474"/>
                  </a:cubicBezTo>
                  <a:cubicBezTo>
                    <a:pt x="337" y="474"/>
                    <a:pt x="338" y="474"/>
                    <a:pt x="338" y="474"/>
                  </a:cubicBezTo>
                  <a:cubicBezTo>
                    <a:pt x="338" y="474"/>
                    <a:pt x="339" y="474"/>
                    <a:pt x="339" y="474"/>
                  </a:cubicBezTo>
                  <a:cubicBezTo>
                    <a:pt x="339" y="473"/>
                    <a:pt x="337" y="472"/>
                    <a:pt x="339" y="471"/>
                  </a:cubicBezTo>
                  <a:cubicBezTo>
                    <a:pt x="340" y="470"/>
                    <a:pt x="338" y="468"/>
                    <a:pt x="339" y="467"/>
                  </a:cubicBezTo>
                  <a:cubicBezTo>
                    <a:pt x="339" y="467"/>
                    <a:pt x="340" y="467"/>
                    <a:pt x="340" y="467"/>
                  </a:cubicBezTo>
                  <a:cubicBezTo>
                    <a:pt x="340" y="467"/>
                    <a:pt x="341" y="467"/>
                    <a:pt x="341" y="467"/>
                  </a:cubicBezTo>
                  <a:cubicBezTo>
                    <a:pt x="341" y="467"/>
                    <a:pt x="342" y="467"/>
                    <a:pt x="342" y="467"/>
                  </a:cubicBezTo>
                  <a:cubicBezTo>
                    <a:pt x="343" y="467"/>
                    <a:pt x="343" y="467"/>
                    <a:pt x="344" y="467"/>
                  </a:cubicBezTo>
                  <a:cubicBezTo>
                    <a:pt x="344" y="465"/>
                    <a:pt x="342" y="465"/>
                    <a:pt x="344" y="463"/>
                  </a:cubicBezTo>
                  <a:cubicBezTo>
                    <a:pt x="347" y="462"/>
                    <a:pt x="349" y="459"/>
                    <a:pt x="350" y="458"/>
                  </a:cubicBezTo>
                  <a:cubicBezTo>
                    <a:pt x="350" y="457"/>
                    <a:pt x="350" y="457"/>
                    <a:pt x="350" y="457"/>
                  </a:cubicBezTo>
                  <a:cubicBezTo>
                    <a:pt x="350" y="457"/>
                    <a:pt x="350" y="457"/>
                    <a:pt x="351" y="457"/>
                  </a:cubicBezTo>
                  <a:cubicBezTo>
                    <a:pt x="351" y="457"/>
                    <a:pt x="351" y="457"/>
                    <a:pt x="351" y="457"/>
                  </a:cubicBezTo>
                  <a:cubicBezTo>
                    <a:pt x="351" y="457"/>
                    <a:pt x="352" y="457"/>
                    <a:pt x="352" y="457"/>
                  </a:cubicBezTo>
                  <a:cubicBezTo>
                    <a:pt x="352" y="455"/>
                    <a:pt x="353" y="454"/>
                    <a:pt x="354" y="453"/>
                  </a:cubicBezTo>
                  <a:cubicBezTo>
                    <a:pt x="355" y="453"/>
                    <a:pt x="356" y="453"/>
                    <a:pt x="356" y="452"/>
                  </a:cubicBezTo>
                  <a:cubicBezTo>
                    <a:pt x="356" y="451"/>
                    <a:pt x="357" y="451"/>
                    <a:pt x="357" y="451"/>
                  </a:cubicBezTo>
                  <a:cubicBezTo>
                    <a:pt x="358" y="451"/>
                    <a:pt x="358" y="452"/>
                    <a:pt x="358" y="453"/>
                  </a:cubicBezTo>
                  <a:cubicBezTo>
                    <a:pt x="358" y="453"/>
                    <a:pt x="359" y="453"/>
                    <a:pt x="359" y="453"/>
                  </a:cubicBezTo>
                  <a:cubicBezTo>
                    <a:pt x="360" y="453"/>
                    <a:pt x="361" y="453"/>
                    <a:pt x="360" y="452"/>
                  </a:cubicBezTo>
                  <a:cubicBezTo>
                    <a:pt x="359" y="451"/>
                    <a:pt x="362" y="450"/>
                    <a:pt x="360" y="450"/>
                  </a:cubicBezTo>
                  <a:cubicBezTo>
                    <a:pt x="360" y="449"/>
                    <a:pt x="359" y="449"/>
                    <a:pt x="359" y="449"/>
                  </a:cubicBezTo>
                  <a:cubicBezTo>
                    <a:pt x="358" y="449"/>
                    <a:pt x="358" y="449"/>
                    <a:pt x="357" y="450"/>
                  </a:cubicBezTo>
                  <a:cubicBezTo>
                    <a:pt x="357" y="450"/>
                    <a:pt x="356" y="451"/>
                    <a:pt x="355" y="451"/>
                  </a:cubicBezTo>
                  <a:cubicBezTo>
                    <a:pt x="355" y="451"/>
                    <a:pt x="354" y="450"/>
                    <a:pt x="354" y="450"/>
                  </a:cubicBezTo>
                  <a:cubicBezTo>
                    <a:pt x="354" y="450"/>
                    <a:pt x="354" y="450"/>
                    <a:pt x="353" y="450"/>
                  </a:cubicBezTo>
                  <a:cubicBezTo>
                    <a:pt x="352" y="450"/>
                    <a:pt x="350" y="451"/>
                    <a:pt x="349" y="452"/>
                  </a:cubicBezTo>
                  <a:cubicBezTo>
                    <a:pt x="346" y="453"/>
                    <a:pt x="346" y="452"/>
                    <a:pt x="344" y="453"/>
                  </a:cubicBezTo>
                  <a:cubicBezTo>
                    <a:pt x="344" y="454"/>
                    <a:pt x="343" y="454"/>
                    <a:pt x="342" y="454"/>
                  </a:cubicBezTo>
                  <a:cubicBezTo>
                    <a:pt x="342" y="454"/>
                    <a:pt x="341" y="454"/>
                    <a:pt x="343" y="453"/>
                  </a:cubicBezTo>
                  <a:cubicBezTo>
                    <a:pt x="345" y="452"/>
                    <a:pt x="349" y="451"/>
                    <a:pt x="349" y="450"/>
                  </a:cubicBezTo>
                  <a:cubicBezTo>
                    <a:pt x="350" y="449"/>
                    <a:pt x="353" y="449"/>
                    <a:pt x="352" y="448"/>
                  </a:cubicBezTo>
                  <a:cubicBezTo>
                    <a:pt x="351" y="447"/>
                    <a:pt x="353" y="447"/>
                    <a:pt x="355" y="446"/>
                  </a:cubicBezTo>
                  <a:cubicBezTo>
                    <a:pt x="357" y="445"/>
                    <a:pt x="357" y="444"/>
                    <a:pt x="358" y="444"/>
                  </a:cubicBezTo>
                  <a:cubicBezTo>
                    <a:pt x="358" y="444"/>
                    <a:pt x="358" y="444"/>
                    <a:pt x="358" y="444"/>
                  </a:cubicBezTo>
                  <a:cubicBezTo>
                    <a:pt x="359" y="445"/>
                    <a:pt x="356" y="447"/>
                    <a:pt x="357" y="447"/>
                  </a:cubicBezTo>
                  <a:cubicBezTo>
                    <a:pt x="357" y="447"/>
                    <a:pt x="357" y="447"/>
                    <a:pt x="357" y="447"/>
                  </a:cubicBezTo>
                  <a:cubicBezTo>
                    <a:pt x="358" y="447"/>
                    <a:pt x="358" y="447"/>
                    <a:pt x="359" y="447"/>
                  </a:cubicBezTo>
                  <a:cubicBezTo>
                    <a:pt x="359" y="446"/>
                    <a:pt x="359" y="446"/>
                    <a:pt x="360" y="446"/>
                  </a:cubicBezTo>
                  <a:cubicBezTo>
                    <a:pt x="360" y="446"/>
                    <a:pt x="360" y="446"/>
                    <a:pt x="360" y="446"/>
                  </a:cubicBezTo>
                  <a:cubicBezTo>
                    <a:pt x="361" y="447"/>
                    <a:pt x="362" y="448"/>
                    <a:pt x="362" y="448"/>
                  </a:cubicBezTo>
                  <a:cubicBezTo>
                    <a:pt x="362" y="448"/>
                    <a:pt x="362" y="448"/>
                    <a:pt x="362" y="447"/>
                  </a:cubicBezTo>
                  <a:cubicBezTo>
                    <a:pt x="363" y="447"/>
                    <a:pt x="363" y="446"/>
                    <a:pt x="364" y="446"/>
                  </a:cubicBezTo>
                  <a:cubicBezTo>
                    <a:pt x="364" y="446"/>
                    <a:pt x="365" y="447"/>
                    <a:pt x="365" y="447"/>
                  </a:cubicBezTo>
                  <a:cubicBezTo>
                    <a:pt x="366" y="447"/>
                    <a:pt x="366" y="447"/>
                    <a:pt x="366" y="447"/>
                  </a:cubicBezTo>
                  <a:cubicBezTo>
                    <a:pt x="366" y="447"/>
                    <a:pt x="366" y="446"/>
                    <a:pt x="366" y="446"/>
                  </a:cubicBezTo>
                  <a:cubicBezTo>
                    <a:pt x="365" y="445"/>
                    <a:pt x="366" y="445"/>
                    <a:pt x="365" y="444"/>
                  </a:cubicBezTo>
                  <a:cubicBezTo>
                    <a:pt x="365" y="444"/>
                    <a:pt x="365" y="444"/>
                    <a:pt x="365" y="444"/>
                  </a:cubicBezTo>
                  <a:cubicBezTo>
                    <a:pt x="364" y="444"/>
                    <a:pt x="364" y="445"/>
                    <a:pt x="363" y="445"/>
                  </a:cubicBezTo>
                  <a:cubicBezTo>
                    <a:pt x="363" y="445"/>
                    <a:pt x="362" y="445"/>
                    <a:pt x="362" y="445"/>
                  </a:cubicBezTo>
                  <a:cubicBezTo>
                    <a:pt x="362" y="445"/>
                    <a:pt x="362" y="445"/>
                    <a:pt x="362" y="445"/>
                  </a:cubicBezTo>
                  <a:cubicBezTo>
                    <a:pt x="361" y="444"/>
                    <a:pt x="364" y="443"/>
                    <a:pt x="364" y="442"/>
                  </a:cubicBezTo>
                  <a:cubicBezTo>
                    <a:pt x="365" y="441"/>
                    <a:pt x="366" y="441"/>
                    <a:pt x="367" y="441"/>
                  </a:cubicBezTo>
                  <a:cubicBezTo>
                    <a:pt x="367" y="441"/>
                    <a:pt x="368" y="441"/>
                    <a:pt x="368" y="441"/>
                  </a:cubicBezTo>
                  <a:cubicBezTo>
                    <a:pt x="368" y="442"/>
                    <a:pt x="369" y="442"/>
                    <a:pt x="369" y="442"/>
                  </a:cubicBezTo>
                  <a:cubicBezTo>
                    <a:pt x="370" y="442"/>
                    <a:pt x="370" y="442"/>
                    <a:pt x="370" y="441"/>
                  </a:cubicBezTo>
                  <a:cubicBezTo>
                    <a:pt x="370" y="440"/>
                    <a:pt x="370" y="440"/>
                    <a:pt x="371" y="440"/>
                  </a:cubicBezTo>
                  <a:cubicBezTo>
                    <a:pt x="371" y="440"/>
                    <a:pt x="371" y="440"/>
                    <a:pt x="372" y="440"/>
                  </a:cubicBezTo>
                  <a:cubicBezTo>
                    <a:pt x="372" y="440"/>
                    <a:pt x="372" y="440"/>
                    <a:pt x="372" y="440"/>
                  </a:cubicBezTo>
                  <a:cubicBezTo>
                    <a:pt x="373" y="440"/>
                    <a:pt x="373" y="439"/>
                    <a:pt x="372" y="438"/>
                  </a:cubicBezTo>
                  <a:cubicBezTo>
                    <a:pt x="371" y="437"/>
                    <a:pt x="372" y="437"/>
                    <a:pt x="374" y="437"/>
                  </a:cubicBezTo>
                  <a:cubicBezTo>
                    <a:pt x="375" y="437"/>
                    <a:pt x="376" y="436"/>
                    <a:pt x="377" y="436"/>
                  </a:cubicBezTo>
                  <a:cubicBezTo>
                    <a:pt x="377" y="436"/>
                    <a:pt x="377" y="437"/>
                    <a:pt x="378" y="437"/>
                  </a:cubicBezTo>
                  <a:cubicBezTo>
                    <a:pt x="378" y="438"/>
                    <a:pt x="377" y="439"/>
                    <a:pt x="377" y="439"/>
                  </a:cubicBezTo>
                  <a:cubicBezTo>
                    <a:pt x="378" y="439"/>
                    <a:pt x="378" y="439"/>
                    <a:pt x="378" y="439"/>
                  </a:cubicBezTo>
                  <a:cubicBezTo>
                    <a:pt x="379" y="439"/>
                    <a:pt x="380" y="439"/>
                    <a:pt x="380" y="439"/>
                  </a:cubicBezTo>
                  <a:cubicBezTo>
                    <a:pt x="381" y="439"/>
                    <a:pt x="381" y="439"/>
                    <a:pt x="381" y="440"/>
                  </a:cubicBezTo>
                  <a:cubicBezTo>
                    <a:pt x="381" y="440"/>
                    <a:pt x="382" y="441"/>
                    <a:pt x="382" y="441"/>
                  </a:cubicBezTo>
                  <a:cubicBezTo>
                    <a:pt x="383" y="441"/>
                    <a:pt x="383" y="441"/>
                    <a:pt x="383" y="440"/>
                  </a:cubicBezTo>
                  <a:cubicBezTo>
                    <a:pt x="383" y="439"/>
                    <a:pt x="384" y="438"/>
                    <a:pt x="382" y="438"/>
                  </a:cubicBezTo>
                  <a:cubicBezTo>
                    <a:pt x="380" y="437"/>
                    <a:pt x="382" y="436"/>
                    <a:pt x="383" y="436"/>
                  </a:cubicBezTo>
                  <a:cubicBezTo>
                    <a:pt x="383" y="436"/>
                    <a:pt x="383" y="437"/>
                    <a:pt x="383" y="437"/>
                  </a:cubicBezTo>
                  <a:cubicBezTo>
                    <a:pt x="383" y="438"/>
                    <a:pt x="385" y="438"/>
                    <a:pt x="386" y="438"/>
                  </a:cubicBezTo>
                  <a:cubicBezTo>
                    <a:pt x="386" y="438"/>
                    <a:pt x="386" y="438"/>
                    <a:pt x="386" y="438"/>
                  </a:cubicBezTo>
                  <a:cubicBezTo>
                    <a:pt x="386" y="438"/>
                    <a:pt x="386" y="438"/>
                    <a:pt x="387" y="438"/>
                  </a:cubicBezTo>
                  <a:cubicBezTo>
                    <a:pt x="387" y="438"/>
                    <a:pt x="387" y="438"/>
                    <a:pt x="388" y="438"/>
                  </a:cubicBezTo>
                  <a:cubicBezTo>
                    <a:pt x="388" y="439"/>
                    <a:pt x="388" y="439"/>
                    <a:pt x="389" y="439"/>
                  </a:cubicBezTo>
                  <a:cubicBezTo>
                    <a:pt x="389" y="439"/>
                    <a:pt x="389" y="439"/>
                    <a:pt x="389" y="439"/>
                  </a:cubicBezTo>
                  <a:cubicBezTo>
                    <a:pt x="389" y="438"/>
                    <a:pt x="385" y="437"/>
                    <a:pt x="386" y="436"/>
                  </a:cubicBezTo>
                  <a:cubicBezTo>
                    <a:pt x="386" y="436"/>
                    <a:pt x="387" y="436"/>
                    <a:pt x="388" y="436"/>
                  </a:cubicBezTo>
                  <a:cubicBezTo>
                    <a:pt x="389" y="436"/>
                    <a:pt x="389" y="436"/>
                    <a:pt x="390" y="436"/>
                  </a:cubicBezTo>
                  <a:cubicBezTo>
                    <a:pt x="390" y="437"/>
                    <a:pt x="391" y="437"/>
                    <a:pt x="391" y="437"/>
                  </a:cubicBezTo>
                  <a:cubicBezTo>
                    <a:pt x="392" y="437"/>
                    <a:pt x="393" y="436"/>
                    <a:pt x="391" y="435"/>
                  </a:cubicBezTo>
                  <a:cubicBezTo>
                    <a:pt x="389" y="434"/>
                    <a:pt x="389" y="433"/>
                    <a:pt x="391" y="433"/>
                  </a:cubicBezTo>
                  <a:cubicBezTo>
                    <a:pt x="391" y="433"/>
                    <a:pt x="391" y="433"/>
                    <a:pt x="391" y="433"/>
                  </a:cubicBezTo>
                  <a:cubicBezTo>
                    <a:pt x="392" y="433"/>
                    <a:pt x="393" y="433"/>
                    <a:pt x="393" y="433"/>
                  </a:cubicBezTo>
                  <a:cubicBezTo>
                    <a:pt x="394" y="433"/>
                    <a:pt x="395" y="433"/>
                    <a:pt x="395" y="432"/>
                  </a:cubicBezTo>
                  <a:cubicBezTo>
                    <a:pt x="395" y="431"/>
                    <a:pt x="396" y="431"/>
                    <a:pt x="396" y="431"/>
                  </a:cubicBezTo>
                  <a:cubicBezTo>
                    <a:pt x="397" y="431"/>
                    <a:pt x="397" y="431"/>
                    <a:pt x="397" y="432"/>
                  </a:cubicBezTo>
                  <a:cubicBezTo>
                    <a:pt x="397" y="432"/>
                    <a:pt x="396" y="434"/>
                    <a:pt x="394" y="434"/>
                  </a:cubicBezTo>
                  <a:cubicBezTo>
                    <a:pt x="394" y="434"/>
                    <a:pt x="394" y="434"/>
                    <a:pt x="394" y="434"/>
                  </a:cubicBezTo>
                  <a:cubicBezTo>
                    <a:pt x="394" y="434"/>
                    <a:pt x="394" y="434"/>
                    <a:pt x="394" y="434"/>
                  </a:cubicBezTo>
                  <a:cubicBezTo>
                    <a:pt x="394" y="434"/>
                    <a:pt x="393" y="434"/>
                    <a:pt x="393" y="435"/>
                  </a:cubicBezTo>
                  <a:cubicBezTo>
                    <a:pt x="393" y="435"/>
                    <a:pt x="393" y="435"/>
                    <a:pt x="393" y="435"/>
                  </a:cubicBezTo>
                  <a:cubicBezTo>
                    <a:pt x="393" y="435"/>
                    <a:pt x="393" y="435"/>
                    <a:pt x="393" y="435"/>
                  </a:cubicBezTo>
                  <a:cubicBezTo>
                    <a:pt x="393" y="435"/>
                    <a:pt x="393" y="435"/>
                    <a:pt x="393" y="435"/>
                  </a:cubicBezTo>
                  <a:cubicBezTo>
                    <a:pt x="394" y="435"/>
                    <a:pt x="394" y="436"/>
                    <a:pt x="394" y="437"/>
                  </a:cubicBezTo>
                  <a:cubicBezTo>
                    <a:pt x="394" y="438"/>
                    <a:pt x="395" y="438"/>
                    <a:pt x="395" y="438"/>
                  </a:cubicBezTo>
                  <a:cubicBezTo>
                    <a:pt x="395" y="438"/>
                    <a:pt x="395" y="438"/>
                    <a:pt x="395" y="438"/>
                  </a:cubicBezTo>
                  <a:cubicBezTo>
                    <a:pt x="397" y="438"/>
                    <a:pt x="397" y="436"/>
                    <a:pt x="396" y="436"/>
                  </a:cubicBezTo>
                  <a:cubicBezTo>
                    <a:pt x="395" y="435"/>
                    <a:pt x="396" y="435"/>
                    <a:pt x="397" y="434"/>
                  </a:cubicBezTo>
                  <a:cubicBezTo>
                    <a:pt x="398" y="433"/>
                    <a:pt x="399" y="433"/>
                    <a:pt x="400" y="433"/>
                  </a:cubicBezTo>
                  <a:cubicBezTo>
                    <a:pt x="400" y="433"/>
                    <a:pt x="401" y="433"/>
                    <a:pt x="401" y="433"/>
                  </a:cubicBezTo>
                  <a:cubicBezTo>
                    <a:pt x="401" y="434"/>
                    <a:pt x="402" y="434"/>
                    <a:pt x="402" y="434"/>
                  </a:cubicBezTo>
                  <a:cubicBezTo>
                    <a:pt x="402" y="434"/>
                    <a:pt x="403" y="433"/>
                    <a:pt x="402" y="433"/>
                  </a:cubicBezTo>
                  <a:cubicBezTo>
                    <a:pt x="401" y="432"/>
                    <a:pt x="403" y="431"/>
                    <a:pt x="403" y="431"/>
                  </a:cubicBezTo>
                  <a:cubicBezTo>
                    <a:pt x="403" y="431"/>
                    <a:pt x="403" y="431"/>
                    <a:pt x="403" y="431"/>
                  </a:cubicBezTo>
                  <a:cubicBezTo>
                    <a:pt x="403" y="431"/>
                    <a:pt x="404" y="431"/>
                    <a:pt x="405" y="431"/>
                  </a:cubicBezTo>
                  <a:cubicBezTo>
                    <a:pt x="405" y="431"/>
                    <a:pt x="406" y="431"/>
                    <a:pt x="406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7" y="431"/>
                    <a:pt x="408" y="430"/>
                    <a:pt x="409" y="430"/>
                  </a:cubicBezTo>
                  <a:cubicBezTo>
                    <a:pt x="409" y="430"/>
                    <a:pt x="410" y="430"/>
                    <a:pt x="410" y="430"/>
                  </a:cubicBezTo>
                  <a:cubicBezTo>
                    <a:pt x="412" y="430"/>
                    <a:pt x="412" y="431"/>
                    <a:pt x="411" y="431"/>
                  </a:cubicBezTo>
                  <a:cubicBezTo>
                    <a:pt x="411" y="431"/>
                    <a:pt x="410" y="431"/>
                    <a:pt x="410" y="431"/>
                  </a:cubicBezTo>
                  <a:cubicBezTo>
                    <a:pt x="410" y="431"/>
                    <a:pt x="410" y="431"/>
                    <a:pt x="410" y="431"/>
                  </a:cubicBezTo>
                  <a:cubicBezTo>
                    <a:pt x="409" y="431"/>
                    <a:pt x="409" y="434"/>
                    <a:pt x="407" y="434"/>
                  </a:cubicBezTo>
                  <a:cubicBezTo>
                    <a:pt x="405" y="435"/>
                    <a:pt x="405" y="437"/>
                    <a:pt x="406" y="437"/>
                  </a:cubicBezTo>
                  <a:cubicBezTo>
                    <a:pt x="406" y="437"/>
                    <a:pt x="406" y="437"/>
                    <a:pt x="406" y="437"/>
                  </a:cubicBezTo>
                  <a:cubicBezTo>
                    <a:pt x="407" y="437"/>
                    <a:pt x="409" y="435"/>
                    <a:pt x="411" y="433"/>
                  </a:cubicBezTo>
                  <a:cubicBezTo>
                    <a:pt x="413" y="432"/>
                    <a:pt x="414" y="431"/>
                    <a:pt x="414" y="431"/>
                  </a:cubicBezTo>
                  <a:cubicBezTo>
                    <a:pt x="414" y="431"/>
                    <a:pt x="415" y="431"/>
                    <a:pt x="415" y="432"/>
                  </a:cubicBezTo>
                  <a:cubicBezTo>
                    <a:pt x="415" y="433"/>
                    <a:pt x="413" y="435"/>
                    <a:pt x="415" y="435"/>
                  </a:cubicBezTo>
                  <a:cubicBezTo>
                    <a:pt x="415" y="435"/>
                    <a:pt x="415" y="435"/>
                    <a:pt x="415" y="435"/>
                  </a:cubicBezTo>
                  <a:cubicBezTo>
                    <a:pt x="416" y="435"/>
                    <a:pt x="419" y="433"/>
                    <a:pt x="418" y="432"/>
                  </a:cubicBezTo>
                  <a:cubicBezTo>
                    <a:pt x="417" y="431"/>
                    <a:pt x="418" y="430"/>
                    <a:pt x="421" y="430"/>
                  </a:cubicBezTo>
                  <a:cubicBezTo>
                    <a:pt x="421" y="430"/>
                    <a:pt x="421" y="430"/>
                    <a:pt x="421" y="430"/>
                  </a:cubicBezTo>
                  <a:cubicBezTo>
                    <a:pt x="424" y="430"/>
                    <a:pt x="425" y="432"/>
                    <a:pt x="423" y="432"/>
                  </a:cubicBezTo>
                  <a:cubicBezTo>
                    <a:pt x="422" y="432"/>
                    <a:pt x="424" y="434"/>
                    <a:pt x="423" y="435"/>
                  </a:cubicBezTo>
                  <a:cubicBezTo>
                    <a:pt x="422" y="435"/>
                    <a:pt x="423" y="435"/>
                    <a:pt x="423" y="435"/>
                  </a:cubicBezTo>
                  <a:cubicBezTo>
                    <a:pt x="424" y="435"/>
                    <a:pt x="424" y="435"/>
                    <a:pt x="424" y="434"/>
                  </a:cubicBezTo>
                  <a:cubicBezTo>
                    <a:pt x="424" y="433"/>
                    <a:pt x="426" y="432"/>
                    <a:pt x="427" y="432"/>
                  </a:cubicBezTo>
                  <a:cubicBezTo>
                    <a:pt x="428" y="432"/>
                    <a:pt x="428" y="432"/>
                    <a:pt x="428" y="432"/>
                  </a:cubicBezTo>
                  <a:cubicBezTo>
                    <a:pt x="429" y="433"/>
                    <a:pt x="429" y="433"/>
                    <a:pt x="431" y="433"/>
                  </a:cubicBezTo>
                  <a:cubicBezTo>
                    <a:pt x="431" y="433"/>
                    <a:pt x="431" y="433"/>
                    <a:pt x="431" y="433"/>
                  </a:cubicBezTo>
                  <a:cubicBezTo>
                    <a:pt x="431" y="433"/>
                    <a:pt x="432" y="433"/>
                    <a:pt x="432" y="433"/>
                  </a:cubicBezTo>
                  <a:cubicBezTo>
                    <a:pt x="433" y="433"/>
                    <a:pt x="435" y="434"/>
                    <a:pt x="435" y="434"/>
                  </a:cubicBezTo>
                  <a:cubicBezTo>
                    <a:pt x="436" y="435"/>
                    <a:pt x="438" y="435"/>
                    <a:pt x="438" y="436"/>
                  </a:cubicBezTo>
                  <a:cubicBezTo>
                    <a:pt x="438" y="437"/>
                    <a:pt x="436" y="436"/>
                    <a:pt x="435" y="437"/>
                  </a:cubicBezTo>
                  <a:cubicBezTo>
                    <a:pt x="434" y="438"/>
                    <a:pt x="433" y="439"/>
                    <a:pt x="432" y="439"/>
                  </a:cubicBezTo>
                  <a:cubicBezTo>
                    <a:pt x="432" y="439"/>
                    <a:pt x="431" y="438"/>
                    <a:pt x="431" y="438"/>
                  </a:cubicBezTo>
                  <a:cubicBezTo>
                    <a:pt x="430" y="438"/>
                    <a:pt x="429" y="438"/>
                    <a:pt x="429" y="438"/>
                  </a:cubicBezTo>
                  <a:cubicBezTo>
                    <a:pt x="428" y="438"/>
                    <a:pt x="428" y="438"/>
                    <a:pt x="428" y="438"/>
                  </a:cubicBezTo>
                  <a:cubicBezTo>
                    <a:pt x="428" y="438"/>
                    <a:pt x="432" y="439"/>
                    <a:pt x="432" y="440"/>
                  </a:cubicBezTo>
                  <a:cubicBezTo>
                    <a:pt x="432" y="441"/>
                    <a:pt x="432" y="441"/>
                    <a:pt x="433" y="441"/>
                  </a:cubicBezTo>
                  <a:cubicBezTo>
                    <a:pt x="434" y="441"/>
                    <a:pt x="434" y="441"/>
                    <a:pt x="434" y="440"/>
                  </a:cubicBezTo>
                  <a:cubicBezTo>
                    <a:pt x="434" y="440"/>
                    <a:pt x="435" y="440"/>
                    <a:pt x="436" y="440"/>
                  </a:cubicBezTo>
                  <a:cubicBezTo>
                    <a:pt x="437" y="440"/>
                    <a:pt x="438" y="440"/>
                    <a:pt x="438" y="440"/>
                  </a:cubicBezTo>
                  <a:cubicBezTo>
                    <a:pt x="439" y="441"/>
                    <a:pt x="439" y="441"/>
                    <a:pt x="439" y="441"/>
                  </a:cubicBezTo>
                  <a:cubicBezTo>
                    <a:pt x="439" y="441"/>
                    <a:pt x="440" y="441"/>
                    <a:pt x="441" y="441"/>
                  </a:cubicBezTo>
                  <a:cubicBezTo>
                    <a:pt x="441" y="441"/>
                    <a:pt x="442" y="441"/>
                    <a:pt x="442" y="441"/>
                  </a:cubicBezTo>
                  <a:cubicBezTo>
                    <a:pt x="442" y="440"/>
                    <a:pt x="443" y="440"/>
                    <a:pt x="444" y="440"/>
                  </a:cubicBezTo>
                  <a:cubicBezTo>
                    <a:pt x="444" y="440"/>
                    <a:pt x="445" y="440"/>
                    <a:pt x="446" y="440"/>
                  </a:cubicBezTo>
                  <a:cubicBezTo>
                    <a:pt x="448" y="442"/>
                    <a:pt x="449" y="441"/>
                    <a:pt x="449" y="442"/>
                  </a:cubicBezTo>
                  <a:cubicBezTo>
                    <a:pt x="449" y="442"/>
                    <a:pt x="449" y="442"/>
                    <a:pt x="449" y="442"/>
                  </a:cubicBezTo>
                  <a:cubicBezTo>
                    <a:pt x="450" y="442"/>
                    <a:pt x="446" y="442"/>
                    <a:pt x="445" y="442"/>
                  </a:cubicBezTo>
                  <a:cubicBezTo>
                    <a:pt x="445" y="443"/>
                    <a:pt x="445" y="443"/>
                    <a:pt x="445" y="443"/>
                  </a:cubicBezTo>
                  <a:cubicBezTo>
                    <a:pt x="445" y="443"/>
                    <a:pt x="446" y="444"/>
                    <a:pt x="448" y="444"/>
                  </a:cubicBezTo>
                  <a:cubicBezTo>
                    <a:pt x="448" y="444"/>
                    <a:pt x="448" y="444"/>
                    <a:pt x="449" y="444"/>
                  </a:cubicBezTo>
                  <a:cubicBezTo>
                    <a:pt x="449" y="444"/>
                    <a:pt x="449" y="444"/>
                    <a:pt x="449" y="444"/>
                  </a:cubicBezTo>
                  <a:cubicBezTo>
                    <a:pt x="450" y="444"/>
                    <a:pt x="451" y="444"/>
                    <a:pt x="451" y="444"/>
                  </a:cubicBezTo>
                  <a:cubicBezTo>
                    <a:pt x="452" y="444"/>
                    <a:pt x="452" y="444"/>
                    <a:pt x="453" y="444"/>
                  </a:cubicBezTo>
                  <a:cubicBezTo>
                    <a:pt x="453" y="444"/>
                    <a:pt x="453" y="444"/>
                    <a:pt x="454" y="444"/>
                  </a:cubicBezTo>
                  <a:cubicBezTo>
                    <a:pt x="454" y="444"/>
                    <a:pt x="454" y="444"/>
                    <a:pt x="455" y="444"/>
                  </a:cubicBezTo>
                  <a:cubicBezTo>
                    <a:pt x="455" y="345"/>
                    <a:pt x="455" y="345"/>
                    <a:pt x="455" y="345"/>
                  </a:cubicBezTo>
                  <a:moveTo>
                    <a:pt x="22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45"/>
                    <a:pt x="0" y="345"/>
                    <a:pt x="0" y="345"/>
                  </a:cubicBezTo>
                  <a:cubicBezTo>
                    <a:pt x="20" y="345"/>
                    <a:pt x="20" y="345"/>
                    <a:pt x="20" y="345"/>
                  </a:cubicBezTo>
                  <a:cubicBezTo>
                    <a:pt x="22" y="344"/>
                    <a:pt x="25" y="344"/>
                    <a:pt x="26" y="344"/>
                  </a:cubicBezTo>
                  <a:cubicBezTo>
                    <a:pt x="27" y="344"/>
                    <a:pt x="27" y="344"/>
                    <a:pt x="27" y="344"/>
                  </a:cubicBezTo>
                  <a:cubicBezTo>
                    <a:pt x="28" y="344"/>
                    <a:pt x="29" y="344"/>
                    <a:pt x="29" y="345"/>
                  </a:cubicBezTo>
                  <a:cubicBezTo>
                    <a:pt x="33" y="345"/>
                    <a:pt x="33" y="345"/>
                    <a:pt x="33" y="345"/>
                  </a:cubicBezTo>
                  <a:cubicBezTo>
                    <a:pt x="33" y="344"/>
                    <a:pt x="33" y="344"/>
                    <a:pt x="35" y="344"/>
                  </a:cubicBezTo>
                  <a:cubicBezTo>
                    <a:pt x="35" y="344"/>
                    <a:pt x="35" y="344"/>
                    <a:pt x="35" y="344"/>
                  </a:cubicBezTo>
                  <a:cubicBezTo>
                    <a:pt x="36" y="344"/>
                    <a:pt x="38" y="344"/>
                    <a:pt x="39" y="345"/>
                  </a:cubicBezTo>
                  <a:cubicBezTo>
                    <a:pt x="49" y="345"/>
                    <a:pt x="49" y="345"/>
                    <a:pt x="49" y="345"/>
                  </a:cubicBezTo>
                  <a:cubicBezTo>
                    <a:pt x="47" y="344"/>
                    <a:pt x="43" y="342"/>
                    <a:pt x="46" y="341"/>
                  </a:cubicBezTo>
                  <a:cubicBezTo>
                    <a:pt x="46" y="341"/>
                    <a:pt x="48" y="341"/>
                    <a:pt x="50" y="341"/>
                  </a:cubicBezTo>
                  <a:cubicBezTo>
                    <a:pt x="53" y="341"/>
                    <a:pt x="58" y="342"/>
                    <a:pt x="59" y="343"/>
                  </a:cubicBezTo>
                  <a:cubicBezTo>
                    <a:pt x="61" y="344"/>
                    <a:pt x="66" y="344"/>
                    <a:pt x="69" y="345"/>
                  </a:cubicBezTo>
                  <a:cubicBezTo>
                    <a:pt x="76" y="345"/>
                    <a:pt x="76" y="345"/>
                    <a:pt x="76" y="345"/>
                  </a:cubicBezTo>
                  <a:cubicBezTo>
                    <a:pt x="72" y="343"/>
                    <a:pt x="66" y="342"/>
                    <a:pt x="65" y="340"/>
                  </a:cubicBezTo>
                  <a:cubicBezTo>
                    <a:pt x="63" y="338"/>
                    <a:pt x="74" y="339"/>
                    <a:pt x="74" y="338"/>
                  </a:cubicBezTo>
                  <a:cubicBezTo>
                    <a:pt x="75" y="337"/>
                    <a:pt x="66" y="335"/>
                    <a:pt x="69" y="335"/>
                  </a:cubicBezTo>
                  <a:cubicBezTo>
                    <a:pt x="73" y="334"/>
                    <a:pt x="85" y="334"/>
                    <a:pt x="87" y="332"/>
                  </a:cubicBezTo>
                  <a:cubicBezTo>
                    <a:pt x="87" y="332"/>
                    <a:pt x="88" y="332"/>
                    <a:pt x="90" y="332"/>
                  </a:cubicBezTo>
                  <a:cubicBezTo>
                    <a:pt x="91" y="332"/>
                    <a:pt x="92" y="332"/>
                    <a:pt x="94" y="332"/>
                  </a:cubicBezTo>
                  <a:cubicBezTo>
                    <a:pt x="95" y="332"/>
                    <a:pt x="96" y="332"/>
                    <a:pt x="98" y="332"/>
                  </a:cubicBezTo>
                  <a:cubicBezTo>
                    <a:pt x="99" y="332"/>
                    <a:pt x="100" y="332"/>
                    <a:pt x="101" y="332"/>
                  </a:cubicBezTo>
                  <a:cubicBezTo>
                    <a:pt x="102" y="331"/>
                    <a:pt x="103" y="331"/>
                    <a:pt x="105" y="331"/>
                  </a:cubicBezTo>
                  <a:cubicBezTo>
                    <a:pt x="107" y="331"/>
                    <a:pt x="109" y="331"/>
                    <a:pt x="109" y="332"/>
                  </a:cubicBezTo>
                  <a:cubicBezTo>
                    <a:pt x="109" y="333"/>
                    <a:pt x="109" y="333"/>
                    <a:pt x="110" y="333"/>
                  </a:cubicBezTo>
                  <a:cubicBezTo>
                    <a:pt x="112" y="333"/>
                    <a:pt x="114" y="332"/>
                    <a:pt x="113" y="331"/>
                  </a:cubicBezTo>
                  <a:cubicBezTo>
                    <a:pt x="111" y="330"/>
                    <a:pt x="115" y="329"/>
                    <a:pt x="118" y="329"/>
                  </a:cubicBezTo>
                  <a:cubicBezTo>
                    <a:pt x="121" y="329"/>
                    <a:pt x="123" y="328"/>
                    <a:pt x="125" y="328"/>
                  </a:cubicBezTo>
                  <a:cubicBezTo>
                    <a:pt x="128" y="327"/>
                    <a:pt x="141" y="327"/>
                    <a:pt x="147" y="326"/>
                  </a:cubicBezTo>
                  <a:cubicBezTo>
                    <a:pt x="149" y="326"/>
                    <a:pt x="151" y="326"/>
                    <a:pt x="153" y="326"/>
                  </a:cubicBezTo>
                  <a:cubicBezTo>
                    <a:pt x="158" y="326"/>
                    <a:pt x="161" y="326"/>
                    <a:pt x="163" y="327"/>
                  </a:cubicBezTo>
                  <a:cubicBezTo>
                    <a:pt x="164" y="327"/>
                    <a:pt x="166" y="327"/>
                    <a:pt x="168" y="327"/>
                  </a:cubicBezTo>
                  <a:cubicBezTo>
                    <a:pt x="169" y="327"/>
                    <a:pt x="170" y="327"/>
                    <a:pt x="171" y="327"/>
                  </a:cubicBezTo>
                  <a:cubicBezTo>
                    <a:pt x="172" y="327"/>
                    <a:pt x="173" y="327"/>
                    <a:pt x="173" y="327"/>
                  </a:cubicBezTo>
                  <a:cubicBezTo>
                    <a:pt x="175" y="327"/>
                    <a:pt x="177" y="327"/>
                    <a:pt x="177" y="328"/>
                  </a:cubicBezTo>
                  <a:cubicBezTo>
                    <a:pt x="178" y="329"/>
                    <a:pt x="184" y="329"/>
                    <a:pt x="183" y="330"/>
                  </a:cubicBezTo>
                  <a:cubicBezTo>
                    <a:pt x="183" y="331"/>
                    <a:pt x="185" y="332"/>
                    <a:pt x="188" y="332"/>
                  </a:cubicBezTo>
                  <a:cubicBezTo>
                    <a:pt x="189" y="332"/>
                    <a:pt x="189" y="332"/>
                    <a:pt x="190" y="332"/>
                  </a:cubicBezTo>
                  <a:cubicBezTo>
                    <a:pt x="190" y="332"/>
                    <a:pt x="191" y="332"/>
                    <a:pt x="191" y="332"/>
                  </a:cubicBezTo>
                  <a:cubicBezTo>
                    <a:pt x="195" y="332"/>
                    <a:pt x="201" y="333"/>
                    <a:pt x="200" y="334"/>
                  </a:cubicBezTo>
                  <a:cubicBezTo>
                    <a:pt x="198" y="335"/>
                    <a:pt x="190" y="336"/>
                    <a:pt x="185" y="338"/>
                  </a:cubicBezTo>
                  <a:cubicBezTo>
                    <a:pt x="180" y="339"/>
                    <a:pt x="167" y="339"/>
                    <a:pt x="160" y="340"/>
                  </a:cubicBezTo>
                  <a:cubicBezTo>
                    <a:pt x="154" y="340"/>
                    <a:pt x="140" y="343"/>
                    <a:pt x="140" y="344"/>
                  </a:cubicBezTo>
                  <a:cubicBezTo>
                    <a:pt x="140" y="344"/>
                    <a:pt x="140" y="345"/>
                    <a:pt x="141" y="345"/>
                  </a:cubicBezTo>
                  <a:cubicBezTo>
                    <a:pt x="144" y="345"/>
                    <a:pt x="153" y="342"/>
                    <a:pt x="158" y="341"/>
                  </a:cubicBezTo>
                  <a:cubicBezTo>
                    <a:pt x="162" y="341"/>
                    <a:pt x="169" y="341"/>
                    <a:pt x="173" y="341"/>
                  </a:cubicBezTo>
                  <a:cubicBezTo>
                    <a:pt x="177" y="341"/>
                    <a:pt x="179" y="341"/>
                    <a:pt x="179" y="341"/>
                  </a:cubicBezTo>
                  <a:cubicBezTo>
                    <a:pt x="179" y="342"/>
                    <a:pt x="174" y="343"/>
                    <a:pt x="170" y="345"/>
                  </a:cubicBezTo>
                  <a:cubicBezTo>
                    <a:pt x="176" y="345"/>
                    <a:pt x="176" y="345"/>
                    <a:pt x="176" y="345"/>
                  </a:cubicBezTo>
                  <a:cubicBezTo>
                    <a:pt x="180" y="344"/>
                    <a:pt x="184" y="342"/>
                    <a:pt x="185" y="342"/>
                  </a:cubicBezTo>
                  <a:cubicBezTo>
                    <a:pt x="188" y="342"/>
                    <a:pt x="187" y="339"/>
                    <a:pt x="192" y="339"/>
                  </a:cubicBezTo>
                  <a:cubicBezTo>
                    <a:pt x="192" y="339"/>
                    <a:pt x="193" y="339"/>
                    <a:pt x="193" y="339"/>
                  </a:cubicBezTo>
                  <a:cubicBezTo>
                    <a:pt x="197" y="339"/>
                    <a:pt x="198" y="342"/>
                    <a:pt x="195" y="344"/>
                  </a:cubicBezTo>
                  <a:cubicBezTo>
                    <a:pt x="195" y="344"/>
                    <a:pt x="194" y="345"/>
                    <a:pt x="194" y="345"/>
                  </a:cubicBezTo>
                  <a:cubicBezTo>
                    <a:pt x="201" y="345"/>
                    <a:pt x="201" y="345"/>
                    <a:pt x="201" y="345"/>
                  </a:cubicBezTo>
                  <a:cubicBezTo>
                    <a:pt x="203" y="344"/>
                    <a:pt x="204" y="343"/>
                    <a:pt x="205" y="343"/>
                  </a:cubicBezTo>
                  <a:cubicBezTo>
                    <a:pt x="206" y="343"/>
                    <a:pt x="206" y="342"/>
                    <a:pt x="206" y="342"/>
                  </a:cubicBezTo>
                  <a:cubicBezTo>
                    <a:pt x="207" y="342"/>
                    <a:pt x="207" y="343"/>
                    <a:pt x="207" y="343"/>
                  </a:cubicBezTo>
                  <a:cubicBezTo>
                    <a:pt x="208" y="344"/>
                    <a:pt x="208" y="344"/>
                    <a:pt x="209" y="344"/>
                  </a:cubicBezTo>
                  <a:cubicBezTo>
                    <a:pt x="209" y="344"/>
                    <a:pt x="209" y="344"/>
                    <a:pt x="210" y="344"/>
                  </a:cubicBezTo>
                  <a:cubicBezTo>
                    <a:pt x="210" y="344"/>
                    <a:pt x="211" y="344"/>
                    <a:pt x="211" y="344"/>
                  </a:cubicBezTo>
                  <a:cubicBezTo>
                    <a:pt x="212" y="344"/>
                    <a:pt x="214" y="344"/>
                    <a:pt x="215" y="344"/>
                  </a:cubicBezTo>
                  <a:cubicBezTo>
                    <a:pt x="216" y="344"/>
                    <a:pt x="217" y="344"/>
                    <a:pt x="218" y="344"/>
                  </a:cubicBezTo>
                  <a:cubicBezTo>
                    <a:pt x="219" y="344"/>
                    <a:pt x="220" y="344"/>
                    <a:pt x="220" y="343"/>
                  </a:cubicBezTo>
                  <a:cubicBezTo>
                    <a:pt x="221" y="341"/>
                    <a:pt x="224" y="340"/>
                    <a:pt x="227" y="340"/>
                  </a:cubicBezTo>
                  <a:cubicBezTo>
                    <a:pt x="227" y="0"/>
                    <a:pt x="227" y="0"/>
                    <a:pt x="227" y="0"/>
                  </a:cubicBezTo>
                  <a:moveTo>
                    <a:pt x="682" y="0"/>
                  </a:moveTo>
                  <a:cubicBezTo>
                    <a:pt x="455" y="0"/>
                    <a:pt x="455" y="0"/>
                    <a:pt x="455" y="0"/>
                  </a:cubicBezTo>
                  <a:cubicBezTo>
                    <a:pt x="455" y="345"/>
                    <a:pt x="455" y="345"/>
                    <a:pt x="455" y="345"/>
                  </a:cubicBezTo>
                  <a:cubicBezTo>
                    <a:pt x="682" y="345"/>
                    <a:pt x="682" y="345"/>
                    <a:pt x="682" y="345"/>
                  </a:cubicBezTo>
                  <a:cubicBezTo>
                    <a:pt x="682" y="0"/>
                    <a:pt x="682" y="0"/>
                    <a:pt x="682" y="0"/>
                  </a:cubicBezTo>
                </a:path>
              </a:pathLst>
            </a:custGeom>
            <a:solidFill>
              <a:srgbClr val="F5E9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0"/>
            <p:cNvSpPr>
              <a:spLocks noEditPoints="1"/>
            </p:cNvSpPr>
            <p:nvPr/>
          </p:nvSpPr>
          <p:spPr bwMode="auto">
            <a:xfrm>
              <a:off x="240" y="46"/>
              <a:ext cx="4011" cy="5886"/>
            </a:xfrm>
            <a:custGeom>
              <a:avLst/>
              <a:gdLst>
                <a:gd name="T0" fmla="*/ 619 w 2041"/>
                <a:gd name="T1" fmla="*/ 2080 h 3100"/>
                <a:gd name="T2" fmla="*/ 618 w 2041"/>
                <a:gd name="T3" fmla="*/ 2089 h 3100"/>
                <a:gd name="T4" fmla="*/ 600 w 2041"/>
                <a:gd name="T5" fmla="*/ 2130 h 3100"/>
                <a:gd name="T6" fmla="*/ 619 w 2041"/>
                <a:gd name="T7" fmla="*/ 2145 h 3100"/>
                <a:gd name="T8" fmla="*/ 601 w 2041"/>
                <a:gd name="T9" fmla="*/ 2149 h 3100"/>
                <a:gd name="T10" fmla="*/ 590 w 2041"/>
                <a:gd name="T11" fmla="*/ 2144 h 3100"/>
                <a:gd name="T12" fmla="*/ 595 w 2041"/>
                <a:gd name="T13" fmla="*/ 2136 h 3100"/>
                <a:gd name="T14" fmla="*/ 581 w 2041"/>
                <a:gd name="T15" fmla="*/ 2143 h 3100"/>
                <a:gd name="T16" fmla="*/ 587 w 2041"/>
                <a:gd name="T17" fmla="*/ 2136 h 3100"/>
                <a:gd name="T18" fmla="*/ 572 w 2041"/>
                <a:gd name="T19" fmla="*/ 2134 h 3100"/>
                <a:gd name="T20" fmla="*/ 571 w 2041"/>
                <a:gd name="T21" fmla="*/ 2120 h 3100"/>
                <a:gd name="T22" fmla="*/ 563 w 2041"/>
                <a:gd name="T23" fmla="*/ 2116 h 3100"/>
                <a:gd name="T24" fmla="*/ 570 w 2041"/>
                <a:gd name="T25" fmla="*/ 2110 h 3100"/>
                <a:gd name="T26" fmla="*/ 569 w 2041"/>
                <a:gd name="T27" fmla="*/ 2096 h 3100"/>
                <a:gd name="T28" fmla="*/ 574 w 2041"/>
                <a:gd name="T29" fmla="*/ 2080 h 3100"/>
                <a:gd name="T30" fmla="*/ 1820 w 2041"/>
                <a:gd name="T31" fmla="*/ 2126 h 3100"/>
                <a:gd name="T32" fmla="*/ 1759 w 2041"/>
                <a:gd name="T33" fmla="*/ 2115 h 3100"/>
                <a:gd name="T34" fmla="*/ 1819 w 2041"/>
                <a:gd name="T35" fmla="*/ 2121 h 3100"/>
                <a:gd name="T36" fmla="*/ 1846 w 2041"/>
                <a:gd name="T37" fmla="*/ 2110 h 3100"/>
                <a:gd name="T38" fmla="*/ 1854 w 2041"/>
                <a:gd name="T39" fmla="*/ 2071 h 3100"/>
                <a:gd name="T40" fmla="*/ 1874 w 2041"/>
                <a:gd name="T41" fmla="*/ 2090 h 3100"/>
                <a:gd name="T42" fmla="*/ 1849 w 2041"/>
                <a:gd name="T43" fmla="*/ 2071 h 3100"/>
                <a:gd name="T44" fmla="*/ 1745 w 2041"/>
                <a:gd name="T45" fmla="*/ 2094 h 3100"/>
                <a:gd name="T46" fmla="*/ 1709 w 2041"/>
                <a:gd name="T47" fmla="*/ 2075 h 3100"/>
                <a:gd name="T48" fmla="*/ 1692 w 2041"/>
                <a:gd name="T49" fmla="*/ 2069 h 3100"/>
                <a:gd name="T50" fmla="*/ 1238 w 2041"/>
                <a:gd name="T51" fmla="*/ 1750 h 3100"/>
                <a:gd name="T52" fmla="*/ 1221 w 2041"/>
                <a:gd name="T53" fmla="*/ 1729 h 3100"/>
                <a:gd name="T54" fmla="*/ 1103 w 2041"/>
                <a:gd name="T55" fmla="*/ 1653 h 3100"/>
                <a:gd name="T56" fmla="*/ 1013 w 2041"/>
                <a:gd name="T57" fmla="*/ 1549 h 3100"/>
                <a:gd name="T58" fmla="*/ 906 w 2041"/>
                <a:gd name="T59" fmla="*/ 2067 h 3100"/>
                <a:gd name="T60" fmla="*/ 1088 w 2041"/>
                <a:gd name="T61" fmla="*/ 2024 h 3100"/>
                <a:gd name="T62" fmla="*/ 1052 w 2041"/>
                <a:gd name="T63" fmla="*/ 2026 h 3100"/>
                <a:gd name="T64" fmla="*/ 1014 w 2041"/>
                <a:gd name="T65" fmla="*/ 1939 h 3100"/>
                <a:gd name="T66" fmla="*/ 997 w 2041"/>
                <a:gd name="T67" fmla="*/ 1868 h 3100"/>
                <a:gd name="T68" fmla="*/ 1001 w 2041"/>
                <a:gd name="T69" fmla="*/ 1845 h 3100"/>
                <a:gd name="T70" fmla="*/ 1129 w 2041"/>
                <a:gd name="T71" fmla="*/ 1723 h 3100"/>
                <a:gd name="T72" fmla="*/ 1229 w 2041"/>
                <a:gd name="T73" fmla="*/ 1721 h 3100"/>
                <a:gd name="T74" fmla="*/ 1139 w 2041"/>
                <a:gd name="T75" fmla="*/ 1712 h 3100"/>
                <a:gd name="T76" fmla="*/ 1141 w 2041"/>
                <a:gd name="T77" fmla="*/ 1682 h 3100"/>
                <a:gd name="T78" fmla="*/ 1149 w 2041"/>
                <a:gd name="T79" fmla="*/ 1636 h 3100"/>
                <a:gd name="T80" fmla="*/ 1160 w 2041"/>
                <a:gd name="T81" fmla="*/ 1660 h 3100"/>
                <a:gd name="T82" fmla="*/ 1155 w 2041"/>
                <a:gd name="T83" fmla="*/ 1635 h 3100"/>
                <a:gd name="T84" fmla="*/ 691 w 2041"/>
                <a:gd name="T85" fmla="*/ 1482 h 3100"/>
                <a:gd name="T86" fmla="*/ 893 w 2041"/>
                <a:gd name="T87" fmla="*/ 1389 h 3100"/>
                <a:gd name="T88" fmla="*/ 890 w 2041"/>
                <a:gd name="T89" fmla="*/ 1413 h 3100"/>
                <a:gd name="T90" fmla="*/ 883 w 2041"/>
                <a:gd name="T91" fmla="*/ 1431 h 3100"/>
                <a:gd name="T92" fmla="*/ 864 w 2041"/>
                <a:gd name="T93" fmla="*/ 1446 h 3100"/>
                <a:gd name="T94" fmla="*/ 858 w 2041"/>
                <a:gd name="T95" fmla="*/ 1467 h 3100"/>
                <a:gd name="T96" fmla="*/ 819 w 2041"/>
                <a:gd name="T97" fmla="*/ 1490 h 3100"/>
                <a:gd name="T98" fmla="*/ 764 w 2041"/>
                <a:gd name="T99" fmla="*/ 1514 h 3100"/>
                <a:gd name="T100" fmla="*/ 731 w 2041"/>
                <a:gd name="T101" fmla="*/ 1547 h 3100"/>
                <a:gd name="T102" fmla="*/ 701 w 2041"/>
                <a:gd name="T103" fmla="*/ 1524 h 3100"/>
                <a:gd name="T104" fmla="*/ 694 w 2041"/>
                <a:gd name="T105" fmla="*/ 1477 h 3100"/>
                <a:gd name="T106" fmla="*/ 679 w 2041"/>
                <a:gd name="T107" fmla="*/ 1444 h 3100"/>
                <a:gd name="T108" fmla="*/ 681 w 2041"/>
                <a:gd name="T109" fmla="*/ 1634 h 3100"/>
                <a:gd name="T110" fmla="*/ 895 w 2041"/>
                <a:gd name="T111" fmla="*/ 1681 h 3100"/>
                <a:gd name="T112" fmla="*/ 889 w 2041"/>
                <a:gd name="T113" fmla="*/ 1595 h 3100"/>
                <a:gd name="T114" fmla="*/ 906 w 2041"/>
                <a:gd name="T115" fmla="*/ 1514 h 3100"/>
                <a:gd name="T116" fmla="*/ 866 w 2041"/>
                <a:gd name="T117" fmla="*/ 1512 h 3100"/>
                <a:gd name="T118" fmla="*/ 862 w 2041"/>
                <a:gd name="T119" fmla="*/ 1502 h 3100"/>
                <a:gd name="T120" fmla="*/ 882 w 2041"/>
                <a:gd name="T121" fmla="*/ 1504 h 3100"/>
                <a:gd name="T122" fmla="*/ 899 w 2041"/>
                <a:gd name="T123" fmla="*/ 1498 h 3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041" h="3100">
                  <a:moveTo>
                    <a:pt x="1361" y="0"/>
                  </a:moveTo>
                  <a:cubicBezTo>
                    <a:pt x="679" y="0"/>
                    <a:pt x="679" y="0"/>
                    <a:pt x="679" y="0"/>
                  </a:cubicBezTo>
                  <a:cubicBezTo>
                    <a:pt x="679" y="1032"/>
                    <a:pt x="679" y="1032"/>
                    <a:pt x="679" y="1032"/>
                  </a:cubicBezTo>
                  <a:cubicBezTo>
                    <a:pt x="1361" y="1032"/>
                    <a:pt x="1361" y="1032"/>
                    <a:pt x="1361" y="1032"/>
                  </a:cubicBezTo>
                  <a:cubicBezTo>
                    <a:pt x="1361" y="0"/>
                    <a:pt x="1361" y="0"/>
                    <a:pt x="1361" y="0"/>
                  </a:cubicBezTo>
                  <a:moveTo>
                    <a:pt x="679" y="2067"/>
                  </a:moveTo>
                  <a:cubicBezTo>
                    <a:pt x="633" y="2067"/>
                    <a:pt x="633" y="2067"/>
                    <a:pt x="633" y="2067"/>
                  </a:cubicBezTo>
                  <a:cubicBezTo>
                    <a:pt x="632" y="2069"/>
                    <a:pt x="633" y="2070"/>
                    <a:pt x="633" y="2071"/>
                  </a:cubicBezTo>
                  <a:cubicBezTo>
                    <a:pt x="633" y="2072"/>
                    <a:pt x="631" y="2074"/>
                    <a:pt x="627" y="2074"/>
                  </a:cubicBezTo>
                  <a:cubicBezTo>
                    <a:pt x="627" y="2074"/>
                    <a:pt x="627" y="2074"/>
                    <a:pt x="627" y="2074"/>
                  </a:cubicBezTo>
                  <a:cubicBezTo>
                    <a:pt x="625" y="2074"/>
                    <a:pt x="624" y="2073"/>
                    <a:pt x="622" y="2073"/>
                  </a:cubicBezTo>
                  <a:cubicBezTo>
                    <a:pt x="621" y="2073"/>
                    <a:pt x="620" y="2072"/>
                    <a:pt x="619" y="2072"/>
                  </a:cubicBezTo>
                  <a:cubicBezTo>
                    <a:pt x="618" y="2072"/>
                    <a:pt x="618" y="2072"/>
                    <a:pt x="618" y="2073"/>
                  </a:cubicBezTo>
                  <a:cubicBezTo>
                    <a:pt x="617" y="2074"/>
                    <a:pt x="618" y="2076"/>
                    <a:pt x="618" y="2077"/>
                  </a:cubicBezTo>
                  <a:cubicBezTo>
                    <a:pt x="619" y="2077"/>
                    <a:pt x="618" y="2080"/>
                    <a:pt x="619" y="2080"/>
                  </a:cubicBezTo>
                  <a:cubicBezTo>
                    <a:pt x="620" y="2080"/>
                    <a:pt x="620" y="2080"/>
                    <a:pt x="620" y="2080"/>
                  </a:cubicBezTo>
                  <a:cubicBezTo>
                    <a:pt x="620" y="2080"/>
                    <a:pt x="620" y="2080"/>
                    <a:pt x="620" y="2080"/>
                  </a:cubicBezTo>
                  <a:cubicBezTo>
                    <a:pt x="620" y="2080"/>
                    <a:pt x="621" y="2080"/>
                    <a:pt x="621" y="2080"/>
                  </a:cubicBezTo>
                  <a:cubicBezTo>
                    <a:pt x="621" y="2080"/>
                    <a:pt x="622" y="2081"/>
                    <a:pt x="622" y="2081"/>
                  </a:cubicBezTo>
                  <a:cubicBezTo>
                    <a:pt x="622" y="2081"/>
                    <a:pt x="623" y="2081"/>
                    <a:pt x="623" y="2080"/>
                  </a:cubicBezTo>
                  <a:cubicBezTo>
                    <a:pt x="624" y="2080"/>
                    <a:pt x="624" y="2079"/>
                    <a:pt x="625" y="2079"/>
                  </a:cubicBezTo>
                  <a:cubicBezTo>
                    <a:pt x="626" y="2079"/>
                    <a:pt x="626" y="2079"/>
                    <a:pt x="626" y="2079"/>
                  </a:cubicBezTo>
                  <a:cubicBezTo>
                    <a:pt x="629" y="2081"/>
                    <a:pt x="626" y="2083"/>
                    <a:pt x="624" y="2083"/>
                  </a:cubicBezTo>
                  <a:cubicBezTo>
                    <a:pt x="624" y="2083"/>
                    <a:pt x="624" y="2083"/>
                    <a:pt x="624" y="2083"/>
                  </a:cubicBezTo>
                  <a:cubicBezTo>
                    <a:pt x="624" y="2083"/>
                    <a:pt x="623" y="2083"/>
                    <a:pt x="623" y="2082"/>
                  </a:cubicBezTo>
                  <a:cubicBezTo>
                    <a:pt x="623" y="2082"/>
                    <a:pt x="623" y="2082"/>
                    <a:pt x="622" y="2082"/>
                  </a:cubicBezTo>
                  <a:cubicBezTo>
                    <a:pt x="622" y="2082"/>
                    <a:pt x="621" y="2082"/>
                    <a:pt x="621" y="2082"/>
                  </a:cubicBezTo>
                  <a:cubicBezTo>
                    <a:pt x="619" y="2082"/>
                    <a:pt x="620" y="2083"/>
                    <a:pt x="621" y="2083"/>
                  </a:cubicBezTo>
                  <a:cubicBezTo>
                    <a:pt x="623" y="2084"/>
                    <a:pt x="622" y="2084"/>
                    <a:pt x="620" y="2085"/>
                  </a:cubicBezTo>
                  <a:cubicBezTo>
                    <a:pt x="618" y="2085"/>
                    <a:pt x="618" y="2088"/>
                    <a:pt x="618" y="2089"/>
                  </a:cubicBezTo>
                  <a:cubicBezTo>
                    <a:pt x="618" y="2091"/>
                    <a:pt x="618" y="2092"/>
                    <a:pt x="617" y="2092"/>
                  </a:cubicBezTo>
                  <a:cubicBezTo>
                    <a:pt x="615" y="2093"/>
                    <a:pt x="617" y="2094"/>
                    <a:pt x="615" y="2094"/>
                  </a:cubicBezTo>
                  <a:cubicBezTo>
                    <a:pt x="614" y="2095"/>
                    <a:pt x="609" y="2095"/>
                    <a:pt x="607" y="2099"/>
                  </a:cubicBezTo>
                  <a:cubicBezTo>
                    <a:pt x="605" y="2102"/>
                    <a:pt x="610" y="2105"/>
                    <a:pt x="611" y="2105"/>
                  </a:cubicBezTo>
                  <a:cubicBezTo>
                    <a:pt x="611" y="2105"/>
                    <a:pt x="612" y="2105"/>
                    <a:pt x="613" y="2105"/>
                  </a:cubicBezTo>
                  <a:cubicBezTo>
                    <a:pt x="615" y="2105"/>
                    <a:pt x="616" y="2105"/>
                    <a:pt x="617" y="2106"/>
                  </a:cubicBezTo>
                  <a:cubicBezTo>
                    <a:pt x="617" y="2106"/>
                    <a:pt x="615" y="2109"/>
                    <a:pt x="616" y="2110"/>
                  </a:cubicBezTo>
                  <a:cubicBezTo>
                    <a:pt x="617" y="2110"/>
                    <a:pt x="612" y="2112"/>
                    <a:pt x="610" y="2114"/>
                  </a:cubicBezTo>
                  <a:cubicBezTo>
                    <a:pt x="607" y="2116"/>
                    <a:pt x="606" y="2117"/>
                    <a:pt x="606" y="2119"/>
                  </a:cubicBezTo>
                  <a:cubicBezTo>
                    <a:pt x="606" y="2121"/>
                    <a:pt x="604" y="2122"/>
                    <a:pt x="603" y="2122"/>
                  </a:cubicBezTo>
                  <a:cubicBezTo>
                    <a:pt x="603" y="2122"/>
                    <a:pt x="603" y="2122"/>
                    <a:pt x="603" y="2122"/>
                  </a:cubicBezTo>
                  <a:cubicBezTo>
                    <a:pt x="603" y="2122"/>
                    <a:pt x="603" y="2122"/>
                    <a:pt x="603" y="2122"/>
                  </a:cubicBezTo>
                  <a:cubicBezTo>
                    <a:pt x="602" y="2122"/>
                    <a:pt x="602" y="2123"/>
                    <a:pt x="600" y="2124"/>
                  </a:cubicBezTo>
                  <a:cubicBezTo>
                    <a:pt x="599" y="2125"/>
                    <a:pt x="599" y="2127"/>
                    <a:pt x="600" y="2127"/>
                  </a:cubicBezTo>
                  <a:cubicBezTo>
                    <a:pt x="600" y="2128"/>
                    <a:pt x="600" y="2130"/>
                    <a:pt x="600" y="2130"/>
                  </a:cubicBezTo>
                  <a:cubicBezTo>
                    <a:pt x="600" y="2131"/>
                    <a:pt x="604" y="2133"/>
                    <a:pt x="604" y="2134"/>
                  </a:cubicBezTo>
                  <a:cubicBezTo>
                    <a:pt x="604" y="2134"/>
                    <a:pt x="603" y="2134"/>
                    <a:pt x="603" y="2134"/>
                  </a:cubicBezTo>
                  <a:cubicBezTo>
                    <a:pt x="603" y="2134"/>
                    <a:pt x="602" y="2134"/>
                    <a:pt x="601" y="2134"/>
                  </a:cubicBezTo>
                  <a:cubicBezTo>
                    <a:pt x="601" y="2134"/>
                    <a:pt x="600" y="2134"/>
                    <a:pt x="599" y="2134"/>
                  </a:cubicBezTo>
                  <a:cubicBezTo>
                    <a:pt x="599" y="2134"/>
                    <a:pt x="599" y="2134"/>
                    <a:pt x="598" y="2134"/>
                  </a:cubicBezTo>
                  <a:cubicBezTo>
                    <a:pt x="598" y="2134"/>
                    <a:pt x="598" y="2134"/>
                    <a:pt x="598" y="2134"/>
                  </a:cubicBezTo>
                  <a:cubicBezTo>
                    <a:pt x="598" y="2135"/>
                    <a:pt x="599" y="2136"/>
                    <a:pt x="600" y="2136"/>
                  </a:cubicBezTo>
                  <a:cubicBezTo>
                    <a:pt x="601" y="2136"/>
                    <a:pt x="602" y="2136"/>
                    <a:pt x="602" y="2136"/>
                  </a:cubicBezTo>
                  <a:cubicBezTo>
                    <a:pt x="603" y="2136"/>
                    <a:pt x="603" y="2136"/>
                    <a:pt x="603" y="2136"/>
                  </a:cubicBezTo>
                  <a:cubicBezTo>
                    <a:pt x="604" y="2136"/>
                    <a:pt x="606" y="2137"/>
                    <a:pt x="605" y="2138"/>
                  </a:cubicBezTo>
                  <a:cubicBezTo>
                    <a:pt x="604" y="2138"/>
                    <a:pt x="603" y="2139"/>
                    <a:pt x="604" y="2139"/>
                  </a:cubicBezTo>
                  <a:cubicBezTo>
                    <a:pt x="604" y="2139"/>
                    <a:pt x="604" y="2139"/>
                    <a:pt x="605" y="2139"/>
                  </a:cubicBezTo>
                  <a:cubicBezTo>
                    <a:pt x="605" y="2139"/>
                    <a:pt x="605" y="2139"/>
                    <a:pt x="605" y="2139"/>
                  </a:cubicBezTo>
                  <a:cubicBezTo>
                    <a:pt x="607" y="2139"/>
                    <a:pt x="606" y="2140"/>
                    <a:pt x="607" y="2141"/>
                  </a:cubicBezTo>
                  <a:cubicBezTo>
                    <a:pt x="609" y="2142"/>
                    <a:pt x="615" y="2145"/>
                    <a:pt x="619" y="2145"/>
                  </a:cubicBezTo>
                  <a:cubicBezTo>
                    <a:pt x="619" y="2145"/>
                    <a:pt x="619" y="2145"/>
                    <a:pt x="619" y="2145"/>
                  </a:cubicBezTo>
                  <a:cubicBezTo>
                    <a:pt x="620" y="2145"/>
                    <a:pt x="620" y="2145"/>
                    <a:pt x="621" y="2145"/>
                  </a:cubicBezTo>
                  <a:cubicBezTo>
                    <a:pt x="623" y="2145"/>
                    <a:pt x="624" y="2145"/>
                    <a:pt x="623" y="2146"/>
                  </a:cubicBezTo>
                  <a:cubicBezTo>
                    <a:pt x="621" y="2147"/>
                    <a:pt x="617" y="2147"/>
                    <a:pt x="616" y="2148"/>
                  </a:cubicBezTo>
                  <a:cubicBezTo>
                    <a:pt x="616" y="2148"/>
                    <a:pt x="615" y="2148"/>
                    <a:pt x="615" y="2148"/>
                  </a:cubicBezTo>
                  <a:cubicBezTo>
                    <a:pt x="614" y="2148"/>
                    <a:pt x="614" y="2148"/>
                    <a:pt x="613" y="2148"/>
                  </a:cubicBezTo>
                  <a:cubicBezTo>
                    <a:pt x="613" y="2148"/>
                    <a:pt x="613" y="2148"/>
                    <a:pt x="613" y="2148"/>
                  </a:cubicBezTo>
                  <a:cubicBezTo>
                    <a:pt x="613" y="2148"/>
                    <a:pt x="613" y="2148"/>
                    <a:pt x="613" y="2148"/>
                  </a:cubicBezTo>
                  <a:cubicBezTo>
                    <a:pt x="612" y="2149"/>
                    <a:pt x="612" y="2149"/>
                    <a:pt x="611" y="2149"/>
                  </a:cubicBezTo>
                  <a:cubicBezTo>
                    <a:pt x="610" y="2149"/>
                    <a:pt x="610" y="2149"/>
                    <a:pt x="609" y="2149"/>
                  </a:cubicBezTo>
                  <a:cubicBezTo>
                    <a:pt x="608" y="2149"/>
                    <a:pt x="607" y="2149"/>
                    <a:pt x="606" y="2149"/>
                  </a:cubicBezTo>
                  <a:cubicBezTo>
                    <a:pt x="605" y="2149"/>
                    <a:pt x="605" y="2149"/>
                    <a:pt x="606" y="2149"/>
                  </a:cubicBezTo>
                  <a:cubicBezTo>
                    <a:pt x="607" y="2150"/>
                    <a:pt x="608" y="2152"/>
                    <a:pt x="607" y="2152"/>
                  </a:cubicBezTo>
                  <a:cubicBezTo>
                    <a:pt x="607" y="2152"/>
                    <a:pt x="607" y="2152"/>
                    <a:pt x="607" y="2152"/>
                  </a:cubicBezTo>
                  <a:cubicBezTo>
                    <a:pt x="605" y="2152"/>
                    <a:pt x="603" y="2149"/>
                    <a:pt x="601" y="2149"/>
                  </a:cubicBezTo>
                  <a:cubicBezTo>
                    <a:pt x="601" y="2149"/>
                    <a:pt x="601" y="2149"/>
                    <a:pt x="601" y="2149"/>
                  </a:cubicBezTo>
                  <a:cubicBezTo>
                    <a:pt x="599" y="2150"/>
                    <a:pt x="602" y="2151"/>
                    <a:pt x="600" y="2151"/>
                  </a:cubicBezTo>
                  <a:cubicBezTo>
                    <a:pt x="600" y="2151"/>
                    <a:pt x="600" y="2151"/>
                    <a:pt x="599" y="2151"/>
                  </a:cubicBezTo>
                  <a:cubicBezTo>
                    <a:pt x="595" y="2150"/>
                    <a:pt x="596" y="2148"/>
                    <a:pt x="595" y="2148"/>
                  </a:cubicBezTo>
                  <a:cubicBezTo>
                    <a:pt x="595" y="2148"/>
                    <a:pt x="595" y="2148"/>
                    <a:pt x="595" y="2148"/>
                  </a:cubicBezTo>
                  <a:cubicBezTo>
                    <a:pt x="593" y="2148"/>
                    <a:pt x="594" y="2151"/>
                    <a:pt x="593" y="2151"/>
                  </a:cubicBezTo>
                  <a:cubicBezTo>
                    <a:pt x="593" y="2151"/>
                    <a:pt x="593" y="2151"/>
                    <a:pt x="593" y="2151"/>
                  </a:cubicBezTo>
                  <a:cubicBezTo>
                    <a:pt x="591" y="2150"/>
                    <a:pt x="592" y="2148"/>
                    <a:pt x="590" y="2148"/>
                  </a:cubicBezTo>
                  <a:cubicBezTo>
                    <a:pt x="590" y="2148"/>
                    <a:pt x="590" y="2148"/>
                    <a:pt x="590" y="2148"/>
                  </a:cubicBezTo>
                  <a:cubicBezTo>
                    <a:pt x="589" y="2148"/>
                    <a:pt x="588" y="2148"/>
                    <a:pt x="588" y="2148"/>
                  </a:cubicBezTo>
                  <a:cubicBezTo>
                    <a:pt x="587" y="2148"/>
                    <a:pt x="587" y="2148"/>
                    <a:pt x="587" y="2148"/>
                  </a:cubicBezTo>
                  <a:cubicBezTo>
                    <a:pt x="586" y="2148"/>
                    <a:pt x="586" y="2148"/>
                    <a:pt x="586" y="2147"/>
                  </a:cubicBezTo>
                  <a:cubicBezTo>
                    <a:pt x="586" y="2146"/>
                    <a:pt x="590" y="2146"/>
                    <a:pt x="589" y="2145"/>
                  </a:cubicBezTo>
                  <a:cubicBezTo>
                    <a:pt x="587" y="2145"/>
                    <a:pt x="588" y="2144"/>
                    <a:pt x="589" y="2144"/>
                  </a:cubicBezTo>
                  <a:cubicBezTo>
                    <a:pt x="589" y="2144"/>
                    <a:pt x="590" y="2144"/>
                    <a:pt x="590" y="2144"/>
                  </a:cubicBezTo>
                  <a:cubicBezTo>
                    <a:pt x="591" y="2144"/>
                    <a:pt x="592" y="2145"/>
                    <a:pt x="593" y="2145"/>
                  </a:cubicBezTo>
                  <a:cubicBezTo>
                    <a:pt x="593" y="2145"/>
                    <a:pt x="593" y="2145"/>
                    <a:pt x="593" y="2144"/>
                  </a:cubicBezTo>
                  <a:cubicBezTo>
                    <a:pt x="591" y="2143"/>
                    <a:pt x="592" y="2142"/>
                    <a:pt x="593" y="2142"/>
                  </a:cubicBezTo>
                  <a:cubicBezTo>
                    <a:pt x="593" y="2142"/>
                    <a:pt x="593" y="2142"/>
                    <a:pt x="593" y="2142"/>
                  </a:cubicBezTo>
                  <a:cubicBezTo>
                    <a:pt x="595" y="2142"/>
                    <a:pt x="594" y="2145"/>
                    <a:pt x="595" y="2145"/>
                  </a:cubicBezTo>
                  <a:cubicBezTo>
                    <a:pt x="596" y="2145"/>
                    <a:pt x="596" y="2145"/>
                    <a:pt x="596" y="2145"/>
                  </a:cubicBezTo>
                  <a:cubicBezTo>
                    <a:pt x="598" y="2144"/>
                    <a:pt x="595" y="2143"/>
                    <a:pt x="596" y="2142"/>
                  </a:cubicBezTo>
                  <a:cubicBezTo>
                    <a:pt x="596" y="2141"/>
                    <a:pt x="600" y="2141"/>
                    <a:pt x="598" y="2140"/>
                  </a:cubicBezTo>
                  <a:cubicBezTo>
                    <a:pt x="598" y="2140"/>
                    <a:pt x="598" y="2140"/>
                    <a:pt x="598" y="2140"/>
                  </a:cubicBezTo>
                  <a:cubicBezTo>
                    <a:pt x="597" y="2140"/>
                    <a:pt x="597" y="2140"/>
                    <a:pt x="596" y="2140"/>
                  </a:cubicBezTo>
                  <a:cubicBezTo>
                    <a:pt x="596" y="2140"/>
                    <a:pt x="595" y="2141"/>
                    <a:pt x="594" y="2141"/>
                  </a:cubicBezTo>
                  <a:cubicBezTo>
                    <a:pt x="594" y="2141"/>
                    <a:pt x="594" y="2141"/>
                    <a:pt x="593" y="2140"/>
                  </a:cubicBezTo>
                  <a:cubicBezTo>
                    <a:pt x="592" y="2139"/>
                    <a:pt x="592" y="2139"/>
                    <a:pt x="594" y="2138"/>
                  </a:cubicBezTo>
                  <a:cubicBezTo>
                    <a:pt x="596" y="2137"/>
                    <a:pt x="597" y="2136"/>
                    <a:pt x="596" y="2136"/>
                  </a:cubicBezTo>
                  <a:cubicBezTo>
                    <a:pt x="595" y="2136"/>
                    <a:pt x="595" y="2136"/>
                    <a:pt x="595" y="2136"/>
                  </a:cubicBezTo>
                  <a:cubicBezTo>
                    <a:pt x="592" y="2137"/>
                    <a:pt x="589" y="2138"/>
                    <a:pt x="590" y="2140"/>
                  </a:cubicBezTo>
                  <a:cubicBezTo>
                    <a:pt x="591" y="2142"/>
                    <a:pt x="589" y="2143"/>
                    <a:pt x="587" y="2143"/>
                  </a:cubicBezTo>
                  <a:cubicBezTo>
                    <a:pt x="587" y="2143"/>
                    <a:pt x="586" y="2143"/>
                    <a:pt x="586" y="2143"/>
                  </a:cubicBezTo>
                  <a:cubicBezTo>
                    <a:pt x="586" y="2143"/>
                    <a:pt x="585" y="2143"/>
                    <a:pt x="585" y="2143"/>
                  </a:cubicBezTo>
                  <a:cubicBezTo>
                    <a:pt x="584" y="2143"/>
                    <a:pt x="583" y="2144"/>
                    <a:pt x="584" y="2145"/>
                  </a:cubicBezTo>
                  <a:cubicBezTo>
                    <a:pt x="585" y="2145"/>
                    <a:pt x="587" y="2145"/>
                    <a:pt x="585" y="2146"/>
                  </a:cubicBezTo>
                  <a:cubicBezTo>
                    <a:pt x="585" y="2146"/>
                    <a:pt x="584" y="2146"/>
                    <a:pt x="584" y="2146"/>
                  </a:cubicBezTo>
                  <a:cubicBezTo>
                    <a:pt x="584" y="2146"/>
                    <a:pt x="583" y="2146"/>
                    <a:pt x="582" y="2145"/>
                  </a:cubicBezTo>
                  <a:cubicBezTo>
                    <a:pt x="581" y="2145"/>
                    <a:pt x="581" y="2145"/>
                    <a:pt x="580" y="2145"/>
                  </a:cubicBezTo>
                  <a:cubicBezTo>
                    <a:pt x="580" y="2145"/>
                    <a:pt x="580" y="2145"/>
                    <a:pt x="579" y="2145"/>
                  </a:cubicBezTo>
                  <a:cubicBezTo>
                    <a:pt x="579" y="2145"/>
                    <a:pt x="579" y="2145"/>
                    <a:pt x="578" y="2145"/>
                  </a:cubicBezTo>
                  <a:cubicBezTo>
                    <a:pt x="578" y="2145"/>
                    <a:pt x="577" y="2145"/>
                    <a:pt x="577" y="2145"/>
                  </a:cubicBezTo>
                  <a:cubicBezTo>
                    <a:pt x="575" y="2144"/>
                    <a:pt x="574" y="2142"/>
                    <a:pt x="576" y="2142"/>
                  </a:cubicBezTo>
                  <a:cubicBezTo>
                    <a:pt x="576" y="2142"/>
                    <a:pt x="576" y="2142"/>
                    <a:pt x="576" y="2142"/>
                  </a:cubicBezTo>
                  <a:cubicBezTo>
                    <a:pt x="577" y="2142"/>
                    <a:pt x="580" y="2143"/>
                    <a:pt x="581" y="2143"/>
                  </a:cubicBezTo>
                  <a:cubicBezTo>
                    <a:pt x="581" y="2143"/>
                    <a:pt x="582" y="2143"/>
                    <a:pt x="582" y="2142"/>
                  </a:cubicBezTo>
                  <a:cubicBezTo>
                    <a:pt x="582" y="2141"/>
                    <a:pt x="582" y="2140"/>
                    <a:pt x="584" y="2140"/>
                  </a:cubicBezTo>
                  <a:cubicBezTo>
                    <a:pt x="584" y="2140"/>
                    <a:pt x="584" y="2140"/>
                    <a:pt x="584" y="2140"/>
                  </a:cubicBezTo>
                  <a:cubicBezTo>
                    <a:pt x="585" y="2140"/>
                    <a:pt x="585" y="2140"/>
                    <a:pt x="585" y="2140"/>
                  </a:cubicBezTo>
                  <a:cubicBezTo>
                    <a:pt x="587" y="2140"/>
                    <a:pt x="589" y="2139"/>
                    <a:pt x="588" y="2138"/>
                  </a:cubicBezTo>
                  <a:cubicBezTo>
                    <a:pt x="588" y="2138"/>
                    <a:pt x="588" y="2138"/>
                    <a:pt x="588" y="2138"/>
                  </a:cubicBezTo>
                  <a:cubicBezTo>
                    <a:pt x="586" y="2138"/>
                    <a:pt x="585" y="2139"/>
                    <a:pt x="582" y="2139"/>
                  </a:cubicBezTo>
                  <a:cubicBezTo>
                    <a:pt x="579" y="2140"/>
                    <a:pt x="580" y="2141"/>
                    <a:pt x="578" y="2141"/>
                  </a:cubicBezTo>
                  <a:cubicBezTo>
                    <a:pt x="578" y="2141"/>
                    <a:pt x="578" y="2141"/>
                    <a:pt x="577" y="2141"/>
                  </a:cubicBezTo>
                  <a:cubicBezTo>
                    <a:pt x="575" y="2141"/>
                    <a:pt x="577" y="2141"/>
                    <a:pt x="577" y="2140"/>
                  </a:cubicBezTo>
                  <a:cubicBezTo>
                    <a:pt x="577" y="2139"/>
                    <a:pt x="579" y="2138"/>
                    <a:pt x="580" y="2138"/>
                  </a:cubicBezTo>
                  <a:cubicBezTo>
                    <a:pt x="580" y="2138"/>
                    <a:pt x="580" y="2138"/>
                    <a:pt x="580" y="2138"/>
                  </a:cubicBezTo>
                  <a:cubicBezTo>
                    <a:pt x="580" y="2138"/>
                    <a:pt x="580" y="2138"/>
                    <a:pt x="581" y="2138"/>
                  </a:cubicBezTo>
                  <a:cubicBezTo>
                    <a:pt x="582" y="2138"/>
                    <a:pt x="583" y="2138"/>
                    <a:pt x="583" y="2137"/>
                  </a:cubicBezTo>
                  <a:cubicBezTo>
                    <a:pt x="584" y="2137"/>
                    <a:pt x="587" y="2137"/>
                    <a:pt x="587" y="2136"/>
                  </a:cubicBezTo>
                  <a:cubicBezTo>
                    <a:pt x="586" y="2136"/>
                    <a:pt x="585" y="2136"/>
                    <a:pt x="584" y="2136"/>
                  </a:cubicBezTo>
                  <a:cubicBezTo>
                    <a:pt x="581" y="2136"/>
                    <a:pt x="579" y="2136"/>
                    <a:pt x="578" y="2137"/>
                  </a:cubicBezTo>
                  <a:cubicBezTo>
                    <a:pt x="577" y="2137"/>
                    <a:pt x="576" y="2138"/>
                    <a:pt x="575" y="2138"/>
                  </a:cubicBezTo>
                  <a:cubicBezTo>
                    <a:pt x="575" y="2138"/>
                    <a:pt x="575" y="2138"/>
                    <a:pt x="574" y="2138"/>
                  </a:cubicBezTo>
                  <a:cubicBezTo>
                    <a:pt x="573" y="2137"/>
                    <a:pt x="574" y="2135"/>
                    <a:pt x="576" y="2135"/>
                  </a:cubicBezTo>
                  <a:cubicBezTo>
                    <a:pt x="576" y="2135"/>
                    <a:pt x="576" y="2135"/>
                    <a:pt x="576" y="2135"/>
                  </a:cubicBezTo>
                  <a:cubicBezTo>
                    <a:pt x="576" y="2135"/>
                    <a:pt x="576" y="2135"/>
                    <a:pt x="576" y="2135"/>
                  </a:cubicBezTo>
                  <a:cubicBezTo>
                    <a:pt x="578" y="2135"/>
                    <a:pt x="581" y="2135"/>
                    <a:pt x="580" y="2134"/>
                  </a:cubicBezTo>
                  <a:cubicBezTo>
                    <a:pt x="580" y="2133"/>
                    <a:pt x="579" y="2132"/>
                    <a:pt x="578" y="2132"/>
                  </a:cubicBezTo>
                  <a:cubicBezTo>
                    <a:pt x="577" y="2132"/>
                    <a:pt x="577" y="2133"/>
                    <a:pt x="577" y="2133"/>
                  </a:cubicBezTo>
                  <a:cubicBezTo>
                    <a:pt x="577" y="2134"/>
                    <a:pt x="576" y="2134"/>
                    <a:pt x="576" y="2134"/>
                  </a:cubicBezTo>
                  <a:cubicBezTo>
                    <a:pt x="576" y="2134"/>
                    <a:pt x="575" y="2134"/>
                    <a:pt x="575" y="2134"/>
                  </a:cubicBezTo>
                  <a:cubicBezTo>
                    <a:pt x="575" y="2133"/>
                    <a:pt x="575" y="2133"/>
                    <a:pt x="574" y="2133"/>
                  </a:cubicBezTo>
                  <a:cubicBezTo>
                    <a:pt x="574" y="2133"/>
                    <a:pt x="573" y="2133"/>
                    <a:pt x="573" y="2133"/>
                  </a:cubicBezTo>
                  <a:cubicBezTo>
                    <a:pt x="573" y="2134"/>
                    <a:pt x="572" y="2134"/>
                    <a:pt x="572" y="2134"/>
                  </a:cubicBezTo>
                  <a:cubicBezTo>
                    <a:pt x="572" y="2134"/>
                    <a:pt x="572" y="2134"/>
                    <a:pt x="572" y="2134"/>
                  </a:cubicBezTo>
                  <a:cubicBezTo>
                    <a:pt x="571" y="2134"/>
                    <a:pt x="573" y="2132"/>
                    <a:pt x="574" y="2132"/>
                  </a:cubicBezTo>
                  <a:cubicBezTo>
                    <a:pt x="575" y="2131"/>
                    <a:pt x="575" y="2130"/>
                    <a:pt x="574" y="2130"/>
                  </a:cubicBezTo>
                  <a:cubicBezTo>
                    <a:pt x="574" y="2130"/>
                    <a:pt x="573" y="2130"/>
                    <a:pt x="573" y="2130"/>
                  </a:cubicBezTo>
                  <a:cubicBezTo>
                    <a:pt x="572" y="2131"/>
                    <a:pt x="572" y="2131"/>
                    <a:pt x="572" y="2131"/>
                  </a:cubicBezTo>
                  <a:cubicBezTo>
                    <a:pt x="571" y="2131"/>
                    <a:pt x="571" y="2131"/>
                    <a:pt x="570" y="2130"/>
                  </a:cubicBezTo>
                  <a:cubicBezTo>
                    <a:pt x="570" y="2130"/>
                    <a:pt x="570" y="2130"/>
                    <a:pt x="570" y="2130"/>
                  </a:cubicBezTo>
                  <a:cubicBezTo>
                    <a:pt x="569" y="2130"/>
                    <a:pt x="569" y="2131"/>
                    <a:pt x="569" y="2131"/>
                  </a:cubicBezTo>
                  <a:cubicBezTo>
                    <a:pt x="568" y="2131"/>
                    <a:pt x="568" y="2131"/>
                    <a:pt x="568" y="2131"/>
                  </a:cubicBezTo>
                  <a:cubicBezTo>
                    <a:pt x="568" y="2131"/>
                    <a:pt x="567" y="2131"/>
                    <a:pt x="567" y="2131"/>
                  </a:cubicBezTo>
                  <a:cubicBezTo>
                    <a:pt x="566" y="2131"/>
                    <a:pt x="569" y="2130"/>
                    <a:pt x="567" y="2129"/>
                  </a:cubicBezTo>
                  <a:cubicBezTo>
                    <a:pt x="566" y="2128"/>
                    <a:pt x="569" y="2129"/>
                    <a:pt x="569" y="2128"/>
                  </a:cubicBezTo>
                  <a:cubicBezTo>
                    <a:pt x="569" y="2127"/>
                    <a:pt x="570" y="2127"/>
                    <a:pt x="570" y="2126"/>
                  </a:cubicBezTo>
                  <a:cubicBezTo>
                    <a:pt x="570" y="2125"/>
                    <a:pt x="571" y="2124"/>
                    <a:pt x="571" y="2123"/>
                  </a:cubicBezTo>
                  <a:cubicBezTo>
                    <a:pt x="571" y="2122"/>
                    <a:pt x="573" y="2121"/>
                    <a:pt x="571" y="2120"/>
                  </a:cubicBezTo>
                  <a:cubicBezTo>
                    <a:pt x="571" y="2120"/>
                    <a:pt x="571" y="2120"/>
                    <a:pt x="571" y="2120"/>
                  </a:cubicBezTo>
                  <a:cubicBezTo>
                    <a:pt x="569" y="2120"/>
                    <a:pt x="569" y="2121"/>
                    <a:pt x="569" y="2122"/>
                  </a:cubicBezTo>
                  <a:cubicBezTo>
                    <a:pt x="570" y="2123"/>
                    <a:pt x="569" y="2124"/>
                    <a:pt x="568" y="2124"/>
                  </a:cubicBezTo>
                  <a:cubicBezTo>
                    <a:pt x="568" y="2124"/>
                    <a:pt x="568" y="2124"/>
                    <a:pt x="568" y="2124"/>
                  </a:cubicBezTo>
                  <a:cubicBezTo>
                    <a:pt x="566" y="2124"/>
                    <a:pt x="567" y="2123"/>
                    <a:pt x="567" y="2123"/>
                  </a:cubicBezTo>
                  <a:cubicBezTo>
                    <a:pt x="566" y="2123"/>
                    <a:pt x="566" y="2123"/>
                    <a:pt x="566" y="2123"/>
                  </a:cubicBezTo>
                  <a:cubicBezTo>
                    <a:pt x="566" y="2123"/>
                    <a:pt x="566" y="2123"/>
                    <a:pt x="566" y="2123"/>
                  </a:cubicBezTo>
                  <a:cubicBezTo>
                    <a:pt x="565" y="2123"/>
                    <a:pt x="564" y="2122"/>
                    <a:pt x="565" y="2121"/>
                  </a:cubicBezTo>
                  <a:cubicBezTo>
                    <a:pt x="566" y="2120"/>
                    <a:pt x="567" y="2119"/>
                    <a:pt x="568" y="2119"/>
                  </a:cubicBezTo>
                  <a:cubicBezTo>
                    <a:pt x="568" y="2118"/>
                    <a:pt x="570" y="2118"/>
                    <a:pt x="570" y="2117"/>
                  </a:cubicBezTo>
                  <a:cubicBezTo>
                    <a:pt x="570" y="2116"/>
                    <a:pt x="570" y="2116"/>
                    <a:pt x="569" y="2116"/>
                  </a:cubicBezTo>
                  <a:cubicBezTo>
                    <a:pt x="569" y="2116"/>
                    <a:pt x="568" y="2116"/>
                    <a:pt x="568" y="2117"/>
                  </a:cubicBezTo>
                  <a:cubicBezTo>
                    <a:pt x="567" y="2117"/>
                    <a:pt x="566" y="2118"/>
                    <a:pt x="565" y="2118"/>
                  </a:cubicBezTo>
                  <a:cubicBezTo>
                    <a:pt x="565" y="2118"/>
                    <a:pt x="565" y="2118"/>
                    <a:pt x="565" y="2118"/>
                  </a:cubicBezTo>
                  <a:cubicBezTo>
                    <a:pt x="564" y="2118"/>
                    <a:pt x="564" y="2117"/>
                    <a:pt x="563" y="2116"/>
                  </a:cubicBezTo>
                  <a:cubicBezTo>
                    <a:pt x="562" y="2116"/>
                    <a:pt x="565" y="2114"/>
                    <a:pt x="566" y="2114"/>
                  </a:cubicBezTo>
                  <a:cubicBezTo>
                    <a:pt x="566" y="2114"/>
                    <a:pt x="566" y="2114"/>
                    <a:pt x="567" y="2114"/>
                  </a:cubicBezTo>
                  <a:cubicBezTo>
                    <a:pt x="567" y="2114"/>
                    <a:pt x="568" y="2114"/>
                    <a:pt x="568" y="2114"/>
                  </a:cubicBezTo>
                  <a:cubicBezTo>
                    <a:pt x="569" y="2114"/>
                    <a:pt x="569" y="2114"/>
                    <a:pt x="570" y="2113"/>
                  </a:cubicBezTo>
                  <a:cubicBezTo>
                    <a:pt x="570" y="2113"/>
                    <a:pt x="570" y="2113"/>
                    <a:pt x="571" y="2113"/>
                  </a:cubicBezTo>
                  <a:cubicBezTo>
                    <a:pt x="572" y="2113"/>
                    <a:pt x="573" y="2113"/>
                    <a:pt x="573" y="2114"/>
                  </a:cubicBezTo>
                  <a:cubicBezTo>
                    <a:pt x="574" y="2114"/>
                    <a:pt x="574" y="2114"/>
                    <a:pt x="574" y="2114"/>
                  </a:cubicBezTo>
                  <a:cubicBezTo>
                    <a:pt x="574" y="2114"/>
                    <a:pt x="574" y="2112"/>
                    <a:pt x="573" y="2112"/>
                  </a:cubicBezTo>
                  <a:cubicBezTo>
                    <a:pt x="573" y="2112"/>
                    <a:pt x="573" y="2112"/>
                    <a:pt x="573" y="2112"/>
                  </a:cubicBezTo>
                  <a:cubicBezTo>
                    <a:pt x="572" y="2112"/>
                    <a:pt x="572" y="2112"/>
                    <a:pt x="571" y="2112"/>
                  </a:cubicBezTo>
                  <a:cubicBezTo>
                    <a:pt x="570" y="2113"/>
                    <a:pt x="570" y="2113"/>
                    <a:pt x="569" y="2113"/>
                  </a:cubicBezTo>
                  <a:cubicBezTo>
                    <a:pt x="569" y="2113"/>
                    <a:pt x="568" y="2113"/>
                    <a:pt x="568" y="2112"/>
                  </a:cubicBezTo>
                  <a:cubicBezTo>
                    <a:pt x="568" y="2111"/>
                    <a:pt x="569" y="2110"/>
                    <a:pt x="570" y="2110"/>
                  </a:cubicBezTo>
                  <a:cubicBezTo>
                    <a:pt x="570" y="2110"/>
                    <a:pt x="570" y="2110"/>
                    <a:pt x="570" y="2110"/>
                  </a:cubicBezTo>
                  <a:cubicBezTo>
                    <a:pt x="570" y="2110"/>
                    <a:pt x="570" y="2110"/>
                    <a:pt x="570" y="2110"/>
                  </a:cubicBezTo>
                  <a:cubicBezTo>
                    <a:pt x="571" y="2110"/>
                    <a:pt x="571" y="2108"/>
                    <a:pt x="569" y="2108"/>
                  </a:cubicBezTo>
                  <a:cubicBezTo>
                    <a:pt x="569" y="2108"/>
                    <a:pt x="569" y="2108"/>
                    <a:pt x="569" y="2108"/>
                  </a:cubicBezTo>
                  <a:cubicBezTo>
                    <a:pt x="568" y="2108"/>
                    <a:pt x="568" y="2108"/>
                    <a:pt x="567" y="2108"/>
                  </a:cubicBezTo>
                  <a:cubicBezTo>
                    <a:pt x="567" y="2108"/>
                    <a:pt x="567" y="2108"/>
                    <a:pt x="566" y="2108"/>
                  </a:cubicBezTo>
                  <a:cubicBezTo>
                    <a:pt x="566" y="2108"/>
                    <a:pt x="566" y="2108"/>
                    <a:pt x="566" y="2108"/>
                  </a:cubicBezTo>
                  <a:cubicBezTo>
                    <a:pt x="565" y="2107"/>
                    <a:pt x="565" y="2107"/>
                    <a:pt x="564" y="2107"/>
                  </a:cubicBezTo>
                  <a:cubicBezTo>
                    <a:pt x="564" y="2107"/>
                    <a:pt x="563" y="2107"/>
                    <a:pt x="563" y="2108"/>
                  </a:cubicBezTo>
                  <a:cubicBezTo>
                    <a:pt x="563" y="2108"/>
                    <a:pt x="563" y="2108"/>
                    <a:pt x="563" y="2108"/>
                  </a:cubicBezTo>
                  <a:cubicBezTo>
                    <a:pt x="562" y="2108"/>
                    <a:pt x="562" y="2108"/>
                    <a:pt x="562" y="2108"/>
                  </a:cubicBezTo>
                  <a:cubicBezTo>
                    <a:pt x="562" y="2107"/>
                    <a:pt x="564" y="2105"/>
                    <a:pt x="565" y="2105"/>
                  </a:cubicBezTo>
                  <a:cubicBezTo>
                    <a:pt x="566" y="2105"/>
                    <a:pt x="564" y="2104"/>
                    <a:pt x="565" y="2103"/>
                  </a:cubicBezTo>
                  <a:cubicBezTo>
                    <a:pt x="566" y="2102"/>
                    <a:pt x="568" y="2102"/>
                    <a:pt x="568" y="2101"/>
                  </a:cubicBezTo>
                  <a:cubicBezTo>
                    <a:pt x="567" y="2100"/>
                    <a:pt x="571" y="2101"/>
                    <a:pt x="571" y="2100"/>
                  </a:cubicBezTo>
                  <a:cubicBezTo>
                    <a:pt x="570" y="2099"/>
                    <a:pt x="567" y="2097"/>
                    <a:pt x="568" y="2097"/>
                  </a:cubicBezTo>
                  <a:cubicBezTo>
                    <a:pt x="569" y="2097"/>
                    <a:pt x="569" y="2096"/>
                    <a:pt x="569" y="2096"/>
                  </a:cubicBezTo>
                  <a:cubicBezTo>
                    <a:pt x="571" y="2096"/>
                    <a:pt x="572" y="2098"/>
                    <a:pt x="572" y="2099"/>
                  </a:cubicBezTo>
                  <a:cubicBezTo>
                    <a:pt x="571" y="2101"/>
                    <a:pt x="568" y="2102"/>
                    <a:pt x="569" y="2102"/>
                  </a:cubicBezTo>
                  <a:cubicBezTo>
                    <a:pt x="570" y="2103"/>
                    <a:pt x="571" y="2103"/>
                    <a:pt x="572" y="2103"/>
                  </a:cubicBezTo>
                  <a:cubicBezTo>
                    <a:pt x="573" y="2103"/>
                    <a:pt x="573" y="2103"/>
                    <a:pt x="573" y="2103"/>
                  </a:cubicBezTo>
                  <a:cubicBezTo>
                    <a:pt x="574" y="2102"/>
                    <a:pt x="571" y="2101"/>
                    <a:pt x="572" y="2100"/>
                  </a:cubicBezTo>
                  <a:cubicBezTo>
                    <a:pt x="573" y="2100"/>
                    <a:pt x="576" y="2100"/>
                    <a:pt x="575" y="2099"/>
                  </a:cubicBezTo>
                  <a:cubicBezTo>
                    <a:pt x="574" y="2098"/>
                    <a:pt x="573" y="2097"/>
                    <a:pt x="575" y="2097"/>
                  </a:cubicBezTo>
                  <a:cubicBezTo>
                    <a:pt x="576" y="2096"/>
                    <a:pt x="574" y="2095"/>
                    <a:pt x="575" y="2095"/>
                  </a:cubicBezTo>
                  <a:cubicBezTo>
                    <a:pt x="575" y="2094"/>
                    <a:pt x="574" y="2094"/>
                    <a:pt x="574" y="2093"/>
                  </a:cubicBezTo>
                  <a:cubicBezTo>
                    <a:pt x="574" y="2091"/>
                    <a:pt x="576" y="2091"/>
                    <a:pt x="575" y="2090"/>
                  </a:cubicBezTo>
                  <a:cubicBezTo>
                    <a:pt x="574" y="2089"/>
                    <a:pt x="575" y="2088"/>
                    <a:pt x="576" y="2087"/>
                  </a:cubicBezTo>
                  <a:cubicBezTo>
                    <a:pt x="577" y="2086"/>
                    <a:pt x="575" y="2084"/>
                    <a:pt x="576" y="2083"/>
                  </a:cubicBezTo>
                  <a:cubicBezTo>
                    <a:pt x="578" y="2082"/>
                    <a:pt x="577" y="2082"/>
                    <a:pt x="576" y="2081"/>
                  </a:cubicBezTo>
                  <a:cubicBezTo>
                    <a:pt x="575" y="2081"/>
                    <a:pt x="576" y="2080"/>
                    <a:pt x="575" y="2080"/>
                  </a:cubicBezTo>
                  <a:cubicBezTo>
                    <a:pt x="575" y="2080"/>
                    <a:pt x="574" y="2080"/>
                    <a:pt x="574" y="2080"/>
                  </a:cubicBezTo>
                  <a:cubicBezTo>
                    <a:pt x="572" y="2080"/>
                    <a:pt x="574" y="2081"/>
                    <a:pt x="572" y="2082"/>
                  </a:cubicBezTo>
                  <a:cubicBezTo>
                    <a:pt x="570" y="2082"/>
                    <a:pt x="573" y="2089"/>
                    <a:pt x="570" y="2089"/>
                  </a:cubicBezTo>
                  <a:cubicBezTo>
                    <a:pt x="569" y="2089"/>
                    <a:pt x="569" y="2090"/>
                    <a:pt x="568" y="2090"/>
                  </a:cubicBezTo>
                  <a:cubicBezTo>
                    <a:pt x="567" y="2090"/>
                    <a:pt x="567" y="2089"/>
                    <a:pt x="568" y="2087"/>
                  </a:cubicBezTo>
                  <a:cubicBezTo>
                    <a:pt x="568" y="2084"/>
                    <a:pt x="568" y="2082"/>
                    <a:pt x="570" y="2082"/>
                  </a:cubicBezTo>
                  <a:cubicBezTo>
                    <a:pt x="571" y="2082"/>
                    <a:pt x="571" y="2081"/>
                    <a:pt x="570" y="2080"/>
                  </a:cubicBezTo>
                  <a:cubicBezTo>
                    <a:pt x="569" y="2078"/>
                    <a:pt x="570" y="2076"/>
                    <a:pt x="570" y="2075"/>
                  </a:cubicBezTo>
                  <a:cubicBezTo>
                    <a:pt x="570" y="2073"/>
                    <a:pt x="571" y="2073"/>
                    <a:pt x="572" y="2071"/>
                  </a:cubicBezTo>
                  <a:cubicBezTo>
                    <a:pt x="572" y="2069"/>
                    <a:pt x="573" y="2069"/>
                    <a:pt x="572" y="2067"/>
                  </a:cubicBezTo>
                  <a:cubicBezTo>
                    <a:pt x="0" y="2067"/>
                    <a:pt x="0" y="2067"/>
                    <a:pt x="0" y="2067"/>
                  </a:cubicBezTo>
                  <a:cubicBezTo>
                    <a:pt x="0" y="3052"/>
                    <a:pt x="0" y="3052"/>
                    <a:pt x="0" y="3052"/>
                  </a:cubicBezTo>
                  <a:cubicBezTo>
                    <a:pt x="0" y="3078"/>
                    <a:pt x="21" y="3100"/>
                    <a:pt x="48" y="3100"/>
                  </a:cubicBezTo>
                  <a:cubicBezTo>
                    <a:pt x="679" y="3100"/>
                    <a:pt x="679" y="3100"/>
                    <a:pt x="679" y="3100"/>
                  </a:cubicBezTo>
                  <a:cubicBezTo>
                    <a:pt x="679" y="2067"/>
                    <a:pt x="679" y="2067"/>
                    <a:pt x="679" y="2067"/>
                  </a:cubicBezTo>
                  <a:moveTo>
                    <a:pt x="1820" y="2126"/>
                  </a:moveTo>
                  <a:cubicBezTo>
                    <a:pt x="1820" y="2126"/>
                    <a:pt x="1820" y="2126"/>
                    <a:pt x="1819" y="2126"/>
                  </a:cubicBezTo>
                  <a:cubicBezTo>
                    <a:pt x="1818" y="2125"/>
                    <a:pt x="1819" y="2123"/>
                    <a:pt x="1820" y="2123"/>
                  </a:cubicBezTo>
                  <a:cubicBezTo>
                    <a:pt x="1821" y="2123"/>
                    <a:pt x="1821" y="2124"/>
                    <a:pt x="1821" y="2124"/>
                  </a:cubicBezTo>
                  <a:cubicBezTo>
                    <a:pt x="1822" y="2125"/>
                    <a:pt x="1821" y="2126"/>
                    <a:pt x="1820" y="2126"/>
                  </a:cubicBezTo>
                  <a:moveTo>
                    <a:pt x="1751" y="2122"/>
                  </a:moveTo>
                  <a:cubicBezTo>
                    <a:pt x="1750" y="2122"/>
                    <a:pt x="1750" y="2122"/>
                    <a:pt x="1750" y="2122"/>
                  </a:cubicBezTo>
                  <a:cubicBezTo>
                    <a:pt x="1748" y="2121"/>
                    <a:pt x="1741" y="2116"/>
                    <a:pt x="1743" y="2114"/>
                  </a:cubicBezTo>
                  <a:cubicBezTo>
                    <a:pt x="1745" y="2113"/>
                    <a:pt x="1740" y="2106"/>
                    <a:pt x="1741" y="2106"/>
                  </a:cubicBezTo>
                  <a:cubicBezTo>
                    <a:pt x="1741" y="2106"/>
                    <a:pt x="1741" y="2106"/>
                    <a:pt x="1741" y="2106"/>
                  </a:cubicBezTo>
                  <a:cubicBezTo>
                    <a:pt x="1742" y="2106"/>
                    <a:pt x="1747" y="2109"/>
                    <a:pt x="1750" y="2109"/>
                  </a:cubicBezTo>
                  <a:cubicBezTo>
                    <a:pt x="1750" y="2109"/>
                    <a:pt x="1750" y="2109"/>
                    <a:pt x="1750" y="2109"/>
                  </a:cubicBezTo>
                  <a:cubicBezTo>
                    <a:pt x="1751" y="2109"/>
                    <a:pt x="1753" y="2109"/>
                    <a:pt x="1754" y="2109"/>
                  </a:cubicBezTo>
                  <a:cubicBezTo>
                    <a:pt x="1755" y="2108"/>
                    <a:pt x="1756" y="2108"/>
                    <a:pt x="1757" y="2108"/>
                  </a:cubicBezTo>
                  <a:cubicBezTo>
                    <a:pt x="1758" y="2108"/>
                    <a:pt x="1759" y="2108"/>
                    <a:pt x="1759" y="2109"/>
                  </a:cubicBezTo>
                  <a:cubicBezTo>
                    <a:pt x="1759" y="2110"/>
                    <a:pt x="1761" y="2115"/>
                    <a:pt x="1759" y="2115"/>
                  </a:cubicBezTo>
                  <a:cubicBezTo>
                    <a:pt x="1759" y="2115"/>
                    <a:pt x="1759" y="2115"/>
                    <a:pt x="1759" y="2115"/>
                  </a:cubicBezTo>
                  <a:cubicBezTo>
                    <a:pt x="1759" y="2115"/>
                    <a:pt x="1759" y="2115"/>
                    <a:pt x="1759" y="2115"/>
                  </a:cubicBezTo>
                  <a:cubicBezTo>
                    <a:pt x="1757" y="2115"/>
                    <a:pt x="1758" y="2119"/>
                    <a:pt x="1757" y="2120"/>
                  </a:cubicBezTo>
                  <a:cubicBezTo>
                    <a:pt x="1757" y="2120"/>
                    <a:pt x="1757" y="2120"/>
                    <a:pt x="1757" y="2120"/>
                  </a:cubicBezTo>
                  <a:cubicBezTo>
                    <a:pt x="1756" y="2120"/>
                    <a:pt x="1756" y="2119"/>
                    <a:pt x="1755" y="2119"/>
                  </a:cubicBezTo>
                  <a:cubicBezTo>
                    <a:pt x="1755" y="2119"/>
                    <a:pt x="1755" y="2119"/>
                    <a:pt x="1754" y="2119"/>
                  </a:cubicBezTo>
                  <a:cubicBezTo>
                    <a:pt x="1754" y="2119"/>
                    <a:pt x="1754" y="2119"/>
                    <a:pt x="1754" y="2119"/>
                  </a:cubicBezTo>
                  <a:cubicBezTo>
                    <a:pt x="1754" y="2120"/>
                    <a:pt x="1754" y="2121"/>
                    <a:pt x="1753" y="2121"/>
                  </a:cubicBezTo>
                  <a:cubicBezTo>
                    <a:pt x="1753" y="2121"/>
                    <a:pt x="1753" y="2121"/>
                    <a:pt x="1753" y="2121"/>
                  </a:cubicBezTo>
                  <a:cubicBezTo>
                    <a:pt x="1753" y="2121"/>
                    <a:pt x="1753" y="2121"/>
                    <a:pt x="1753" y="2121"/>
                  </a:cubicBezTo>
                  <a:cubicBezTo>
                    <a:pt x="1752" y="2121"/>
                    <a:pt x="1752" y="2121"/>
                    <a:pt x="1752" y="2121"/>
                  </a:cubicBezTo>
                  <a:cubicBezTo>
                    <a:pt x="1751" y="2122"/>
                    <a:pt x="1751" y="2122"/>
                    <a:pt x="1751" y="2122"/>
                  </a:cubicBezTo>
                  <a:moveTo>
                    <a:pt x="1827" y="2124"/>
                  </a:moveTo>
                  <a:cubicBezTo>
                    <a:pt x="1825" y="2124"/>
                    <a:pt x="1823" y="2124"/>
                    <a:pt x="1823" y="2123"/>
                  </a:cubicBezTo>
                  <a:cubicBezTo>
                    <a:pt x="1822" y="2122"/>
                    <a:pt x="1821" y="2123"/>
                    <a:pt x="1819" y="2121"/>
                  </a:cubicBezTo>
                  <a:cubicBezTo>
                    <a:pt x="1817" y="2120"/>
                    <a:pt x="1816" y="2120"/>
                    <a:pt x="1814" y="2119"/>
                  </a:cubicBezTo>
                  <a:cubicBezTo>
                    <a:pt x="1812" y="2116"/>
                    <a:pt x="1816" y="2116"/>
                    <a:pt x="1816" y="2114"/>
                  </a:cubicBezTo>
                  <a:cubicBezTo>
                    <a:pt x="1816" y="2113"/>
                    <a:pt x="1821" y="2112"/>
                    <a:pt x="1822" y="2110"/>
                  </a:cubicBezTo>
                  <a:cubicBezTo>
                    <a:pt x="1824" y="2108"/>
                    <a:pt x="1834" y="2108"/>
                    <a:pt x="1837" y="2105"/>
                  </a:cubicBezTo>
                  <a:cubicBezTo>
                    <a:pt x="1839" y="2101"/>
                    <a:pt x="1838" y="2101"/>
                    <a:pt x="1841" y="2099"/>
                  </a:cubicBezTo>
                  <a:cubicBezTo>
                    <a:pt x="1843" y="2098"/>
                    <a:pt x="1841" y="2097"/>
                    <a:pt x="1843" y="2096"/>
                  </a:cubicBezTo>
                  <a:cubicBezTo>
                    <a:pt x="1844" y="2096"/>
                    <a:pt x="1844" y="2096"/>
                    <a:pt x="1844" y="2096"/>
                  </a:cubicBezTo>
                  <a:cubicBezTo>
                    <a:pt x="1845" y="2096"/>
                    <a:pt x="1846" y="2096"/>
                    <a:pt x="1846" y="2097"/>
                  </a:cubicBezTo>
                  <a:cubicBezTo>
                    <a:pt x="1847" y="2098"/>
                    <a:pt x="1848" y="2098"/>
                    <a:pt x="1848" y="2098"/>
                  </a:cubicBezTo>
                  <a:cubicBezTo>
                    <a:pt x="1848" y="2098"/>
                    <a:pt x="1848" y="2098"/>
                    <a:pt x="1849" y="2098"/>
                  </a:cubicBezTo>
                  <a:cubicBezTo>
                    <a:pt x="1850" y="2098"/>
                    <a:pt x="1850" y="2098"/>
                    <a:pt x="1851" y="2098"/>
                  </a:cubicBezTo>
                  <a:cubicBezTo>
                    <a:pt x="1852" y="2098"/>
                    <a:pt x="1852" y="2098"/>
                    <a:pt x="1853" y="2098"/>
                  </a:cubicBezTo>
                  <a:cubicBezTo>
                    <a:pt x="1854" y="2099"/>
                    <a:pt x="1852" y="2100"/>
                    <a:pt x="1853" y="2102"/>
                  </a:cubicBezTo>
                  <a:cubicBezTo>
                    <a:pt x="1854" y="2104"/>
                    <a:pt x="1849" y="2105"/>
                    <a:pt x="1849" y="2107"/>
                  </a:cubicBezTo>
                  <a:cubicBezTo>
                    <a:pt x="1850" y="2109"/>
                    <a:pt x="1846" y="2109"/>
                    <a:pt x="1846" y="2110"/>
                  </a:cubicBezTo>
                  <a:cubicBezTo>
                    <a:pt x="1846" y="2112"/>
                    <a:pt x="1848" y="2112"/>
                    <a:pt x="1846" y="2112"/>
                  </a:cubicBezTo>
                  <a:cubicBezTo>
                    <a:pt x="1846" y="2112"/>
                    <a:pt x="1845" y="2112"/>
                    <a:pt x="1844" y="2112"/>
                  </a:cubicBezTo>
                  <a:cubicBezTo>
                    <a:pt x="1844" y="2112"/>
                    <a:pt x="1843" y="2112"/>
                    <a:pt x="1842" y="2112"/>
                  </a:cubicBezTo>
                  <a:cubicBezTo>
                    <a:pt x="1840" y="2112"/>
                    <a:pt x="1839" y="2113"/>
                    <a:pt x="1839" y="2114"/>
                  </a:cubicBezTo>
                  <a:cubicBezTo>
                    <a:pt x="1838" y="2116"/>
                    <a:pt x="1837" y="2118"/>
                    <a:pt x="1836" y="2118"/>
                  </a:cubicBezTo>
                  <a:cubicBezTo>
                    <a:pt x="1834" y="2119"/>
                    <a:pt x="1836" y="2120"/>
                    <a:pt x="1832" y="2123"/>
                  </a:cubicBezTo>
                  <a:cubicBezTo>
                    <a:pt x="1831" y="2124"/>
                    <a:pt x="1829" y="2124"/>
                    <a:pt x="1827" y="2124"/>
                  </a:cubicBezTo>
                  <a:moveTo>
                    <a:pt x="1702" y="2077"/>
                  </a:moveTo>
                  <a:cubicBezTo>
                    <a:pt x="1700" y="2077"/>
                    <a:pt x="1699" y="2076"/>
                    <a:pt x="1698" y="2076"/>
                  </a:cubicBezTo>
                  <a:cubicBezTo>
                    <a:pt x="1697" y="2075"/>
                    <a:pt x="1699" y="2075"/>
                    <a:pt x="1701" y="2075"/>
                  </a:cubicBezTo>
                  <a:cubicBezTo>
                    <a:pt x="1703" y="2075"/>
                    <a:pt x="1705" y="2075"/>
                    <a:pt x="1704" y="2076"/>
                  </a:cubicBezTo>
                  <a:cubicBezTo>
                    <a:pt x="1704" y="2076"/>
                    <a:pt x="1703" y="2077"/>
                    <a:pt x="1702" y="2077"/>
                  </a:cubicBezTo>
                  <a:moveTo>
                    <a:pt x="2041" y="2067"/>
                  </a:moveTo>
                  <a:cubicBezTo>
                    <a:pt x="1851" y="2067"/>
                    <a:pt x="1851" y="2067"/>
                    <a:pt x="1851" y="2067"/>
                  </a:cubicBezTo>
                  <a:cubicBezTo>
                    <a:pt x="1853" y="2068"/>
                    <a:pt x="1854" y="2070"/>
                    <a:pt x="1854" y="2071"/>
                  </a:cubicBezTo>
                  <a:cubicBezTo>
                    <a:pt x="1854" y="2073"/>
                    <a:pt x="1856" y="2073"/>
                    <a:pt x="1856" y="2075"/>
                  </a:cubicBezTo>
                  <a:cubicBezTo>
                    <a:pt x="1856" y="2077"/>
                    <a:pt x="1857" y="2078"/>
                    <a:pt x="1858" y="2079"/>
                  </a:cubicBezTo>
                  <a:cubicBezTo>
                    <a:pt x="1859" y="2079"/>
                    <a:pt x="1860" y="2080"/>
                    <a:pt x="1860" y="2080"/>
                  </a:cubicBezTo>
                  <a:cubicBezTo>
                    <a:pt x="1860" y="2080"/>
                    <a:pt x="1860" y="2080"/>
                    <a:pt x="1860" y="2080"/>
                  </a:cubicBezTo>
                  <a:cubicBezTo>
                    <a:pt x="1861" y="2079"/>
                    <a:pt x="1859" y="2077"/>
                    <a:pt x="1860" y="2077"/>
                  </a:cubicBezTo>
                  <a:cubicBezTo>
                    <a:pt x="1860" y="2077"/>
                    <a:pt x="1860" y="2077"/>
                    <a:pt x="1860" y="2077"/>
                  </a:cubicBezTo>
                  <a:cubicBezTo>
                    <a:pt x="1862" y="2078"/>
                    <a:pt x="1863" y="2080"/>
                    <a:pt x="1863" y="2081"/>
                  </a:cubicBezTo>
                  <a:cubicBezTo>
                    <a:pt x="1863" y="2083"/>
                    <a:pt x="1864" y="2084"/>
                    <a:pt x="1866" y="2084"/>
                  </a:cubicBezTo>
                  <a:cubicBezTo>
                    <a:pt x="1867" y="2085"/>
                    <a:pt x="1869" y="2086"/>
                    <a:pt x="1870" y="2086"/>
                  </a:cubicBezTo>
                  <a:cubicBezTo>
                    <a:pt x="1870" y="2086"/>
                    <a:pt x="1871" y="2086"/>
                    <a:pt x="1871" y="2086"/>
                  </a:cubicBezTo>
                  <a:cubicBezTo>
                    <a:pt x="1871" y="2085"/>
                    <a:pt x="1873" y="2085"/>
                    <a:pt x="1874" y="2085"/>
                  </a:cubicBezTo>
                  <a:cubicBezTo>
                    <a:pt x="1875" y="2085"/>
                    <a:pt x="1876" y="2085"/>
                    <a:pt x="1876" y="2086"/>
                  </a:cubicBezTo>
                  <a:cubicBezTo>
                    <a:pt x="1875" y="2088"/>
                    <a:pt x="1876" y="2090"/>
                    <a:pt x="1875" y="2090"/>
                  </a:cubicBezTo>
                  <a:cubicBezTo>
                    <a:pt x="1875" y="2090"/>
                    <a:pt x="1874" y="2090"/>
                    <a:pt x="1874" y="2090"/>
                  </a:cubicBezTo>
                  <a:cubicBezTo>
                    <a:pt x="1874" y="2090"/>
                    <a:pt x="1874" y="2090"/>
                    <a:pt x="1874" y="2090"/>
                  </a:cubicBezTo>
                  <a:cubicBezTo>
                    <a:pt x="1874" y="2090"/>
                    <a:pt x="1873" y="2091"/>
                    <a:pt x="1873" y="2091"/>
                  </a:cubicBezTo>
                  <a:cubicBezTo>
                    <a:pt x="1873" y="2092"/>
                    <a:pt x="1873" y="2092"/>
                    <a:pt x="1872" y="2092"/>
                  </a:cubicBezTo>
                  <a:cubicBezTo>
                    <a:pt x="1872" y="2092"/>
                    <a:pt x="1872" y="2092"/>
                    <a:pt x="1872" y="2092"/>
                  </a:cubicBezTo>
                  <a:cubicBezTo>
                    <a:pt x="1872" y="2092"/>
                    <a:pt x="1871" y="2092"/>
                    <a:pt x="1870" y="2092"/>
                  </a:cubicBezTo>
                  <a:cubicBezTo>
                    <a:pt x="1870" y="2092"/>
                    <a:pt x="1869" y="2092"/>
                    <a:pt x="1869" y="2093"/>
                  </a:cubicBezTo>
                  <a:cubicBezTo>
                    <a:pt x="1868" y="2093"/>
                    <a:pt x="1869" y="2096"/>
                    <a:pt x="1867" y="2097"/>
                  </a:cubicBezTo>
                  <a:cubicBezTo>
                    <a:pt x="1866" y="2098"/>
                    <a:pt x="1864" y="2103"/>
                    <a:pt x="1862" y="2103"/>
                  </a:cubicBezTo>
                  <a:cubicBezTo>
                    <a:pt x="1862" y="2103"/>
                    <a:pt x="1862" y="2103"/>
                    <a:pt x="1861" y="2103"/>
                  </a:cubicBezTo>
                  <a:cubicBezTo>
                    <a:pt x="1859" y="2103"/>
                    <a:pt x="1857" y="2102"/>
                    <a:pt x="1857" y="2101"/>
                  </a:cubicBezTo>
                  <a:cubicBezTo>
                    <a:pt x="1856" y="2100"/>
                    <a:pt x="1861" y="2097"/>
                    <a:pt x="1858" y="2095"/>
                  </a:cubicBezTo>
                  <a:cubicBezTo>
                    <a:pt x="1856" y="2092"/>
                    <a:pt x="1850" y="2090"/>
                    <a:pt x="1851" y="2088"/>
                  </a:cubicBezTo>
                  <a:cubicBezTo>
                    <a:pt x="1853" y="2087"/>
                    <a:pt x="1856" y="2088"/>
                    <a:pt x="1856" y="2085"/>
                  </a:cubicBezTo>
                  <a:cubicBezTo>
                    <a:pt x="1856" y="2082"/>
                    <a:pt x="1858" y="2079"/>
                    <a:pt x="1856" y="2079"/>
                  </a:cubicBezTo>
                  <a:cubicBezTo>
                    <a:pt x="1855" y="2078"/>
                    <a:pt x="1853" y="2075"/>
                    <a:pt x="1853" y="2075"/>
                  </a:cubicBezTo>
                  <a:cubicBezTo>
                    <a:pt x="1853" y="2074"/>
                    <a:pt x="1851" y="2072"/>
                    <a:pt x="1849" y="2071"/>
                  </a:cubicBezTo>
                  <a:cubicBezTo>
                    <a:pt x="1849" y="2070"/>
                    <a:pt x="1848" y="2069"/>
                    <a:pt x="1847" y="2067"/>
                  </a:cubicBezTo>
                  <a:cubicBezTo>
                    <a:pt x="1784" y="2067"/>
                    <a:pt x="1784" y="2067"/>
                    <a:pt x="1784" y="2067"/>
                  </a:cubicBezTo>
                  <a:cubicBezTo>
                    <a:pt x="1784" y="2068"/>
                    <a:pt x="1784" y="2068"/>
                    <a:pt x="1784" y="2069"/>
                  </a:cubicBezTo>
                  <a:cubicBezTo>
                    <a:pt x="1783" y="2071"/>
                    <a:pt x="1781" y="2071"/>
                    <a:pt x="1780" y="2071"/>
                  </a:cubicBezTo>
                  <a:cubicBezTo>
                    <a:pt x="1779" y="2071"/>
                    <a:pt x="1775" y="2077"/>
                    <a:pt x="1775" y="2080"/>
                  </a:cubicBezTo>
                  <a:cubicBezTo>
                    <a:pt x="1774" y="2083"/>
                    <a:pt x="1771" y="2083"/>
                    <a:pt x="1771" y="2086"/>
                  </a:cubicBezTo>
                  <a:cubicBezTo>
                    <a:pt x="1770" y="2089"/>
                    <a:pt x="1770" y="2094"/>
                    <a:pt x="1769" y="2094"/>
                  </a:cubicBezTo>
                  <a:cubicBezTo>
                    <a:pt x="1769" y="2094"/>
                    <a:pt x="1769" y="2094"/>
                    <a:pt x="1769" y="2094"/>
                  </a:cubicBezTo>
                  <a:cubicBezTo>
                    <a:pt x="1768" y="2094"/>
                    <a:pt x="1765" y="2094"/>
                    <a:pt x="1762" y="2094"/>
                  </a:cubicBezTo>
                  <a:cubicBezTo>
                    <a:pt x="1760" y="2094"/>
                    <a:pt x="1759" y="2094"/>
                    <a:pt x="1758" y="2094"/>
                  </a:cubicBezTo>
                  <a:cubicBezTo>
                    <a:pt x="1756" y="2095"/>
                    <a:pt x="1755" y="2096"/>
                    <a:pt x="1753" y="2096"/>
                  </a:cubicBezTo>
                  <a:cubicBezTo>
                    <a:pt x="1751" y="2097"/>
                    <a:pt x="1750" y="2097"/>
                    <a:pt x="1750" y="2098"/>
                  </a:cubicBezTo>
                  <a:cubicBezTo>
                    <a:pt x="1750" y="2099"/>
                    <a:pt x="1750" y="2099"/>
                    <a:pt x="1750" y="2099"/>
                  </a:cubicBezTo>
                  <a:cubicBezTo>
                    <a:pt x="1750" y="2099"/>
                    <a:pt x="1749" y="2098"/>
                    <a:pt x="1749" y="2097"/>
                  </a:cubicBezTo>
                  <a:cubicBezTo>
                    <a:pt x="1748" y="2096"/>
                    <a:pt x="1746" y="2096"/>
                    <a:pt x="1745" y="2094"/>
                  </a:cubicBezTo>
                  <a:cubicBezTo>
                    <a:pt x="1745" y="2094"/>
                    <a:pt x="1745" y="2093"/>
                    <a:pt x="1745" y="2093"/>
                  </a:cubicBezTo>
                  <a:cubicBezTo>
                    <a:pt x="1744" y="2093"/>
                    <a:pt x="1744" y="2094"/>
                    <a:pt x="1744" y="2095"/>
                  </a:cubicBezTo>
                  <a:cubicBezTo>
                    <a:pt x="1744" y="2095"/>
                    <a:pt x="1744" y="2095"/>
                    <a:pt x="1743" y="2095"/>
                  </a:cubicBezTo>
                  <a:cubicBezTo>
                    <a:pt x="1743" y="2095"/>
                    <a:pt x="1742" y="2094"/>
                    <a:pt x="1743" y="2093"/>
                  </a:cubicBezTo>
                  <a:cubicBezTo>
                    <a:pt x="1744" y="2093"/>
                    <a:pt x="1743" y="2091"/>
                    <a:pt x="1742" y="2091"/>
                  </a:cubicBezTo>
                  <a:cubicBezTo>
                    <a:pt x="1741" y="2091"/>
                    <a:pt x="1741" y="2092"/>
                    <a:pt x="1741" y="2092"/>
                  </a:cubicBezTo>
                  <a:cubicBezTo>
                    <a:pt x="1740" y="2094"/>
                    <a:pt x="1738" y="2095"/>
                    <a:pt x="1736" y="2095"/>
                  </a:cubicBezTo>
                  <a:cubicBezTo>
                    <a:pt x="1735" y="2095"/>
                    <a:pt x="1734" y="2095"/>
                    <a:pt x="1734" y="2095"/>
                  </a:cubicBezTo>
                  <a:cubicBezTo>
                    <a:pt x="1732" y="2093"/>
                    <a:pt x="1726" y="2090"/>
                    <a:pt x="1723" y="2090"/>
                  </a:cubicBezTo>
                  <a:cubicBezTo>
                    <a:pt x="1720" y="2090"/>
                    <a:pt x="1722" y="2090"/>
                    <a:pt x="1718" y="2087"/>
                  </a:cubicBezTo>
                  <a:cubicBezTo>
                    <a:pt x="1714" y="2085"/>
                    <a:pt x="1715" y="2083"/>
                    <a:pt x="1716" y="2082"/>
                  </a:cubicBezTo>
                  <a:cubicBezTo>
                    <a:pt x="1716" y="2080"/>
                    <a:pt x="1713" y="2076"/>
                    <a:pt x="1711" y="2075"/>
                  </a:cubicBezTo>
                  <a:cubicBezTo>
                    <a:pt x="1711" y="2075"/>
                    <a:pt x="1711" y="2075"/>
                    <a:pt x="1711" y="2075"/>
                  </a:cubicBezTo>
                  <a:cubicBezTo>
                    <a:pt x="1710" y="2075"/>
                    <a:pt x="1710" y="2075"/>
                    <a:pt x="1710" y="2075"/>
                  </a:cubicBezTo>
                  <a:cubicBezTo>
                    <a:pt x="1709" y="2075"/>
                    <a:pt x="1709" y="2075"/>
                    <a:pt x="1709" y="2075"/>
                  </a:cubicBezTo>
                  <a:cubicBezTo>
                    <a:pt x="1708" y="2075"/>
                    <a:pt x="1708" y="2075"/>
                    <a:pt x="1707" y="2075"/>
                  </a:cubicBezTo>
                  <a:cubicBezTo>
                    <a:pt x="1707" y="2074"/>
                    <a:pt x="1710" y="2072"/>
                    <a:pt x="1708" y="2070"/>
                  </a:cubicBezTo>
                  <a:cubicBezTo>
                    <a:pt x="1708" y="2069"/>
                    <a:pt x="1707" y="2069"/>
                    <a:pt x="1706" y="2069"/>
                  </a:cubicBezTo>
                  <a:cubicBezTo>
                    <a:pt x="1706" y="2069"/>
                    <a:pt x="1705" y="2070"/>
                    <a:pt x="1705" y="2071"/>
                  </a:cubicBezTo>
                  <a:cubicBezTo>
                    <a:pt x="1705" y="2072"/>
                    <a:pt x="1704" y="2072"/>
                    <a:pt x="1704" y="2072"/>
                  </a:cubicBezTo>
                  <a:cubicBezTo>
                    <a:pt x="1702" y="2072"/>
                    <a:pt x="1700" y="2071"/>
                    <a:pt x="1700" y="2071"/>
                  </a:cubicBezTo>
                  <a:cubicBezTo>
                    <a:pt x="1701" y="2070"/>
                    <a:pt x="1701" y="2070"/>
                    <a:pt x="1701" y="2070"/>
                  </a:cubicBezTo>
                  <a:cubicBezTo>
                    <a:pt x="1701" y="2070"/>
                    <a:pt x="1701" y="2070"/>
                    <a:pt x="1701" y="2070"/>
                  </a:cubicBezTo>
                  <a:cubicBezTo>
                    <a:pt x="1701" y="2070"/>
                    <a:pt x="1702" y="2070"/>
                    <a:pt x="1702" y="2070"/>
                  </a:cubicBezTo>
                  <a:cubicBezTo>
                    <a:pt x="1702" y="2070"/>
                    <a:pt x="1703" y="2070"/>
                    <a:pt x="1704" y="2068"/>
                  </a:cubicBezTo>
                  <a:cubicBezTo>
                    <a:pt x="1704" y="2068"/>
                    <a:pt x="1704" y="2068"/>
                    <a:pt x="1704" y="2067"/>
                  </a:cubicBezTo>
                  <a:cubicBezTo>
                    <a:pt x="1697" y="2067"/>
                    <a:pt x="1697" y="2067"/>
                    <a:pt x="1697" y="2067"/>
                  </a:cubicBezTo>
                  <a:cubicBezTo>
                    <a:pt x="1697" y="2068"/>
                    <a:pt x="1696" y="2068"/>
                    <a:pt x="1696" y="2068"/>
                  </a:cubicBezTo>
                  <a:cubicBezTo>
                    <a:pt x="1695" y="2069"/>
                    <a:pt x="1694" y="2070"/>
                    <a:pt x="1693" y="2070"/>
                  </a:cubicBezTo>
                  <a:cubicBezTo>
                    <a:pt x="1693" y="2070"/>
                    <a:pt x="1692" y="2069"/>
                    <a:pt x="1692" y="2069"/>
                  </a:cubicBezTo>
                  <a:cubicBezTo>
                    <a:pt x="1692" y="2068"/>
                    <a:pt x="1692" y="2068"/>
                    <a:pt x="1692" y="2067"/>
                  </a:cubicBezTo>
                  <a:cubicBezTo>
                    <a:pt x="1361" y="2067"/>
                    <a:pt x="1361" y="2067"/>
                    <a:pt x="1361" y="2067"/>
                  </a:cubicBezTo>
                  <a:cubicBezTo>
                    <a:pt x="1361" y="3100"/>
                    <a:pt x="1361" y="3100"/>
                    <a:pt x="1361" y="3100"/>
                  </a:cubicBezTo>
                  <a:cubicBezTo>
                    <a:pt x="1993" y="3100"/>
                    <a:pt x="1993" y="3100"/>
                    <a:pt x="1993" y="3100"/>
                  </a:cubicBezTo>
                  <a:cubicBezTo>
                    <a:pt x="2019" y="3100"/>
                    <a:pt x="2041" y="3078"/>
                    <a:pt x="2041" y="3052"/>
                  </a:cubicBezTo>
                  <a:cubicBezTo>
                    <a:pt x="2041" y="2067"/>
                    <a:pt x="2041" y="2067"/>
                    <a:pt x="2041" y="2067"/>
                  </a:cubicBezTo>
                  <a:moveTo>
                    <a:pt x="1190" y="1806"/>
                  </a:moveTo>
                  <a:cubicBezTo>
                    <a:pt x="1190" y="1806"/>
                    <a:pt x="1190" y="1806"/>
                    <a:pt x="1190" y="1806"/>
                  </a:cubicBezTo>
                  <a:cubicBezTo>
                    <a:pt x="1190" y="1806"/>
                    <a:pt x="1190" y="1806"/>
                    <a:pt x="1190" y="1806"/>
                  </a:cubicBezTo>
                  <a:cubicBezTo>
                    <a:pt x="1190" y="1806"/>
                    <a:pt x="1190" y="1806"/>
                    <a:pt x="1190" y="1806"/>
                  </a:cubicBezTo>
                  <a:moveTo>
                    <a:pt x="1238" y="1750"/>
                  </a:moveTo>
                  <a:cubicBezTo>
                    <a:pt x="1238" y="1750"/>
                    <a:pt x="1238" y="1750"/>
                    <a:pt x="1238" y="1750"/>
                  </a:cubicBezTo>
                  <a:cubicBezTo>
                    <a:pt x="1238" y="1750"/>
                    <a:pt x="1238" y="1750"/>
                    <a:pt x="1238" y="1750"/>
                  </a:cubicBezTo>
                  <a:cubicBezTo>
                    <a:pt x="1238" y="1750"/>
                    <a:pt x="1238" y="1750"/>
                    <a:pt x="1238" y="1750"/>
                  </a:cubicBezTo>
                  <a:cubicBezTo>
                    <a:pt x="1238" y="1750"/>
                    <a:pt x="1238" y="1750"/>
                    <a:pt x="1238" y="1750"/>
                  </a:cubicBezTo>
                  <a:moveTo>
                    <a:pt x="1238" y="1750"/>
                  </a:moveTo>
                  <a:cubicBezTo>
                    <a:pt x="1238" y="1750"/>
                    <a:pt x="1238" y="1750"/>
                    <a:pt x="1238" y="1750"/>
                  </a:cubicBezTo>
                  <a:cubicBezTo>
                    <a:pt x="1238" y="1750"/>
                    <a:pt x="1238" y="1750"/>
                    <a:pt x="1238" y="1750"/>
                  </a:cubicBezTo>
                  <a:moveTo>
                    <a:pt x="1239" y="1750"/>
                  </a:moveTo>
                  <a:cubicBezTo>
                    <a:pt x="1239" y="1750"/>
                    <a:pt x="1238" y="1750"/>
                    <a:pt x="1238" y="1750"/>
                  </a:cubicBezTo>
                  <a:cubicBezTo>
                    <a:pt x="1238" y="1750"/>
                    <a:pt x="1239" y="1750"/>
                    <a:pt x="1239" y="1750"/>
                  </a:cubicBezTo>
                  <a:moveTo>
                    <a:pt x="1268" y="1749"/>
                  </a:moveTo>
                  <a:cubicBezTo>
                    <a:pt x="1268" y="1749"/>
                    <a:pt x="1267" y="1749"/>
                    <a:pt x="1267" y="1749"/>
                  </a:cubicBezTo>
                  <a:cubicBezTo>
                    <a:pt x="1267" y="1749"/>
                    <a:pt x="1268" y="1749"/>
                    <a:pt x="1268" y="1749"/>
                  </a:cubicBezTo>
                  <a:moveTo>
                    <a:pt x="1221" y="1729"/>
                  </a:moveTo>
                  <a:cubicBezTo>
                    <a:pt x="1221" y="1729"/>
                    <a:pt x="1221" y="1729"/>
                    <a:pt x="1221" y="1729"/>
                  </a:cubicBezTo>
                  <a:cubicBezTo>
                    <a:pt x="1221" y="1729"/>
                    <a:pt x="1221" y="1729"/>
                    <a:pt x="1221" y="1729"/>
                  </a:cubicBezTo>
                  <a:cubicBezTo>
                    <a:pt x="1221" y="1729"/>
                    <a:pt x="1221" y="1729"/>
                    <a:pt x="1221" y="1729"/>
                  </a:cubicBezTo>
                  <a:moveTo>
                    <a:pt x="1217" y="1729"/>
                  </a:moveTo>
                  <a:cubicBezTo>
                    <a:pt x="1218" y="1729"/>
                    <a:pt x="1220" y="1729"/>
                    <a:pt x="1221" y="1729"/>
                  </a:cubicBezTo>
                  <a:cubicBezTo>
                    <a:pt x="1220" y="1729"/>
                    <a:pt x="1218" y="1729"/>
                    <a:pt x="1217" y="1729"/>
                  </a:cubicBezTo>
                  <a:moveTo>
                    <a:pt x="904" y="1681"/>
                  </a:moveTo>
                  <a:cubicBezTo>
                    <a:pt x="904" y="1681"/>
                    <a:pt x="904" y="1681"/>
                    <a:pt x="904" y="1681"/>
                  </a:cubicBezTo>
                  <a:cubicBezTo>
                    <a:pt x="904" y="1681"/>
                    <a:pt x="904" y="1681"/>
                    <a:pt x="904" y="1681"/>
                  </a:cubicBezTo>
                  <a:cubicBezTo>
                    <a:pt x="904" y="1681"/>
                    <a:pt x="904" y="1681"/>
                    <a:pt x="904" y="1681"/>
                  </a:cubicBezTo>
                  <a:moveTo>
                    <a:pt x="995" y="1681"/>
                  </a:moveTo>
                  <a:cubicBezTo>
                    <a:pt x="995" y="1681"/>
                    <a:pt x="995" y="1682"/>
                    <a:pt x="995" y="1683"/>
                  </a:cubicBezTo>
                  <a:cubicBezTo>
                    <a:pt x="995" y="1682"/>
                    <a:pt x="995" y="1681"/>
                    <a:pt x="995" y="1681"/>
                  </a:cubicBezTo>
                  <a:moveTo>
                    <a:pt x="903" y="1680"/>
                  </a:moveTo>
                  <a:cubicBezTo>
                    <a:pt x="904" y="1680"/>
                    <a:pt x="904" y="1681"/>
                    <a:pt x="904" y="1681"/>
                  </a:cubicBezTo>
                  <a:cubicBezTo>
                    <a:pt x="904" y="1681"/>
                    <a:pt x="904" y="1680"/>
                    <a:pt x="903" y="1680"/>
                  </a:cubicBezTo>
                  <a:moveTo>
                    <a:pt x="1103" y="1653"/>
                  </a:moveTo>
                  <a:cubicBezTo>
                    <a:pt x="1102" y="1653"/>
                    <a:pt x="1102" y="1653"/>
                    <a:pt x="1102" y="1653"/>
                  </a:cubicBezTo>
                  <a:cubicBezTo>
                    <a:pt x="1102" y="1653"/>
                    <a:pt x="1102" y="1653"/>
                    <a:pt x="1103" y="1653"/>
                  </a:cubicBezTo>
                  <a:moveTo>
                    <a:pt x="1103" y="1653"/>
                  </a:moveTo>
                  <a:cubicBezTo>
                    <a:pt x="1103" y="1653"/>
                    <a:pt x="1103" y="1653"/>
                    <a:pt x="1103" y="1653"/>
                  </a:cubicBezTo>
                  <a:cubicBezTo>
                    <a:pt x="1103" y="1653"/>
                    <a:pt x="1103" y="1653"/>
                    <a:pt x="1103" y="1653"/>
                  </a:cubicBezTo>
                  <a:cubicBezTo>
                    <a:pt x="1103" y="1653"/>
                    <a:pt x="1103" y="1653"/>
                    <a:pt x="1103" y="1653"/>
                  </a:cubicBezTo>
                  <a:moveTo>
                    <a:pt x="911" y="1582"/>
                  </a:moveTo>
                  <a:cubicBezTo>
                    <a:pt x="911" y="1582"/>
                    <a:pt x="911" y="1582"/>
                    <a:pt x="911" y="1582"/>
                  </a:cubicBezTo>
                  <a:cubicBezTo>
                    <a:pt x="911" y="1582"/>
                    <a:pt x="911" y="1582"/>
                    <a:pt x="911" y="1582"/>
                  </a:cubicBezTo>
                  <a:cubicBezTo>
                    <a:pt x="911" y="1582"/>
                    <a:pt x="911" y="1582"/>
                    <a:pt x="911" y="1582"/>
                  </a:cubicBezTo>
                  <a:moveTo>
                    <a:pt x="910" y="1582"/>
                  </a:moveTo>
                  <a:cubicBezTo>
                    <a:pt x="911" y="1582"/>
                    <a:pt x="911" y="1582"/>
                    <a:pt x="911" y="1582"/>
                  </a:cubicBezTo>
                  <a:cubicBezTo>
                    <a:pt x="911" y="1582"/>
                    <a:pt x="911" y="1582"/>
                    <a:pt x="910" y="1582"/>
                  </a:cubicBezTo>
                  <a:moveTo>
                    <a:pt x="1004" y="1576"/>
                  </a:moveTo>
                  <a:cubicBezTo>
                    <a:pt x="1003" y="1576"/>
                    <a:pt x="1003" y="1576"/>
                    <a:pt x="1002" y="1576"/>
                  </a:cubicBezTo>
                  <a:cubicBezTo>
                    <a:pt x="1003" y="1576"/>
                    <a:pt x="1003" y="1576"/>
                    <a:pt x="1004" y="1576"/>
                  </a:cubicBezTo>
                  <a:cubicBezTo>
                    <a:pt x="1004" y="1576"/>
                    <a:pt x="1004" y="1576"/>
                    <a:pt x="1004" y="1576"/>
                  </a:cubicBezTo>
                  <a:moveTo>
                    <a:pt x="1013" y="1549"/>
                  </a:moveTo>
                  <a:cubicBezTo>
                    <a:pt x="1013" y="1549"/>
                    <a:pt x="1013" y="1549"/>
                    <a:pt x="1013" y="1549"/>
                  </a:cubicBezTo>
                  <a:cubicBezTo>
                    <a:pt x="1013" y="1549"/>
                    <a:pt x="1013" y="1549"/>
                    <a:pt x="1013" y="1549"/>
                  </a:cubicBezTo>
                  <a:moveTo>
                    <a:pt x="963" y="1833"/>
                  </a:moveTo>
                  <a:cubicBezTo>
                    <a:pt x="962" y="1833"/>
                    <a:pt x="961" y="1834"/>
                    <a:pt x="959" y="1834"/>
                  </a:cubicBezTo>
                  <a:cubicBezTo>
                    <a:pt x="958" y="1834"/>
                    <a:pt x="957" y="1834"/>
                    <a:pt x="955" y="1835"/>
                  </a:cubicBezTo>
                  <a:cubicBezTo>
                    <a:pt x="954" y="1835"/>
                    <a:pt x="953" y="1835"/>
                    <a:pt x="952" y="1836"/>
                  </a:cubicBezTo>
                  <a:cubicBezTo>
                    <a:pt x="952" y="1836"/>
                    <a:pt x="951" y="1836"/>
                    <a:pt x="951" y="1836"/>
                  </a:cubicBezTo>
                  <a:cubicBezTo>
                    <a:pt x="949" y="1837"/>
                    <a:pt x="947" y="1838"/>
                    <a:pt x="944" y="1839"/>
                  </a:cubicBezTo>
                  <a:cubicBezTo>
                    <a:pt x="941" y="1840"/>
                    <a:pt x="935" y="1843"/>
                    <a:pt x="933" y="1843"/>
                  </a:cubicBezTo>
                  <a:cubicBezTo>
                    <a:pt x="933" y="1843"/>
                    <a:pt x="933" y="1843"/>
                    <a:pt x="933" y="1843"/>
                  </a:cubicBezTo>
                  <a:cubicBezTo>
                    <a:pt x="933" y="1842"/>
                    <a:pt x="931" y="1842"/>
                    <a:pt x="929" y="1841"/>
                  </a:cubicBezTo>
                  <a:cubicBezTo>
                    <a:pt x="927" y="1841"/>
                    <a:pt x="925" y="1841"/>
                    <a:pt x="922" y="1841"/>
                  </a:cubicBezTo>
                  <a:cubicBezTo>
                    <a:pt x="921" y="1841"/>
                    <a:pt x="919" y="1841"/>
                    <a:pt x="918" y="1841"/>
                  </a:cubicBezTo>
                  <a:cubicBezTo>
                    <a:pt x="913" y="1842"/>
                    <a:pt x="909" y="1843"/>
                    <a:pt x="906" y="1844"/>
                  </a:cubicBezTo>
                  <a:cubicBezTo>
                    <a:pt x="906" y="2067"/>
                    <a:pt x="906" y="2067"/>
                    <a:pt x="906" y="2067"/>
                  </a:cubicBezTo>
                  <a:cubicBezTo>
                    <a:pt x="1134" y="2067"/>
                    <a:pt x="1134" y="2067"/>
                    <a:pt x="1134" y="2067"/>
                  </a:cubicBezTo>
                  <a:cubicBezTo>
                    <a:pt x="1134" y="1983"/>
                    <a:pt x="1134" y="1983"/>
                    <a:pt x="1134" y="1983"/>
                  </a:cubicBezTo>
                  <a:cubicBezTo>
                    <a:pt x="1130" y="1984"/>
                    <a:pt x="1127" y="1986"/>
                    <a:pt x="1128" y="1987"/>
                  </a:cubicBezTo>
                  <a:cubicBezTo>
                    <a:pt x="1128" y="1987"/>
                    <a:pt x="1128" y="1988"/>
                    <a:pt x="1129" y="1988"/>
                  </a:cubicBezTo>
                  <a:cubicBezTo>
                    <a:pt x="1129" y="1988"/>
                    <a:pt x="1129" y="1988"/>
                    <a:pt x="1129" y="1988"/>
                  </a:cubicBezTo>
                  <a:cubicBezTo>
                    <a:pt x="1129" y="1988"/>
                    <a:pt x="1129" y="1988"/>
                    <a:pt x="1129" y="1988"/>
                  </a:cubicBezTo>
                  <a:cubicBezTo>
                    <a:pt x="1130" y="1988"/>
                    <a:pt x="1130" y="1988"/>
                    <a:pt x="1130" y="1989"/>
                  </a:cubicBezTo>
                  <a:cubicBezTo>
                    <a:pt x="1130" y="1989"/>
                    <a:pt x="1130" y="1990"/>
                    <a:pt x="1130" y="1991"/>
                  </a:cubicBezTo>
                  <a:cubicBezTo>
                    <a:pt x="1129" y="1993"/>
                    <a:pt x="1128" y="1997"/>
                    <a:pt x="1127" y="1998"/>
                  </a:cubicBezTo>
                  <a:cubicBezTo>
                    <a:pt x="1125" y="1999"/>
                    <a:pt x="1121" y="2002"/>
                    <a:pt x="1119" y="2005"/>
                  </a:cubicBezTo>
                  <a:cubicBezTo>
                    <a:pt x="1116" y="2008"/>
                    <a:pt x="1109" y="2014"/>
                    <a:pt x="1105" y="2017"/>
                  </a:cubicBezTo>
                  <a:cubicBezTo>
                    <a:pt x="1101" y="2020"/>
                    <a:pt x="1095" y="2023"/>
                    <a:pt x="1093" y="2023"/>
                  </a:cubicBezTo>
                  <a:cubicBezTo>
                    <a:pt x="1093" y="2023"/>
                    <a:pt x="1093" y="2023"/>
                    <a:pt x="1093" y="2023"/>
                  </a:cubicBezTo>
                  <a:cubicBezTo>
                    <a:pt x="1092" y="2023"/>
                    <a:pt x="1092" y="2023"/>
                    <a:pt x="1091" y="2023"/>
                  </a:cubicBezTo>
                  <a:cubicBezTo>
                    <a:pt x="1090" y="2023"/>
                    <a:pt x="1088" y="2023"/>
                    <a:pt x="1088" y="2024"/>
                  </a:cubicBezTo>
                  <a:cubicBezTo>
                    <a:pt x="1088" y="2024"/>
                    <a:pt x="1088" y="2025"/>
                    <a:pt x="1087" y="2025"/>
                  </a:cubicBezTo>
                  <a:cubicBezTo>
                    <a:pt x="1087" y="2025"/>
                    <a:pt x="1087" y="2025"/>
                    <a:pt x="1086" y="2025"/>
                  </a:cubicBezTo>
                  <a:cubicBezTo>
                    <a:pt x="1086" y="2024"/>
                    <a:pt x="1086" y="2024"/>
                    <a:pt x="1085" y="2024"/>
                  </a:cubicBezTo>
                  <a:cubicBezTo>
                    <a:pt x="1085" y="2024"/>
                    <a:pt x="1085" y="2024"/>
                    <a:pt x="1085" y="2025"/>
                  </a:cubicBezTo>
                  <a:cubicBezTo>
                    <a:pt x="1084" y="2025"/>
                    <a:pt x="1083" y="2025"/>
                    <a:pt x="1081" y="2025"/>
                  </a:cubicBezTo>
                  <a:cubicBezTo>
                    <a:pt x="1081" y="2025"/>
                    <a:pt x="1080" y="2025"/>
                    <a:pt x="1079" y="2025"/>
                  </a:cubicBezTo>
                  <a:cubicBezTo>
                    <a:pt x="1078" y="2025"/>
                    <a:pt x="1076" y="2024"/>
                    <a:pt x="1075" y="2024"/>
                  </a:cubicBezTo>
                  <a:cubicBezTo>
                    <a:pt x="1073" y="2024"/>
                    <a:pt x="1072" y="2025"/>
                    <a:pt x="1070" y="2025"/>
                  </a:cubicBezTo>
                  <a:cubicBezTo>
                    <a:pt x="1067" y="2026"/>
                    <a:pt x="1068" y="2027"/>
                    <a:pt x="1065" y="2027"/>
                  </a:cubicBezTo>
                  <a:cubicBezTo>
                    <a:pt x="1065" y="2027"/>
                    <a:pt x="1065" y="2027"/>
                    <a:pt x="1065" y="2027"/>
                  </a:cubicBezTo>
                  <a:cubicBezTo>
                    <a:pt x="1065" y="2027"/>
                    <a:pt x="1065" y="2027"/>
                    <a:pt x="1065" y="2027"/>
                  </a:cubicBezTo>
                  <a:cubicBezTo>
                    <a:pt x="1062" y="2027"/>
                    <a:pt x="1059" y="2027"/>
                    <a:pt x="1058" y="2028"/>
                  </a:cubicBezTo>
                  <a:cubicBezTo>
                    <a:pt x="1058" y="2028"/>
                    <a:pt x="1057" y="2029"/>
                    <a:pt x="1056" y="2029"/>
                  </a:cubicBezTo>
                  <a:cubicBezTo>
                    <a:pt x="1056" y="2029"/>
                    <a:pt x="1055" y="2028"/>
                    <a:pt x="1055" y="2028"/>
                  </a:cubicBezTo>
                  <a:cubicBezTo>
                    <a:pt x="1054" y="2027"/>
                    <a:pt x="1053" y="2026"/>
                    <a:pt x="1052" y="2026"/>
                  </a:cubicBezTo>
                  <a:cubicBezTo>
                    <a:pt x="1050" y="2026"/>
                    <a:pt x="1051" y="2025"/>
                    <a:pt x="1049" y="2025"/>
                  </a:cubicBezTo>
                  <a:cubicBezTo>
                    <a:pt x="1048" y="2025"/>
                    <a:pt x="1049" y="2024"/>
                    <a:pt x="1047" y="2021"/>
                  </a:cubicBezTo>
                  <a:cubicBezTo>
                    <a:pt x="1045" y="2019"/>
                    <a:pt x="1045" y="2018"/>
                    <a:pt x="1047" y="2018"/>
                  </a:cubicBezTo>
                  <a:cubicBezTo>
                    <a:pt x="1049" y="2018"/>
                    <a:pt x="1048" y="2016"/>
                    <a:pt x="1047" y="2014"/>
                  </a:cubicBezTo>
                  <a:cubicBezTo>
                    <a:pt x="1046" y="2012"/>
                    <a:pt x="1043" y="2009"/>
                    <a:pt x="1042" y="2005"/>
                  </a:cubicBezTo>
                  <a:cubicBezTo>
                    <a:pt x="1041" y="2003"/>
                    <a:pt x="1039" y="2000"/>
                    <a:pt x="1037" y="1998"/>
                  </a:cubicBezTo>
                  <a:cubicBezTo>
                    <a:pt x="1036" y="1997"/>
                    <a:pt x="1035" y="1996"/>
                    <a:pt x="1034" y="1995"/>
                  </a:cubicBezTo>
                  <a:cubicBezTo>
                    <a:pt x="1031" y="1992"/>
                    <a:pt x="1031" y="1987"/>
                    <a:pt x="1030" y="1984"/>
                  </a:cubicBezTo>
                  <a:cubicBezTo>
                    <a:pt x="1030" y="1981"/>
                    <a:pt x="1029" y="1979"/>
                    <a:pt x="1028" y="1977"/>
                  </a:cubicBezTo>
                  <a:cubicBezTo>
                    <a:pt x="1027" y="1975"/>
                    <a:pt x="1029" y="1972"/>
                    <a:pt x="1028" y="1970"/>
                  </a:cubicBezTo>
                  <a:cubicBezTo>
                    <a:pt x="1027" y="1967"/>
                    <a:pt x="1023" y="1963"/>
                    <a:pt x="1022" y="1960"/>
                  </a:cubicBezTo>
                  <a:cubicBezTo>
                    <a:pt x="1021" y="1957"/>
                    <a:pt x="1018" y="1953"/>
                    <a:pt x="1016" y="1951"/>
                  </a:cubicBezTo>
                  <a:cubicBezTo>
                    <a:pt x="1014" y="1949"/>
                    <a:pt x="1013" y="1947"/>
                    <a:pt x="1013" y="1945"/>
                  </a:cubicBezTo>
                  <a:cubicBezTo>
                    <a:pt x="1013" y="1945"/>
                    <a:pt x="1013" y="1945"/>
                    <a:pt x="1013" y="1945"/>
                  </a:cubicBezTo>
                  <a:cubicBezTo>
                    <a:pt x="1013" y="1944"/>
                    <a:pt x="1014" y="1940"/>
                    <a:pt x="1014" y="1939"/>
                  </a:cubicBezTo>
                  <a:cubicBezTo>
                    <a:pt x="1014" y="1938"/>
                    <a:pt x="1017" y="1935"/>
                    <a:pt x="1017" y="1933"/>
                  </a:cubicBezTo>
                  <a:cubicBezTo>
                    <a:pt x="1017" y="1930"/>
                    <a:pt x="1019" y="1926"/>
                    <a:pt x="1021" y="1924"/>
                  </a:cubicBezTo>
                  <a:cubicBezTo>
                    <a:pt x="1023" y="1922"/>
                    <a:pt x="1025" y="1920"/>
                    <a:pt x="1025" y="1917"/>
                  </a:cubicBezTo>
                  <a:cubicBezTo>
                    <a:pt x="1025" y="1914"/>
                    <a:pt x="1021" y="1910"/>
                    <a:pt x="1021" y="1908"/>
                  </a:cubicBezTo>
                  <a:cubicBezTo>
                    <a:pt x="1021" y="1905"/>
                    <a:pt x="1023" y="1904"/>
                    <a:pt x="1022" y="1903"/>
                  </a:cubicBezTo>
                  <a:cubicBezTo>
                    <a:pt x="1022" y="1902"/>
                    <a:pt x="1018" y="1896"/>
                    <a:pt x="1017" y="1893"/>
                  </a:cubicBezTo>
                  <a:cubicBezTo>
                    <a:pt x="1018" y="1893"/>
                    <a:pt x="1018" y="1893"/>
                    <a:pt x="1018" y="1893"/>
                  </a:cubicBezTo>
                  <a:cubicBezTo>
                    <a:pt x="1018" y="1893"/>
                    <a:pt x="1018" y="1893"/>
                    <a:pt x="1017" y="1893"/>
                  </a:cubicBezTo>
                  <a:cubicBezTo>
                    <a:pt x="1017" y="1893"/>
                    <a:pt x="1017" y="1893"/>
                    <a:pt x="1017" y="1893"/>
                  </a:cubicBezTo>
                  <a:cubicBezTo>
                    <a:pt x="1017" y="1891"/>
                    <a:pt x="1016" y="1889"/>
                    <a:pt x="1015" y="1888"/>
                  </a:cubicBezTo>
                  <a:cubicBezTo>
                    <a:pt x="1014" y="1886"/>
                    <a:pt x="1013" y="1884"/>
                    <a:pt x="1010" y="1883"/>
                  </a:cubicBezTo>
                  <a:cubicBezTo>
                    <a:pt x="1010" y="1882"/>
                    <a:pt x="1010" y="1882"/>
                    <a:pt x="1010" y="1882"/>
                  </a:cubicBezTo>
                  <a:cubicBezTo>
                    <a:pt x="1005" y="1880"/>
                    <a:pt x="1007" y="1879"/>
                    <a:pt x="1004" y="1877"/>
                  </a:cubicBezTo>
                  <a:cubicBezTo>
                    <a:pt x="1001" y="1874"/>
                    <a:pt x="1000" y="1873"/>
                    <a:pt x="1000" y="1872"/>
                  </a:cubicBezTo>
                  <a:cubicBezTo>
                    <a:pt x="1000" y="1872"/>
                    <a:pt x="996" y="1869"/>
                    <a:pt x="997" y="1868"/>
                  </a:cubicBezTo>
                  <a:cubicBezTo>
                    <a:pt x="998" y="1868"/>
                    <a:pt x="999" y="1867"/>
                    <a:pt x="999" y="1865"/>
                  </a:cubicBezTo>
                  <a:cubicBezTo>
                    <a:pt x="999" y="1864"/>
                    <a:pt x="1003" y="1864"/>
                    <a:pt x="1002" y="1863"/>
                  </a:cubicBezTo>
                  <a:cubicBezTo>
                    <a:pt x="1002" y="1863"/>
                    <a:pt x="999" y="1862"/>
                    <a:pt x="1000" y="1861"/>
                  </a:cubicBezTo>
                  <a:cubicBezTo>
                    <a:pt x="1000" y="1861"/>
                    <a:pt x="1001" y="1860"/>
                    <a:pt x="1001" y="1860"/>
                  </a:cubicBezTo>
                  <a:cubicBezTo>
                    <a:pt x="1002" y="1860"/>
                    <a:pt x="1003" y="1860"/>
                    <a:pt x="1004" y="1860"/>
                  </a:cubicBezTo>
                  <a:cubicBezTo>
                    <a:pt x="1005" y="1860"/>
                    <a:pt x="1007" y="1860"/>
                    <a:pt x="1009" y="1860"/>
                  </a:cubicBezTo>
                  <a:cubicBezTo>
                    <a:pt x="1007" y="1860"/>
                    <a:pt x="1004" y="1860"/>
                    <a:pt x="1004" y="1860"/>
                  </a:cubicBezTo>
                  <a:cubicBezTo>
                    <a:pt x="1003" y="1860"/>
                    <a:pt x="1002" y="1860"/>
                    <a:pt x="1001" y="1860"/>
                  </a:cubicBezTo>
                  <a:cubicBezTo>
                    <a:pt x="1002" y="1859"/>
                    <a:pt x="1002" y="1859"/>
                    <a:pt x="1001" y="1859"/>
                  </a:cubicBezTo>
                  <a:cubicBezTo>
                    <a:pt x="999" y="1859"/>
                    <a:pt x="999" y="1857"/>
                    <a:pt x="1001" y="1857"/>
                  </a:cubicBezTo>
                  <a:cubicBezTo>
                    <a:pt x="1003" y="1857"/>
                    <a:pt x="1003" y="1855"/>
                    <a:pt x="1002" y="1854"/>
                  </a:cubicBezTo>
                  <a:cubicBezTo>
                    <a:pt x="1002" y="1854"/>
                    <a:pt x="1002" y="1854"/>
                    <a:pt x="1002" y="1854"/>
                  </a:cubicBezTo>
                  <a:cubicBezTo>
                    <a:pt x="1002" y="1853"/>
                    <a:pt x="1003" y="1851"/>
                    <a:pt x="1003" y="1850"/>
                  </a:cubicBezTo>
                  <a:cubicBezTo>
                    <a:pt x="1004" y="1849"/>
                    <a:pt x="1003" y="1846"/>
                    <a:pt x="1002" y="1845"/>
                  </a:cubicBezTo>
                  <a:cubicBezTo>
                    <a:pt x="1002" y="1845"/>
                    <a:pt x="1001" y="1845"/>
                    <a:pt x="1001" y="1845"/>
                  </a:cubicBezTo>
                  <a:cubicBezTo>
                    <a:pt x="1001" y="1845"/>
                    <a:pt x="1001" y="1845"/>
                    <a:pt x="1000" y="1845"/>
                  </a:cubicBezTo>
                  <a:cubicBezTo>
                    <a:pt x="1000" y="1845"/>
                    <a:pt x="1000" y="1845"/>
                    <a:pt x="999" y="1845"/>
                  </a:cubicBezTo>
                  <a:cubicBezTo>
                    <a:pt x="999" y="1845"/>
                    <a:pt x="998" y="1845"/>
                    <a:pt x="997" y="1844"/>
                  </a:cubicBezTo>
                  <a:cubicBezTo>
                    <a:pt x="997" y="1843"/>
                    <a:pt x="996" y="1842"/>
                    <a:pt x="995" y="1842"/>
                  </a:cubicBezTo>
                  <a:cubicBezTo>
                    <a:pt x="994" y="1842"/>
                    <a:pt x="994" y="1842"/>
                    <a:pt x="994" y="1842"/>
                  </a:cubicBezTo>
                  <a:cubicBezTo>
                    <a:pt x="993" y="1843"/>
                    <a:pt x="988" y="1843"/>
                    <a:pt x="986" y="1843"/>
                  </a:cubicBezTo>
                  <a:cubicBezTo>
                    <a:pt x="985" y="1843"/>
                    <a:pt x="983" y="1844"/>
                    <a:pt x="981" y="1844"/>
                  </a:cubicBezTo>
                  <a:cubicBezTo>
                    <a:pt x="981" y="1844"/>
                    <a:pt x="981" y="1844"/>
                    <a:pt x="980" y="1844"/>
                  </a:cubicBezTo>
                  <a:cubicBezTo>
                    <a:pt x="979" y="1843"/>
                    <a:pt x="977" y="1841"/>
                    <a:pt x="977" y="1840"/>
                  </a:cubicBezTo>
                  <a:cubicBezTo>
                    <a:pt x="977" y="1839"/>
                    <a:pt x="975" y="1835"/>
                    <a:pt x="972" y="1835"/>
                  </a:cubicBezTo>
                  <a:cubicBezTo>
                    <a:pt x="969" y="1835"/>
                    <a:pt x="964" y="1834"/>
                    <a:pt x="963" y="1833"/>
                  </a:cubicBezTo>
                  <a:cubicBezTo>
                    <a:pt x="963" y="1833"/>
                    <a:pt x="963" y="1833"/>
                    <a:pt x="963" y="1833"/>
                  </a:cubicBezTo>
                  <a:cubicBezTo>
                    <a:pt x="963" y="1833"/>
                    <a:pt x="963" y="1833"/>
                    <a:pt x="963" y="1833"/>
                  </a:cubicBezTo>
                  <a:moveTo>
                    <a:pt x="1132" y="1723"/>
                  </a:moveTo>
                  <a:cubicBezTo>
                    <a:pt x="1129" y="1723"/>
                    <a:pt x="1129" y="1723"/>
                    <a:pt x="1129" y="1723"/>
                  </a:cubicBezTo>
                  <a:cubicBezTo>
                    <a:pt x="1130" y="1724"/>
                    <a:pt x="1131" y="1725"/>
                    <a:pt x="1131" y="1726"/>
                  </a:cubicBezTo>
                  <a:cubicBezTo>
                    <a:pt x="1132" y="1727"/>
                    <a:pt x="1133" y="1728"/>
                    <a:pt x="1134" y="1729"/>
                  </a:cubicBezTo>
                  <a:cubicBezTo>
                    <a:pt x="1134" y="1726"/>
                    <a:pt x="1134" y="1726"/>
                    <a:pt x="1134" y="1726"/>
                  </a:cubicBezTo>
                  <a:cubicBezTo>
                    <a:pt x="1133" y="1725"/>
                    <a:pt x="1133" y="1724"/>
                    <a:pt x="1133" y="1723"/>
                  </a:cubicBezTo>
                  <a:cubicBezTo>
                    <a:pt x="1132" y="1723"/>
                    <a:pt x="1132" y="1723"/>
                    <a:pt x="1132" y="1723"/>
                  </a:cubicBezTo>
                  <a:moveTo>
                    <a:pt x="1225" y="1720"/>
                  </a:moveTo>
                  <a:cubicBezTo>
                    <a:pt x="1225" y="1720"/>
                    <a:pt x="1224" y="1721"/>
                    <a:pt x="1224" y="1721"/>
                  </a:cubicBezTo>
                  <a:cubicBezTo>
                    <a:pt x="1224" y="1721"/>
                    <a:pt x="1223" y="1721"/>
                    <a:pt x="1223" y="1721"/>
                  </a:cubicBezTo>
                  <a:cubicBezTo>
                    <a:pt x="1223" y="1721"/>
                    <a:pt x="1223" y="1721"/>
                    <a:pt x="1223" y="1721"/>
                  </a:cubicBezTo>
                  <a:cubicBezTo>
                    <a:pt x="1223" y="1721"/>
                    <a:pt x="1223" y="1721"/>
                    <a:pt x="1223" y="1721"/>
                  </a:cubicBezTo>
                  <a:cubicBezTo>
                    <a:pt x="1222" y="1721"/>
                    <a:pt x="1222" y="1721"/>
                    <a:pt x="1221" y="1721"/>
                  </a:cubicBezTo>
                  <a:cubicBezTo>
                    <a:pt x="1221" y="1722"/>
                    <a:pt x="1220" y="1722"/>
                    <a:pt x="1219" y="1722"/>
                  </a:cubicBezTo>
                  <a:cubicBezTo>
                    <a:pt x="1219" y="1723"/>
                    <a:pt x="1219" y="1723"/>
                    <a:pt x="1219" y="1723"/>
                  </a:cubicBezTo>
                  <a:cubicBezTo>
                    <a:pt x="1232" y="1723"/>
                    <a:pt x="1232" y="1723"/>
                    <a:pt x="1232" y="1723"/>
                  </a:cubicBezTo>
                  <a:cubicBezTo>
                    <a:pt x="1231" y="1722"/>
                    <a:pt x="1230" y="1721"/>
                    <a:pt x="1229" y="1721"/>
                  </a:cubicBezTo>
                  <a:cubicBezTo>
                    <a:pt x="1229" y="1721"/>
                    <a:pt x="1229" y="1721"/>
                    <a:pt x="1229" y="1721"/>
                  </a:cubicBezTo>
                  <a:cubicBezTo>
                    <a:pt x="1229" y="1721"/>
                    <a:pt x="1228" y="1721"/>
                    <a:pt x="1227" y="1721"/>
                  </a:cubicBezTo>
                  <a:cubicBezTo>
                    <a:pt x="1226" y="1721"/>
                    <a:pt x="1226" y="1721"/>
                    <a:pt x="1225" y="1721"/>
                  </a:cubicBezTo>
                  <a:cubicBezTo>
                    <a:pt x="1225" y="1721"/>
                    <a:pt x="1225" y="1720"/>
                    <a:pt x="1225" y="1720"/>
                  </a:cubicBezTo>
                  <a:moveTo>
                    <a:pt x="1141" y="1682"/>
                  </a:moveTo>
                  <a:cubicBezTo>
                    <a:pt x="1141" y="1682"/>
                    <a:pt x="1141" y="1682"/>
                    <a:pt x="1141" y="1682"/>
                  </a:cubicBezTo>
                  <a:cubicBezTo>
                    <a:pt x="1140" y="1683"/>
                    <a:pt x="1138" y="1685"/>
                    <a:pt x="1136" y="1685"/>
                  </a:cubicBezTo>
                  <a:cubicBezTo>
                    <a:pt x="1136" y="1685"/>
                    <a:pt x="1136" y="1685"/>
                    <a:pt x="1136" y="1685"/>
                  </a:cubicBezTo>
                  <a:cubicBezTo>
                    <a:pt x="1136" y="1685"/>
                    <a:pt x="1136" y="1685"/>
                    <a:pt x="1136" y="1685"/>
                  </a:cubicBezTo>
                  <a:cubicBezTo>
                    <a:pt x="1135" y="1685"/>
                    <a:pt x="1135" y="1685"/>
                    <a:pt x="1134" y="1685"/>
                  </a:cubicBezTo>
                  <a:cubicBezTo>
                    <a:pt x="1134" y="1712"/>
                    <a:pt x="1134" y="1712"/>
                    <a:pt x="1134" y="1712"/>
                  </a:cubicBezTo>
                  <a:cubicBezTo>
                    <a:pt x="1135" y="1712"/>
                    <a:pt x="1135" y="1712"/>
                    <a:pt x="1136" y="1712"/>
                  </a:cubicBezTo>
                  <a:cubicBezTo>
                    <a:pt x="1136" y="1712"/>
                    <a:pt x="1137" y="1713"/>
                    <a:pt x="1138" y="1713"/>
                  </a:cubicBezTo>
                  <a:cubicBezTo>
                    <a:pt x="1138" y="1713"/>
                    <a:pt x="1138" y="1713"/>
                    <a:pt x="1138" y="1712"/>
                  </a:cubicBezTo>
                  <a:cubicBezTo>
                    <a:pt x="1138" y="1712"/>
                    <a:pt x="1138" y="1712"/>
                    <a:pt x="1139" y="1712"/>
                  </a:cubicBezTo>
                  <a:cubicBezTo>
                    <a:pt x="1140" y="1710"/>
                    <a:pt x="1143" y="1706"/>
                    <a:pt x="1143" y="1703"/>
                  </a:cubicBezTo>
                  <a:cubicBezTo>
                    <a:pt x="1143" y="1703"/>
                    <a:pt x="1144" y="1702"/>
                    <a:pt x="1144" y="1701"/>
                  </a:cubicBezTo>
                  <a:cubicBezTo>
                    <a:pt x="1145" y="1699"/>
                    <a:pt x="1148" y="1696"/>
                    <a:pt x="1148" y="1694"/>
                  </a:cubicBezTo>
                  <a:cubicBezTo>
                    <a:pt x="1148" y="1694"/>
                    <a:pt x="1148" y="1694"/>
                    <a:pt x="1148" y="1694"/>
                  </a:cubicBezTo>
                  <a:cubicBezTo>
                    <a:pt x="1148" y="1692"/>
                    <a:pt x="1149" y="1691"/>
                    <a:pt x="1149" y="1690"/>
                  </a:cubicBezTo>
                  <a:cubicBezTo>
                    <a:pt x="1148" y="1690"/>
                    <a:pt x="1148" y="1689"/>
                    <a:pt x="1149" y="1688"/>
                  </a:cubicBezTo>
                  <a:cubicBezTo>
                    <a:pt x="1150" y="1688"/>
                    <a:pt x="1151" y="1687"/>
                    <a:pt x="1151" y="1687"/>
                  </a:cubicBezTo>
                  <a:cubicBezTo>
                    <a:pt x="1151" y="1687"/>
                    <a:pt x="1150" y="1688"/>
                    <a:pt x="1149" y="1688"/>
                  </a:cubicBezTo>
                  <a:cubicBezTo>
                    <a:pt x="1149" y="1687"/>
                    <a:pt x="1149" y="1687"/>
                    <a:pt x="1148" y="1686"/>
                  </a:cubicBezTo>
                  <a:cubicBezTo>
                    <a:pt x="1147" y="1685"/>
                    <a:pt x="1151" y="1683"/>
                    <a:pt x="1150" y="1683"/>
                  </a:cubicBezTo>
                  <a:cubicBezTo>
                    <a:pt x="1150" y="1682"/>
                    <a:pt x="1149" y="1682"/>
                    <a:pt x="1149" y="1682"/>
                  </a:cubicBezTo>
                  <a:cubicBezTo>
                    <a:pt x="1148" y="1682"/>
                    <a:pt x="1147" y="1683"/>
                    <a:pt x="1146" y="1683"/>
                  </a:cubicBezTo>
                  <a:cubicBezTo>
                    <a:pt x="1145" y="1684"/>
                    <a:pt x="1145" y="1684"/>
                    <a:pt x="1145" y="1684"/>
                  </a:cubicBezTo>
                  <a:cubicBezTo>
                    <a:pt x="1144" y="1684"/>
                    <a:pt x="1144" y="1683"/>
                    <a:pt x="1143" y="1683"/>
                  </a:cubicBezTo>
                  <a:cubicBezTo>
                    <a:pt x="1142" y="1683"/>
                    <a:pt x="1142" y="1682"/>
                    <a:pt x="1141" y="1682"/>
                  </a:cubicBezTo>
                  <a:moveTo>
                    <a:pt x="1134" y="1629"/>
                  </a:moveTo>
                  <a:cubicBezTo>
                    <a:pt x="1134" y="1631"/>
                    <a:pt x="1134" y="1631"/>
                    <a:pt x="1134" y="1631"/>
                  </a:cubicBezTo>
                  <a:cubicBezTo>
                    <a:pt x="1135" y="1631"/>
                    <a:pt x="1136" y="1631"/>
                    <a:pt x="1136" y="1630"/>
                  </a:cubicBezTo>
                  <a:cubicBezTo>
                    <a:pt x="1136" y="1630"/>
                    <a:pt x="1135" y="1629"/>
                    <a:pt x="1134" y="1629"/>
                  </a:cubicBezTo>
                  <a:moveTo>
                    <a:pt x="1164" y="1624"/>
                  </a:moveTo>
                  <a:cubicBezTo>
                    <a:pt x="1163" y="1624"/>
                    <a:pt x="1162" y="1624"/>
                    <a:pt x="1160" y="1625"/>
                  </a:cubicBezTo>
                  <a:cubicBezTo>
                    <a:pt x="1158" y="1625"/>
                    <a:pt x="1157" y="1625"/>
                    <a:pt x="1156" y="1626"/>
                  </a:cubicBezTo>
                  <a:cubicBezTo>
                    <a:pt x="1153" y="1626"/>
                    <a:pt x="1151" y="1627"/>
                    <a:pt x="1149" y="1627"/>
                  </a:cubicBezTo>
                  <a:cubicBezTo>
                    <a:pt x="1146" y="1627"/>
                    <a:pt x="1142" y="1630"/>
                    <a:pt x="1142" y="1631"/>
                  </a:cubicBezTo>
                  <a:cubicBezTo>
                    <a:pt x="1142" y="1631"/>
                    <a:pt x="1142" y="1635"/>
                    <a:pt x="1146" y="1635"/>
                  </a:cubicBezTo>
                  <a:cubicBezTo>
                    <a:pt x="1146" y="1635"/>
                    <a:pt x="1146" y="1635"/>
                    <a:pt x="1146" y="1635"/>
                  </a:cubicBezTo>
                  <a:cubicBezTo>
                    <a:pt x="1147" y="1635"/>
                    <a:pt x="1147" y="1635"/>
                    <a:pt x="1147" y="1635"/>
                  </a:cubicBezTo>
                  <a:cubicBezTo>
                    <a:pt x="1151" y="1635"/>
                    <a:pt x="1152" y="1635"/>
                    <a:pt x="1152" y="1636"/>
                  </a:cubicBezTo>
                  <a:cubicBezTo>
                    <a:pt x="1152" y="1636"/>
                    <a:pt x="1151" y="1636"/>
                    <a:pt x="1151" y="1636"/>
                  </a:cubicBezTo>
                  <a:cubicBezTo>
                    <a:pt x="1150" y="1636"/>
                    <a:pt x="1150" y="1636"/>
                    <a:pt x="1149" y="1636"/>
                  </a:cubicBezTo>
                  <a:cubicBezTo>
                    <a:pt x="1149" y="1636"/>
                    <a:pt x="1148" y="1636"/>
                    <a:pt x="1148" y="1636"/>
                  </a:cubicBezTo>
                  <a:cubicBezTo>
                    <a:pt x="1146" y="1636"/>
                    <a:pt x="1145" y="1636"/>
                    <a:pt x="1144" y="1637"/>
                  </a:cubicBezTo>
                  <a:cubicBezTo>
                    <a:pt x="1142" y="1638"/>
                    <a:pt x="1141" y="1637"/>
                    <a:pt x="1139" y="1638"/>
                  </a:cubicBezTo>
                  <a:cubicBezTo>
                    <a:pt x="1138" y="1639"/>
                    <a:pt x="1136" y="1640"/>
                    <a:pt x="1136" y="1640"/>
                  </a:cubicBezTo>
                  <a:cubicBezTo>
                    <a:pt x="1135" y="1640"/>
                    <a:pt x="1135" y="1639"/>
                    <a:pt x="1134" y="1639"/>
                  </a:cubicBezTo>
                  <a:cubicBezTo>
                    <a:pt x="1134" y="1639"/>
                    <a:pt x="1136" y="1636"/>
                    <a:pt x="1134" y="1636"/>
                  </a:cubicBezTo>
                  <a:cubicBezTo>
                    <a:pt x="1134" y="1636"/>
                    <a:pt x="1134" y="1636"/>
                    <a:pt x="1134" y="1636"/>
                  </a:cubicBezTo>
                  <a:cubicBezTo>
                    <a:pt x="1134" y="1654"/>
                    <a:pt x="1134" y="1654"/>
                    <a:pt x="1134" y="1654"/>
                  </a:cubicBezTo>
                  <a:cubicBezTo>
                    <a:pt x="1135" y="1654"/>
                    <a:pt x="1136" y="1654"/>
                    <a:pt x="1136" y="1654"/>
                  </a:cubicBezTo>
                  <a:cubicBezTo>
                    <a:pt x="1137" y="1654"/>
                    <a:pt x="1138" y="1654"/>
                    <a:pt x="1139" y="1654"/>
                  </a:cubicBezTo>
                  <a:cubicBezTo>
                    <a:pt x="1147" y="1655"/>
                    <a:pt x="1145" y="1656"/>
                    <a:pt x="1148" y="1656"/>
                  </a:cubicBezTo>
                  <a:cubicBezTo>
                    <a:pt x="1150" y="1656"/>
                    <a:pt x="1151" y="1658"/>
                    <a:pt x="1153" y="1658"/>
                  </a:cubicBezTo>
                  <a:cubicBezTo>
                    <a:pt x="1153" y="1658"/>
                    <a:pt x="1153" y="1658"/>
                    <a:pt x="1153" y="1658"/>
                  </a:cubicBezTo>
                  <a:cubicBezTo>
                    <a:pt x="1153" y="1658"/>
                    <a:pt x="1153" y="1658"/>
                    <a:pt x="1153" y="1658"/>
                  </a:cubicBezTo>
                  <a:cubicBezTo>
                    <a:pt x="1156" y="1658"/>
                    <a:pt x="1157" y="1660"/>
                    <a:pt x="1160" y="1660"/>
                  </a:cubicBezTo>
                  <a:cubicBezTo>
                    <a:pt x="1160" y="1660"/>
                    <a:pt x="1160" y="1660"/>
                    <a:pt x="1160" y="1660"/>
                  </a:cubicBezTo>
                  <a:cubicBezTo>
                    <a:pt x="1161" y="1660"/>
                    <a:pt x="1162" y="1660"/>
                    <a:pt x="1164" y="1660"/>
                  </a:cubicBezTo>
                  <a:cubicBezTo>
                    <a:pt x="1165" y="1660"/>
                    <a:pt x="1166" y="1660"/>
                    <a:pt x="1167" y="1660"/>
                  </a:cubicBezTo>
                  <a:cubicBezTo>
                    <a:pt x="1168" y="1660"/>
                    <a:pt x="1169" y="1660"/>
                    <a:pt x="1170" y="1660"/>
                  </a:cubicBezTo>
                  <a:cubicBezTo>
                    <a:pt x="1170" y="1660"/>
                    <a:pt x="1170" y="1660"/>
                    <a:pt x="1171" y="1660"/>
                  </a:cubicBezTo>
                  <a:cubicBezTo>
                    <a:pt x="1173" y="1660"/>
                    <a:pt x="1178" y="1659"/>
                    <a:pt x="1180" y="1657"/>
                  </a:cubicBezTo>
                  <a:cubicBezTo>
                    <a:pt x="1181" y="1657"/>
                    <a:pt x="1181" y="1656"/>
                    <a:pt x="1181" y="1656"/>
                  </a:cubicBezTo>
                  <a:cubicBezTo>
                    <a:pt x="1182" y="1653"/>
                    <a:pt x="1180" y="1654"/>
                    <a:pt x="1179" y="1651"/>
                  </a:cubicBezTo>
                  <a:cubicBezTo>
                    <a:pt x="1178" y="1648"/>
                    <a:pt x="1174" y="1648"/>
                    <a:pt x="1170" y="1647"/>
                  </a:cubicBezTo>
                  <a:cubicBezTo>
                    <a:pt x="1170" y="1646"/>
                    <a:pt x="1169" y="1646"/>
                    <a:pt x="1169" y="1646"/>
                  </a:cubicBezTo>
                  <a:cubicBezTo>
                    <a:pt x="1166" y="1643"/>
                    <a:pt x="1162" y="1640"/>
                    <a:pt x="1158" y="1639"/>
                  </a:cubicBezTo>
                  <a:cubicBezTo>
                    <a:pt x="1154" y="1638"/>
                    <a:pt x="1154" y="1636"/>
                    <a:pt x="1154" y="1636"/>
                  </a:cubicBezTo>
                  <a:cubicBezTo>
                    <a:pt x="1153" y="1636"/>
                    <a:pt x="1153" y="1636"/>
                    <a:pt x="1153" y="1636"/>
                  </a:cubicBezTo>
                  <a:cubicBezTo>
                    <a:pt x="1153" y="1635"/>
                    <a:pt x="1154" y="1635"/>
                    <a:pt x="1155" y="1635"/>
                  </a:cubicBezTo>
                  <a:cubicBezTo>
                    <a:pt x="1155" y="1635"/>
                    <a:pt x="1155" y="1635"/>
                    <a:pt x="1155" y="1635"/>
                  </a:cubicBezTo>
                  <a:cubicBezTo>
                    <a:pt x="1155" y="1635"/>
                    <a:pt x="1155" y="1635"/>
                    <a:pt x="1155" y="1635"/>
                  </a:cubicBezTo>
                  <a:cubicBezTo>
                    <a:pt x="1157" y="1635"/>
                    <a:pt x="1158" y="1635"/>
                    <a:pt x="1158" y="1634"/>
                  </a:cubicBezTo>
                  <a:cubicBezTo>
                    <a:pt x="1158" y="1633"/>
                    <a:pt x="1158" y="1633"/>
                    <a:pt x="1158" y="1633"/>
                  </a:cubicBezTo>
                  <a:cubicBezTo>
                    <a:pt x="1158" y="1633"/>
                    <a:pt x="1158" y="1633"/>
                    <a:pt x="1158" y="1633"/>
                  </a:cubicBezTo>
                  <a:cubicBezTo>
                    <a:pt x="1158" y="1631"/>
                    <a:pt x="1161" y="1631"/>
                    <a:pt x="1161" y="1631"/>
                  </a:cubicBezTo>
                  <a:cubicBezTo>
                    <a:pt x="1161" y="1631"/>
                    <a:pt x="1161" y="1631"/>
                    <a:pt x="1161" y="1631"/>
                  </a:cubicBezTo>
                  <a:cubicBezTo>
                    <a:pt x="1161" y="1630"/>
                    <a:pt x="1159" y="1629"/>
                    <a:pt x="1159" y="1628"/>
                  </a:cubicBezTo>
                  <a:cubicBezTo>
                    <a:pt x="1159" y="1628"/>
                    <a:pt x="1159" y="1628"/>
                    <a:pt x="1159" y="1628"/>
                  </a:cubicBezTo>
                  <a:cubicBezTo>
                    <a:pt x="1160" y="1628"/>
                    <a:pt x="1166" y="1626"/>
                    <a:pt x="1166" y="1625"/>
                  </a:cubicBezTo>
                  <a:cubicBezTo>
                    <a:pt x="1166" y="1625"/>
                    <a:pt x="1166" y="1625"/>
                    <a:pt x="1166" y="1625"/>
                  </a:cubicBezTo>
                  <a:cubicBezTo>
                    <a:pt x="1166" y="1624"/>
                    <a:pt x="1165" y="1624"/>
                    <a:pt x="1164" y="1624"/>
                  </a:cubicBezTo>
                  <a:moveTo>
                    <a:pt x="698" y="1489"/>
                  </a:moveTo>
                  <a:cubicBezTo>
                    <a:pt x="697" y="1489"/>
                    <a:pt x="696" y="1488"/>
                    <a:pt x="695" y="1488"/>
                  </a:cubicBezTo>
                  <a:cubicBezTo>
                    <a:pt x="693" y="1486"/>
                    <a:pt x="692" y="1487"/>
                    <a:pt x="690" y="1486"/>
                  </a:cubicBezTo>
                  <a:cubicBezTo>
                    <a:pt x="688" y="1484"/>
                    <a:pt x="691" y="1483"/>
                    <a:pt x="691" y="1482"/>
                  </a:cubicBezTo>
                  <a:cubicBezTo>
                    <a:pt x="691" y="1481"/>
                    <a:pt x="693" y="1481"/>
                    <a:pt x="695" y="1481"/>
                  </a:cubicBezTo>
                  <a:cubicBezTo>
                    <a:pt x="698" y="1481"/>
                    <a:pt x="701" y="1481"/>
                    <a:pt x="701" y="1483"/>
                  </a:cubicBezTo>
                  <a:cubicBezTo>
                    <a:pt x="703" y="1485"/>
                    <a:pt x="706" y="1484"/>
                    <a:pt x="705" y="1486"/>
                  </a:cubicBezTo>
                  <a:cubicBezTo>
                    <a:pt x="705" y="1487"/>
                    <a:pt x="701" y="1489"/>
                    <a:pt x="698" y="1489"/>
                  </a:cubicBezTo>
                  <a:moveTo>
                    <a:pt x="906" y="1382"/>
                  </a:moveTo>
                  <a:cubicBezTo>
                    <a:pt x="904" y="1382"/>
                    <a:pt x="903" y="1383"/>
                    <a:pt x="898" y="1383"/>
                  </a:cubicBezTo>
                  <a:cubicBezTo>
                    <a:pt x="891" y="1383"/>
                    <a:pt x="890" y="1385"/>
                    <a:pt x="893" y="1385"/>
                  </a:cubicBezTo>
                  <a:cubicBezTo>
                    <a:pt x="894" y="1385"/>
                    <a:pt x="894" y="1385"/>
                    <a:pt x="895" y="1384"/>
                  </a:cubicBezTo>
                  <a:cubicBezTo>
                    <a:pt x="896" y="1384"/>
                    <a:pt x="897" y="1384"/>
                    <a:pt x="899" y="1384"/>
                  </a:cubicBezTo>
                  <a:cubicBezTo>
                    <a:pt x="903" y="1384"/>
                    <a:pt x="907" y="1385"/>
                    <a:pt x="904" y="1386"/>
                  </a:cubicBezTo>
                  <a:cubicBezTo>
                    <a:pt x="902" y="1387"/>
                    <a:pt x="894" y="1388"/>
                    <a:pt x="891" y="1388"/>
                  </a:cubicBezTo>
                  <a:cubicBezTo>
                    <a:pt x="888" y="1388"/>
                    <a:pt x="882" y="1390"/>
                    <a:pt x="884" y="1391"/>
                  </a:cubicBezTo>
                  <a:cubicBezTo>
                    <a:pt x="884" y="1391"/>
                    <a:pt x="884" y="1391"/>
                    <a:pt x="885" y="1391"/>
                  </a:cubicBezTo>
                  <a:cubicBezTo>
                    <a:pt x="887" y="1391"/>
                    <a:pt x="890" y="1389"/>
                    <a:pt x="893" y="1389"/>
                  </a:cubicBezTo>
                  <a:cubicBezTo>
                    <a:pt x="893" y="1389"/>
                    <a:pt x="893" y="1389"/>
                    <a:pt x="893" y="1389"/>
                  </a:cubicBezTo>
                  <a:cubicBezTo>
                    <a:pt x="897" y="1389"/>
                    <a:pt x="899" y="1392"/>
                    <a:pt x="896" y="1392"/>
                  </a:cubicBezTo>
                  <a:cubicBezTo>
                    <a:pt x="892" y="1392"/>
                    <a:pt x="886" y="1393"/>
                    <a:pt x="887" y="1396"/>
                  </a:cubicBezTo>
                  <a:cubicBezTo>
                    <a:pt x="888" y="1399"/>
                    <a:pt x="877" y="1400"/>
                    <a:pt x="877" y="1402"/>
                  </a:cubicBezTo>
                  <a:cubicBezTo>
                    <a:pt x="878" y="1404"/>
                    <a:pt x="877" y="1408"/>
                    <a:pt x="874" y="1409"/>
                  </a:cubicBezTo>
                  <a:cubicBezTo>
                    <a:pt x="872" y="1410"/>
                    <a:pt x="873" y="1411"/>
                    <a:pt x="874" y="1411"/>
                  </a:cubicBezTo>
                  <a:cubicBezTo>
                    <a:pt x="875" y="1411"/>
                    <a:pt x="877" y="1410"/>
                    <a:pt x="878" y="1409"/>
                  </a:cubicBezTo>
                  <a:cubicBezTo>
                    <a:pt x="878" y="1408"/>
                    <a:pt x="880" y="1408"/>
                    <a:pt x="881" y="1408"/>
                  </a:cubicBezTo>
                  <a:cubicBezTo>
                    <a:pt x="885" y="1408"/>
                    <a:pt x="889" y="1409"/>
                    <a:pt x="888" y="1410"/>
                  </a:cubicBezTo>
                  <a:cubicBezTo>
                    <a:pt x="888" y="1411"/>
                    <a:pt x="888" y="1411"/>
                    <a:pt x="887" y="1411"/>
                  </a:cubicBezTo>
                  <a:cubicBezTo>
                    <a:pt x="886" y="1411"/>
                    <a:pt x="886" y="1411"/>
                    <a:pt x="885" y="1411"/>
                  </a:cubicBezTo>
                  <a:cubicBezTo>
                    <a:pt x="884" y="1411"/>
                    <a:pt x="884" y="1411"/>
                    <a:pt x="883" y="1411"/>
                  </a:cubicBezTo>
                  <a:cubicBezTo>
                    <a:pt x="882" y="1411"/>
                    <a:pt x="881" y="1411"/>
                    <a:pt x="881" y="1412"/>
                  </a:cubicBezTo>
                  <a:cubicBezTo>
                    <a:pt x="881" y="1413"/>
                    <a:pt x="883" y="1414"/>
                    <a:pt x="886" y="1414"/>
                  </a:cubicBezTo>
                  <a:cubicBezTo>
                    <a:pt x="887" y="1414"/>
                    <a:pt x="889" y="1413"/>
                    <a:pt x="890" y="1413"/>
                  </a:cubicBezTo>
                  <a:cubicBezTo>
                    <a:pt x="890" y="1413"/>
                    <a:pt x="890" y="1413"/>
                    <a:pt x="890" y="1413"/>
                  </a:cubicBezTo>
                  <a:cubicBezTo>
                    <a:pt x="892" y="1413"/>
                    <a:pt x="896" y="1417"/>
                    <a:pt x="893" y="1417"/>
                  </a:cubicBezTo>
                  <a:cubicBezTo>
                    <a:pt x="892" y="1417"/>
                    <a:pt x="892" y="1417"/>
                    <a:pt x="892" y="1417"/>
                  </a:cubicBezTo>
                  <a:cubicBezTo>
                    <a:pt x="890" y="1417"/>
                    <a:pt x="889" y="1417"/>
                    <a:pt x="888" y="1417"/>
                  </a:cubicBezTo>
                  <a:cubicBezTo>
                    <a:pt x="886" y="1417"/>
                    <a:pt x="885" y="1417"/>
                    <a:pt x="883" y="1417"/>
                  </a:cubicBezTo>
                  <a:cubicBezTo>
                    <a:pt x="881" y="1417"/>
                    <a:pt x="880" y="1417"/>
                    <a:pt x="878" y="1418"/>
                  </a:cubicBezTo>
                  <a:cubicBezTo>
                    <a:pt x="877" y="1418"/>
                    <a:pt x="876" y="1418"/>
                    <a:pt x="875" y="1418"/>
                  </a:cubicBezTo>
                  <a:cubicBezTo>
                    <a:pt x="875" y="1418"/>
                    <a:pt x="874" y="1418"/>
                    <a:pt x="874" y="1418"/>
                  </a:cubicBezTo>
                  <a:cubicBezTo>
                    <a:pt x="873" y="1418"/>
                    <a:pt x="873" y="1418"/>
                    <a:pt x="872" y="1418"/>
                  </a:cubicBezTo>
                  <a:cubicBezTo>
                    <a:pt x="872" y="1418"/>
                    <a:pt x="871" y="1418"/>
                    <a:pt x="871" y="1418"/>
                  </a:cubicBezTo>
                  <a:cubicBezTo>
                    <a:pt x="869" y="1420"/>
                    <a:pt x="875" y="1420"/>
                    <a:pt x="875" y="1421"/>
                  </a:cubicBezTo>
                  <a:cubicBezTo>
                    <a:pt x="875" y="1422"/>
                    <a:pt x="880" y="1423"/>
                    <a:pt x="884" y="1423"/>
                  </a:cubicBezTo>
                  <a:cubicBezTo>
                    <a:pt x="884" y="1423"/>
                    <a:pt x="884" y="1423"/>
                    <a:pt x="884" y="1423"/>
                  </a:cubicBezTo>
                  <a:cubicBezTo>
                    <a:pt x="884" y="1423"/>
                    <a:pt x="884" y="1423"/>
                    <a:pt x="884" y="1423"/>
                  </a:cubicBezTo>
                  <a:cubicBezTo>
                    <a:pt x="887" y="1423"/>
                    <a:pt x="890" y="1429"/>
                    <a:pt x="886" y="1430"/>
                  </a:cubicBezTo>
                  <a:cubicBezTo>
                    <a:pt x="885" y="1431"/>
                    <a:pt x="884" y="1431"/>
                    <a:pt x="883" y="1431"/>
                  </a:cubicBezTo>
                  <a:cubicBezTo>
                    <a:pt x="882" y="1431"/>
                    <a:pt x="882" y="1431"/>
                    <a:pt x="881" y="1431"/>
                  </a:cubicBezTo>
                  <a:cubicBezTo>
                    <a:pt x="881" y="1431"/>
                    <a:pt x="880" y="1431"/>
                    <a:pt x="880" y="1431"/>
                  </a:cubicBezTo>
                  <a:cubicBezTo>
                    <a:pt x="879" y="1431"/>
                    <a:pt x="878" y="1431"/>
                    <a:pt x="877" y="1432"/>
                  </a:cubicBezTo>
                  <a:cubicBezTo>
                    <a:pt x="875" y="1434"/>
                    <a:pt x="882" y="1436"/>
                    <a:pt x="885" y="1436"/>
                  </a:cubicBezTo>
                  <a:cubicBezTo>
                    <a:pt x="886" y="1436"/>
                    <a:pt x="886" y="1436"/>
                    <a:pt x="886" y="1436"/>
                  </a:cubicBezTo>
                  <a:cubicBezTo>
                    <a:pt x="887" y="1436"/>
                    <a:pt x="887" y="1436"/>
                    <a:pt x="887" y="1436"/>
                  </a:cubicBezTo>
                  <a:cubicBezTo>
                    <a:pt x="888" y="1436"/>
                    <a:pt x="888" y="1437"/>
                    <a:pt x="888" y="1438"/>
                  </a:cubicBezTo>
                  <a:cubicBezTo>
                    <a:pt x="887" y="1438"/>
                    <a:pt x="886" y="1439"/>
                    <a:pt x="885" y="1439"/>
                  </a:cubicBezTo>
                  <a:cubicBezTo>
                    <a:pt x="885" y="1439"/>
                    <a:pt x="885" y="1439"/>
                    <a:pt x="885" y="1439"/>
                  </a:cubicBezTo>
                  <a:cubicBezTo>
                    <a:pt x="884" y="1439"/>
                    <a:pt x="882" y="1439"/>
                    <a:pt x="881" y="1439"/>
                  </a:cubicBezTo>
                  <a:cubicBezTo>
                    <a:pt x="877" y="1439"/>
                    <a:pt x="872" y="1439"/>
                    <a:pt x="873" y="1440"/>
                  </a:cubicBezTo>
                  <a:cubicBezTo>
                    <a:pt x="874" y="1442"/>
                    <a:pt x="883" y="1443"/>
                    <a:pt x="880" y="1445"/>
                  </a:cubicBezTo>
                  <a:cubicBezTo>
                    <a:pt x="876" y="1447"/>
                    <a:pt x="874" y="1446"/>
                    <a:pt x="870" y="1447"/>
                  </a:cubicBezTo>
                  <a:cubicBezTo>
                    <a:pt x="870" y="1447"/>
                    <a:pt x="870" y="1447"/>
                    <a:pt x="869" y="1447"/>
                  </a:cubicBezTo>
                  <a:cubicBezTo>
                    <a:pt x="868" y="1447"/>
                    <a:pt x="866" y="1447"/>
                    <a:pt x="864" y="1446"/>
                  </a:cubicBezTo>
                  <a:cubicBezTo>
                    <a:pt x="862" y="1445"/>
                    <a:pt x="861" y="1445"/>
                    <a:pt x="860" y="1445"/>
                  </a:cubicBezTo>
                  <a:cubicBezTo>
                    <a:pt x="859" y="1445"/>
                    <a:pt x="859" y="1445"/>
                    <a:pt x="859" y="1445"/>
                  </a:cubicBezTo>
                  <a:cubicBezTo>
                    <a:pt x="857" y="1446"/>
                    <a:pt x="862" y="1448"/>
                    <a:pt x="856" y="1448"/>
                  </a:cubicBezTo>
                  <a:cubicBezTo>
                    <a:pt x="852" y="1449"/>
                    <a:pt x="853" y="1452"/>
                    <a:pt x="856" y="1452"/>
                  </a:cubicBezTo>
                  <a:cubicBezTo>
                    <a:pt x="857" y="1452"/>
                    <a:pt x="858" y="1451"/>
                    <a:pt x="859" y="1451"/>
                  </a:cubicBezTo>
                  <a:cubicBezTo>
                    <a:pt x="861" y="1450"/>
                    <a:pt x="864" y="1450"/>
                    <a:pt x="867" y="1450"/>
                  </a:cubicBezTo>
                  <a:cubicBezTo>
                    <a:pt x="870" y="1450"/>
                    <a:pt x="872" y="1450"/>
                    <a:pt x="872" y="1451"/>
                  </a:cubicBezTo>
                  <a:cubicBezTo>
                    <a:pt x="871" y="1452"/>
                    <a:pt x="871" y="1455"/>
                    <a:pt x="868" y="1455"/>
                  </a:cubicBezTo>
                  <a:cubicBezTo>
                    <a:pt x="867" y="1455"/>
                    <a:pt x="867" y="1455"/>
                    <a:pt x="866" y="1455"/>
                  </a:cubicBezTo>
                  <a:cubicBezTo>
                    <a:pt x="864" y="1455"/>
                    <a:pt x="861" y="1454"/>
                    <a:pt x="859" y="1454"/>
                  </a:cubicBezTo>
                  <a:cubicBezTo>
                    <a:pt x="858" y="1454"/>
                    <a:pt x="858" y="1454"/>
                    <a:pt x="858" y="1455"/>
                  </a:cubicBezTo>
                  <a:cubicBezTo>
                    <a:pt x="859" y="1457"/>
                    <a:pt x="874" y="1462"/>
                    <a:pt x="872" y="1464"/>
                  </a:cubicBezTo>
                  <a:cubicBezTo>
                    <a:pt x="870" y="1466"/>
                    <a:pt x="874" y="1469"/>
                    <a:pt x="870" y="1470"/>
                  </a:cubicBezTo>
                  <a:cubicBezTo>
                    <a:pt x="868" y="1470"/>
                    <a:pt x="867" y="1470"/>
                    <a:pt x="866" y="1470"/>
                  </a:cubicBezTo>
                  <a:cubicBezTo>
                    <a:pt x="863" y="1470"/>
                    <a:pt x="860" y="1469"/>
                    <a:pt x="858" y="1467"/>
                  </a:cubicBezTo>
                  <a:cubicBezTo>
                    <a:pt x="856" y="1465"/>
                    <a:pt x="853" y="1464"/>
                    <a:pt x="852" y="1464"/>
                  </a:cubicBezTo>
                  <a:cubicBezTo>
                    <a:pt x="851" y="1464"/>
                    <a:pt x="850" y="1464"/>
                    <a:pt x="850" y="1465"/>
                  </a:cubicBezTo>
                  <a:cubicBezTo>
                    <a:pt x="851" y="1468"/>
                    <a:pt x="852" y="1469"/>
                    <a:pt x="849" y="1469"/>
                  </a:cubicBezTo>
                  <a:cubicBezTo>
                    <a:pt x="847" y="1470"/>
                    <a:pt x="844" y="1473"/>
                    <a:pt x="846" y="1473"/>
                  </a:cubicBezTo>
                  <a:cubicBezTo>
                    <a:pt x="846" y="1473"/>
                    <a:pt x="847" y="1472"/>
                    <a:pt x="847" y="1472"/>
                  </a:cubicBezTo>
                  <a:cubicBezTo>
                    <a:pt x="848" y="1472"/>
                    <a:pt x="850" y="1471"/>
                    <a:pt x="851" y="1471"/>
                  </a:cubicBezTo>
                  <a:cubicBezTo>
                    <a:pt x="854" y="1471"/>
                    <a:pt x="857" y="1472"/>
                    <a:pt x="859" y="1473"/>
                  </a:cubicBezTo>
                  <a:cubicBezTo>
                    <a:pt x="860" y="1473"/>
                    <a:pt x="861" y="1473"/>
                    <a:pt x="863" y="1473"/>
                  </a:cubicBezTo>
                  <a:cubicBezTo>
                    <a:pt x="865" y="1473"/>
                    <a:pt x="867" y="1473"/>
                    <a:pt x="869" y="1472"/>
                  </a:cubicBezTo>
                  <a:cubicBezTo>
                    <a:pt x="869" y="1472"/>
                    <a:pt x="870" y="1472"/>
                    <a:pt x="870" y="1472"/>
                  </a:cubicBezTo>
                  <a:cubicBezTo>
                    <a:pt x="871" y="1472"/>
                    <a:pt x="869" y="1473"/>
                    <a:pt x="867" y="1474"/>
                  </a:cubicBezTo>
                  <a:cubicBezTo>
                    <a:pt x="863" y="1476"/>
                    <a:pt x="855" y="1479"/>
                    <a:pt x="851" y="1481"/>
                  </a:cubicBezTo>
                  <a:cubicBezTo>
                    <a:pt x="847" y="1484"/>
                    <a:pt x="836" y="1486"/>
                    <a:pt x="831" y="1486"/>
                  </a:cubicBezTo>
                  <a:cubicBezTo>
                    <a:pt x="827" y="1487"/>
                    <a:pt x="828" y="1488"/>
                    <a:pt x="823" y="1488"/>
                  </a:cubicBezTo>
                  <a:cubicBezTo>
                    <a:pt x="820" y="1488"/>
                    <a:pt x="821" y="1490"/>
                    <a:pt x="819" y="1490"/>
                  </a:cubicBezTo>
                  <a:cubicBezTo>
                    <a:pt x="819" y="1490"/>
                    <a:pt x="819" y="1490"/>
                    <a:pt x="818" y="1489"/>
                  </a:cubicBezTo>
                  <a:cubicBezTo>
                    <a:pt x="816" y="1489"/>
                    <a:pt x="815" y="1489"/>
                    <a:pt x="815" y="1489"/>
                  </a:cubicBezTo>
                  <a:cubicBezTo>
                    <a:pt x="813" y="1489"/>
                    <a:pt x="812" y="1490"/>
                    <a:pt x="812" y="1491"/>
                  </a:cubicBezTo>
                  <a:cubicBezTo>
                    <a:pt x="813" y="1493"/>
                    <a:pt x="807" y="1493"/>
                    <a:pt x="805" y="1497"/>
                  </a:cubicBezTo>
                  <a:cubicBezTo>
                    <a:pt x="804" y="1500"/>
                    <a:pt x="798" y="1504"/>
                    <a:pt x="793" y="1506"/>
                  </a:cubicBezTo>
                  <a:cubicBezTo>
                    <a:pt x="787" y="1507"/>
                    <a:pt x="784" y="1507"/>
                    <a:pt x="782" y="1508"/>
                  </a:cubicBezTo>
                  <a:cubicBezTo>
                    <a:pt x="782" y="1508"/>
                    <a:pt x="782" y="1509"/>
                    <a:pt x="781" y="1509"/>
                  </a:cubicBezTo>
                  <a:cubicBezTo>
                    <a:pt x="780" y="1509"/>
                    <a:pt x="780" y="1507"/>
                    <a:pt x="781" y="1506"/>
                  </a:cubicBezTo>
                  <a:cubicBezTo>
                    <a:pt x="782" y="1505"/>
                    <a:pt x="781" y="1505"/>
                    <a:pt x="780" y="1505"/>
                  </a:cubicBezTo>
                  <a:cubicBezTo>
                    <a:pt x="779" y="1505"/>
                    <a:pt x="778" y="1505"/>
                    <a:pt x="779" y="1506"/>
                  </a:cubicBezTo>
                  <a:cubicBezTo>
                    <a:pt x="779" y="1508"/>
                    <a:pt x="777" y="1510"/>
                    <a:pt x="774" y="1510"/>
                  </a:cubicBezTo>
                  <a:cubicBezTo>
                    <a:pt x="770" y="1511"/>
                    <a:pt x="767" y="1512"/>
                    <a:pt x="768" y="1513"/>
                  </a:cubicBezTo>
                  <a:cubicBezTo>
                    <a:pt x="769" y="1514"/>
                    <a:pt x="769" y="1515"/>
                    <a:pt x="767" y="1515"/>
                  </a:cubicBezTo>
                  <a:cubicBezTo>
                    <a:pt x="767" y="1515"/>
                    <a:pt x="766" y="1515"/>
                    <a:pt x="765" y="1514"/>
                  </a:cubicBezTo>
                  <a:cubicBezTo>
                    <a:pt x="765" y="1514"/>
                    <a:pt x="764" y="1514"/>
                    <a:pt x="764" y="1514"/>
                  </a:cubicBezTo>
                  <a:cubicBezTo>
                    <a:pt x="763" y="1514"/>
                    <a:pt x="762" y="1516"/>
                    <a:pt x="764" y="1516"/>
                  </a:cubicBezTo>
                  <a:cubicBezTo>
                    <a:pt x="767" y="1517"/>
                    <a:pt x="767" y="1519"/>
                    <a:pt x="765" y="1519"/>
                  </a:cubicBezTo>
                  <a:cubicBezTo>
                    <a:pt x="763" y="1520"/>
                    <a:pt x="762" y="1521"/>
                    <a:pt x="763" y="1521"/>
                  </a:cubicBezTo>
                  <a:cubicBezTo>
                    <a:pt x="764" y="1522"/>
                    <a:pt x="764" y="1524"/>
                    <a:pt x="763" y="1525"/>
                  </a:cubicBezTo>
                  <a:cubicBezTo>
                    <a:pt x="761" y="1525"/>
                    <a:pt x="762" y="1528"/>
                    <a:pt x="760" y="1528"/>
                  </a:cubicBezTo>
                  <a:cubicBezTo>
                    <a:pt x="758" y="1529"/>
                    <a:pt x="759" y="1531"/>
                    <a:pt x="756" y="1531"/>
                  </a:cubicBezTo>
                  <a:cubicBezTo>
                    <a:pt x="756" y="1531"/>
                    <a:pt x="756" y="1531"/>
                    <a:pt x="756" y="1531"/>
                  </a:cubicBezTo>
                  <a:cubicBezTo>
                    <a:pt x="756" y="1531"/>
                    <a:pt x="755" y="1531"/>
                    <a:pt x="755" y="1531"/>
                  </a:cubicBezTo>
                  <a:cubicBezTo>
                    <a:pt x="752" y="1531"/>
                    <a:pt x="751" y="1533"/>
                    <a:pt x="753" y="1534"/>
                  </a:cubicBezTo>
                  <a:cubicBezTo>
                    <a:pt x="754" y="1534"/>
                    <a:pt x="754" y="1540"/>
                    <a:pt x="753" y="1541"/>
                  </a:cubicBezTo>
                  <a:cubicBezTo>
                    <a:pt x="751" y="1541"/>
                    <a:pt x="751" y="1547"/>
                    <a:pt x="750" y="1548"/>
                  </a:cubicBezTo>
                  <a:cubicBezTo>
                    <a:pt x="748" y="1549"/>
                    <a:pt x="747" y="1552"/>
                    <a:pt x="745" y="1552"/>
                  </a:cubicBezTo>
                  <a:cubicBezTo>
                    <a:pt x="745" y="1552"/>
                    <a:pt x="745" y="1552"/>
                    <a:pt x="745" y="1552"/>
                  </a:cubicBezTo>
                  <a:cubicBezTo>
                    <a:pt x="743" y="1551"/>
                    <a:pt x="736" y="1551"/>
                    <a:pt x="736" y="1549"/>
                  </a:cubicBezTo>
                  <a:cubicBezTo>
                    <a:pt x="735" y="1548"/>
                    <a:pt x="733" y="1547"/>
                    <a:pt x="731" y="1547"/>
                  </a:cubicBezTo>
                  <a:cubicBezTo>
                    <a:pt x="730" y="1547"/>
                    <a:pt x="730" y="1547"/>
                    <a:pt x="729" y="1547"/>
                  </a:cubicBezTo>
                  <a:cubicBezTo>
                    <a:pt x="729" y="1547"/>
                    <a:pt x="729" y="1547"/>
                    <a:pt x="729" y="1547"/>
                  </a:cubicBezTo>
                  <a:cubicBezTo>
                    <a:pt x="728" y="1547"/>
                    <a:pt x="728" y="1547"/>
                    <a:pt x="727" y="1547"/>
                  </a:cubicBezTo>
                  <a:cubicBezTo>
                    <a:pt x="727" y="1547"/>
                    <a:pt x="726" y="1546"/>
                    <a:pt x="725" y="1546"/>
                  </a:cubicBezTo>
                  <a:cubicBezTo>
                    <a:pt x="725" y="1546"/>
                    <a:pt x="725" y="1546"/>
                    <a:pt x="724" y="1546"/>
                  </a:cubicBezTo>
                  <a:cubicBezTo>
                    <a:pt x="724" y="1547"/>
                    <a:pt x="723" y="1547"/>
                    <a:pt x="723" y="1547"/>
                  </a:cubicBezTo>
                  <a:cubicBezTo>
                    <a:pt x="721" y="1547"/>
                    <a:pt x="719" y="1545"/>
                    <a:pt x="718" y="1544"/>
                  </a:cubicBezTo>
                  <a:cubicBezTo>
                    <a:pt x="718" y="1542"/>
                    <a:pt x="714" y="1540"/>
                    <a:pt x="713" y="1539"/>
                  </a:cubicBezTo>
                  <a:cubicBezTo>
                    <a:pt x="712" y="1538"/>
                    <a:pt x="709" y="1536"/>
                    <a:pt x="710" y="1534"/>
                  </a:cubicBezTo>
                  <a:cubicBezTo>
                    <a:pt x="712" y="1531"/>
                    <a:pt x="707" y="1532"/>
                    <a:pt x="707" y="1530"/>
                  </a:cubicBezTo>
                  <a:cubicBezTo>
                    <a:pt x="707" y="1528"/>
                    <a:pt x="704" y="1529"/>
                    <a:pt x="704" y="1526"/>
                  </a:cubicBezTo>
                  <a:cubicBezTo>
                    <a:pt x="704" y="1525"/>
                    <a:pt x="704" y="1524"/>
                    <a:pt x="704" y="1524"/>
                  </a:cubicBezTo>
                  <a:cubicBezTo>
                    <a:pt x="703" y="1524"/>
                    <a:pt x="703" y="1524"/>
                    <a:pt x="703" y="1524"/>
                  </a:cubicBezTo>
                  <a:cubicBezTo>
                    <a:pt x="703" y="1525"/>
                    <a:pt x="703" y="1525"/>
                    <a:pt x="702" y="1525"/>
                  </a:cubicBezTo>
                  <a:cubicBezTo>
                    <a:pt x="702" y="1525"/>
                    <a:pt x="701" y="1524"/>
                    <a:pt x="701" y="1524"/>
                  </a:cubicBezTo>
                  <a:cubicBezTo>
                    <a:pt x="701" y="1522"/>
                    <a:pt x="703" y="1517"/>
                    <a:pt x="701" y="1516"/>
                  </a:cubicBezTo>
                  <a:cubicBezTo>
                    <a:pt x="699" y="1515"/>
                    <a:pt x="693" y="1512"/>
                    <a:pt x="694" y="1510"/>
                  </a:cubicBezTo>
                  <a:cubicBezTo>
                    <a:pt x="694" y="1508"/>
                    <a:pt x="700" y="1507"/>
                    <a:pt x="698" y="1506"/>
                  </a:cubicBezTo>
                  <a:cubicBezTo>
                    <a:pt x="696" y="1505"/>
                    <a:pt x="693" y="1506"/>
                    <a:pt x="694" y="1503"/>
                  </a:cubicBezTo>
                  <a:cubicBezTo>
                    <a:pt x="694" y="1500"/>
                    <a:pt x="698" y="1498"/>
                    <a:pt x="699" y="1496"/>
                  </a:cubicBezTo>
                  <a:cubicBezTo>
                    <a:pt x="699" y="1494"/>
                    <a:pt x="701" y="1493"/>
                    <a:pt x="703" y="1493"/>
                  </a:cubicBezTo>
                  <a:cubicBezTo>
                    <a:pt x="704" y="1493"/>
                    <a:pt x="704" y="1493"/>
                    <a:pt x="705" y="1493"/>
                  </a:cubicBezTo>
                  <a:cubicBezTo>
                    <a:pt x="705" y="1493"/>
                    <a:pt x="706" y="1493"/>
                    <a:pt x="706" y="1493"/>
                  </a:cubicBezTo>
                  <a:cubicBezTo>
                    <a:pt x="707" y="1493"/>
                    <a:pt x="708" y="1493"/>
                    <a:pt x="708" y="1493"/>
                  </a:cubicBezTo>
                  <a:cubicBezTo>
                    <a:pt x="709" y="1493"/>
                    <a:pt x="710" y="1493"/>
                    <a:pt x="710" y="1492"/>
                  </a:cubicBezTo>
                  <a:cubicBezTo>
                    <a:pt x="711" y="1490"/>
                    <a:pt x="710" y="1487"/>
                    <a:pt x="712" y="1486"/>
                  </a:cubicBezTo>
                  <a:cubicBezTo>
                    <a:pt x="713" y="1485"/>
                    <a:pt x="711" y="1482"/>
                    <a:pt x="708" y="1482"/>
                  </a:cubicBezTo>
                  <a:cubicBezTo>
                    <a:pt x="708" y="1482"/>
                    <a:pt x="708" y="1482"/>
                    <a:pt x="707" y="1482"/>
                  </a:cubicBezTo>
                  <a:cubicBezTo>
                    <a:pt x="707" y="1482"/>
                    <a:pt x="707" y="1482"/>
                    <a:pt x="706" y="1482"/>
                  </a:cubicBezTo>
                  <a:cubicBezTo>
                    <a:pt x="703" y="1482"/>
                    <a:pt x="693" y="1478"/>
                    <a:pt x="694" y="1477"/>
                  </a:cubicBezTo>
                  <a:cubicBezTo>
                    <a:pt x="694" y="1477"/>
                    <a:pt x="698" y="1476"/>
                    <a:pt x="702" y="1476"/>
                  </a:cubicBezTo>
                  <a:cubicBezTo>
                    <a:pt x="704" y="1476"/>
                    <a:pt x="706" y="1477"/>
                    <a:pt x="708" y="1477"/>
                  </a:cubicBezTo>
                  <a:cubicBezTo>
                    <a:pt x="709" y="1478"/>
                    <a:pt x="710" y="1478"/>
                    <a:pt x="711" y="1478"/>
                  </a:cubicBezTo>
                  <a:cubicBezTo>
                    <a:pt x="712" y="1478"/>
                    <a:pt x="713" y="1477"/>
                    <a:pt x="710" y="1475"/>
                  </a:cubicBezTo>
                  <a:cubicBezTo>
                    <a:pt x="706" y="1473"/>
                    <a:pt x="702" y="1474"/>
                    <a:pt x="700" y="1472"/>
                  </a:cubicBezTo>
                  <a:cubicBezTo>
                    <a:pt x="698" y="1471"/>
                    <a:pt x="702" y="1468"/>
                    <a:pt x="699" y="1468"/>
                  </a:cubicBezTo>
                  <a:cubicBezTo>
                    <a:pt x="699" y="1468"/>
                    <a:pt x="699" y="1468"/>
                    <a:pt x="699" y="1468"/>
                  </a:cubicBezTo>
                  <a:cubicBezTo>
                    <a:pt x="695" y="1468"/>
                    <a:pt x="695" y="1471"/>
                    <a:pt x="691" y="1471"/>
                  </a:cubicBezTo>
                  <a:cubicBezTo>
                    <a:pt x="691" y="1471"/>
                    <a:pt x="691" y="1471"/>
                    <a:pt x="690" y="1471"/>
                  </a:cubicBezTo>
                  <a:cubicBezTo>
                    <a:pt x="685" y="1471"/>
                    <a:pt x="690" y="1467"/>
                    <a:pt x="688" y="1466"/>
                  </a:cubicBezTo>
                  <a:cubicBezTo>
                    <a:pt x="687" y="1464"/>
                    <a:pt x="694" y="1462"/>
                    <a:pt x="692" y="1460"/>
                  </a:cubicBezTo>
                  <a:cubicBezTo>
                    <a:pt x="689" y="1459"/>
                    <a:pt x="689" y="1457"/>
                    <a:pt x="690" y="1456"/>
                  </a:cubicBezTo>
                  <a:cubicBezTo>
                    <a:pt x="690" y="1455"/>
                    <a:pt x="686" y="1454"/>
                    <a:pt x="686" y="1452"/>
                  </a:cubicBezTo>
                  <a:cubicBezTo>
                    <a:pt x="687" y="1450"/>
                    <a:pt x="686" y="1447"/>
                    <a:pt x="682" y="1445"/>
                  </a:cubicBezTo>
                  <a:cubicBezTo>
                    <a:pt x="681" y="1445"/>
                    <a:pt x="680" y="1445"/>
                    <a:pt x="679" y="1444"/>
                  </a:cubicBezTo>
                  <a:cubicBezTo>
                    <a:pt x="679" y="1624"/>
                    <a:pt x="679" y="1624"/>
                    <a:pt x="679" y="1624"/>
                  </a:cubicBezTo>
                  <a:cubicBezTo>
                    <a:pt x="680" y="1624"/>
                    <a:pt x="681" y="1624"/>
                    <a:pt x="681" y="1624"/>
                  </a:cubicBezTo>
                  <a:cubicBezTo>
                    <a:pt x="681" y="1623"/>
                    <a:pt x="681" y="1623"/>
                    <a:pt x="682" y="1623"/>
                  </a:cubicBezTo>
                  <a:cubicBezTo>
                    <a:pt x="684" y="1623"/>
                    <a:pt x="686" y="1624"/>
                    <a:pt x="685" y="1624"/>
                  </a:cubicBezTo>
                  <a:cubicBezTo>
                    <a:pt x="683" y="1625"/>
                    <a:pt x="682" y="1629"/>
                    <a:pt x="684" y="1629"/>
                  </a:cubicBezTo>
                  <a:cubicBezTo>
                    <a:pt x="684" y="1629"/>
                    <a:pt x="684" y="1629"/>
                    <a:pt x="684" y="1629"/>
                  </a:cubicBezTo>
                  <a:cubicBezTo>
                    <a:pt x="685" y="1628"/>
                    <a:pt x="686" y="1628"/>
                    <a:pt x="686" y="1628"/>
                  </a:cubicBezTo>
                  <a:cubicBezTo>
                    <a:pt x="688" y="1628"/>
                    <a:pt x="688" y="1629"/>
                    <a:pt x="687" y="1630"/>
                  </a:cubicBezTo>
                  <a:cubicBezTo>
                    <a:pt x="685" y="1631"/>
                    <a:pt x="685" y="1633"/>
                    <a:pt x="686" y="1633"/>
                  </a:cubicBezTo>
                  <a:cubicBezTo>
                    <a:pt x="686" y="1633"/>
                    <a:pt x="687" y="1632"/>
                    <a:pt x="687" y="1632"/>
                  </a:cubicBezTo>
                  <a:cubicBezTo>
                    <a:pt x="687" y="1632"/>
                    <a:pt x="687" y="1632"/>
                    <a:pt x="687" y="1632"/>
                  </a:cubicBezTo>
                  <a:cubicBezTo>
                    <a:pt x="689" y="1632"/>
                    <a:pt x="690" y="1634"/>
                    <a:pt x="689" y="1636"/>
                  </a:cubicBezTo>
                  <a:cubicBezTo>
                    <a:pt x="688" y="1637"/>
                    <a:pt x="687" y="1637"/>
                    <a:pt x="685" y="1637"/>
                  </a:cubicBezTo>
                  <a:cubicBezTo>
                    <a:pt x="683" y="1637"/>
                    <a:pt x="682" y="1637"/>
                    <a:pt x="682" y="1636"/>
                  </a:cubicBezTo>
                  <a:cubicBezTo>
                    <a:pt x="683" y="1635"/>
                    <a:pt x="682" y="1634"/>
                    <a:pt x="681" y="1634"/>
                  </a:cubicBezTo>
                  <a:cubicBezTo>
                    <a:pt x="680" y="1634"/>
                    <a:pt x="680" y="1635"/>
                    <a:pt x="679" y="1635"/>
                  </a:cubicBezTo>
                  <a:cubicBezTo>
                    <a:pt x="679" y="1723"/>
                    <a:pt x="679" y="1723"/>
                    <a:pt x="679" y="1723"/>
                  </a:cubicBezTo>
                  <a:cubicBezTo>
                    <a:pt x="886" y="1723"/>
                    <a:pt x="886" y="1723"/>
                    <a:pt x="886" y="1723"/>
                  </a:cubicBezTo>
                  <a:cubicBezTo>
                    <a:pt x="889" y="1721"/>
                    <a:pt x="890" y="1718"/>
                    <a:pt x="890" y="1718"/>
                  </a:cubicBezTo>
                  <a:cubicBezTo>
                    <a:pt x="889" y="1716"/>
                    <a:pt x="888" y="1712"/>
                    <a:pt x="890" y="1710"/>
                  </a:cubicBezTo>
                  <a:cubicBezTo>
                    <a:pt x="892" y="1709"/>
                    <a:pt x="891" y="1707"/>
                    <a:pt x="893" y="1706"/>
                  </a:cubicBezTo>
                  <a:cubicBezTo>
                    <a:pt x="895" y="1705"/>
                    <a:pt x="895" y="1702"/>
                    <a:pt x="897" y="1702"/>
                  </a:cubicBezTo>
                  <a:cubicBezTo>
                    <a:pt x="900" y="1702"/>
                    <a:pt x="904" y="1700"/>
                    <a:pt x="906" y="1698"/>
                  </a:cubicBezTo>
                  <a:cubicBezTo>
                    <a:pt x="906" y="1698"/>
                    <a:pt x="906" y="1698"/>
                    <a:pt x="906" y="1698"/>
                  </a:cubicBezTo>
                  <a:cubicBezTo>
                    <a:pt x="906" y="1681"/>
                    <a:pt x="906" y="1681"/>
                    <a:pt x="906" y="1681"/>
                  </a:cubicBezTo>
                  <a:cubicBezTo>
                    <a:pt x="906" y="1681"/>
                    <a:pt x="906" y="1681"/>
                    <a:pt x="906" y="1681"/>
                  </a:cubicBezTo>
                  <a:cubicBezTo>
                    <a:pt x="905" y="1681"/>
                    <a:pt x="905" y="1681"/>
                    <a:pt x="904" y="1681"/>
                  </a:cubicBezTo>
                  <a:cubicBezTo>
                    <a:pt x="903" y="1681"/>
                    <a:pt x="901" y="1682"/>
                    <a:pt x="900" y="1682"/>
                  </a:cubicBezTo>
                  <a:cubicBezTo>
                    <a:pt x="899" y="1682"/>
                    <a:pt x="898" y="1682"/>
                    <a:pt x="897" y="1682"/>
                  </a:cubicBezTo>
                  <a:cubicBezTo>
                    <a:pt x="896" y="1682"/>
                    <a:pt x="895" y="1682"/>
                    <a:pt x="895" y="1681"/>
                  </a:cubicBezTo>
                  <a:cubicBezTo>
                    <a:pt x="895" y="1680"/>
                    <a:pt x="897" y="1675"/>
                    <a:pt x="895" y="1673"/>
                  </a:cubicBezTo>
                  <a:cubicBezTo>
                    <a:pt x="892" y="1672"/>
                    <a:pt x="890" y="1671"/>
                    <a:pt x="892" y="1669"/>
                  </a:cubicBezTo>
                  <a:cubicBezTo>
                    <a:pt x="895" y="1667"/>
                    <a:pt x="897" y="1659"/>
                    <a:pt x="896" y="1658"/>
                  </a:cubicBezTo>
                  <a:cubicBezTo>
                    <a:pt x="896" y="1657"/>
                    <a:pt x="896" y="1656"/>
                    <a:pt x="896" y="1655"/>
                  </a:cubicBezTo>
                  <a:cubicBezTo>
                    <a:pt x="896" y="1653"/>
                    <a:pt x="897" y="1651"/>
                    <a:pt x="895" y="1650"/>
                  </a:cubicBezTo>
                  <a:cubicBezTo>
                    <a:pt x="893" y="1649"/>
                    <a:pt x="893" y="1647"/>
                    <a:pt x="897" y="1647"/>
                  </a:cubicBezTo>
                  <a:cubicBezTo>
                    <a:pt x="900" y="1647"/>
                    <a:pt x="899" y="1644"/>
                    <a:pt x="901" y="1644"/>
                  </a:cubicBezTo>
                  <a:cubicBezTo>
                    <a:pt x="901" y="1644"/>
                    <a:pt x="901" y="1644"/>
                    <a:pt x="901" y="1644"/>
                  </a:cubicBezTo>
                  <a:cubicBezTo>
                    <a:pt x="902" y="1644"/>
                    <a:pt x="903" y="1645"/>
                    <a:pt x="904" y="1645"/>
                  </a:cubicBezTo>
                  <a:cubicBezTo>
                    <a:pt x="904" y="1645"/>
                    <a:pt x="905" y="1646"/>
                    <a:pt x="906" y="1646"/>
                  </a:cubicBezTo>
                  <a:cubicBezTo>
                    <a:pt x="906" y="1594"/>
                    <a:pt x="906" y="1594"/>
                    <a:pt x="906" y="1594"/>
                  </a:cubicBezTo>
                  <a:cubicBezTo>
                    <a:pt x="906" y="1594"/>
                    <a:pt x="905" y="1594"/>
                    <a:pt x="904" y="1595"/>
                  </a:cubicBezTo>
                  <a:cubicBezTo>
                    <a:pt x="901" y="1597"/>
                    <a:pt x="896" y="1598"/>
                    <a:pt x="894" y="1599"/>
                  </a:cubicBezTo>
                  <a:cubicBezTo>
                    <a:pt x="894" y="1599"/>
                    <a:pt x="894" y="1599"/>
                    <a:pt x="894" y="1599"/>
                  </a:cubicBezTo>
                  <a:cubicBezTo>
                    <a:pt x="891" y="1599"/>
                    <a:pt x="888" y="1596"/>
                    <a:pt x="889" y="1595"/>
                  </a:cubicBezTo>
                  <a:cubicBezTo>
                    <a:pt x="890" y="1594"/>
                    <a:pt x="893" y="1594"/>
                    <a:pt x="893" y="1592"/>
                  </a:cubicBezTo>
                  <a:cubicBezTo>
                    <a:pt x="893" y="1590"/>
                    <a:pt x="897" y="1590"/>
                    <a:pt x="894" y="1588"/>
                  </a:cubicBezTo>
                  <a:cubicBezTo>
                    <a:pt x="892" y="1587"/>
                    <a:pt x="890" y="1587"/>
                    <a:pt x="892" y="1585"/>
                  </a:cubicBezTo>
                  <a:cubicBezTo>
                    <a:pt x="893" y="1583"/>
                    <a:pt x="889" y="1582"/>
                    <a:pt x="891" y="1582"/>
                  </a:cubicBezTo>
                  <a:cubicBezTo>
                    <a:pt x="892" y="1581"/>
                    <a:pt x="892" y="1581"/>
                    <a:pt x="893" y="1581"/>
                  </a:cubicBezTo>
                  <a:cubicBezTo>
                    <a:pt x="893" y="1581"/>
                    <a:pt x="894" y="1581"/>
                    <a:pt x="894" y="1581"/>
                  </a:cubicBezTo>
                  <a:cubicBezTo>
                    <a:pt x="895" y="1582"/>
                    <a:pt x="895" y="1582"/>
                    <a:pt x="896" y="1582"/>
                  </a:cubicBezTo>
                  <a:cubicBezTo>
                    <a:pt x="896" y="1582"/>
                    <a:pt x="897" y="1582"/>
                    <a:pt x="897" y="1581"/>
                  </a:cubicBezTo>
                  <a:cubicBezTo>
                    <a:pt x="899" y="1580"/>
                    <a:pt x="902" y="1580"/>
                    <a:pt x="902" y="1579"/>
                  </a:cubicBezTo>
                  <a:cubicBezTo>
                    <a:pt x="902" y="1578"/>
                    <a:pt x="899" y="1579"/>
                    <a:pt x="899" y="1577"/>
                  </a:cubicBezTo>
                  <a:cubicBezTo>
                    <a:pt x="899" y="1576"/>
                    <a:pt x="901" y="1576"/>
                    <a:pt x="902" y="1576"/>
                  </a:cubicBezTo>
                  <a:cubicBezTo>
                    <a:pt x="903" y="1576"/>
                    <a:pt x="904" y="1576"/>
                    <a:pt x="905" y="1576"/>
                  </a:cubicBezTo>
                  <a:cubicBezTo>
                    <a:pt x="906" y="1576"/>
                    <a:pt x="906" y="1576"/>
                    <a:pt x="906" y="1576"/>
                  </a:cubicBezTo>
                  <a:cubicBezTo>
                    <a:pt x="906" y="1576"/>
                    <a:pt x="906" y="1576"/>
                    <a:pt x="906" y="1576"/>
                  </a:cubicBezTo>
                  <a:cubicBezTo>
                    <a:pt x="906" y="1514"/>
                    <a:pt x="906" y="1514"/>
                    <a:pt x="906" y="1514"/>
                  </a:cubicBezTo>
                  <a:cubicBezTo>
                    <a:pt x="906" y="1514"/>
                    <a:pt x="906" y="1514"/>
                    <a:pt x="905" y="1514"/>
                  </a:cubicBezTo>
                  <a:cubicBezTo>
                    <a:pt x="902" y="1515"/>
                    <a:pt x="899" y="1516"/>
                    <a:pt x="898" y="1517"/>
                  </a:cubicBezTo>
                  <a:cubicBezTo>
                    <a:pt x="896" y="1518"/>
                    <a:pt x="891" y="1518"/>
                    <a:pt x="891" y="1519"/>
                  </a:cubicBezTo>
                  <a:cubicBezTo>
                    <a:pt x="890" y="1520"/>
                    <a:pt x="886" y="1521"/>
                    <a:pt x="883" y="1521"/>
                  </a:cubicBezTo>
                  <a:cubicBezTo>
                    <a:pt x="883" y="1521"/>
                    <a:pt x="882" y="1521"/>
                    <a:pt x="881" y="1521"/>
                  </a:cubicBezTo>
                  <a:cubicBezTo>
                    <a:pt x="878" y="1520"/>
                    <a:pt x="875" y="1518"/>
                    <a:pt x="872" y="1518"/>
                  </a:cubicBezTo>
                  <a:cubicBezTo>
                    <a:pt x="872" y="1518"/>
                    <a:pt x="872" y="1518"/>
                    <a:pt x="871" y="1518"/>
                  </a:cubicBezTo>
                  <a:cubicBezTo>
                    <a:pt x="869" y="1519"/>
                    <a:pt x="867" y="1519"/>
                    <a:pt x="866" y="1519"/>
                  </a:cubicBezTo>
                  <a:cubicBezTo>
                    <a:pt x="865" y="1519"/>
                    <a:pt x="865" y="1519"/>
                    <a:pt x="864" y="1519"/>
                  </a:cubicBezTo>
                  <a:cubicBezTo>
                    <a:pt x="863" y="1518"/>
                    <a:pt x="864" y="1517"/>
                    <a:pt x="867" y="1517"/>
                  </a:cubicBezTo>
                  <a:cubicBezTo>
                    <a:pt x="870" y="1517"/>
                    <a:pt x="870" y="1515"/>
                    <a:pt x="869" y="1515"/>
                  </a:cubicBezTo>
                  <a:cubicBezTo>
                    <a:pt x="868" y="1515"/>
                    <a:pt x="869" y="1513"/>
                    <a:pt x="868" y="1513"/>
                  </a:cubicBezTo>
                  <a:cubicBezTo>
                    <a:pt x="868" y="1513"/>
                    <a:pt x="868" y="1513"/>
                    <a:pt x="867" y="1514"/>
                  </a:cubicBezTo>
                  <a:cubicBezTo>
                    <a:pt x="867" y="1514"/>
                    <a:pt x="867" y="1514"/>
                    <a:pt x="867" y="1514"/>
                  </a:cubicBezTo>
                  <a:cubicBezTo>
                    <a:pt x="866" y="1514"/>
                    <a:pt x="866" y="1513"/>
                    <a:pt x="866" y="1512"/>
                  </a:cubicBezTo>
                  <a:cubicBezTo>
                    <a:pt x="866" y="1512"/>
                    <a:pt x="865" y="1512"/>
                    <a:pt x="865" y="1512"/>
                  </a:cubicBezTo>
                  <a:cubicBezTo>
                    <a:pt x="864" y="1512"/>
                    <a:pt x="863" y="1512"/>
                    <a:pt x="862" y="1512"/>
                  </a:cubicBezTo>
                  <a:cubicBezTo>
                    <a:pt x="861" y="1512"/>
                    <a:pt x="859" y="1512"/>
                    <a:pt x="859" y="1512"/>
                  </a:cubicBezTo>
                  <a:cubicBezTo>
                    <a:pt x="858" y="1512"/>
                    <a:pt x="858" y="1512"/>
                    <a:pt x="858" y="1512"/>
                  </a:cubicBezTo>
                  <a:cubicBezTo>
                    <a:pt x="857" y="1511"/>
                    <a:pt x="861" y="1511"/>
                    <a:pt x="864" y="1511"/>
                  </a:cubicBezTo>
                  <a:cubicBezTo>
                    <a:pt x="864" y="1511"/>
                    <a:pt x="864" y="1511"/>
                    <a:pt x="864" y="1511"/>
                  </a:cubicBezTo>
                  <a:cubicBezTo>
                    <a:pt x="864" y="1511"/>
                    <a:pt x="864" y="1511"/>
                    <a:pt x="864" y="1511"/>
                  </a:cubicBezTo>
                  <a:cubicBezTo>
                    <a:pt x="867" y="1511"/>
                    <a:pt x="868" y="1510"/>
                    <a:pt x="867" y="1509"/>
                  </a:cubicBezTo>
                  <a:cubicBezTo>
                    <a:pt x="866" y="1508"/>
                    <a:pt x="869" y="1508"/>
                    <a:pt x="868" y="1507"/>
                  </a:cubicBezTo>
                  <a:cubicBezTo>
                    <a:pt x="867" y="1507"/>
                    <a:pt x="867" y="1506"/>
                    <a:pt x="866" y="1506"/>
                  </a:cubicBezTo>
                  <a:cubicBezTo>
                    <a:pt x="864" y="1506"/>
                    <a:pt x="863" y="1507"/>
                    <a:pt x="861" y="1507"/>
                  </a:cubicBezTo>
                  <a:cubicBezTo>
                    <a:pt x="861" y="1508"/>
                    <a:pt x="860" y="1508"/>
                    <a:pt x="859" y="1508"/>
                  </a:cubicBezTo>
                  <a:cubicBezTo>
                    <a:pt x="857" y="1508"/>
                    <a:pt x="856" y="1507"/>
                    <a:pt x="856" y="1506"/>
                  </a:cubicBezTo>
                  <a:cubicBezTo>
                    <a:pt x="856" y="1506"/>
                    <a:pt x="858" y="1505"/>
                    <a:pt x="859" y="1503"/>
                  </a:cubicBezTo>
                  <a:cubicBezTo>
                    <a:pt x="860" y="1503"/>
                    <a:pt x="861" y="1502"/>
                    <a:pt x="862" y="1502"/>
                  </a:cubicBezTo>
                  <a:cubicBezTo>
                    <a:pt x="862" y="1502"/>
                    <a:pt x="862" y="1502"/>
                    <a:pt x="863" y="1502"/>
                  </a:cubicBezTo>
                  <a:cubicBezTo>
                    <a:pt x="863" y="1503"/>
                    <a:pt x="864" y="1503"/>
                    <a:pt x="865" y="1503"/>
                  </a:cubicBezTo>
                  <a:cubicBezTo>
                    <a:pt x="865" y="1503"/>
                    <a:pt x="865" y="1503"/>
                    <a:pt x="865" y="1502"/>
                  </a:cubicBezTo>
                  <a:cubicBezTo>
                    <a:pt x="863" y="1501"/>
                    <a:pt x="862" y="1500"/>
                    <a:pt x="864" y="1500"/>
                  </a:cubicBezTo>
                  <a:cubicBezTo>
                    <a:pt x="864" y="1500"/>
                    <a:pt x="864" y="1500"/>
                    <a:pt x="864" y="1500"/>
                  </a:cubicBezTo>
                  <a:cubicBezTo>
                    <a:pt x="867" y="1500"/>
                    <a:pt x="874" y="1503"/>
                    <a:pt x="872" y="1504"/>
                  </a:cubicBezTo>
                  <a:cubicBezTo>
                    <a:pt x="870" y="1505"/>
                    <a:pt x="872" y="1508"/>
                    <a:pt x="873" y="1508"/>
                  </a:cubicBezTo>
                  <a:cubicBezTo>
                    <a:pt x="873" y="1508"/>
                    <a:pt x="873" y="1507"/>
                    <a:pt x="873" y="1507"/>
                  </a:cubicBezTo>
                  <a:cubicBezTo>
                    <a:pt x="874" y="1507"/>
                    <a:pt x="875" y="1506"/>
                    <a:pt x="876" y="1506"/>
                  </a:cubicBezTo>
                  <a:cubicBezTo>
                    <a:pt x="877" y="1506"/>
                    <a:pt x="877" y="1506"/>
                    <a:pt x="877" y="1506"/>
                  </a:cubicBezTo>
                  <a:cubicBezTo>
                    <a:pt x="877" y="1506"/>
                    <a:pt x="877" y="1506"/>
                    <a:pt x="878" y="1506"/>
                  </a:cubicBezTo>
                  <a:cubicBezTo>
                    <a:pt x="878" y="1506"/>
                    <a:pt x="879" y="1505"/>
                    <a:pt x="878" y="1504"/>
                  </a:cubicBezTo>
                  <a:cubicBezTo>
                    <a:pt x="877" y="1503"/>
                    <a:pt x="878" y="1502"/>
                    <a:pt x="879" y="1502"/>
                  </a:cubicBezTo>
                  <a:cubicBezTo>
                    <a:pt x="880" y="1502"/>
                    <a:pt x="880" y="1502"/>
                    <a:pt x="880" y="1503"/>
                  </a:cubicBezTo>
                  <a:cubicBezTo>
                    <a:pt x="881" y="1504"/>
                    <a:pt x="882" y="1504"/>
                    <a:pt x="882" y="1504"/>
                  </a:cubicBezTo>
                  <a:cubicBezTo>
                    <a:pt x="883" y="1504"/>
                    <a:pt x="883" y="1504"/>
                    <a:pt x="883" y="1503"/>
                  </a:cubicBezTo>
                  <a:cubicBezTo>
                    <a:pt x="882" y="1503"/>
                    <a:pt x="884" y="1501"/>
                    <a:pt x="885" y="1501"/>
                  </a:cubicBezTo>
                  <a:cubicBezTo>
                    <a:pt x="886" y="1501"/>
                    <a:pt x="886" y="1501"/>
                    <a:pt x="886" y="1501"/>
                  </a:cubicBezTo>
                  <a:cubicBezTo>
                    <a:pt x="888" y="1502"/>
                    <a:pt x="888" y="1502"/>
                    <a:pt x="889" y="1502"/>
                  </a:cubicBezTo>
                  <a:cubicBezTo>
                    <a:pt x="889" y="1502"/>
                    <a:pt x="889" y="1502"/>
                    <a:pt x="889" y="1502"/>
                  </a:cubicBezTo>
                  <a:cubicBezTo>
                    <a:pt x="889" y="1501"/>
                    <a:pt x="890" y="1501"/>
                    <a:pt x="891" y="1501"/>
                  </a:cubicBezTo>
                  <a:cubicBezTo>
                    <a:pt x="891" y="1501"/>
                    <a:pt x="892" y="1501"/>
                    <a:pt x="892" y="1501"/>
                  </a:cubicBezTo>
                  <a:cubicBezTo>
                    <a:pt x="893" y="1502"/>
                    <a:pt x="893" y="1502"/>
                    <a:pt x="894" y="1502"/>
                  </a:cubicBezTo>
                  <a:cubicBezTo>
                    <a:pt x="894" y="1502"/>
                    <a:pt x="894" y="1502"/>
                    <a:pt x="895" y="1501"/>
                  </a:cubicBezTo>
                  <a:cubicBezTo>
                    <a:pt x="895" y="1501"/>
                    <a:pt x="895" y="1501"/>
                    <a:pt x="895" y="1501"/>
                  </a:cubicBezTo>
                  <a:cubicBezTo>
                    <a:pt x="895" y="1501"/>
                    <a:pt x="896" y="1501"/>
                    <a:pt x="896" y="1501"/>
                  </a:cubicBezTo>
                  <a:cubicBezTo>
                    <a:pt x="896" y="1501"/>
                    <a:pt x="897" y="1501"/>
                    <a:pt x="897" y="1501"/>
                  </a:cubicBezTo>
                  <a:cubicBezTo>
                    <a:pt x="897" y="1501"/>
                    <a:pt x="898" y="1501"/>
                    <a:pt x="898" y="1501"/>
                  </a:cubicBezTo>
                  <a:cubicBezTo>
                    <a:pt x="898" y="1500"/>
                    <a:pt x="897" y="1499"/>
                    <a:pt x="899" y="1498"/>
                  </a:cubicBezTo>
                  <a:cubicBezTo>
                    <a:pt x="899" y="1498"/>
                    <a:pt x="899" y="1498"/>
                    <a:pt x="899" y="1498"/>
                  </a:cubicBezTo>
                  <a:cubicBezTo>
                    <a:pt x="900" y="1498"/>
                    <a:pt x="900" y="1499"/>
                    <a:pt x="901" y="1499"/>
                  </a:cubicBezTo>
                  <a:cubicBezTo>
                    <a:pt x="902" y="1500"/>
                    <a:pt x="903" y="1500"/>
                    <a:pt x="903" y="1500"/>
                  </a:cubicBezTo>
                  <a:cubicBezTo>
                    <a:pt x="904" y="1500"/>
                    <a:pt x="904" y="1500"/>
                    <a:pt x="904" y="1500"/>
                  </a:cubicBezTo>
                  <a:cubicBezTo>
                    <a:pt x="904" y="1500"/>
                    <a:pt x="905" y="1500"/>
                    <a:pt x="906" y="1500"/>
                  </a:cubicBezTo>
                  <a:cubicBezTo>
                    <a:pt x="906" y="1382"/>
                    <a:pt x="906" y="1382"/>
                    <a:pt x="906" y="1382"/>
                  </a:cubicBezTo>
                </a:path>
              </a:pathLst>
            </a:custGeom>
            <a:solidFill>
              <a:srgbClr val="F5E9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1"/>
            <p:cNvSpPr>
              <a:spLocks noEditPoints="1"/>
            </p:cNvSpPr>
            <p:nvPr/>
          </p:nvSpPr>
          <p:spPr bwMode="auto">
            <a:xfrm>
              <a:off x="2915" y="2006"/>
              <a:ext cx="1336" cy="1965"/>
            </a:xfrm>
            <a:custGeom>
              <a:avLst/>
              <a:gdLst>
                <a:gd name="T0" fmla="*/ 277 w 680"/>
                <a:gd name="T1" fmla="*/ 910 h 1035"/>
                <a:gd name="T2" fmla="*/ 243 w 680"/>
                <a:gd name="T3" fmla="*/ 905 h 1035"/>
                <a:gd name="T4" fmla="*/ 194 w 680"/>
                <a:gd name="T5" fmla="*/ 894 h 1035"/>
                <a:gd name="T6" fmla="*/ 341 w 680"/>
                <a:gd name="T7" fmla="*/ 888 h 1035"/>
                <a:gd name="T8" fmla="*/ 372 w 680"/>
                <a:gd name="T9" fmla="*/ 923 h 1035"/>
                <a:gd name="T10" fmla="*/ 188 w 680"/>
                <a:gd name="T11" fmla="*/ 873 h 1035"/>
                <a:gd name="T12" fmla="*/ 254 w 680"/>
                <a:gd name="T13" fmla="*/ 867 h 1035"/>
                <a:gd name="T14" fmla="*/ 228 w 680"/>
                <a:gd name="T15" fmla="*/ 841 h 1035"/>
                <a:gd name="T16" fmla="*/ 215 w 680"/>
                <a:gd name="T17" fmla="*/ 877 h 1035"/>
                <a:gd name="T18" fmla="*/ 136 w 680"/>
                <a:gd name="T19" fmla="*/ 843 h 1035"/>
                <a:gd name="T20" fmla="*/ 176 w 680"/>
                <a:gd name="T21" fmla="*/ 884 h 1035"/>
                <a:gd name="T22" fmla="*/ 276 w 680"/>
                <a:gd name="T23" fmla="*/ 831 h 1035"/>
                <a:gd name="T24" fmla="*/ 269 w 680"/>
                <a:gd name="T25" fmla="*/ 826 h 1035"/>
                <a:gd name="T26" fmla="*/ 263 w 680"/>
                <a:gd name="T27" fmla="*/ 782 h 1035"/>
                <a:gd name="T28" fmla="*/ 252 w 680"/>
                <a:gd name="T29" fmla="*/ 790 h 1035"/>
                <a:gd name="T30" fmla="*/ 302 w 680"/>
                <a:gd name="T31" fmla="*/ 716 h 1035"/>
                <a:gd name="T32" fmla="*/ 351 w 680"/>
                <a:gd name="T33" fmla="*/ 710 h 1035"/>
                <a:gd name="T34" fmla="*/ 331 w 680"/>
                <a:gd name="T35" fmla="*/ 706 h 1035"/>
                <a:gd name="T36" fmla="*/ 357 w 680"/>
                <a:gd name="T37" fmla="*/ 673 h 1035"/>
                <a:gd name="T38" fmla="*/ 363 w 680"/>
                <a:gd name="T39" fmla="*/ 638 h 1035"/>
                <a:gd name="T40" fmla="*/ 186 w 680"/>
                <a:gd name="T41" fmla="*/ 437 h 1035"/>
                <a:gd name="T42" fmla="*/ 128 w 680"/>
                <a:gd name="T43" fmla="*/ 396 h 1035"/>
                <a:gd name="T44" fmla="*/ 95 w 680"/>
                <a:gd name="T45" fmla="*/ 374 h 1035"/>
                <a:gd name="T46" fmla="*/ 9 w 680"/>
                <a:gd name="T47" fmla="*/ 437 h 1035"/>
                <a:gd name="T48" fmla="*/ 49 w 680"/>
                <a:gd name="T49" fmla="*/ 426 h 1035"/>
                <a:gd name="T50" fmla="*/ 54 w 680"/>
                <a:gd name="T51" fmla="*/ 417 h 1035"/>
                <a:gd name="T52" fmla="*/ 92 w 680"/>
                <a:gd name="T53" fmla="*/ 409 h 1035"/>
                <a:gd name="T54" fmla="*/ 120 w 680"/>
                <a:gd name="T55" fmla="*/ 406 h 1035"/>
                <a:gd name="T56" fmla="*/ 171 w 680"/>
                <a:gd name="T57" fmla="*/ 413 h 1035"/>
                <a:gd name="T58" fmla="*/ 189 w 680"/>
                <a:gd name="T59" fmla="*/ 429 h 1035"/>
                <a:gd name="T60" fmla="*/ 174 w 680"/>
                <a:gd name="T61" fmla="*/ 440 h 1035"/>
                <a:gd name="T62" fmla="*/ 238 w 680"/>
                <a:gd name="T63" fmla="*/ 453 h 1035"/>
                <a:gd name="T64" fmla="*/ 274 w 680"/>
                <a:gd name="T65" fmla="*/ 458 h 1035"/>
                <a:gd name="T66" fmla="*/ 318 w 680"/>
                <a:gd name="T67" fmla="*/ 477 h 1035"/>
                <a:gd name="T68" fmla="*/ 337 w 680"/>
                <a:gd name="T69" fmla="*/ 469 h 1035"/>
                <a:gd name="T70" fmla="*/ 389 w 680"/>
                <a:gd name="T71" fmla="*/ 490 h 1035"/>
                <a:gd name="T72" fmla="*/ 482 w 680"/>
                <a:gd name="T73" fmla="*/ 522 h 1035"/>
                <a:gd name="T74" fmla="*/ 559 w 680"/>
                <a:gd name="T75" fmla="*/ 564 h 1035"/>
                <a:gd name="T76" fmla="*/ 577 w 680"/>
                <a:gd name="T77" fmla="*/ 577 h 1035"/>
                <a:gd name="T78" fmla="*/ 541 w 680"/>
                <a:gd name="T79" fmla="*/ 565 h 1035"/>
                <a:gd name="T80" fmla="*/ 527 w 680"/>
                <a:gd name="T81" fmla="*/ 574 h 1035"/>
                <a:gd name="T82" fmla="*/ 472 w 680"/>
                <a:gd name="T83" fmla="*/ 587 h 1035"/>
                <a:gd name="T84" fmla="*/ 454 w 680"/>
                <a:gd name="T85" fmla="*/ 621 h 1035"/>
                <a:gd name="T86" fmla="*/ 433 w 680"/>
                <a:gd name="T87" fmla="*/ 595 h 1035"/>
                <a:gd name="T88" fmla="*/ 454 w 680"/>
                <a:gd name="T89" fmla="*/ 576 h 1035"/>
                <a:gd name="T90" fmla="*/ 419 w 680"/>
                <a:gd name="T91" fmla="*/ 584 h 1035"/>
                <a:gd name="T92" fmla="*/ 381 w 680"/>
                <a:gd name="T93" fmla="*/ 577 h 1035"/>
                <a:gd name="T94" fmla="*/ 335 w 680"/>
                <a:gd name="T95" fmla="*/ 606 h 1035"/>
                <a:gd name="T96" fmla="*/ 310 w 680"/>
                <a:gd name="T97" fmla="*/ 661 h 1035"/>
                <a:gd name="T98" fmla="*/ 277 w 680"/>
                <a:gd name="T99" fmla="*/ 687 h 1035"/>
                <a:gd name="T100" fmla="*/ 256 w 680"/>
                <a:gd name="T101" fmla="*/ 689 h 1035"/>
                <a:gd name="T102" fmla="*/ 260 w 680"/>
                <a:gd name="T103" fmla="*/ 727 h 1035"/>
                <a:gd name="T104" fmla="*/ 193 w 680"/>
                <a:gd name="T105" fmla="*/ 758 h 1035"/>
                <a:gd name="T106" fmla="*/ 171 w 680"/>
                <a:gd name="T107" fmla="*/ 815 h 1035"/>
                <a:gd name="T108" fmla="*/ 158 w 680"/>
                <a:gd name="T109" fmla="*/ 827 h 1035"/>
                <a:gd name="T110" fmla="*/ 104 w 680"/>
                <a:gd name="T111" fmla="*/ 751 h 1035"/>
                <a:gd name="T112" fmla="*/ 10 w 680"/>
                <a:gd name="T113" fmla="*/ 776 h 1035"/>
                <a:gd name="T114" fmla="*/ 244 w 680"/>
                <a:gd name="T115" fmla="*/ 1025 h 1035"/>
                <a:gd name="T116" fmla="*/ 221 w 680"/>
                <a:gd name="T117" fmla="*/ 965 h 1035"/>
                <a:gd name="T118" fmla="*/ 276 w 680"/>
                <a:gd name="T119" fmla="*/ 943 h 1035"/>
                <a:gd name="T120" fmla="*/ 310 w 680"/>
                <a:gd name="T121" fmla="*/ 930 h 1035"/>
                <a:gd name="T122" fmla="*/ 359 w 680"/>
                <a:gd name="T123" fmla="*/ 960 h 1035"/>
                <a:gd name="T124" fmla="*/ 412 w 680"/>
                <a:gd name="T125" fmla="*/ 990 h 1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80" h="1035">
                  <a:moveTo>
                    <a:pt x="310" y="927"/>
                  </a:moveTo>
                  <a:cubicBezTo>
                    <a:pt x="309" y="927"/>
                    <a:pt x="307" y="927"/>
                    <a:pt x="307" y="926"/>
                  </a:cubicBezTo>
                  <a:cubicBezTo>
                    <a:pt x="306" y="925"/>
                    <a:pt x="308" y="925"/>
                    <a:pt x="311" y="925"/>
                  </a:cubicBezTo>
                  <a:cubicBezTo>
                    <a:pt x="312" y="925"/>
                    <a:pt x="314" y="925"/>
                    <a:pt x="314" y="926"/>
                  </a:cubicBezTo>
                  <a:cubicBezTo>
                    <a:pt x="314" y="926"/>
                    <a:pt x="312" y="927"/>
                    <a:pt x="310" y="927"/>
                  </a:cubicBezTo>
                  <a:moveTo>
                    <a:pt x="257" y="913"/>
                  </a:moveTo>
                  <a:cubicBezTo>
                    <a:pt x="255" y="913"/>
                    <a:pt x="253" y="912"/>
                    <a:pt x="253" y="912"/>
                  </a:cubicBezTo>
                  <a:cubicBezTo>
                    <a:pt x="251" y="911"/>
                    <a:pt x="249" y="910"/>
                    <a:pt x="248" y="909"/>
                  </a:cubicBezTo>
                  <a:cubicBezTo>
                    <a:pt x="248" y="909"/>
                    <a:pt x="248" y="909"/>
                    <a:pt x="248" y="909"/>
                  </a:cubicBezTo>
                  <a:cubicBezTo>
                    <a:pt x="251" y="909"/>
                    <a:pt x="258" y="911"/>
                    <a:pt x="258" y="912"/>
                  </a:cubicBezTo>
                  <a:cubicBezTo>
                    <a:pt x="257" y="913"/>
                    <a:pt x="257" y="913"/>
                    <a:pt x="257" y="913"/>
                  </a:cubicBezTo>
                  <a:moveTo>
                    <a:pt x="280" y="910"/>
                  </a:moveTo>
                  <a:cubicBezTo>
                    <a:pt x="280" y="910"/>
                    <a:pt x="280" y="910"/>
                    <a:pt x="280" y="910"/>
                  </a:cubicBezTo>
                  <a:cubicBezTo>
                    <a:pt x="280" y="910"/>
                    <a:pt x="280" y="910"/>
                    <a:pt x="280" y="910"/>
                  </a:cubicBezTo>
                  <a:cubicBezTo>
                    <a:pt x="281" y="909"/>
                    <a:pt x="282" y="908"/>
                    <a:pt x="284" y="908"/>
                  </a:cubicBezTo>
                  <a:cubicBezTo>
                    <a:pt x="284" y="908"/>
                    <a:pt x="284" y="908"/>
                    <a:pt x="285" y="908"/>
                  </a:cubicBezTo>
                  <a:cubicBezTo>
                    <a:pt x="288" y="908"/>
                    <a:pt x="293" y="907"/>
                    <a:pt x="292" y="908"/>
                  </a:cubicBezTo>
                  <a:cubicBezTo>
                    <a:pt x="292" y="909"/>
                    <a:pt x="284" y="910"/>
                    <a:pt x="281" y="911"/>
                  </a:cubicBezTo>
                  <a:cubicBezTo>
                    <a:pt x="281" y="912"/>
                    <a:pt x="281" y="912"/>
                    <a:pt x="281" y="912"/>
                  </a:cubicBezTo>
                  <a:cubicBezTo>
                    <a:pt x="280" y="912"/>
                    <a:pt x="280" y="912"/>
                    <a:pt x="280" y="912"/>
                  </a:cubicBezTo>
                  <a:cubicBezTo>
                    <a:pt x="279" y="913"/>
                    <a:pt x="279" y="913"/>
                    <a:pt x="279" y="913"/>
                  </a:cubicBezTo>
                  <a:cubicBezTo>
                    <a:pt x="278" y="914"/>
                    <a:pt x="276" y="915"/>
                    <a:pt x="274" y="915"/>
                  </a:cubicBezTo>
                  <a:cubicBezTo>
                    <a:pt x="274" y="915"/>
                    <a:pt x="273" y="915"/>
                    <a:pt x="273" y="915"/>
                  </a:cubicBezTo>
                  <a:cubicBezTo>
                    <a:pt x="271" y="914"/>
                    <a:pt x="272" y="911"/>
                    <a:pt x="275" y="910"/>
                  </a:cubicBezTo>
                  <a:cubicBezTo>
                    <a:pt x="276" y="911"/>
                    <a:pt x="276" y="911"/>
                    <a:pt x="277" y="911"/>
                  </a:cubicBezTo>
                  <a:cubicBezTo>
                    <a:pt x="276" y="911"/>
                    <a:pt x="276" y="911"/>
                    <a:pt x="275" y="910"/>
                  </a:cubicBezTo>
                  <a:cubicBezTo>
                    <a:pt x="276" y="910"/>
                    <a:pt x="276" y="910"/>
                    <a:pt x="277" y="910"/>
                  </a:cubicBezTo>
                  <a:cubicBezTo>
                    <a:pt x="277" y="910"/>
                    <a:pt x="277" y="910"/>
                    <a:pt x="277" y="910"/>
                  </a:cubicBezTo>
                  <a:cubicBezTo>
                    <a:pt x="277" y="910"/>
                    <a:pt x="277" y="910"/>
                    <a:pt x="277" y="910"/>
                  </a:cubicBezTo>
                  <a:cubicBezTo>
                    <a:pt x="278" y="910"/>
                    <a:pt x="278" y="910"/>
                    <a:pt x="278" y="910"/>
                  </a:cubicBezTo>
                  <a:cubicBezTo>
                    <a:pt x="278" y="910"/>
                    <a:pt x="278" y="910"/>
                    <a:pt x="278" y="910"/>
                  </a:cubicBezTo>
                  <a:cubicBezTo>
                    <a:pt x="279" y="910"/>
                    <a:pt x="279" y="910"/>
                    <a:pt x="280" y="910"/>
                  </a:cubicBezTo>
                  <a:cubicBezTo>
                    <a:pt x="280" y="910"/>
                    <a:pt x="280" y="910"/>
                    <a:pt x="280" y="910"/>
                  </a:cubicBezTo>
                  <a:moveTo>
                    <a:pt x="263" y="908"/>
                  </a:moveTo>
                  <a:cubicBezTo>
                    <a:pt x="262" y="908"/>
                    <a:pt x="261" y="908"/>
                    <a:pt x="261" y="908"/>
                  </a:cubicBezTo>
                  <a:cubicBezTo>
                    <a:pt x="256" y="907"/>
                    <a:pt x="253" y="907"/>
                    <a:pt x="252" y="905"/>
                  </a:cubicBezTo>
                  <a:cubicBezTo>
                    <a:pt x="252" y="905"/>
                    <a:pt x="254" y="904"/>
                    <a:pt x="256" y="904"/>
                  </a:cubicBezTo>
                  <a:cubicBezTo>
                    <a:pt x="258" y="904"/>
                    <a:pt x="260" y="905"/>
                    <a:pt x="262" y="905"/>
                  </a:cubicBezTo>
                  <a:cubicBezTo>
                    <a:pt x="263" y="906"/>
                    <a:pt x="264" y="906"/>
                    <a:pt x="265" y="906"/>
                  </a:cubicBezTo>
                  <a:cubicBezTo>
                    <a:pt x="266" y="906"/>
                    <a:pt x="267" y="906"/>
                    <a:pt x="268" y="906"/>
                  </a:cubicBezTo>
                  <a:cubicBezTo>
                    <a:pt x="269" y="906"/>
                    <a:pt x="270" y="906"/>
                    <a:pt x="271" y="906"/>
                  </a:cubicBezTo>
                  <a:cubicBezTo>
                    <a:pt x="272" y="906"/>
                    <a:pt x="272" y="906"/>
                    <a:pt x="273" y="906"/>
                  </a:cubicBezTo>
                  <a:cubicBezTo>
                    <a:pt x="277" y="907"/>
                    <a:pt x="275" y="907"/>
                    <a:pt x="273" y="907"/>
                  </a:cubicBezTo>
                  <a:cubicBezTo>
                    <a:pt x="273" y="907"/>
                    <a:pt x="272" y="907"/>
                    <a:pt x="271" y="907"/>
                  </a:cubicBezTo>
                  <a:cubicBezTo>
                    <a:pt x="271" y="907"/>
                    <a:pt x="271" y="907"/>
                    <a:pt x="271" y="907"/>
                  </a:cubicBezTo>
                  <a:cubicBezTo>
                    <a:pt x="270" y="907"/>
                    <a:pt x="269" y="907"/>
                    <a:pt x="267" y="907"/>
                  </a:cubicBezTo>
                  <a:cubicBezTo>
                    <a:pt x="266" y="908"/>
                    <a:pt x="264" y="908"/>
                    <a:pt x="263" y="908"/>
                  </a:cubicBezTo>
                  <a:moveTo>
                    <a:pt x="238" y="906"/>
                  </a:moveTo>
                  <a:cubicBezTo>
                    <a:pt x="235" y="906"/>
                    <a:pt x="233" y="904"/>
                    <a:pt x="233" y="904"/>
                  </a:cubicBezTo>
                  <a:cubicBezTo>
                    <a:pt x="232" y="903"/>
                    <a:pt x="233" y="901"/>
                    <a:pt x="234" y="901"/>
                  </a:cubicBezTo>
                  <a:cubicBezTo>
                    <a:pt x="235" y="901"/>
                    <a:pt x="235" y="902"/>
                    <a:pt x="235" y="902"/>
                  </a:cubicBezTo>
                  <a:cubicBezTo>
                    <a:pt x="236" y="902"/>
                    <a:pt x="237" y="903"/>
                    <a:pt x="238" y="903"/>
                  </a:cubicBezTo>
                  <a:cubicBezTo>
                    <a:pt x="239" y="903"/>
                    <a:pt x="240" y="902"/>
                    <a:pt x="240" y="902"/>
                  </a:cubicBezTo>
                  <a:cubicBezTo>
                    <a:pt x="240" y="902"/>
                    <a:pt x="240" y="902"/>
                    <a:pt x="241" y="902"/>
                  </a:cubicBezTo>
                  <a:cubicBezTo>
                    <a:pt x="243" y="902"/>
                    <a:pt x="249" y="903"/>
                    <a:pt x="248" y="905"/>
                  </a:cubicBezTo>
                  <a:cubicBezTo>
                    <a:pt x="248" y="905"/>
                    <a:pt x="247" y="906"/>
                    <a:pt x="246" y="906"/>
                  </a:cubicBezTo>
                  <a:cubicBezTo>
                    <a:pt x="246" y="906"/>
                    <a:pt x="245" y="905"/>
                    <a:pt x="245" y="905"/>
                  </a:cubicBezTo>
                  <a:cubicBezTo>
                    <a:pt x="244" y="905"/>
                    <a:pt x="244" y="905"/>
                    <a:pt x="243" y="905"/>
                  </a:cubicBezTo>
                  <a:cubicBezTo>
                    <a:pt x="242" y="905"/>
                    <a:pt x="241" y="905"/>
                    <a:pt x="240" y="906"/>
                  </a:cubicBezTo>
                  <a:cubicBezTo>
                    <a:pt x="240" y="906"/>
                    <a:pt x="239" y="906"/>
                    <a:pt x="238" y="906"/>
                  </a:cubicBezTo>
                  <a:moveTo>
                    <a:pt x="178" y="890"/>
                  </a:moveTo>
                  <a:cubicBezTo>
                    <a:pt x="177" y="890"/>
                    <a:pt x="176" y="889"/>
                    <a:pt x="176" y="889"/>
                  </a:cubicBezTo>
                  <a:cubicBezTo>
                    <a:pt x="176" y="886"/>
                    <a:pt x="177" y="888"/>
                    <a:pt x="179" y="886"/>
                  </a:cubicBezTo>
                  <a:cubicBezTo>
                    <a:pt x="179" y="885"/>
                    <a:pt x="180" y="885"/>
                    <a:pt x="182" y="885"/>
                  </a:cubicBezTo>
                  <a:cubicBezTo>
                    <a:pt x="185" y="885"/>
                    <a:pt x="190" y="887"/>
                    <a:pt x="191" y="888"/>
                  </a:cubicBezTo>
                  <a:cubicBezTo>
                    <a:pt x="193" y="889"/>
                    <a:pt x="199" y="892"/>
                    <a:pt x="202" y="892"/>
                  </a:cubicBezTo>
                  <a:cubicBezTo>
                    <a:pt x="202" y="892"/>
                    <a:pt x="203" y="892"/>
                    <a:pt x="203" y="891"/>
                  </a:cubicBezTo>
                  <a:cubicBezTo>
                    <a:pt x="203" y="891"/>
                    <a:pt x="203" y="891"/>
                    <a:pt x="203" y="891"/>
                  </a:cubicBezTo>
                  <a:cubicBezTo>
                    <a:pt x="204" y="891"/>
                    <a:pt x="205" y="891"/>
                    <a:pt x="207" y="892"/>
                  </a:cubicBezTo>
                  <a:cubicBezTo>
                    <a:pt x="209" y="893"/>
                    <a:pt x="211" y="893"/>
                    <a:pt x="213" y="893"/>
                  </a:cubicBezTo>
                  <a:cubicBezTo>
                    <a:pt x="213" y="893"/>
                    <a:pt x="214" y="893"/>
                    <a:pt x="214" y="893"/>
                  </a:cubicBezTo>
                  <a:cubicBezTo>
                    <a:pt x="215" y="893"/>
                    <a:pt x="217" y="893"/>
                    <a:pt x="218" y="893"/>
                  </a:cubicBezTo>
                  <a:cubicBezTo>
                    <a:pt x="221" y="893"/>
                    <a:pt x="222" y="894"/>
                    <a:pt x="220" y="894"/>
                  </a:cubicBezTo>
                  <a:cubicBezTo>
                    <a:pt x="218" y="895"/>
                    <a:pt x="212" y="895"/>
                    <a:pt x="215" y="897"/>
                  </a:cubicBezTo>
                  <a:cubicBezTo>
                    <a:pt x="218" y="898"/>
                    <a:pt x="224" y="897"/>
                    <a:pt x="224" y="899"/>
                  </a:cubicBezTo>
                  <a:cubicBezTo>
                    <a:pt x="224" y="900"/>
                    <a:pt x="233" y="901"/>
                    <a:pt x="229" y="902"/>
                  </a:cubicBezTo>
                  <a:cubicBezTo>
                    <a:pt x="229" y="903"/>
                    <a:pt x="228" y="903"/>
                    <a:pt x="228" y="903"/>
                  </a:cubicBezTo>
                  <a:cubicBezTo>
                    <a:pt x="227" y="903"/>
                    <a:pt x="226" y="902"/>
                    <a:pt x="225" y="902"/>
                  </a:cubicBezTo>
                  <a:cubicBezTo>
                    <a:pt x="225" y="902"/>
                    <a:pt x="224" y="901"/>
                    <a:pt x="224" y="901"/>
                  </a:cubicBezTo>
                  <a:cubicBezTo>
                    <a:pt x="224" y="901"/>
                    <a:pt x="223" y="901"/>
                    <a:pt x="223" y="901"/>
                  </a:cubicBezTo>
                  <a:cubicBezTo>
                    <a:pt x="223" y="902"/>
                    <a:pt x="223" y="902"/>
                    <a:pt x="222" y="902"/>
                  </a:cubicBezTo>
                  <a:cubicBezTo>
                    <a:pt x="222" y="902"/>
                    <a:pt x="221" y="901"/>
                    <a:pt x="220" y="901"/>
                  </a:cubicBezTo>
                  <a:cubicBezTo>
                    <a:pt x="218" y="901"/>
                    <a:pt x="217" y="900"/>
                    <a:pt x="216" y="900"/>
                  </a:cubicBezTo>
                  <a:cubicBezTo>
                    <a:pt x="216" y="900"/>
                    <a:pt x="216" y="900"/>
                    <a:pt x="216" y="900"/>
                  </a:cubicBezTo>
                  <a:cubicBezTo>
                    <a:pt x="216" y="900"/>
                    <a:pt x="216" y="900"/>
                    <a:pt x="216" y="900"/>
                  </a:cubicBezTo>
                  <a:cubicBezTo>
                    <a:pt x="212" y="900"/>
                    <a:pt x="206" y="900"/>
                    <a:pt x="203" y="897"/>
                  </a:cubicBezTo>
                  <a:cubicBezTo>
                    <a:pt x="200" y="895"/>
                    <a:pt x="196" y="894"/>
                    <a:pt x="194" y="894"/>
                  </a:cubicBezTo>
                  <a:cubicBezTo>
                    <a:pt x="193" y="894"/>
                    <a:pt x="193" y="894"/>
                    <a:pt x="193" y="894"/>
                  </a:cubicBezTo>
                  <a:cubicBezTo>
                    <a:pt x="192" y="894"/>
                    <a:pt x="192" y="894"/>
                    <a:pt x="192" y="894"/>
                  </a:cubicBezTo>
                  <a:cubicBezTo>
                    <a:pt x="189" y="894"/>
                    <a:pt x="185" y="893"/>
                    <a:pt x="183" y="892"/>
                  </a:cubicBezTo>
                  <a:cubicBezTo>
                    <a:pt x="181" y="892"/>
                    <a:pt x="182" y="890"/>
                    <a:pt x="180" y="890"/>
                  </a:cubicBezTo>
                  <a:cubicBezTo>
                    <a:pt x="180" y="890"/>
                    <a:pt x="180" y="890"/>
                    <a:pt x="180" y="890"/>
                  </a:cubicBezTo>
                  <a:cubicBezTo>
                    <a:pt x="180" y="890"/>
                    <a:pt x="179" y="890"/>
                    <a:pt x="179" y="890"/>
                  </a:cubicBezTo>
                  <a:cubicBezTo>
                    <a:pt x="179" y="890"/>
                    <a:pt x="178" y="890"/>
                    <a:pt x="178" y="890"/>
                  </a:cubicBezTo>
                  <a:moveTo>
                    <a:pt x="310" y="891"/>
                  </a:moveTo>
                  <a:cubicBezTo>
                    <a:pt x="310" y="891"/>
                    <a:pt x="310" y="891"/>
                    <a:pt x="310" y="891"/>
                  </a:cubicBezTo>
                  <a:cubicBezTo>
                    <a:pt x="308" y="890"/>
                    <a:pt x="307" y="888"/>
                    <a:pt x="303" y="888"/>
                  </a:cubicBezTo>
                  <a:cubicBezTo>
                    <a:pt x="300" y="887"/>
                    <a:pt x="297" y="888"/>
                    <a:pt x="296" y="886"/>
                  </a:cubicBezTo>
                  <a:cubicBezTo>
                    <a:pt x="296" y="885"/>
                    <a:pt x="298" y="884"/>
                    <a:pt x="300" y="884"/>
                  </a:cubicBezTo>
                  <a:cubicBezTo>
                    <a:pt x="302" y="884"/>
                    <a:pt x="304" y="885"/>
                    <a:pt x="306" y="886"/>
                  </a:cubicBezTo>
                  <a:cubicBezTo>
                    <a:pt x="310" y="887"/>
                    <a:pt x="312" y="891"/>
                    <a:pt x="310" y="891"/>
                  </a:cubicBezTo>
                  <a:moveTo>
                    <a:pt x="290" y="888"/>
                  </a:moveTo>
                  <a:cubicBezTo>
                    <a:pt x="288" y="888"/>
                    <a:pt x="286" y="886"/>
                    <a:pt x="286" y="885"/>
                  </a:cubicBezTo>
                  <a:cubicBezTo>
                    <a:pt x="285" y="884"/>
                    <a:pt x="286" y="884"/>
                    <a:pt x="287" y="884"/>
                  </a:cubicBezTo>
                  <a:cubicBezTo>
                    <a:pt x="289" y="884"/>
                    <a:pt x="293" y="886"/>
                    <a:pt x="292" y="887"/>
                  </a:cubicBezTo>
                  <a:cubicBezTo>
                    <a:pt x="292" y="888"/>
                    <a:pt x="291" y="888"/>
                    <a:pt x="290" y="888"/>
                  </a:cubicBezTo>
                  <a:moveTo>
                    <a:pt x="323" y="885"/>
                  </a:moveTo>
                  <a:cubicBezTo>
                    <a:pt x="321" y="885"/>
                    <a:pt x="318" y="885"/>
                    <a:pt x="317" y="884"/>
                  </a:cubicBezTo>
                  <a:cubicBezTo>
                    <a:pt x="316" y="882"/>
                    <a:pt x="316" y="881"/>
                    <a:pt x="314" y="880"/>
                  </a:cubicBezTo>
                  <a:cubicBezTo>
                    <a:pt x="312" y="880"/>
                    <a:pt x="311" y="880"/>
                    <a:pt x="311" y="879"/>
                  </a:cubicBezTo>
                  <a:cubicBezTo>
                    <a:pt x="312" y="877"/>
                    <a:pt x="315" y="879"/>
                    <a:pt x="316" y="876"/>
                  </a:cubicBezTo>
                  <a:cubicBezTo>
                    <a:pt x="316" y="876"/>
                    <a:pt x="317" y="876"/>
                    <a:pt x="318" y="876"/>
                  </a:cubicBezTo>
                  <a:cubicBezTo>
                    <a:pt x="321" y="876"/>
                    <a:pt x="326" y="878"/>
                    <a:pt x="328" y="879"/>
                  </a:cubicBezTo>
                  <a:cubicBezTo>
                    <a:pt x="329" y="881"/>
                    <a:pt x="329" y="891"/>
                    <a:pt x="333" y="891"/>
                  </a:cubicBezTo>
                  <a:cubicBezTo>
                    <a:pt x="333" y="891"/>
                    <a:pt x="333" y="891"/>
                    <a:pt x="333" y="891"/>
                  </a:cubicBezTo>
                  <a:cubicBezTo>
                    <a:pt x="337" y="891"/>
                    <a:pt x="339" y="888"/>
                    <a:pt x="341" y="888"/>
                  </a:cubicBezTo>
                  <a:cubicBezTo>
                    <a:pt x="341" y="888"/>
                    <a:pt x="341" y="888"/>
                    <a:pt x="341" y="888"/>
                  </a:cubicBezTo>
                  <a:cubicBezTo>
                    <a:pt x="342" y="888"/>
                    <a:pt x="342" y="888"/>
                    <a:pt x="342" y="888"/>
                  </a:cubicBezTo>
                  <a:cubicBezTo>
                    <a:pt x="343" y="888"/>
                    <a:pt x="343" y="887"/>
                    <a:pt x="344" y="886"/>
                  </a:cubicBezTo>
                  <a:cubicBezTo>
                    <a:pt x="344" y="885"/>
                    <a:pt x="345" y="885"/>
                    <a:pt x="346" y="885"/>
                  </a:cubicBezTo>
                  <a:cubicBezTo>
                    <a:pt x="346" y="885"/>
                    <a:pt x="346" y="885"/>
                    <a:pt x="346" y="885"/>
                  </a:cubicBezTo>
                  <a:cubicBezTo>
                    <a:pt x="348" y="885"/>
                    <a:pt x="357" y="890"/>
                    <a:pt x="364" y="892"/>
                  </a:cubicBezTo>
                  <a:cubicBezTo>
                    <a:pt x="365" y="893"/>
                    <a:pt x="366" y="894"/>
                    <a:pt x="367" y="894"/>
                  </a:cubicBezTo>
                  <a:cubicBezTo>
                    <a:pt x="373" y="896"/>
                    <a:pt x="387" y="904"/>
                    <a:pt x="387" y="906"/>
                  </a:cubicBezTo>
                  <a:cubicBezTo>
                    <a:pt x="388" y="909"/>
                    <a:pt x="395" y="911"/>
                    <a:pt x="397" y="913"/>
                  </a:cubicBezTo>
                  <a:cubicBezTo>
                    <a:pt x="399" y="915"/>
                    <a:pt x="399" y="916"/>
                    <a:pt x="397" y="916"/>
                  </a:cubicBezTo>
                  <a:cubicBezTo>
                    <a:pt x="397" y="916"/>
                    <a:pt x="397" y="916"/>
                    <a:pt x="396" y="916"/>
                  </a:cubicBezTo>
                  <a:cubicBezTo>
                    <a:pt x="396" y="916"/>
                    <a:pt x="396" y="916"/>
                    <a:pt x="396" y="916"/>
                  </a:cubicBezTo>
                  <a:cubicBezTo>
                    <a:pt x="394" y="916"/>
                    <a:pt x="396" y="918"/>
                    <a:pt x="398" y="919"/>
                  </a:cubicBezTo>
                  <a:cubicBezTo>
                    <a:pt x="400" y="921"/>
                    <a:pt x="399" y="924"/>
                    <a:pt x="401" y="926"/>
                  </a:cubicBezTo>
                  <a:cubicBezTo>
                    <a:pt x="403" y="927"/>
                    <a:pt x="406" y="928"/>
                    <a:pt x="406" y="929"/>
                  </a:cubicBezTo>
                  <a:cubicBezTo>
                    <a:pt x="406" y="930"/>
                    <a:pt x="409" y="932"/>
                    <a:pt x="410" y="932"/>
                  </a:cubicBezTo>
                  <a:cubicBezTo>
                    <a:pt x="411" y="933"/>
                    <a:pt x="414" y="935"/>
                    <a:pt x="411" y="935"/>
                  </a:cubicBezTo>
                  <a:cubicBezTo>
                    <a:pt x="411" y="935"/>
                    <a:pt x="411" y="935"/>
                    <a:pt x="411" y="935"/>
                  </a:cubicBezTo>
                  <a:cubicBezTo>
                    <a:pt x="407" y="935"/>
                    <a:pt x="404" y="932"/>
                    <a:pt x="400" y="932"/>
                  </a:cubicBezTo>
                  <a:cubicBezTo>
                    <a:pt x="400" y="932"/>
                    <a:pt x="400" y="932"/>
                    <a:pt x="400" y="932"/>
                  </a:cubicBezTo>
                  <a:cubicBezTo>
                    <a:pt x="400" y="932"/>
                    <a:pt x="400" y="932"/>
                    <a:pt x="400" y="932"/>
                  </a:cubicBezTo>
                  <a:cubicBezTo>
                    <a:pt x="396" y="932"/>
                    <a:pt x="392" y="924"/>
                    <a:pt x="389" y="922"/>
                  </a:cubicBezTo>
                  <a:cubicBezTo>
                    <a:pt x="386" y="919"/>
                    <a:pt x="382" y="918"/>
                    <a:pt x="380" y="918"/>
                  </a:cubicBezTo>
                  <a:cubicBezTo>
                    <a:pt x="379" y="918"/>
                    <a:pt x="379" y="918"/>
                    <a:pt x="378" y="918"/>
                  </a:cubicBezTo>
                  <a:cubicBezTo>
                    <a:pt x="377" y="919"/>
                    <a:pt x="377" y="921"/>
                    <a:pt x="375" y="921"/>
                  </a:cubicBezTo>
                  <a:cubicBezTo>
                    <a:pt x="375" y="921"/>
                    <a:pt x="375" y="921"/>
                    <a:pt x="375" y="921"/>
                  </a:cubicBezTo>
                  <a:cubicBezTo>
                    <a:pt x="375" y="921"/>
                    <a:pt x="375" y="921"/>
                    <a:pt x="375" y="921"/>
                  </a:cubicBezTo>
                  <a:cubicBezTo>
                    <a:pt x="375" y="921"/>
                    <a:pt x="375" y="921"/>
                    <a:pt x="374" y="922"/>
                  </a:cubicBezTo>
                  <a:cubicBezTo>
                    <a:pt x="374" y="923"/>
                    <a:pt x="373" y="923"/>
                    <a:pt x="372" y="923"/>
                  </a:cubicBezTo>
                  <a:cubicBezTo>
                    <a:pt x="371" y="923"/>
                    <a:pt x="370" y="923"/>
                    <a:pt x="369" y="923"/>
                  </a:cubicBezTo>
                  <a:cubicBezTo>
                    <a:pt x="367" y="923"/>
                    <a:pt x="365" y="922"/>
                    <a:pt x="364" y="921"/>
                  </a:cubicBezTo>
                  <a:cubicBezTo>
                    <a:pt x="361" y="919"/>
                    <a:pt x="360" y="916"/>
                    <a:pt x="358" y="916"/>
                  </a:cubicBezTo>
                  <a:cubicBezTo>
                    <a:pt x="356" y="916"/>
                    <a:pt x="347" y="916"/>
                    <a:pt x="346" y="915"/>
                  </a:cubicBezTo>
                  <a:cubicBezTo>
                    <a:pt x="346" y="914"/>
                    <a:pt x="348" y="912"/>
                    <a:pt x="351" y="912"/>
                  </a:cubicBezTo>
                  <a:cubicBezTo>
                    <a:pt x="351" y="912"/>
                    <a:pt x="351" y="912"/>
                    <a:pt x="351" y="912"/>
                  </a:cubicBezTo>
                  <a:cubicBezTo>
                    <a:pt x="351" y="912"/>
                    <a:pt x="352" y="912"/>
                    <a:pt x="352" y="912"/>
                  </a:cubicBezTo>
                  <a:cubicBezTo>
                    <a:pt x="354" y="912"/>
                    <a:pt x="353" y="910"/>
                    <a:pt x="351" y="908"/>
                  </a:cubicBezTo>
                  <a:cubicBezTo>
                    <a:pt x="349" y="906"/>
                    <a:pt x="352" y="905"/>
                    <a:pt x="349" y="903"/>
                  </a:cubicBezTo>
                  <a:cubicBezTo>
                    <a:pt x="345" y="900"/>
                    <a:pt x="338" y="897"/>
                    <a:pt x="334" y="896"/>
                  </a:cubicBezTo>
                  <a:cubicBezTo>
                    <a:pt x="331" y="896"/>
                    <a:pt x="333" y="895"/>
                    <a:pt x="329" y="894"/>
                  </a:cubicBezTo>
                  <a:cubicBezTo>
                    <a:pt x="327" y="893"/>
                    <a:pt x="325" y="891"/>
                    <a:pt x="324" y="891"/>
                  </a:cubicBezTo>
                  <a:cubicBezTo>
                    <a:pt x="324" y="891"/>
                    <a:pt x="324" y="891"/>
                    <a:pt x="324" y="892"/>
                  </a:cubicBezTo>
                  <a:cubicBezTo>
                    <a:pt x="324" y="892"/>
                    <a:pt x="323" y="893"/>
                    <a:pt x="323" y="893"/>
                  </a:cubicBezTo>
                  <a:cubicBezTo>
                    <a:pt x="322" y="893"/>
                    <a:pt x="321" y="892"/>
                    <a:pt x="321" y="891"/>
                  </a:cubicBezTo>
                  <a:cubicBezTo>
                    <a:pt x="321" y="889"/>
                    <a:pt x="319" y="888"/>
                    <a:pt x="317" y="887"/>
                  </a:cubicBezTo>
                  <a:cubicBezTo>
                    <a:pt x="317" y="886"/>
                    <a:pt x="317" y="886"/>
                    <a:pt x="318" y="886"/>
                  </a:cubicBezTo>
                  <a:cubicBezTo>
                    <a:pt x="319" y="886"/>
                    <a:pt x="320" y="886"/>
                    <a:pt x="320" y="887"/>
                  </a:cubicBezTo>
                  <a:cubicBezTo>
                    <a:pt x="321" y="887"/>
                    <a:pt x="321" y="887"/>
                    <a:pt x="321" y="887"/>
                  </a:cubicBezTo>
                  <a:cubicBezTo>
                    <a:pt x="322" y="887"/>
                    <a:pt x="322" y="887"/>
                    <a:pt x="322" y="886"/>
                  </a:cubicBezTo>
                  <a:cubicBezTo>
                    <a:pt x="323" y="886"/>
                    <a:pt x="323" y="886"/>
                    <a:pt x="323" y="886"/>
                  </a:cubicBezTo>
                  <a:cubicBezTo>
                    <a:pt x="324" y="886"/>
                    <a:pt x="324" y="886"/>
                    <a:pt x="325" y="886"/>
                  </a:cubicBezTo>
                  <a:cubicBezTo>
                    <a:pt x="325" y="887"/>
                    <a:pt x="326" y="887"/>
                    <a:pt x="326" y="887"/>
                  </a:cubicBezTo>
                  <a:cubicBezTo>
                    <a:pt x="327" y="887"/>
                    <a:pt x="327" y="885"/>
                    <a:pt x="325" y="885"/>
                  </a:cubicBezTo>
                  <a:cubicBezTo>
                    <a:pt x="325" y="885"/>
                    <a:pt x="325" y="885"/>
                    <a:pt x="324" y="885"/>
                  </a:cubicBezTo>
                  <a:cubicBezTo>
                    <a:pt x="324" y="885"/>
                    <a:pt x="324" y="885"/>
                    <a:pt x="324" y="885"/>
                  </a:cubicBezTo>
                  <a:cubicBezTo>
                    <a:pt x="324" y="885"/>
                    <a:pt x="324" y="885"/>
                    <a:pt x="323" y="885"/>
                  </a:cubicBezTo>
                  <a:moveTo>
                    <a:pt x="189" y="874"/>
                  </a:moveTo>
                  <a:cubicBezTo>
                    <a:pt x="189" y="874"/>
                    <a:pt x="188" y="874"/>
                    <a:pt x="188" y="873"/>
                  </a:cubicBezTo>
                  <a:cubicBezTo>
                    <a:pt x="187" y="872"/>
                    <a:pt x="188" y="872"/>
                    <a:pt x="189" y="872"/>
                  </a:cubicBezTo>
                  <a:cubicBezTo>
                    <a:pt x="190" y="872"/>
                    <a:pt x="191" y="872"/>
                    <a:pt x="191" y="872"/>
                  </a:cubicBezTo>
                  <a:cubicBezTo>
                    <a:pt x="191" y="873"/>
                    <a:pt x="190" y="874"/>
                    <a:pt x="189" y="874"/>
                  </a:cubicBezTo>
                  <a:moveTo>
                    <a:pt x="296" y="873"/>
                  </a:moveTo>
                  <a:cubicBezTo>
                    <a:pt x="294" y="873"/>
                    <a:pt x="291" y="865"/>
                    <a:pt x="293" y="863"/>
                  </a:cubicBezTo>
                  <a:cubicBezTo>
                    <a:pt x="294" y="862"/>
                    <a:pt x="294" y="862"/>
                    <a:pt x="295" y="862"/>
                  </a:cubicBezTo>
                  <a:cubicBezTo>
                    <a:pt x="296" y="862"/>
                    <a:pt x="297" y="864"/>
                    <a:pt x="297" y="865"/>
                  </a:cubicBezTo>
                  <a:cubicBezTo>
                    <a:pt x="297" y="866"/>
                    <a:pt x="300" y="865"/>
                    <a:pt x="300" y="867"/>
                  </a:cubicBezTo>
                  <a:cubicBezTo>
                    <a:pt x="300" y="868"/>
                    <a:pt x="301" y="870"/>
                    <a:pt x="299" y="870"/>
                  </a:cubicBezTo>
                  <a:cubicBezTo>
                    <a:pt x="299" y="870"/>
                    <a:pt x="299" y="870"/>
                    <a:pt x="298" y="870"/>
                  </a:cubicBezTo>
                  <a:cubicBezTo>
                    <a:pt x="298" y="870"/>
                    <a:pt x="298" y="870"/>
                    <a:pt x="297" y="870"/>
                  </a:cubicBezTo>
                  <a:cubicBezTo>
                    <a:pt x="295" y="870"/>
                    <a:pt x="298" y="873"/>
                    <a:pt x="296" y="873"/>
                  </a:cubicBezTo>
                  <a:cubicBezTo>
                    <a:pt x="296" y="873"/>
                    <a:pt x="296" y="873"/>
                    <a:pt x="296" y="873"/>
                  </a:cubicBezTo>
                  <a:moveTo>
                    <a:pt x="252" y="892"/>
                  </a:moveTo>
                  <a:cubicBezTo>
                    <a:pt x="251" y="892"/>
                    <a:pt x="252" y="888"/>
                    <a:pt x="252" y="887"/>
                  </a:cubicBezTo>
                  <a:cubicBezTo>
                    <a:pt x="253" y="885"/>
                    <a:pt x="253" y="882"/>
                    <a:pt x="251" y="882"/>
                  </a:cubicBezTo>
                  <a:cubicBezTo>
                    <a:pt x="248" y="882"/>
                    <a:pt x="244" y="881"/>
                    <a:pt x="247" y="877"/>
                  </a:cubicBezTo>
                  <a:cubicBezTo>
                    <a:pt x="250" y="873"/>
                    <a:pt x="250" y="869"/>
                    <a:pt x="251" y="869"/>
                  </a:cubicBezTo>
                  <a:cubicBezTo>
                    <a:pt x="253" y="868"/>
                    <a:pt x="252" y="863"/>
                    <a:pt x="255" y="863"/>
                  </a:cubicBezTo>
                  <a:cubicBezTo>
                    <a:pt x="258" y="862"/>
                    <a:pt x="258" y="861"/>
                    <a:pt x="260" y="861"/>
                  </a:cubicBezTo>
                  <a:cubicBezTo>
                    <a:pt x="260" y="861"/>
                    <a:pt x="261" y="861"/>
                    <a:pt x="262" y="861"/>
                  </a:cubicBezTo>
                  <a:cubicBezTo>
                    <a:pt x="265" y="862"/>
                    <a:pt x="270" y="864"/>
                    <a:pt x="273" y="864"/>
                  </a:cubicBezTo>
                  <a:cubicBezTo>
                    <a:pt x="274" y="864"/>
                    <a:pt x="274" y="864"/>
                    <a:pt x="275" y="864"/>
                  </a:cubicBezTo>
                  <a:cubicBezTo>
                    <a:pt x="277" y="863"/>
                    <a:pt x="279" y="862"/>
                    <a:pt x="280" y="862"/>
                  </a:cubicBezTo>
                  <a:cubicBezTo>
                    <a:pt x="281" y="862"/>
                    <a:pt x="281" y="862"/>
                    <a:pt x="280" y="863"/>
                  </a:cubicBezTo>
                  <a:cubicBezTo>
                    <a:pt x="279" y="864"/>
                    <a:pt x="277" y="867"/>
                    <a:pt x="274" y="867"/>
                  </a:cubicBezTo>
                  <a:cubicBezTo>
                    <a:pt x="273" y="867"/>
                    <a:pt x="272" y="867"/>
                    <a:pt x="271" y="866"/>
                  </a:cubicBezTo>
                  <a:cubicBezTo>
                    <a:pt x="269" y="865"/>
                    <a:pt x="266" y="865"/>
                    <a:pt x="262" y="865"/>
                  </a:cubicBezTo>
                  <a:cubicBezTo>
                    <a:pt x="258" y="865"/>
                    <a:pt x="254" y="865"/>
                    <a:pt x="254" y="867"/>
                  </a:cubicBezTo>
                  <a:cubicBezTo>
                    <a:pt x="253" y="871"/>
                    <a:pt x="257" y="873"/>
                    <a:pt x="259" y="873"/>
                  </a:cubicBezTo>
                  <a:cubicBezTo>
                    <a:pt x="260" y="873"/>
                    <a:pt x="260" y="873"/>
                    <a:pt x="260" y="873"/>
                  </a:cubicBezTo>
                  <a:cubicBezTo>
                    <a:pt x="261" y="871"/>
                    <a:pt x="265" y="870"/>
                    <a:pt x="268" y="870"/>
                  </a:cubicBezTo>
                  <a:cubicBezTo>
                    <a:pt x="269" y="870"/>
                    <a:pt x="271" y="871"/>
                    <a:pt x="271" y="871"/>
                  </a:cubicBezTo>
                  <a:cubicBezTo>
                    <a:pt x="272" y="873"/>
                    <a:pt x="265" y="875"/>
                    <a:pt x="263" y="875"/>
                  </a:cubicBezTo>
                  <a:cubicBezTo>
                    <a:pt x="261" y="875"/>
                    <a:pt x="263" y="878"/>
                    <a:pt x="265" y="879"/>
                  </a:cubicBezTo>
                  <a:cubicBezTo>
                    <a:pt x="267" y="881"/>
                    <a:pt x="264" y="883"/>
                    <a:pt x="266" y="884"/>
                  </a:cubicBezTo>
                  <a:cubicBezTo>
                    <a:pt x="268" y="886"/>
                    <a:pt x="268" y="888"/>
                    <a:pt x="266" y="888"/>
                  </a:cubicBezTo>
                  <a:cubicBezTo>
                    <a:pt x="264" y="888"/>
                    <a:pt x="263" y="888"/>
                    <a:pt x="262" y="888"/>
                  </a:cubicBezTo>
                  <a:cubicBezTo>
                    <a:pt x="261" y="888"/>
                    <a:pt x="261" y="888"/>
                    <a:pt x="261" y="887"/>
                  </a:cubicBezTo>
                  <a:cubicBezTo>
                    <a:pt x="261" y="884"/>
                    <a:pt x="257" y="884"/>
                    <a:pt x="258" y="882"/>
                  </a:cubicBezTo>
                  <a:cubicBezTo>
                    <a:pt x="259" y="880"/>
                    <a:pt x="257" y="879"/>
                    <a:pt x="256" y="879"/>
                  </a:cubicBezTo>
                  <a:cubicBezTo>
                    <a:pt x="255" y="879"/>
                    <a:pt x="255" y="879"/>
                    <a:pt x="255" y="880"/>
                  </a:cubicBezTo>
                  <a:cubicBezTo>
                    <a:pt x="254" y="881"/>
                    <a:pt x="254" y="887"/>
                    <a:pt x="255" y="888"/>
                  </a:cubicBezTo>
                  <a:cubicBezTo>
                    <a:pt x="257" y="889"/>
                    <a:pt x="255" y="892"/>
                    <a:pt x="253" y="892"/>
                  </a:cubicBezTo>
                  <a:cubicBezTo>
                    <a:pt x="253" y="892"/>
                    <a:pt x="252" y="892"/>
                    <a:pt x="252" y="892"/>
                  </a:cubicBezTo>
                  <a:moveTo>
                    <a:pt x="140" y="862"/>
                  </a:moveTo>
                  <a:cubicBezTo>
                    <a:pt x="139" y="862"/>
                    <a:pt x="138" y="860"/>
                    <a:pt x="138" y="859"/>
                  </a:cubicBezTo>
                  <a:cubicBezTo>
                    <a:pt x="138" y="859"/>
                    <a:pt x="139" y="858"/>
                    <a:pt x="139" y="858"/>
                  </a:cubicBezTo>
                  <a:cubicBezTo>
                    <a:pt x="140" y="858"/>
                    <a:pt x="142" y="861"/>
                    <a:pt x="141" y="862"/>
                  </a:cubicBezTo>
                  <a:cubicBezTo>
                    <a:pt x="141" y="862"/>
                    <a:pt x="141" y="862"/>
                    <a:pt x="140" y="862"/>
                  </a:cubicBezTo>
                  <a:moveTo>
                    <a:pt x="133" y="851"/>
                  </a:moveTo>
                  <a:cubicBezTo>
                    <a:pt x="131" y="851"/>
                    <a:pt x="130" y="848"/>
                    <a:pt x="130" y="847"/>
                  </a:cubicBezTo>
                  <a:cubicBezTo>
                    <a:pt x="130" y="847"/>
                    <a:pt x="131" y="846"/>
                    <a:pt x="131" y="846"/>
                  </a:cubicBezTo>
                  <a:cubicBezTo>
                    <a:pt x="132" y="846"/>
                    <a:pt x="135" y="849"/>
                    <a:pt x="134" y="851"/>
                  </a:cubicBezTo>
                  <a:cubicBezTo>
                    <a:pt x="133" y="851"/>
                    <a:pt x="133" y="851"/>
                    <a:pt x="133" y="851"/>
                  </a:cubicBezTo>
                  <a:moveTo>
                    <a:pt x="225" y="842"/>
                  </a:moveTo>
                  <a:cubicBezTo>
                    <a:pt x="225" y="842"/>
                    <a:pt x="225" y="842"/>
                    <a:pt x="225" y="842"/>
                  </a:cubicBezTo>
                  <a:cubicBezTo>
                    <a:pt x="225" y="841"/>
                    <a:pt x="227" y="841"/>
                    <a:pt x="228" y="841"/>
                  </a:cubicBezTo>
                  <a:cubicBezTo>
                    <a:pt x="229" y="841"/>
                    <a:pt x="229" y="841"/>
                    <a:pt x="229" y="840"/>
                  </a:cubicBezTo>
                  <a:cubicBezTo>
                    <a:pt x="229" y="838"/>
                    <a:pt x="232" y="838"/>
                    <a:pt x="232" y="837"/>
                  </a:cubicBezTo>
                  <a:cubicBezTo>
                    <a:pt x="232" y="836"/>
                    <a:pt x="234" y="833"/>
                    <a:pt x="236" y="833"/>
                  </a:cubicBezTo>
                  <a:cubicBezTo>
                    <a:pt x="236" y="833"/>
                    <a:pt x="236" y="833"/>
                    <a:pt x="236" y="833"/>
                  </a:cubicBezTo>
                  <a:cubicBezTo>
                    <a:pt x="238" y="833"/>
                    <a:pt x="241" y="836"/>
                    <a:pt x="241" y="837"/>
                  </a:cubicBezTo>
                  <a:cubicBezTo>
                    <a:pt x="241" y="838"/>
                    <a:pt x="244" y="839"/>
                    <a:pt x="245" y="839"/>
                  </a:cubicBezTo>
                  <a:cubicBezTo>
                    <a:pt x="246" y="839"/>
                    <a:pt x="246" y="839"/>
                    <a:pt x="246" y="839"/>
                  </a:cubicBezTo>
                  <a:cubicBezTo>
                    <a:pt x="246" y="839"/>
                    <a:pt x="246" y="839"/>
                    <a:pt x="246" y="839"/>
                  </a:cubicBezTo>
                  <a:cubicBezTo>
                    <a:pt x="247" y="839"/>
                    <a:pt x="250" y="840"/>
                    <a:pt x="249" y="842"/>
                  </a:cubicBezTo>
                  <a:cubicBezTo>
                    <a:pt x="249" y="842"/>
                    <a:pt x="248" y="842"/>
                    <a:pt x="247" y="842"/>
                  </a:cubicBezTo>
                  <a:cubicBezTo>
                    <a:pt x="247" y="842"/>
                    <a:pt x="246" y="842"/>
                    <a:pt x="246" y="842"/>
                  </a:cubicBezTo>
                  <a:cubicBezTo>
                    <a:pt x="246" y="842"/>
                    <a:pt x="245" y="842"/>
                    <a:pt x="245" y="842"/>
                  </a:cubicBezTo>
                  <a:cubicBezTo>
                    <a:pt x="244" y="842"/>
                    <a:pt x="244" y="842"/>
                    <a:pt x="245" y="843"/>
                  </a:cubicBezTo>
                  <a:cubicBezTo>
                    <a:pt x="246" y="844"/>
                    <a:pt x="243" y="845"/>
                    <a:pt x="241" y="845"/>
                  </a:cubicBezTo>
                  <a:cubicBezTo>
                    <a:pt x="241" y="846"/>
                    <a:pt x="241" y="846"/>
                    <a:pt x="241" y="846"/>
                  </a:cubicBezTo>
                  <a:cubicBezTo>
                    <a:pt x="239" y="846"/>
                    <a:pt x="242" y="849"/>
                    <a:pt x="240" y="849"/>
                  </a:cubicBezTo>
                  <a:cubicBezTo>
                    <a:pt x="240" y="849"/>
                    <a:pt x="240" y="849"/>
                    <a:pt x="240" y="849"/>
                  </a:cubicBezTo>
                  <a:cubicBezTo>
                    <a:pt x="240" y="849"/>
                    <a:pt x="240" y="849"/>
                    <a:pt x="240" y="849"/>
                  </a:cubicBezTo>
                  <a:cubicBezTo>
                    <a:pt x="238" y="849"/>
                    <a:pt x="241" y="852"/>
                    <a:pt x="242" y="853"/>
                  </a:cubicBezTo>
                  <a:cubicBezTo>
                    <a:pt x="243" y="854"/>
                    <a:pt x="242" y="856"/>
                    <a:pt x="244" y="857"/>
                  </a:cubicBezTo>
                  <a:cubicBezTo>
                    <a:pt x="246" y="858"/>
                    <a:pt x="248" y="860"/>
                    <a:pt x="247" y="861"/>
                  </a:cubicBezTo>
                  <a:cubicBezTo>
                    <a:pt x="246" y="862"/>
                    <a:pt x="239" y="861"/>
                    <a:pt x="239" y="864"/>
                  </a:cubicBezTo>
                  <a:cubicBezTo>
                    <a:pt x="240" y="867"/>
                    <a:pt x="239" y="869"/>
                    <a:pt x="236" y="871"/>
                  </a:cubicBezTo>
                  <a:cubicBezTo>
                    <a:pt x="233" y="872"/>
                    <a:pt x="235" y="880"/>
                    <a:pt x="232" y="880"/>
                  </a:cubicBezTo>
                  <a:cubicBezTo>
                    <a:pt x="230" y="881"/>
                    <a:pt x="228" y="881"/>
                    <a:pt x="226" y="881"/>
                  </a:cubicBezTo>
                  <a:cubicBezTo>
                    <a:pt x="225" y="881"/>
                    <a:pt x="225" y="881"/>
                    <a:pt x="224" y="880"/>
                  </a:cubicBezTo>
                  <a:cubicBezTo>
                    <a:pt x="224" y="879"/>
                    <a:pt x="219" y="877"/>
                    <a:pt x="218" y="877"/>
                  </a:cubicBezTo>
                  <a:cubicBezTo>
                    <a:pt x="217" y="877"/>
                    <a:pt x="217" y="877"/>
                    <a:pt x="217" y="877"/>
                  </a:cubicBezTo>
                  <a:cubicBezTo>
                    <a:pt x="216" y="877"/>
                    <a:pt x="215" y="877"/>
                    <a:pt x="215" y="877"/>
                  </a:cubicBezTo>
                  <a:cubicBezTo>
                    <a:pt x="214" y="877"/>
                    <a:pt x="213" y="877"/>
                    <a:pt x="212" y="877"/>
                  </a:cubicBezTo>
                  <a:cubicBezTo>
                    <a:pt x="211" y="877"/>
                    <a:pt x="211" y="877"/>
                    <a:pt x="211" y="877"/>
                  </a:cubicBezTo>
                  <a:cubicBezTo>
                    <a:pt x="210" y="876"/>
                    <a:pt x="209" y="874"/>
                    <a:pt x="207" y="874"/>
                  </a:cubicBezTo>
                  <a:cubicBezTo>
                    <a:pt x="207" y="874"/>
                    <a:pt x="207" y="874"/>
                    <a:pt x="206" y="875"/>
                  </a:cubicBezTo>
                  <a:cubicBezTo>
                    <a:pt x="206" y="875"/>
                    <a:pt x="206" y="875"/>
                    <a:pt x="206" y="875"/>
                  </a:cubicBezTo>
                  <a:cubicBezTo>
                    <a:pt x="204" y="875"/>
                    <a:pt x="201" y="871"/>
                    <a:pt x="201" y="868"/>
                  </a:cubicBezTo>
                  <a:cubicBezTo>
                    <a:pt x="201" y="865"/>
                    <a:pt x="198" y="865"/>
                    <a:pt x="197" y="863"/>
                  </a:cubicBezTo>
                  <a:cubicBezTo>
                    <a:pt x="195" y="861"/>
                    <a:pt x="196" y="859"/>
                    <a:pt x="194" y="856"/>
                  </a:cubicBezTo>
                  <a:cubicBezTo>
                    <a:pt x="192" y="855"/>
                    <a:pt x="195" y="850"/>
                    <a:pt x="197" y="850"/>
                  </a:cubicBezTo>
                  <a:cubicBezTo>
                    <a:pt x="197" y="850"/>
                    <a:pt x="197" y="850"/>
                    <a:pt x="197" y="850"/>
                  </a:cubicBezTo>
                  <a:cubicBezTo>
                    <a:pt x="198" y="851"/>
                    <a:pt x="198" y="851"/>
                    <a:pt x="198" y="851"/>
                  </a:cubicBezTo>
                  <a:cubicBezTo>
                    <a:pt x="200" y="851"/>
                    <a:pt x="203" y="854"/>
                    <a:pt x="205" y="854"/>
                  </a:cubicBezTo>
                  <a:cubicBezTo>
                    <a:pt x="205" y="854"/>
                    <a:pt x="206" y="853"/>
                    <a:pt x="206" y="853"/>
                  </a:cubicBezTo>
                  <a:cubicBezTo>
                    <a:pt x="207" y="852"/>
                    <a:pt x="205" y="848"/>
                    <a:pt x="209" y="848"/>
                  </a:cubicBezTo>
                  <a:cubicBezTo>
                    <a:pt x="209" y="848"/>
                    <a:pt x="209" y="848"/>
                    <a:pt x="209" y="848"/>
                  </a:cubicBezTo>
                  <a:cubicBezTo>
                    <a:pt x="211" y="848"/>
                    <a:pt x="213" y="848"/>
                    <a:pt x="214" y="848"/>
                  </a:cubicBezTo>
                  <a:cubicBezTo>
                    <a:pt x="216" y="848"/>
                    <a:pt x="217" y="848"/>
                    <a:pt x="217" y="847"/>
                  </a:cubicBezTo>
                  <a:cubicBezTo>
                    <a:pt x="218" y="844"/>
                    <a:pt x="220" y="841"/>
                    <a:pt x="222" y="841"/>
                  </a:cubicBezTo>
                  <a:cubicBezTo>
                    <a:pt x="222" y="841"/>
                    <a:pt x="222" y="841"/>
                    <a:pt x="222" y="841"/>
                  </a:cubicBezTo>
                  <a:cubicBezTo>
                    <a:pt x="222" y="841"/>
                    <a:pt x="222" y="841"/>
                    <a:pt x="222" y="841"/>
                  </a:cubicBezTo>
                  <a:cubicBezTo>
                    <a:pt x="223" y="842"/>
                    <a:pt x="223" y="843"/>
                    <a:pt x="224" y="844"/>
                  </a:cubicBezTo>
                  <a:cubicBezTo>
                    <a:pt x="223" y="843"/>
                    <a:pt x="223" y="842"/>
                    <a:pt x="222" y="841"/>
                  </a:cubicBezTo>
                  <a:cubicBezTo>
                    <a:pt x="223" y="841"/>
                    <a:pt x="224" y="842"/>
                    <a:pt x="225" y="842"/>
                  </a:cubicBezTo>
                  <a:moveTo>
                    <a:pt x="170" y="884"/>
                  </a:moveTo>
                  <a:cubicBezTo>
                    <a:pt x="169" y="884"/>
                    <a:pt x="169" y="882"/>
                    <a:pt x="168" y="881"/>
                  </a:cubicBezTo>
                  <a:cubicBezTo>
                    <a:pt x="167" y="880"/>
                    <a:pt x="160" y="876"/>
                    <a:pt x="158" y="873"/>
                  </a:cubicBezTo>
                  <a:cubicBezTo>
                    <a:pt x="156" y="870"/>
                    <a:pt x="151" y="868"/>
                    <a:pt x="150" y="864"/>
                  </a:cubicBezTo>
                  <a:cubicBezTo>
                    <a:pt x="149" y="861"/>
                    <a:pt x="144" y="854"/>
                    <a:pt x="142" y="853"/>
                  </a:cubicBezTo>
                  <a:cubicBezTo>
                    <a:pt x="139" y="853"/>
                    <a:pt x="139" y="844"/>
                    <a:pt x="136" y="843"/>
                  </a:cubicBezTo>
                  <a:cubicBezTo>
                    <a:pt x="133" y="843"/>
                    <a:pt x="131" y="838"/>
                    <a:pt x="128" y="836"/>
                  </a:cubicBezTo>
                  <a:cubicBezTo>
                    <a:pt x="126" y="835"/>
                    <a:pt x="120" y="829"/>
                    <a:pt x="121" y="827"/>
                  </a:cubicBezTo>
                  <a:cubicBezTo>
                    <a:pt x="121" y="826"/>
                    <a:pt x="121" y="826"/>
                    <a:pt x="122" y="826"/>
                  </a:cubicBezTo>
                  <a:cubicBezTo>
                    <a:pt x="123" y="826"/>
                    <a:pt x="124" y="829"/>
                    <a:pt x="128" y="829"/>
                  </a:cubicBezTo>
                  <a:cubicBezTo>
                    <a:pt x="132" y="829"/>
                    <a:pt x="135" y="831"/>
                    <a:pt x="136" y="833"/>
                  </a:cubicBezTo>
                  <a:cubicBezTo>
                    <a:pt x="137" y="835"/>
                    <a:pt x="144" y="839"/>
                    <a:pt x="145" y="841"/>
                  </a:cubicBezTo>
                  <a:cubicBezTo>
                    <a:pt x="146" y="843"/>
                    <a:pt x="148" y="845"/>
                    <a:pt x="150" y="845"/>
                  </a:cubicBezTo>
                  <a:cubicBezTo>
                    <a:pt x="150" y="845"/>
                    <a:pt x="150" y="845"/>
                    <a:pt x="150" y="845"/>
                  </a:cubicBezTo>
                  <a:cubicBezTo>
                    <a:pt x="150" y="845"/>
                    <a:pt x="150" y="845"/>
                    <a:pt x="150" y="845"/>
                  </a:cubicBezTo>
                  <a:cubicBezTo>
                    <a:pt x="151" y="845"/>
                    <a:pt x="153" y="846"/>
                    <a:pt x="154" y="847"/>
                  </a:cubicBezTo>
                  <a:cubicBezTo>
                    <a:pt x="155" y="848"/>
                    <a:pt x="156" y="847"/>
                    <a:pt x="157" y="849"/>
                  </a:cubicBezTo>
                  <a:cubicBezTo>
                    <a:pt x="159" y="850"/>
                    <a:pt x="160" y="850"/>
                    <a:pt x="160" y="851"/>
                  </a:cubicBezTo>
                  <a:cubicBezTo>
                    <a:pt x="160" y="853"/>
                    <a:pt x="163" y="852"/>
                    <a:pt x="163" y="854"/>
                  </a:cubicBezTo>
                  <a:cubicBezTo>
                    <a:pt x="163" y="855"/>
                    <a:pt x="168" y="857"/>
                    <a:pt x="166" y="858"/>
                  </a:cubicBezTo>
                  <a:cubicBezTo>
                    <a:pt x="164" y="859"/>
                    <a:pt x="164" y="861"/>
                    <a:pt x="167" y="861"/>
                  </a:cubicBezTo>
                  <a:cubicBezTo>
                    <a:pt x="170" y="862"/>
                    <a:pt x="169" y="865"/>
                    <a:pt x="172" y="866"/>
                  </a:cubicBezTo>
                  <a:cubicBezTo>
                    <a:pt x="174" y="866"/>
                    <a:pt x="173" y="868"/>
                    <a:pt x="175" y="869"/>
                  </a:cubicBezTo>
                  <a:cubicBezTo>
                    <a:pt x="177" y="869"/>
                    <a:pt x="178" y="870"/>
                    <a:pt x="178" y="870"/>
                  </a:cubicBezTo>
                  <a:cubicBezTo>
                    <a:pt x="178" y="870"/>
                    <a:pt x="178" y="870"/>
                    <a:pt x="178" y="870"/>
                  </a:cubicBezTo>
                  <a:cubicBezTo>
                    <a:pt x="179" y="869"/>
                    <a:pt x="178" y="868"/>
                    <a:pt x="176" y="867"/>
                  </a:cubicBezTo>
                  <a:cubicBezTo>
                    <a:pt x="175" y="867"/>
                    <a:pt x="174" y="865"/>
                    <a:pt x="177" y="865"/>
                  </a:cubicBezTo>
                  <a:cubicBezTo>
                    <a:pt x="177" y="865"/>
                    <a:pt x="177" y="865"/>
                    <a:pt x="177" y="865"/>
                  </a:cubicBezTo>
                  <a:cubicBezTo>
                    <a:pt x="180" y="866"/>
                    <a:pt x="180" y="869"/>
                    <a:pt x="181" y="869"/>
                  </a:cubicBezTo>
                  <a:cubicBezTo>
                    <a:pt x="183" y="870"/>
                    <a:pt x="183" y="872"/>
                    <a:pt x="182" y="872"/>
                  </a:cubicBezTo>
                  <a:cubicBezTo>
                    <a:pt x="181" y="872"/>
                    <a:pt x="181" y="872"/>
                    <a:pt x="181" y="872"/>
                  </a:cubicBezTo>
                  <a:cubicBezTo>
                    <a:pt x="181" y="872"/>
                    <a:pt x="181" y="872"/>
                    <a:pt x="180" y="872"/>
                  </a:cubicBezTo>
                  <a:cubicBezTo>
                    <a:pt x="179" y="872"/>
                    <a:pt x="179" y="872"/>
                    <a:pt x="179" y="873"/>
                  </a:cubicBezTo>
                  <a:cubicBezTo>
                    <a:pt x="179" y="874"/>
                    <a:pt x="178" y="876"/>
                    <a:pt x="178" y="878"/>
                  </a:cubicBezTo>
                  <a:cubicBezTo>
                    <a:pt x="178" y="880"/>
                    <a:pt x="178" y="884"/>
                    <a:pt x="176" y="884"/>
                  </a:cubicBezTo>
                  <a:cubicBezTo>
                    <a:pt x="176" y="884"/>
                    <a:pt x="176" y="884"/>
                    <a:pt x="176" y="884"/>
                  </a:cubicBezTo>
                  <a:cubicBezTo>
                    <a:pt x="175" y="884"/>
                    <a:pt x="173" y="883"/>
                    <a:pt x="172" y="883"/>
                  </a:cubicBezTo>
                  <a:cubicBezTo>
                    <a:pt x="171" y="883"/>
                    <a:pt x="171" y="883"/>
                    <a:pt x="170" y="884"/>
                  </a:cubicBezTo>
                  <a:cubicBezTo>
                    <a:pt x="170" y="884"/>
                    <a:pt x="170" y="884"/>
                    <a:pt x="170" y="884"/>
                  </a:cubicBezTo>
                  <a:moveTo>
                    <a:pt x="282" y="827"/>
                  </a:moveTo>
                  <a:cubicBezTo>
                    <a:pt x="283" y="827"/>
                    <a:pt x="284" y="827"/>
                    <a:pt x="283" y="826"/>
                  </a:cubicBezTo>
                  <a:cubicBezTo>
                    <a:pt x="282" y="825"/>
                    <a:pt x="283" y="825"/>
                    <a:pt x="284" y="825"/>
                  </a:cubicBezTo>
                  <a:cubicBezTo>
                    <a:pt x="285" y="825"/>
                    <a:pt x="287" y="825"/>
                    <a:pt x="287" y="827"/>
                  </a:cubicBezTo>
                  <a:cubicBezTo>
                    <a:pt x="287" y="830"/>
                    <a:pt x="290" y="836"/>
                    <a:pt x="288" y="837"/>
                  </a:cubicBezTo>
                  <a:cubicBezTo>
                    <a:pt x="287" y="838"/>
                    <a:pt x="286" y="838"/>
                    <a:pt x="285" y="838"/>
                  </a:cubicBezTo>
                  <a:cubicBezTo>
                    <a:pt x="285" y="838"/>
                    <a:pt x="285" y="838"/>
                    <a:pt x="285" y="838"/>
                  </a:cubicBezTo>
                  <a:cubicBezTo>
                    <a:pt x="284" y="838"/>
                    <a:pt x="284" y="838"/>
                    <a:pt x="284" y="838"/>
                  </a:cubicBezTo>
                  <a:cubicBezTo>
                    <a:pt x="283" y="838"/>
                    <a:pt x="283" y="838"/>
                    <a:pt x="282" y="839"/>
                  </a:cubicBezTo>
                  <a:cubicBezTo>
                    <a:pt x="282" y="840"/>
                    <a:pt x="284" y="844"/>
                    <a:pt x="283" y="844"/>
                  </a:cubicBezTo>
                  <a:cubicBezTo>
                    <a:pt x="283" y="844"/>
                    <a:pt x="283" y="844"/>
                    <a:pt x="283" y="844"/>
                  </a:cubicBezTo>
                  <a:cubicBezTo>
                    <a:pt x="281" y="844"/>
                    <a:pt x="281" y="842"/>
                    <a:pt x="277" y="841"/>
                  </a:cubicBezTo>
                  <a:cubicBezTo>
                    <a:pt x="274" y="840"/>
                    <a:pt x="275" y="834"/>
                    <a:pt x="273" y="833"/>
                  </a:cubicBezTo>
                  <a:cubicBezTo>
                    <a:pt x="272" y="833"/>
                    <a:pt x="272" y="833"/>
                    <a:pt x="272" y="833"/>
                  </a:cubicBezTo>
                  <a:cubicBezTo>
                    <a:pt x="271" y="833"/>
                    <a:pt x="271" y="833"/>
                    <a:pt x="271" y="833"/>
                  </a:cubicBezTo>
                  <a:cubicBezTo>
                    <a:pt x="270" y="833"/>
                    <a:pt x="270" y="834"/>
                    <a:pt x="269" y="834"/>
                  </a:cubicBezTo>
                  <a:cubicBezTo>
                    <a:pt x="269" y="834"/>
                    <a:pt x="269" y="834"/>
                    <a:pt x="269" y="834"/>
                  </a:cubicBezTo>
                  <a:cubicBezTo>
                    <a:pt x="269" y="834"/>
                    <a:pt x="269" y="834"/>
                    <a:pt x="269" y="834"/>
                  </a:cubicBezTo>
                  <a:cubicBezTo>
                    <a:pt x="268" y="834"/>
                    <a:pt x="267" y="834"/>
                    <a:pt x="267" y="834"/>
                  </a:cubicBezTo>
                  <a:cubicBezTo>
                    <a:pt x="266" y="835"/>
                    <a:pt x="265" y="835"/>
                    <a:pt x="264" y="835"/>
                  </a:cubicBezTo>
                  <a:cubicBezTo>
                    <a:pt x="264" y="835"/>
                    <a:pt x="264" y="835"/>
                    <a:pt x="264" y="835"/>
                  </a:cubicBezTo>
                  <a:cubicBezTo>
                    <a:pt x="263" y="835"/>
                    <a:pt x="264" y="831"/>
                    <a:pt x="266" y="831"/>
                  </a:cubicBezTo>
                  <a:cubicBezTo>
                    <a:pt x="268" y="831"/>
                    <a:pt x="270" y="828"/>
                    <a:pt x="272" y="828"/>
                  </a:cubicBezTo>
                  <a:cubicBezTo>
                    <a:pt x="272" y="828"/>
                    <a:pt x="272" y="828"/>
                    <a:pt x="272" y="828"/>
                  </a:cubicBezTo>
                  <a:cubicBezTo>
                    <a:pt x="273" y="829"/>
                    <a:pt x="275" y="831"/>
                    <a:pt x="276" y="831"/>
                  </a:cubicBezTo>
                  <a:cubicBezTo>
                    <a:pt x="277" y="831"/>
                    <a:pt x="277" y="830"/>
                    <a:pt x="277" y="830"/>
                  </a:cubicBezTo>
                  <a:cubicBezTo>
                    <a:pt x="277" y="829"/>
                    <a:pt x="277" y="829"/>
                    <a:pt x="278" y="829"/>
                  </a:cubicBezTo>
                  <a:cubicBezTo>
                    <a:pt x="278" y="829"/>
                    <a:pt x="278" y="829"/>
                    <a:pt x="278" y="829"/>
                  </a:cubicBezTo>
                  <a:cubicBezTo>
                    <a:pt x="278" y="829"/>
                    <a:pt x="279" y="829"/>
                    <a:pt x="279" y="829"/>
                  </a:cubicBezTo>
                  <a:cubicBezTo>
                    <a:pt x="279" y="829"/>
                    <a:pt x="280" y="829"/>
                    <a:pt x="280" y="828"/>
                  </a:cubicBezTo>
                  <a:cubicBezTo>
                    <a:pt x="280" y="827"/>
                    <a:pt x="281" y="827"/>
                    <a:pt x="282" y="827"/>
                  </a:cubicBezTo>
                  <a:cubicBezTo>
                    <a:pt x="282" y="827"/>
                    <a:pt x="282" y="827"/>
                    <a:pt x="282" y="827"/>
                  </a:cubicBezTo>
                  <a:cubicBezTo>
                    <a:pt x="282" y="827"/>
                    <a:pt x="282" y="827"/>
                    <a:pt x="282" y="827"/>
                  </a:cubicBezTo>
                  <a:moveTo>
                    <a:pt x="275" y="826"/>
                  </a:moveTo>
                  <a:cubicBezTo>
                    <a:pt x="275" y="826"/>
                    <a:pt x="274" y="825"/>
                    <a:pt x="274" y="825"/>
                  </a:cubicBezTo>
                  <a:cubicBezTo>
                    <a:pt x="274" y="824"/>
                    <a:pt x="275" y="823"/>
                    <a:pt x="277" y="823"/>
                  </a:cubicBezTo>
                  <a:cubicBezTo>
                    <a:pt x="277" y="823"/>
                    <a:pt x="277" y="823"/>
                    <a:pt x="278" y="823"/>
                  </a:cubicBezTo>
                  <a:cubicBezTo>
                    <a:pt x="279" y="824"/>
                    <a:pt x="277" y="826"/>
                    <a:pt x="275" y="826"/>
                  </a:cubicBezTo>
                  <a:moveTo>
                    <a:pt x="240" y="826"/>
                  </a:moveTo>
                  <a:cubicBezTo>
                    <a:pt x="240" y="826"/>
                    <a:pt x="240" y="826"/>
                    <a:pt x="240" y="826"/>
                  </a:cubicBezTo>
                  <a:cubicBezTo>
                    <a:pt x="239" y="825"/>
                    <a:pt x="244" y="821"/>
                    <a:pt x="246" y="819"/>
                  </a:cubicBezTo>
                  <a:cubicBezTo>
                    <a:pt x="248" y="817"/>
                    <a:pt x="249" y="814"/>
                    <a:pt x="250" y="814"/>
                  </a:cubicBezTo>
                  <a:cubicBezTo>
                    <a:pt x="250" y="814"/>
                    <a:pt x="250" y="814"/>
                    <a:pt x="250" y="814"/>
                  </a:cubicBezTo>
                  <a:cubicBezTo>
                    <a:pt x="251" y="816"/>
                    <a:pt x="252" y="818"/>
                    <a:pt x="249" y="819"/>
                  </a:cubicBezTo>
                  <a:cubicBezTo>
                    <a:pt x="247" y="820"/>
                    <a:pt x="242" y="826"/>
                    <a:pt x="240" y="826"/>
                  </a:cubicBezTo>
                  <a:moveTo>
                    <a:pt x="264" y="819"/>
                  </a:moveTo>
                  <a:cubicBezTo>
                    <a:pt x="263" y="819"/>
                    <a:pt x="262" y="812"/>
                    <a:pt x="264" y="812"/>
                  </a:cubicBezTo>
                  <a:cubicBezTo>
                    <a:pt x="264" y="812"/>
                    <a:pt x="264" y="812"/>
                    <a:pt x="264" y="812"/>
                  </a:cubicBezTo>
                  <a:cubicBezTo>
                    <a:pt x="267" y="812"/>
                    <a:pt x="273" y="817"/>
                    <a:pt x="272" y="819"/>
                  </a:cubicBezTo>
                  <a:cubicBezTo>
                    <a:pt x="272" y="819"/>
                    <a:pt x="272" y="819"/>
                    <a:pt x="272" y="819"/>
                  </a:cubicBezTo>
                  <a:cubicBezTo>
                    <a:pt x="272" y="819"/>
                    <a:pt x="273" y="819"/>
                    <a:pt x="273" y="819"/>
                  </a:cubicBezTo>
                  <a:cubicBezTo>
                    <a:pt x="273" y="819"/>
                    <a:pt x="273" y="819"/>
                    <a:pt x="273" y="819"/>
                  </a:cubicBezTo>
                  <a:cubicBezTo>
                    <a:pt x="274" y="819"/>
                    <a:pt x="274" y="819"/>
                    <a:pt x="274" y="820"/>
                  </a:cubicBezTo>
                  <a:cubicBezTo>
                    <a:pt x="275" y="821"/>
                    <a:pt x="271" y="826"/>
                    <a:pt x="269" y="826"/>
                  </a:cubicBezTo>
                  <a:cubicBezTo>
                    <a:pt x="269" y="826"/>
                    <a:pt x="269" y="826"/>
                    <a:pt x="269" y="826"/>
                  </a:cubicBezTo>
                  <a:cubicBezTo>
                    <a:pt x="267" y="826"/>
                    <a:pt x="266" y="822"/>
                    <a:pt x="268" y="821"/>
                  </a:cubicBezTo>
                  <a:cubicBezTo>
                    <a:pt x="269" y="820"/>
                    <a:pt x="268" y="817"/>
                    <a:pt x="267" y="817"/>
                  </a:cubicBezTo>
                  <a:cubicBezTo>
                    <a:pt x="267" y="817"/>
                    <a:pt x="267" y="817"/>
                    <a:pt x="267" y="818"/>
                  </a:cubicBezTo>
                  <a:cubicBezTo>
                    <a:pt x="267" y="818"/>
                    <a:pt x="266" y="819"/>
                    <a:pt x="266" y="819"/>
                  </a:cubicBezTo>
                  <a:cubicBezTo>
                    <a:pt x="265" y="819"/>
                    <a:pt x="265" y="819"/>
                    <a:pt x="265" y="819"/>
                  </a:cubicBezTo>
                  <a:cubicBezTo>
                    <a:pt x="265" y="819"/>
                    <a:pt x="265" y="819"/>
                    <a:pt x="265" y="819"/>
                  </a:cubicBezTo>
                  <a:cubicBezTo>
                    <a:pt x="265" y="819"/>
                    <a:pt x="265" y="819"/>
                    <a:pt x="265" y="819"/>
                  </a:cubicBezTo>
                  <a:cubicBezTo>
                    <a:pt x="265" y="819"/>
                    <a:pt x="265" y="819"/>
                    <a:pt x="264" y="819"/>
                  </a:cubicBezTo>
                  <a:moveTo>
                    <a:pt x="260" y="810"/>
                  </a:moveTo>
                  <a:cubicBezTo>
                    <a:pt x="257" y="810"/>
                    <a:pt x="256" y="806"/>
                    <a:pt x="256" y="804"/>
                  </a:cubicBezTo>
                  <a:cubicBezTo>
                    <a:pt x="256" y="804"/>
                    <a:pt x="256" y="804"/>
                    <a:pt x="256" y="804"/>
                  </a:cubicBezTo>
                  <a:cubicBezTo>
                    <a:pt x="257" y="804"/>
                    <a:pt x="264" y="809"/>
                    <a:pt x="261" y="810"/>
                  </a:cubicBezTo>
                  <a:cubicBezTo>
                    <a:pt x="260" y="810"/>
                    <a:pt x="260" y="810"/>
                    <a:pt x="260" y="810"/>
                  </a:cubicBezTo>
                  <a:moveTo>
                    <a:pt x="45" y="819"/>
                  </a:moveTo>
                  <a:cubicBezTo>
                    <a:pt x="45" y="819"/>
                    <a:pt x="44" y="819"/>
                    <a:pt x="43" y="818"/>
                  </a:cubicBezTo>
                  <a:cubicBezTo>
                    <a:pt x="41" y="817"/>
                    <a:pt x="41" y="814"/>
                    <a:pt x="40" y="811"/>
                  </a:cubicBezTo>
                  <a:cubicBezTo>
                    <a:pt x="40" y="809"/>
                    <a:pt x="40" y="807"/>
                    <a:pt x="41" y="805"/>
                  </a:cubicBezTo>
                  <a:cubicBezTo>
                    <a:pt x="42" y="803"/>
                    <a:pt x="41" y="801"/>
                    <a:pt x="43" y="801"/>
                  </a:cubicBezTo>
                  <a:cubicBezTo>
                    <a:pt x="43" y="801"/>
                    <a:pt x="43" y="801"/>
                    <a:pt x="43" y="801"/>
                  </a:cubicBezTo>
                  <a:cubicBezTo>
                    <a:pt x="44" y="801"/>
                    <a:pt x="52" y="809"/>
                    <a:pt x="52" y="812"/>
                  </a:cubicBezTo>
                  <a:cubicBezTo>
                    <a:pt x="52" y="816"/>
                    <a:pt x="48" y="819"/>
                    <a:pt x="45" y="819"/>
                  </a:cubicBezTo>
                  <a:moveTo>
                    <a:pt x="254" y="791"/>
                  </a:moveTo>
                  <a:cubicBezTo>
                    <a:pt x="255" y="791"/>
                    <a:pt x="255" y="791"/>
                    <a:pt x="255" y="791"/>
                  </a:cubicBezTo>
                  <a:cubicBezTo>
                    <a:pt x="256" y="790"/>
                    <a:pt x="254" y="781"/>
                    <a:pt x="256" y="780"/>
                  </a:cubicBezTo>
                  <a:cubicBezTo>
                    <a:pt x="256" y="780"/>
                    <a:pt x="256" y="780"/>
                    <a:pt x="256" y="780"/>
                  </a:cubicBezTo>
                  <a:cubicBezTo>
                    <a:pt x="258" y="780"/>
                    <a:pt x="259" y="781"/>
                    <a:pt x="260" y="781"/>
                  </a:cubicBezTo>
                  <a:cubicBezTo>
                    <a:pt x="261" y="782"/>
                    <a:pt x="262" y="782"/>
                    <a:pt x="263" y="782"/>
                  </a:cubicBezTo>
                  <a:cubicBezTo>
                    <a:pt x="263" y="782"/>
                    <a:pt x="263" y="782"/>
                    <a:pt x="263" y="782"/>
                  </a:cubicBezTo>
                  <a:cubicBezTo>
                    <a:pt x="263" y="782"/>
                    <a:pt x="264" y="782"/>
                    <a:pt x="264" y="782"/>
                  </a:cubicBezTo>
                  <a:cubicBezTo>
                    <a:pt x="264" y="782"/>
                    <a:pt x="264" y="782"/>
                    <a:pt x="264" y="784"/>
                  </a:cubicBezTo>
                  <a:cubicBezTo>
                    <a:pt x="264" y="785"/>
                    <a:pt x="267" y="789"/>
                    <a:pt x="265" y="791"/>
                  </a:cubicBezTo>
                  <a:cubicBezTo>
                    <a:pt x="263" y="793"/>
                    <a:pt x="259" y="795"/>
                    <a:pt x="261" y="797"/>
                  </a:cubicBezTo>
                  <a:cubicBezTo>
                    <a:pt x="263" y="799"/>
                    <a:pt x="262" y="802"/>
                    <a:pt x="263" y="802"/>
                  </a:cubicBezTo>
                  <a:cubicBezTo>
                    <a:pt x="263" y="802"/>
                    <a:pt x="264" y="802"/>
                    <a:pt x="264" y="802"/>
                  </a:cubicBezTo>
                  <a:cubicBezTo>
                    <a:pt x="265" y="802"/>
                    <a:pt x="265" y="801"/>
                    <a:pt x="266" y="801"/>
                  </a:cubicBezTo>
                  <a:cubicBezTo>
                    <a:pt x="268" y="801"/>
                    <a:pt x="271" y="803"/>
                    <a:pt x="271" y="804"/>
                  </a:cubicBezTo>
                  <a:cubicBezTo>
                    <a:pt x="272" y="805"/>
                    <a:pt x="275" y="806"/>
                    <a:pt x="275" y="808"/>
                  </a:cubicBezTo>
                  <a:cubicBezTo>
                    <a:pt x="275" y="810"/>
                    <a:pt x="280" y="810"/>
                    <a:pt x="281" y="813"/>
                  </a:cubicBezTo>
                  <a:cubicBezTo>
                    <a:pt x="282" y="815"/>
                    <a:pt x="284" y="817"/>
                    <a:pt x="282" y="818"/>
                  </a:cubicBezTo>
                  <a:cubicBezTo>
                    <a:pt x="280" y="819"/>
                    <a:pt x="280" y="819"/>
                    <a:pt x="280" y="821"/>
                  </a:cubicBezTo>
                  <a:cubicBezTo>
                    <a:pt x="280" y="822"/>
                    <a:pt x="280" y="823"/>
                    <a:pt x="279" y="823"/>
                  </a:cubicBezTo>
                  <a:cubicBezTo>
                    <a:pt x="279" y="823"/>
                    <a:pt x="279" y="823"/>
                    <a:pt x="279" y="822"/>
                  </a:cubicBezTo>
                  <a:cubicBezTo>
                    <a:pt x="278" y="820"/>
                    <a:pt x="274" y="817"/>
                    <a:pt x="276" y="816"/>
                  </a:cubicBezTo>
                  <a:cubicBezTo>
                    <a:pt x="277" y="815"/>
                    <a:pt x="276" y="813"/>
                    <a:pt x="274" y="813"/>
                  </a:cubicBezTo>
                  <a:cubicBezTo>
                    <a:pt x="274" y="813"/>
                    <a:pt x="274" y="813"/>
                    <a:pt x="274" y="813"/>
                  </a:cubicBezTo>
                  <a:cubicBezTo>
                    <a:pt x="273" y="814"/>
                    <a:pt x="273" y="814"/>
                    <a:pt x="273" y="814"/>
                  </a:cubicBezTo>
                  <a:cubicBezTo>
                    <a:pt x="272" y="814"/>
                    <a:pt x="271" y="810"/>
                    <a:pt x="272" y="809"/>
                  </a:cubicBezTo>
                  <a:cubicBezTo>
                    <a:pt x="273" y="808"/>
                    <a:pt x="268" y="804"/>
                    <a:pt x="266" y="804"/>
                  </a:cubicBezTo>
                  <a:cubicBezTo>
                    <a:pt x="266" y="804"/>
                    <a:pt x="265" y="804"/>
                    <a:pt x="265" y="804"/>
                  </a:cubicBezTo>
                  <a:cubicBezTo>
                    <a:pt x="265" y="804"/>
                    <a:pt x="265" y="804"/>
                    <a:pt x="265" y="804"/>
                  </a:cubicBezTo>
                  <a:cubicBezTo>
                    <a:pt x="264" y="804"/>
                    <a:pt x="264" y="804"/>
                    <a:pt x="263" y="803"/>
                  </a:cubicBezTo>
                  <a:cubicBezTo>
                    <a:pt x="263" y="803"/>
                    <a:pt x="262" y="802"/>
                    <a:pt x="261" y="802"/>
                  </a:cubicBezTo>
                  <a:cubicBezTo>
                    <a:pt x="261" y="802"/>
                    <a:pt x="261" y="802"/>
                    <a:pt x="261" y="802"/>
                  </a:cubicBezTo>
                  <a:cubicBezTo>
                    <a:pt x="260" y="803"/>
                    <a:pt x="259" y="803"/>
                    <a:pt x="259" y="803"/>
                  </a:cubicBezTo>
                  <a:cubicBezTo>
                    <a:pt x="256" y="803"/>
                    <a:pt x="255" y="802"/>
                    <a:pt x="255" y="800"/>
                  </a:cubicBezTo>
                  <a:cubicBezTo>
                    <a:pt x="256" y="798"/>
                    <a:pt x="255" y="797"/>
                    <a:pt x="254" y="797"/>
                  </a:cubicBezTo>
                  <a:cubicBezTo>
                    <a:pt x="253" y="796"/>
                    <a:pt x="252" y="791"/>
                    <a:pt x="252" y="790"/>
                  </a:cubicBezTo>
                  <a:cubicBezTo>
                    <a:pt x="252" y="790"/>
                    <a:pt x="252" y="790"/>
                    <a:pt x="253" y="790"/>
                  </a:cubicBezTo>
                  <a:cubicBezTo>
                    <a:pt x="253" y="790"/>
                    <a:pt x="253" y="790"/>
                    <a:pt x="253" y="791"/>
                  </a:cubicBezTo>
                  <a:cubicBezTo>
                    <a:pt x="254" y="791"/>
                    <a:pt x="254" y="791"/>
                    <a:pt x="254" y="791"/>
                  </a:cubicBezTo>
                  <a:moveTo>
                    <a:pt x="197" y="774"/>
                  </a:moveTo>
                  <a:cubicBezTo>
                    <a:pt x="196" y="774"/>
                    <a:pt x="194" y="773"/>
                    <a:pt x="193" y="772"/>
                  </a:cubicBezTo>
                  <a:cubicBezTo>
                    <a:pt x="191" y="768"/>
                    <a:pt x="195" y="766"/>
                    <a:pt x="197" y="766"/>
                  </a:cubicBezTo>
                  <a:cubicBezTo>
                    <a:pt x="198" y="766"/>
                    <a:pt x="198" y="766"/>
                    <a:pt x="198" y="766"/>
                  </a:cubicBezTo>
                  <a:cubicBezTo>
                    <a:pt x="200" y="766"/>
                    <a:pt x="204" y="766"/>
                    <a:pt x="204" y="767"/>
                  </a:cubicBezTo>
                  <a:cubicBezTo>
                    <a:pt x="205" y="768"/>
                    <a:pt x="202" y="771"/>
                    <a:pt x="202" y="772"/>
                  </a:cubicBezTo>
                  <a:cubicBezTo>
                    <a:pt x="202" y="773"/>
                    <a:pt x="200" y="774"/>
                    <a:pt x="197" y="774"/>
                  </a:cubicBezTo>
                  <a:moveTo>
                    <a:pt x="256" y="762"/>
                  </a:moveTo>
                  <a:cubicBezTo>
                    <a:pt x="255" y="762"/>
                    <a:pt x="252" y="759"/>
                    <a:pt x="253" y="754"/>
                  </a:cubicBezTo>
                  <a:cubicBezTo>
                    <a:pt x="254" y="750"/>
                    <a:pt x="258" y="748"/>
                    <a:pt x="260" y="748"/>
                  </a:cubicBezTo>
                  <a:cubicBezTo>
                    <a:pt x="261" y="748"/>
                    <a:pt x="262" y="748"/>
                    <a:pt x="262" y="749"/>
                  </a:cubicBezTo>
                  <a:cubicBezTo>
                    <a:pt x="264" y="751"/>
                    <a:pt x="258" y="762"/>
                    <a:pt x="256" y="762"/>
                  </a:cubicBezTo>
                  <a:cubicBezTo>
                    <a:pt x="256" y="762"/>
                    <a:pt x="256" y="762"/>
                    <a:pt x="256" y="762"/>
                  </a:cubicBezTo>
                  <a:moveTo>
                    <a:pt x="302" y="716"/>
                  </a:moveTo>
                  <a:cubicBezTo>
                    <a:pt x="302" y="716"/>
                    <a:pt x="302" y="716"/>
                    <a:pt x="301" y="716"/>
                  </a:cubicBezTo>
                  <a:cubicBezTo>
                    <a:pt x="300" y="714"/>
                    <a:pt x="301" y="714"/>
                    <a:pt x="303" y="713"/>
                  </a:cubicBezTo>
                  <a:cubicBezTo>
                    <a:pt x="304" y="712"/>
                    <a:pt x="306" y="712"/>
                    <a:pt x="307" y="712"/>
                  </a:cubicBezTo>
                  <a:cubicBezTo>
                    <a:pt x="307" y="712"/>
                    <a:pt x="308" y="712"/>
                    <a:pt x="308" y="712"/>
                  </a:cubicBezTo>
                  <a:cubicBezTo>
                    <a:pt x="308" y="714"/>
                    <a:pt x="311" y="714"/>
                    <a:pt x="311" y="715"/>
                  </a:cubicBezTo>
                  <a:cubicBezTo>
                    <a:pt x="311" y="717"/>
                    <a:pt x="315" y="716"/>
                    <a:pt x="313" y="718"/>
                  </a:cubicBezTo>
                  <a:cubicBezTo>
                    <a:pt x="311" y="721"/>
                    <a:pt x="309" y="725"/>
                    <a:pt x="307" y="725"/>
                  </a:cubicBezTo>
                  <a:cubicBezTo>
                    <a:pt x="307" y="725"/>
                    <a:pt x="307" y="725"/>
                    <a:pt x="307" y="725"/>
                  </a:cubicBezTo>
                  <a:cubicBezTo>
                    <a:pt x="305" y="725"/>
                    <a:pt x="304" y="722"/>
                    <a:pt x="305" y="719"/>
                  </a:cubicBezTo>
                  <a:cubicBezTo>
                    <a:pt x="306" y="717"/>
                    <a:pt x="305" y="714"/>
                    <a:pt x="304" y="714"/>
                  </a:cubicBezTo>
                  <a:cubicBezTo>
                    <a:pt x="304" y="714"/>
                    <a:pt x="304" y="714"/>
                    <a:pt x="304" y="715"/>
                  </a:cubicBezTo>
                  <a:cubicBezTo>
                    <a:pt x="304" y="716"/>
                    <a:pt x="303" y="716"/>
                    <a:pt x="302" y="716"/>
                  </a:cubicBezTo>
                  <a:moveTo>
                    <a:pt x="320" y="712"/>
                  </a:moveTo>
                  <a:cubicBezTo>
                    <a:pt x="321" y="712"/>
                    <a:pt x="321" y="712"/>
                    <a:pt x="322" y="711"/>
                  </a:cubicBezTo>
                  <a:cubicBezTo>
                    <a:pt x="322" y="711"/>
                    <a:pt x="322" y="711"/>
                    <a:pt x="323" y="711"/>
                  </a:cubicBezTo>
                  <a:cubicBezTo>
                    <a:pt x="325" y="711"/>
                    <a:pt x="327" y="711"/>
                    <a:pt x="327" y="713"/>
                  </a:cubicBezTo>
                  <a:cubicBezTo>
                    <a:pt x="327" y="715"/>
                    <a:pt x="326" y="717"/>
                    <a:pt x="324" y="717"/>
                  </a:cubicBezTo>
                  <a:cubicBezTo>
                    <a:pt x="324" y="717"/>
                    <a:pt x="324" y="716"/>
                    <a:pt x="324" y="716"/>
                  </a:cubicBezTo>
                  <a:cubicBezTo>
                    <a:pt x="323" y="716"/>
                    <a:pt x="322" y="716"/>
                    <a:pt x="321" y="716"/>
                  </a:cubicBezTo>
                  <a:cubicBezTo>
                    <a:pt x="320" y="716"/>
                    <a:pt x="319" y="716"/>
                    <a:pt x="319" y="717"/>
                  </a:cubicBezTo>
                  <a:cubicBezTo>
                    <a:pt x="319" y="718"/>
                    <a:pt x="319" y="718"/>
                    <a:pt x="318" y="718"/>
                  </a:cubicBezTo>
                  <a:cubicBezTo>
                    <a:pt x="318" y="718"/>
                    <a:pt x="317" y="718"/>
                    <a:pt x="316" y="718"/>
                  </a:cubicBezTo>
                  <a:cubicBezTo>
                    <a:pt x="315" y="717"/>
                    <a:pt x="314" y="712"/>
                    <a:pt x="317" y="712"/>
                  </a:cubicBezTo>
                  <a:cubicBezTo>
                    <a:pt x="317" y="712"/>
                    <a:pt x="317" y="712"/>
                    <a:pt x="317" y="712"/>
                  </a:cubicBezTo>
                  <a:cubicBezTo>
                    <a:pt x="318" y="712"/>
                    <a:pt x="318" y="712"/>
                    <a:pt x="319" y="712"/>
                  </a:cubicBezTo>
                  <a:cubicBezTo>
                    <a:pt x="319" y="712"/>
                    <a:pt x="320" y="712"/>
                    <a:pt x="320" y="712"/>
                  </a:cubicBezTo>
                  <a:moveTo>
                    <a:pt x="341" y="700"/>
                  </a:moveTo>
                  <a:cubicBezTo>
                    <a:pt x="342" y="700"/>
                    <a:pt x="342" y="700"/>
                    <a:pt x="343" y="700"/>
                  </a:cubicBezTo>
                  <a:cubicBezTo>
                    <a:pt x="345" y="698"/>
                    <a:pt x="347" y="699"/>
                    <a:pt x="347" y="697"/>
                  </a:cubicBezTo>
                  <a:cubicBezTo>
                    <a:pt x="347" y="695"/>
                    <a:pt x="350" y="696"/>
                    <a:pt x="350" y="693"/>
                  </a:cubicBezTo>
                  <a:cubicBezTo>
                    <a:pt x="350" y="690"/>
                    <a:pt x="354" y="689"/>
                    <a:pt x="352" y="687"/>
                  </a:cubicBezTo>
                  <a:cubicBezTo>
                    <a:pt x="350" y="686"/>
                    <a:pt x="351" y="682"/>
                    <a:pt x="353" y="681"/>
                  </a:cubicBezTo>
                  <a:cubicBezTo>
                    <a:pt x="354" y="681"/>
                    <a:pt x="356" y="680"/>
                    <a:pt x="357" y="680"/>
                  </a:cubicBezTo>
                  <a:cubicBezTo>
                    <a:pt x="358" y="680"/>
                    <a:pt x="359" y="680"/>
                    <a:pt x="359" y="681"/>
                  </a:cubicBezTo>
                  <a:cubicBezTo>
                    <a:pt x="359" y="683"/>
                    <a:pt x="364" y="692"/>
                    <a:pt x="362" y="693"/>
                  </a:cubicBezTo>
                  <a:cubicBezTo>
                    <a:pt x="360" y="695"/>
                    <a:pt x="356" y="695"/>
                    <a:pt x="358" y="698"/>
                  </a:cubicBezTo>
                  <a:cubicBezTo>
                    <a:pt x="359" y="700"/>
                    <a:pt x="358" y="703"/>
                    <a:pt x="357" y="705"/>
                  </a:cubicBezTo>
                  <a:cubicBezTo>
                    <a:pt x="356" y="706"/>
                    <a:pt x="358" y="709"/>
                    <a:pt x="356" y="711"/>
                  </a:cubicBezTo>
                  <a:cubicBezTo>
                    <a:pt x="355" y="711"/>
                    <a:pt x="354" y="712"/>
                    <a:pt x="353" y="712"/>
                  </a:cubicBezTo>
                  <a:cubicBezTo>
                    <a:pt x="352" y="712"/>
                    <a:pt x="351" y="711"/>
                    <a:pt x="351" y="711"/>
                  </a:cubicBezTo>
                  <a:cubicBezTo>
                    <a:pt x="351" y="710"/>
                    <a:pt x="351" y="710"/>
                    <a:pt x="351" y="710"/>
                  </a:cubicBezTo>
                  <a:cubicBezTo>
                    <a:pt x="351" y="710"/>
                    <a:pt x="351" y="711"/>
                    <a:pt x="350" y="712"/>
                  </a:cubicBezTo>
                  <a:cubicBezTo>
                    <a:pt x="350" y="712"/>
                    <a:pt x="349" y="713"/>
                    <a:pt x="348" y="713"/>
                  </a:cubicBezTo>
                  <a:cubicBezTo>
                    <a:pt x="348" y="713"/>
                    <a:pt x="348" y="713"/>
                    <a:pt x="348" y="713"/>
                  </a:cubicBezTo>
                  <a:cubicBezTo>
                    <a:pt x="347" y="713"/>
                    <a:pt x="346" y="711"/>
                    <a:pt x="346" y="711"/>
                  </a:cubicBezTo>
                  <a:cubicBezTo>
                    <a:pt x="345" y="711"/>
                    <a:pt x="345" y="712"/>
                    <a:pt x="345" y="712"/>
                  </a:cubicBezTo>
                  <a:cubicBezTo>
                    <a:pt x="344" y="713"/>
                    <a:pt x="343" y="713"/>
                    <a:pt x="342" y="713"/>
                  </a:cubicBezTo>
                  <a:cubicBezTo>
                    <a:pt x="341" y="713"/>
                    <a:pt x="339" y="713"/>
                    <a:pt x="338" y="711"/>
                  </a:cubicBezTo>
                  <a:cubicBezTo>
                    <a:pt x="338" y="711"/>
                    <a:pt x="337" y="710"/>
                    <a:pt x="337" y="710"/>
                  </a:cubicBezTo>
                  <a:cubicBezTo>
                    <a:pt x="336" y="710"/>
                    <a:pt x="336" y="711"/>
                    <a:pt x="337" y="712"/>
                  </a:cubicBezTo>
                  <a:cubicBezTo>
                    <a:pt x="338" y="713"/>
                    <a:pt x="337" y="713"/>
                    <a:pt x="335" y="715"/>
                  </a:cubicBezTo>
                  <a:cubicBezTo>
                    <a:pt x="334" y="716"/>
                    <a:pt x="333" y="716"/>
                    <a:pt x="332" y="716"/>
                  </a:cubicBezTo>
                  <a:cubicBezTo>
                    <a:pt x="331" y="716"/>
                    <a:pt x="329" y="715"/>
                    <a:pt x="329" y="714"/>
                  </a:cubicBezTo>
                  <a:cubicBezTo>
                    <a:pt x="329" y="712"/>
                    <a:pt x="331" y="710"/>
                    <a:pt x="327" y="710"/>
                  </a:cubicBezTo>
                  <a:cubicBezTo>
                    <a:pt x="325" y="710"/>
                    <a:pt x="324" y="709"/>
                    <a:pt x="322" y="709"/>
                  </a:cubicBezTo>
                  <a:cubicBezTo>
                    <a:pt x="318" y="709"/>
                    <a:pt x="315" y="710"/>
                    <a:pt x="314" y="711"/>
                  </a:cubicBezTo>
                  <a:cubicBezTo>
                    <a:pt x="314" y="711"/>
                    <a:pt x="313" y="711"/>
                    <a:pt x="313" y="711"/>
                  </a:cubicBezTo>
                  <a:cubicBezTo>
                    <a:pt x="312" y="711"/>
                    <a:pt x="312" y="711"/>
                    <a:pt x="311" y="711"/>
                  </a:cubicBezTo>
                  <a:cubicBezTo>
                    <a:pt x="311" y="711"/>
                    <a:pt x="310" y="711"/>
                    <a:pt x="310" y="711"/>
                  </a:cubicBezTo>
                  <a:cubicBezTo>
                    <a:pt x="309" y="711"/>
                    <a:pt x="309" y="711"/>
                    <a:pt x="308" y="711"/>
                  </a:cubicBezTo>
                  <a:cubicBezTo>
                    <a:pt x="308" y="711"/>
                    <a:pt x="308" y="711"/>
                    <a:pt x="308" y="711"/>
                  </a:cubicBezTo>
                  <a:cubicBezTo>
                    <a:pt x="307" y="711"/>
                    <a:pt x="306" y="708"/>
                    <a:pt x="308" y="708"/>
                  </a:cubicBezTo>
                  <a:cubicBezTo>
                    <a:pt x="311" y="708"/>
                    <a:pt x="314" y="706"/>
                    <a:pt x="316" y="704"/>
                  </a:cubicBezTo>
                  <a:cubicBezTo>
                    <a:pt x="316" y="704"/>
                    <a:pt x="317" y="704"/>
                    <a:pt x="317" y="704"/>
                  </a:cubicBezTo>
                  <a:cubicBezTo>
                    <a:pt x="318" y="704"/>
                    <a:pt x="319" y="704"/>
                    <a:pt x="319" y="704"/>
                  </a:cubicBezTo>
                  <a:cubicBezTo>
                    <a:pt x="320" y="705"/>
                    <a:pt x="321" y="705"/>
                    <a:pt x="322" y="705"/>
                  </a:cubicBezTo>
                  <a:cubicBezTo>
                    <a:pt x="323" y="705"/>
                    <a:pt x="323" y="705"/>
                    <a:pt x="323" y="705"/>
                  </a:cubicBezTo>
                  <a:cubicBezTo>
                    <a:pt x="325" y="705"/>
                    <a:pt x="327" y="704"/>
                    <a:pt x="328" y="704"/>
                  </a:cubicBezTo>
                  <a:cubicBezTo>
                    <a:pt x="329" y="704"/>
                    <a:pt x="330" y="705"/>
                    <a:pt x="330" y="705"/>
                  </a:cubicBezTo>
                  <a:cubicBezTo>
                    <a:pt x="330" y="706"/>
                    <a:pt x="330" y="706"/>
                    <a:pt x="331" y="706"/>
                  </a:cubicBezTo>
                  <a:cubicBezTo>
                    <a:pt x="332" y="706"/>
                    <a:pt x="333" y="706"/>
                    <a:pt x="333" y="705"/>
                  </a:cubicBezTo>
                  <a:cubicBezTo>
                    <a:pt x="332" y="703"/>
                    <a:pt x="336" y="704"/>
                    <a:pt x="336" y="701"/>
                  </a:cubicBezTo>
                  <a:cubicBezTo>
                    <a:pt x="335" y="698"/>
                    <a:pt x="338" y="697"/>
                    <a:pt x="339" y="697"/>
                  </a:cubicBezTo>
                  <a:cubicBezTo>
                    <a:pt x="339" y="697"/>
                    <a:pt x="339" y="697"/>
                    <a:pt x="339" y="698"/>
                  </a:cubicBezTo>
                  <a:cubicBezTo>
                    <a:pt x="339" y="698"/>
                    <a:pt x="340" y="700"/>
                    <a:pt x="341" y="700"/>
                  </a:cubicBezTo>
                  <a:moveTo>
                    <a:pt x="356" y="669"/>
                  </a:moveTo>
                  <a:cubicBezTo>
                    <a:pt x="357" y="669"/>
                    <a:pt x="358" y="669"/>
                    <a:pt x="358" y="668"/>
                  </a:cubicBezTo>
                  <a:cubicBezTo>
                    <a:pt x="357" y="666"/>
                    <a:pt x="359" y="667"/>
                    <a:pt x="359" y="664"/>
                  </a:cubicBezTo>
                  <a:cubicBezTo>
                    <a:pt x="359" y="662"/>
                    <a:pt x="361" y="661"/>
                    <a:pt x="359" y="659"/>
                  </a:cubicBezTo>
                  <a:cubicBezTo>
                    <a:pt x="358" y="658"/>
                    <a:pt x="359" y="657"/>
                    <a:pt x="360" y="657"/>
                  </a:cubicBezTo>
                  <a:cubicBezTo>
                    <a:pt x="360" y="657"/>
                    <a:pt x="361" y="658"/>
                    <a:pt x="362" y="659"/>
                  </a:cubicBezTo>
                  <a:cubicBezTo>
                    <a:pt x="364" y="661"/>
                    <a:pt x="371" y="668"/>
                    <a:pt x="374" y="668"/>
                  </a:cubicBezTo>
                  <a:cubicBezTo>
                    <a:pt x="374" y="668"/>
                    <a:pt x="374" y="668"/>
                    <a:pt x="374" y="668"/>
                  </a:cubicBezTo>
                  <a:cubicBezTo>
                    <a:pt x="375" y="668"/>
                    <a:pt x="376" y="667"/>
                    <a:pt x="377" y="667"/>
                  </a:cubicBezTo>
                  <a:cubicBezTo>
                    <a:pt x="378" y="667"/>
                    <a:pt x="378" y="667"/>
                    <a:pt x="379" y="668"/>
                  </a:cubicBezTo>
                  <a:cubicBezTo>
                    <a:pt x="379" y="668"/>
                    <a:pt x="379" y="668"/>
                    <a:pt x="379" y="668"/>
                  </a:cubicBezTo>
                  <a:cubicBezTo>
                    <a:pt x="380" y="668"/>
                    <a:pt x="381" y="668"/>
                    <a:pt x="381" y="667"/>
                  </a:cubicBezTo>
                  <a:cubicBezTo>
                    <a:pt x="382" y="667"/>
                    <a:pt x="382" y="667"/>
                    <a:pt x="383" y="667"/>
                  </a:cubicBezTo>
                  <a:cubicBezTo>
                    <a:pt x="383" y="667"/>
                    <a:pt x="383" y="667"/>
                    <a:pt x="383" y="667"/>
                  </a:cubicBezTo>
                  <a:cubicBezTo>
                    <a:pt x="383" y="668"/>
                    <a:pt x="377" y="671"/>
                    <a:pt x="378" y="672"/>
                  </a:cubicBezTo>
                  <a:cubicBezTo>
                    <a:pt x="379" y="673"/>
                    <a:pt x="379" y="674"/>
                    <a:pt x="377" y="674"/>
                  </a:cubicBezTo>
                  <a:cubicBezTo>
                    <a:pt x="376" y="674"/>
                    <a:pt x="376" y="674"/>
                    <a:pt x="375" y="674"/>
                  </a:cubicBezTo>
                  <a:cubicBezTo>
                    <a:pt x="375" y="673"/>
                    <a:pt x="374" y="673"/>
                    <a:pt x="373" y="673"/>
                  </a:cubicBezTo>
                  <a:cubicBezTo>
                    <a:pt x="370" y="673"/>
                    <a:pt x="369" y="674"/>
                    <a:pt x="368" y="675"/>
                  </a:cubicBezTo>
                  <a:cubicBezTo>
                    <a:pt x="368" y="677"/>
                    <a:pt x="368" y="677"/>
                    <a:pt x="367" y="677"/>
                  </a:cubicBezTo>
                  <a:cubicBezTo>
                    <a:pt x="367" y="677"/>
                    <a:pt x="366" y="677"/>
                    <a:pt x="365" y="676"/>
                  </a:cubicBezTo>
                  <a:cubicBezTo>
                    <a:pt x="363" y="674"/>
                    <a:pt x="360" y="673"/>
                    <a:pt x="358" y="673"/>
                  </a:cubicBezTo>
                  <a:cubicBezTo>
                    <a:pt x="358" y="673"/>
                    <a:pt x="358" y="673"/>
                    <a:pt x="358" y="673"/>
                  </a:cubicBezTo>
                  <a:cubicBezTo>
                    <a:pt x="357" y="673"/>
                    <a:pt x="357" y="673"/>
                    <a:pt x="357" y="673"/>
                  </a:cubicBezTo>
                  <a:cubicBezTo>
                    <a:pt x="356" y="673"/>
                    <a:pt x="356" y="673"/>
                    <a:pt x="355" y="673"/>
                  </a:cubicBezTo>
                  <a:cubicBezTo>
                    <a:pt x="355" y="673"/>
                    <a:pt x="354" y="672"/>
                    <a:pt x="354" y="672"/>
                  </a:cubicBezTo>
                  <a:cubicBezTo>
                    <a:pt x="354" y="672"/>
                    <a:pt x="353" y="672"/>
                    <a:pt x="353" y="673"/>
                  </a:cubicBezTo>
                  <a:cubicBezTo>
                    <a:pt x="353" y="674"/>
                    <a:pt x="357" y="675"/>
                    <a:pt x="357" y="677"/>
                  </a:cubicBezTo>
                  <a:cubicBezTo>
                    <a:pt x="357" y="677"/>
                    <a:pt x="356" y="677"/>
                    <a:pt x="356" y="677"/>
                  </a:cubicBezTo>
                  <a:cubicBezTo>
                    <a:pt x="356" y="677"/>
                    <a:pt x="356" y="677"/>
                    <a:pt x="356" y="677"/>
                  </a:cubicBezTo>
                  <a:cubicBezTo>
                    <a:pt x="355" y="677"/>
                    <a:pt x="355" y="676"/>
                    <a:pt x="355" y="676"/>
                  </a:cubicBezTo>
                  <a:cubicBezTo>
                    <a:pt x="354" y="676"/>
                    <a:pt x="354" y="677"/>
                    <a:pt x="354" y="677"/>
                  </a:cubicBezTo>
                  <a:cubicBezTo>
                    <a:pt x="353" y="677"/>
                    <a:pt x="352" y="678"/>
                    <a:pt x="352" y="678"/>
                  </a:cubicBezTo>
                  <a:cubicBezTo>
                    <a:pt x="352" y="678"/>
                    <a:pt x="351" y="678"/>
                    <a:pt x="352" y="677"/>
                  </a:cubicBezTo>
                  <a:cubicBezTo>
                    <a:pt x="352" y="676"/>
                    <a:pt x="352" y="675"/>
                    <a:pt x="351" y="674"/>
                  </a:cubicBezTo>
                  <a:cubicBezTo>
                    <a:pt x="350" y="673"/>
                    <a:pt x="350" y="672"/>
                    <a:pt x="352" y="671"/>
                  </a:cubicBezTo>
                  <a:cubicBezTo>
                    <a:pt x="354" y="671"/>
                    <a:pt x="352" y="669"/>
                    <a:pt x="354" y="669"/>
                  </a:cubicBezTo>
                  <a:cubicBezTo>
                    <a:pt x="354" y="669"/>
                    <a:pt x="354" y="669"/>
                    <a:pt x="354" y="669"/>
                  </a:cubicBezTo>
                  <a:cubicBezTo>
                    <a:pt x="355" y="669"/>
                    <a:pt x="356" y="669"/>
                    <a:pt x="356" y="669"/>
                  </a:cubicBezTo>
                  <a:moveTo>
                    <a:pt x="357" y="609"/>
                  </a:moveTo>
                  <a:cubicBezTo>
                    <a:pt x="359" y="609"/>
                    <a:pt x="358" y="606"/>
                    <a:pt x="359" y="605"/>
                  </a:cubicBezTo>
                  <a:cubicBezTo>
                    <a:pt x="359" y="605"/>
                    <a:pt x="359" y="605"/>
                    <a:pt x="359" y="605"/>
                  </a:cubicBezTo>
                  <a:cubicBezTo>
                    <a:pt x="360" y="605"/>
                    <a:pt x="360" y="609"/>
                    <a:pt x="363" y="611"/>
                  </a:cubicBezTo>
                  <a:cubicBezTo>
                    <a:pt x="364" y="612"/>
                    <a:pt x="364" y="613"/>
                    <a:pt x="364" y="614"/>
                  </a:cubicBezTo>
                  <a:cubicBezTo>
                    <a:pt x="364" y="615"/>
                    <a:pt x="364" y="616"/>
                    <a:pt x="364" y="618"/>
                  </a:cubicBezTo>
                  <a:cubicBezTo>
                    <a:pt x="364" y="619"/>
                    <a:pt x="364" y="620"/>
                    <a:pt x="364" y="621"/>
                  </a:cubicBezTo>
                  <a:cubicBezTo>
                    <a:pt x="366" y="625"/>
                    <a:pt x="370" y="636"/>
                    <a:pt x="371" y="638"/>
                  </a:cubicBezTo>
                  <a:cubicBezTo>
                    <a:pt x="371" y="638"/>
                    <a:pt x="371" y="639"/>
                    <a:pt x="371" y="639"/>
                  </a:cubicBezTo>
                  <a:cubicBezTo>
                    <a:pt x="371" y="640"/>
                    <a:pt x="371" y="640"/>
                    <a:pt x="371" y="640"/>
                  </a:cubicBezTo>
                  <a:cubicBezTo>
                    <a:pt x="371" y="640"/>
                    <a:pt x="370" y="639"/>
                    <a:pt x="369" y="638"/>
                  </a:cubicBezTo>
                  <a:cubicBezTo>
                    <a:pt x="368" y="637"/>
                    <a:pt x="366" y="636"/>
                    <a:pt x="365" y="636"/>
                  </a:cubicBezTo>
                  <a:cubicBezTo>
                    <a:pt x="364" y="636"/>
                    <a:pt x="363" y="637"/>
                    <a:pt x="363" y="638"/>
                  </a:cubicBezTo>
                  <a:cubicBezTo>
                    <a:pt x="363" y="638"/>
                    <a:pt x="363" y="638"/>
                    <a:pt x="363" y="638"/>
                  </a:cubicBezTo>
                  <a:cubicBezTo>
                    <a:pt x="363" y="638"/>
                    <a:pt x="363" y="638"/>
                    <a:pt x="363" y="638"/>
                  </a:cubicBezTo>
                  <a:cubicBezTo>
                    <a:pt x="363" y="640"/>
                    <a:pt x="362" y="642"/>
                    <a:pt x="362" y="644"/>
                  </a:cubicBezTo>
                  <a:cubicBezTo>
                    <a:pt x="362" y="644"/>
                    <a:pt x="362" y="645"/>
                    <a:pt x="362" y="645"/>
                  </a:cubicBezTo>
                  <a:cubicBezTo>
                    <a:pt x="363" y="647"/>
                    <a:pt x="365" y="651"/>
                    <a:pt x="366" y="651"/>
                  </a:cubicBezTo>
                  <a:cubicBezTo>
                    <a:pt x="366" y="651"/>
                    <a:pt x="366" y="651"/>
                    <a:pt x="366" y="651"/>
                  </a:cubicBezTo>
                  <a:cubicBezTo>
                    <a:pt x="366" y="651"/>
                    <a:pt x="366" y="651"/>
                    <a:pt x="366" y="651"/>
                  </a:cubicBezTo>
                  <a:cubicBezTo>
                    <a:pt x="367" y="651"/>
                    <a:pt x="368" y="652"/>
                    <a:pt x="368" y="653"/>
                  </a:cubicBezTo>
                  <a:cubicBezTo>
                    <a:pt x="368" y="654"/>
                    <a:pt x="368" y="654"/>
                    <a:pt x="368" y="655"/>
                  </a:cubicBezTo>
                  <a:cubicBezTo>
                    <a:pt x="368" y="655"/>
                    <a:pt x="368" y="655"/>
                    <a:pt x="368" y="655"/>
                  </a:cubicBezTo>
                  <a:cubicBezTo>
                    <a:pt x="368" y="655"/>
                    <a:pt x="368" y="655"/>
                    <a:pt x="367" y="655"/>
                  </a:cubicBezTo>
                  <a:cubicBezTo>
                    <a:pt x="366" y="654"/>
                    <a:pt x="366" y="651"/>
                    <a:pt x="363" y="651"/>
                  </a:cubicBezTo>
                  <a:cubicBezTo>
                    <a:pt x="363" y="651"/>
                    <a:pt x="363" y="651"/>
                    <a:pt x="363" y="651"/>
                  </a:cubicBezTo>
                  <a:cubicBezTo>
                    <a:pt x="362" y="651"/>
                    <a:pt x="361" y="652"/>
                    <a:pt x="361" y="653"/>
                  </a:cubicBezTo>
                  <a:cubicBezTo>
                    <a:pt x="361" y="653"/>
                    <a:pt x="361" y="654"/>
                    <a:pt x="361" y="654"/>
                  </a:cubicBezTo>
                  <a:cubicBezTo>
                    <a:pt x="360" y="654"/>
                    <a:pt x="360" y="654"/>
                    <a:pt x="360" y="654"/>
                  </a:cubicBezTo>
                  <a:cubicBezTo>
                    <a:pt x="360" y="653"/>
                    <a:pt x="360" y="653"/>
                    <a:pt x="360" y="652"/>
                  </a:cubicBezTo>
                  <a:cubicBezTo>
                    <a:pt x="360" y="650"/>
                    <a:pt x="360" y="646"/>
                    <a:pt x="360" y="643"/>
                  </a:cubicBezTo>
                  <a:cubicBezTo>
                    <a:pt x="360" y="642"/>
                    <a:pt x="360" y="641"/>
                    <a:pt x="360" y="641"/>
                  </a:cubicBezTo>
                  <a:cubicBezTo>
                    <a:pt x="359" y="640"/>
                    <a:pt x="359" y="638"/>
                    <a:pt x="359" y="636"/>
                  </a:cubicBezTo>
                  <a:cubicBezTo>
                    <a:pt x="359" y="634"/>
                    <a:pt x="359" y="631"/>
                    <a:pt x="359" y="628"/>
                  </a:cubicBezTo>
                  <a:cubicBezTo>
                    <a:pt x="359" y="626"/>
                    <a:pt x="359" y="624"/>
                    <a:pt x="359" y="623"/>
                  </a:cubicBezTo>
                  <a:cubicBezTo>
                    <a:pt x="358" y="621"/>
                    <a:pt x="356" y="618"/>
                    <a:pt x="356" y="615"/>
                  </a:cubicBezTo>
                  <a:cubicBezTo>
                    <a:pt x="356" y="615"/>
                    <a:pt x="356" y="615"/>
                    <a:pt x="356" y="614"/>
                  </a:cubicBezTo>
                  <a:cubicBezTo>
                    <a:pt x="356" y="614"/>
                    <a:pt x="357" y="614"/>
                    <a:pt x="357" y="613"/>
                  </a:cubicBezTo>
                  <a:cubicBezTo>
                    <a:pt x="357" y="612"/>
                    <a:pt x="356" y="611"/>
                    <a:pt x="356" y="610"/>
                  </a:cubicBezTo>
                  <a:cubicBezTo>
                    <a:pt x="356" y="610"/>
                    <a:pt x="356" y="609"/>
                    <a:pt x="357" y="609"/>
                  </a:cubicBezTo>
                  <a:cubicBezTo>
                    <a:pt x="357" y="609"/>
                    <a:pt x="357" y="609"/>
                    <a:pt x="357" y="609"/>
                  </a:cubicBezTo>
                  <a:cubicBezTo>
                    <a:pt x="357" y="609"/>
                    <a:pt x="357" y="609"/>
                    <a:pt x="357" y="609"/>
                  </a:cubicBezTo>
                  <a:moveTo>
                    <a:pt x="186" y="437"/>
                  </a:moveTo>
                  <a:cubicBezTo>
                    <a:pt x="184" y="437"/>
                    <a:pt x="182" y="436"/>
                    <a:pt x="181" y="435"/>
                  </a:cubicBezTo>
                  <a:cubicBezTo>
                    <a:pt x="181" y="435"/>
                    <a:pt x="181" y="435"/>
                    <a:pt x="181" y="435"/>
                  </a:cubicBezTo>
                  <a:cubicBezTo>
                    <a:pt x="181" y="434"/>
                    <a:pt x="184" y="435"/>
                    <a:pt x="184" y="434"/>
                  </a:cubicBezTo>
                  <a:cubicBezTo>
                    <a:pt x="184" y="433"/>
                    <a:pt x="185" y="433"/>
                    <a:pt x="186" y="433"/>
                  </a:cubicBezTo>
                  <a:cubicBezTo>
                    <a:pt x="188" y="433"/>
                    <a:pt x="190" y="434"/>
                    <a:pt x="190" y="435"/>
                  </a:cubicBezTo>
                  <a:cubicBezTo>
                    <a:pt x="190" y="435"/>
                    <a:pt x="190" y="435"/>
                    <a:pt x="190" y="435"/>
                  </a:cubicBezTo>
                  <a:cubicBezTo>
                    <a:pt x="190" y="436"/>
                    <a:pt x="189" y="437"/>
                    <a:pt x="186" y="437"/>
                  </a:cubicBezTo>
                  <a:moveTo>
                    <a:pt x="18" y="431"/>
                  </a:moveTo>
                  <a:cubicBezTo>
                    <a:pt x="17" y="431"/>
                    <a:pt x="16" y="431"/>
                    <a:pt x="15" y="430"/>
                  </a:cubicBezTo>
                  <a:cubicBezTo>
                    <a:pt x="15" y="430"/>
                    <a:pt x="15" y="430"/>
                    <a:pt x="15" y="430"/>
                  </a:cubicBezTo>
                  <a:cubicBezTo>
                    <a:pt x="15" y="429"/>
                    <a:pt x="16" y="428"/>
                    <a:pt x="18" y="428"/>
                  </a:cubicBezTo>
                  <a:cubicBezTo>
                    <a:pt x="18" y="428"/>
                    <a:pt x="19" y="429"/>
                    <a:pt x="19" y="429"/>
                  </a:cubicBezTo>
                  <a:cubicBezTo>
                    <a:pt x="19" y="430"/>
                    <a:pt x="19" y="430"/>
                    <a:pt x="19" y="430"/>
                  </a:cubicBezTo>
                  <a:cubicBezTo>
                    <a:pt x="19" y="431"/>
                    <a:pt x="19" y="431"/>
                    <a:pt x="18" y="431"/>
                  </a:cubicBezTo>
                  <a:moveTo>
                    <a:pt x="124" y="384"/>
                  </a:moveTo>
                  <a:cubicBezTo>
                    <a:pt x="124" y="384"/>
                    <a:pt x="125" y="384"/>
                    <a:pt x="125" y="384"/>
                  </a:cubicBezTo>
                  <a:cubicBezTo>
                    <a:pt x="125" y="384"/>
                    <a:pt x="125" y="384"/>
                    <a:pt x="125" y="384"/>
                  </a:cubicBezTo>
                  <a:cubicBezTo>
                    <a:pt x="125" y="384"/>
                    <a:pt x="125" y="384"/>
                    <a:pt x="125" y="384"/>
                  </a:cubicBezTo>
                  <a:cubicBezTo>
                    <a:pt x="125" y="383"/>
                    <a:pt x="125" y="383"/>
                    <a:pt x="126" y="383"/>
                  </a:cubicBezTo>
                  <a:cubicBezTo>
                    <a:pt x="127" y="383"/>
                    <a:pt x="129" y="384"/>
                    <a:pt x="129" y="386"/>
                  </a:cubicBezTo>
                  <a:cubicBezTo>
                    <a:pt x="129" y="386"/>
                    <a:pt x="129" y="386"/>
                    <a:pt x="129" y="387"/>
                  </a:cubicBezTo>
                  <a:cubicBezTo>
                    <a:pt x="128" y="387"/>
                    <a:pt x="127" y="388"/>
                    <a:pt x="127" y="389"/>
                  </a:cubicBezTo>
                  <a:cubicBezTo>
                    <a:pt x="127" y="389"/>
                    <a:pt x="127" y="389"/>
                    <a:pt x="128" y="389"/>
                  </a:cubicBezTo>
                  <a:cubicBezTo>
                    <a:pt x="128" y="389"/>
                    <a:pt x="128" y="389"/>
                    <a:pt x="128" y="389"/>
                  </a:cubicBezTo>
                  <a:cubicBezTo>
                    <a:pt x="129" y="388"/>
                    <a:pt x="131" y="387"/>
                    <a:pt x="132" y="387"/>
                  </a:cubicBezTo>
                  <a:cubicBezTo>
                    <a:pt x="134" y="387"/>
                    <a:pt x="135" y="388"/>
                    <a:pt x="136" y="388"/>
                  </a:cubicBezTo>
                  <a:cubicBezTo>
                    <a:pt x="138" y="390"/>
                    <a:pt x="143" y="391"/>
                    <a:pt x="143" y="393"/>
                  </a:cubicBezTo>
                  <a:cubicBezTo>
                    <a:pt x="143" y="393"/>
                    <a:pt x="143" y="393"/>
                    <a:pt x="143" y="393"/>
                  </a:cubicBezTo>
                  <a:cubicBezTo>
                    <a:pt x="143" y="394"/>
                    <a:pt x="134" y="396"/>
                    <a:pt x="128" y="396"/>
                  </a:cubicBezTo>
                  <a:cubicBezTo>
                    <a:pt x="127" y="396"/>
                    <a:pt x="126" y="396"/>
                    <a:pt x="126" y="395"/>
                  </a:cubicBezTo>
                  <a:cubicBezTo>
                    <a:pt x="125" y="395"/>
                    <a:pt x="124" y="395"/>
                    <a:pt x="123" y="395"/>
                  </a:cubicBezTo>
                  <a:cubicBezTo>
                    <a:pt x="122" y="395"/>
                    <a:pt x="120" y="395"/>
                    <a:pt x="119" y="396"/>
                  </a:cubicBezTo>
                  <a:cubicBezTo>
                    <a:pt x="118" y="396"/>
                    <a:pt x="116" y="396"/>
                    <a:pt x="115" y="396"/>
                  </a:cubicBezTo>
                  <a:cubicBezTo>
                    <a:pt x="114" y="396"/>
                    <a:pt x="113" y="396"/>
                    <a:pt x="112" y="395"/>
                  </a:cubicBezTo>
                  <a:cubicBezTo>
                    <a:pt x="112" y="395"/>
                    <a:pt x="111" y="395"/>
                    <a:pt x="111" y="395"/>
                  </a:cubicBezTo>
                  <a:cubicBezTo>
                    <a:pt x="111" y="393"/>
                    <a:pt x="115" y="392"/>
                    <a:pt x="115" y="390"/>
                  </a:cubicBezTo>
                  <a:cubicBezTo>
                    <a:pt x="115" y="390"/>
                    <a:pt x="115" y="390"/>
                    <a:pt x="115" y="390"/>
                  </a:cubicBezTo>
                  <a:cubicBezTo>
                    <a:pt x="115" y="390"/>
                    <a:pt x="115" y="389"/>
                    <a:pt x="115" y="389"/>
                  </a:cubicBezTo>
                  <a:cubicBezTo>
                    <a:pt x="115" y="388"/>
                    <a:pt x="116" y="388"/>
                    <a:pt x="116" y="388"/>
                  </a:cubicBezTo>
                  <a:cubicBezTo>
                    <a:pt x="117" y="388"/>
                    <a:pt x="117" y="388"/>
                    <a:pt x="117" y="388"/>
                  </a:cubicBezTo>
                  <a:cubicBezTo>
                    <a:pt x="117" y="388"/>
                    <a:pt x="118" y="388"/>
                    <a:pt x="118" y="388"/>
                  </a:cubicBezTo>
                  <a:cubicBezTo>
                    <a:pt x="118" y="388"/>
                    <a:pt x="118" y="388"/>
                    <a:pt x="118" y="388"/>
                  </a:cubicBezTo>
                  <a:cubicBezTo>
                    <a:pt x="118" y="388"/>
                    <a:pt x="118" y="388"/>
                    <a:pt x="118" y="388"/>
                  </a:cubicBezTo>
                  <a:cubicBezTo>
                    <a:pt x="118" y="388"/>
                    <a:pt x="118" y="388"/>
                    <a:pt x="118" y="387"/>
                  </a:cubicBezTo>
                  <a:cubicBezTo>
                    <a:pt x="118" y="386"/>
                    <a:pt x="120" y="386"/>
                    <a:pt x="120" y="385"/>
                  </a:cubicBezTo>
                  <a:cubicBezTo>
                    <a:pt x="120" y="385"/>
                    <a:pt x="120" y="385"/>
                    <a:pt x="120" y="385"/>
                  </a:cubicBezTo>
                  <a:cubicBezTo>
                    <a:pt x="120" y="385"/>
                    <a:pt x="120" y="385"/>
                    <a:pt x="120" y="385"/>
                  </a:cubicBezTo>
                  <a:cubicBezTo>
                    <a:pt x="120" y="384"/>
                    <a:pt x="120" y="384"/>
                    <a:pt x="121" y="384"/>
                  </a:cubicBezTo>
                  <a:cubicBezTo>
                    <a:pt x="121" y="384"/>
                    <a:pt x="122" y="384"/>
                    <a:pt x="122" y="384"/>
                  </a:cubicBezTo>
                  <a:cubicBezTo>
                    <a:pt x="123" y="384"/>
                    <a:pt x="123" y="384"/>
                    <a:pt x="124" y="384"/>
                  </a:cubicBezTo>
                  <a:moveTo>
                    <a:pt x="92" y="384"/>
                  </a:moveTo>
                  <a:cubicBezTo>
                    <a:pt x="89" y="384"/>
                    <a:pt x="88" y="381"/>
                    <a:pt x="86" y="380"/>
                  </a:cubicBezTo>
                  <a:cubicBezTo>
                    <a:pt x="85" y="380"/>
                    <a:pt x="84" y="380"/>
                    <a:pt x="82" y="379"/>
                  </a:cubicBezTo>
                  <a:cubicBezTo>
                    <a:pt x="82" y="379"/>
                    <a:pt x="82" y="379"/>
                    <a:pt x="82" y="379"/>
                  </a:cubicBezTo>
                  <a:cubicBezTo>
                    <a:pt x="82" y="378"/>
                    <a:pt x="85" y="377"/>
                    <a:pt x="85" y="376"/>
                  </a:cubicBezTo>
                  <a:cubicBezTo>
                    <a:pt x="85" y="376"/>
                    <a:pt x="85" y="376"/>
                    <a:pt x="85" y="376"/>
                  </a:cubicBezTo>
                  <a:cubicBezTo>
                    <a:pt x="85" y="376"/>
                    <a:pt x="85" y="376"/>
                    <a:pt x="85" y="376"/>
                  </a:cubicBezTo>
                  <a:cubicBezTo>
                    <a:pt x="85" y="375"/>
                    <a:pt x="91" y="374"/>
                    <a:pt x="95" y="374"/>
                  </a:cubicBezTo>
                  <a:cubicBezTo>
                    <a:pt x="97" y="374"/>
                    <a:pt x="99" y="374"/>
                    <a:pt x="99" y="375"/>
                  </a:cubicBezTo>
                  <a:cubicBezTo>
                    <a:pt x="100" y="376"/>
                    <a:pt x="102" y="378"/>
                    <a:pt x="103" y="378"/>
                  </a:cubicBezTo>
                  <a:cubicBezTo>
                    <a:pt x="104" y="378"/>
                    <a:pt x="104" y="378"/>
                    <a:pt x="104" y="377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376"/>
                    <a:pt x="104" y="376"/>
                    <a:pt x="105" y="376"/>
                  </a:cubicBezTo>
                  <a:cubicBezTo>
                    <a:pt x="107" y="376"/>
                    <a:pt x="112" y="378"/>
                    <a:pt x="112" y="380"/>
                  </a:cubicBezTo>
                  <a:cubicBezTo>
                    <a:pt x="112" y="380"/>
                    <a:pt x="112" y="380"/>
                    <a:pt x="112" y="380"/>
                  </a:cubicBezTo>
                  <a:cubicBezTo>
                    <a:pt x="110" y="382"/>
                    <a:pt x="110" y="383"/>
                    <a:pt x="110" y="384"/>
                  </a:cubicBezTo>
                  <a:cubicBezTo>
                    <a:pt x="110" y="384"/>
                    <a:pt x="110" y="385"/>
                    <a:pt x="110" y="385"/>
                  </a:cubicBezTo>
                  <a:cubicBezTo>
                    <a:pt x="111" y="385"/>
                    <a:pt x="111" y="385"/>
                    <a:pt x="111" y="386"/>
                  </a:cubicBezTo>
                  <a:cubicBezTo>
                    <a:pt x="111" y="386"/>
                    <a:pt x="110" y="387"/>
                    <a:pt x="108" y="387"/>
                  </a:cubicBezTo>
                  <a:cubicBezTo>
                    <a:pt x="108" y="387"/>
                    <a:pt x="107" y="387"/>
                    <a:pt x="107" y="387"/>
                  </a:cubicBezTo>
                  <a:cubicBezTo>
                    <a:pt x="103" y="387"/>
                    <a:pt x="95" y="384"/>
                    <a:pt x="92" y="384"/>
                  </a:cubicBezTo>
                  <a:cubicBezTo>
                    <a:pt x="92" y="384"/>
                    <a:pt x="92" y="384"/>
                    <a:pt x="92" y="384"/>
                  </a:cubicBezTo>
                  <a:cubicBezTo>
                    <a:pt x="92" y="384"/>
                    <a:pt x="92" y="384"/>
                    <a:pt x="92" y="384"/>
                  </a:cubicBezTo>
                  <a:moveTo>
                    <a:pt x="68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42"/>
                    <a:pt x="0" y="442"/>
                    <a:pt x="0" y="442"/>
                  </a:cubicBezTo>
                  <a:cubicBezTo>
                    <a:pt x="2" y="442"/>
                    <a:pt x="7" y="442"/>
                    <a:pt x="9" y="443"/>
                  </a:cubicBezTo>
                  <a:cubicBezTo>
                    <a:pt x="11" y="444"/>
                    <a:pt x="14" y="446"/>
                    <a:pt x="15" y="446"/>
                  </a:cubicBezTo>
                  <a:cubicBezTo>
                    <a:pt x="15" y="446"/>
                    <a:pt x="15" y="446"/>
                    <a:pt x="15" y="446"/>
                  </a:cubicBezTo>
                  <a:cubicBezTo>
                    <a:pt x="16" y="446"/>
                    <a:pt x="17" y="446"/>
                    <a:pt x="17" y="445"/>
                  </a:cubicBezTo>
                  <a:cubicBezTo>
                    <a:pt x="17" y="445"/>
                    <a:pt x="16" y="445"/>
                    <a:pt x="16" y="445"/>
                  </a:cubicBezTo>
                  <a:cubicBezTo>
                    <a:pt x="14" y="444"/>
                    <a:pt x="15" y="443"/>
                    <a:pt x="11" y="442"/>
                  </a:cubicBezTo>
                  <a:cubicBezTo>
                    <a:pt x="7" y="441"/>
                    <a:pt x="3" y="438"/>
                    <a:pt x="3" y="437"/>
                  </a:cubicBezTo>
                  <a:cubicBezTo>
                    <a:pt x="3" y="437"/>
                    <a:pt x="3" y="437"/>
                    <a:pt x="3" y="437"/>
                  </a:cubicBezTo>
                  <a:cubicBezTo>
                    <a:pt x="3" y="437"/>
                    <a:pt x="4" y="436"/>
                    <a:pt x="6" y="436"/>
                  </a:cubicBezTo>
                  <a:cubicBezTo>
                    <a:pt x="7" y="436"/>
                    <a:pt x="8" y="436"/>
                    <a:pt x="9" y="437"/>
                  </a:cubicBezTo>
                  <a:cubicBezTo>
                    <a:pt x="10" y="437"/>
                    <a:pt x="11" y="437"/>
                    <a:pt x="12" y="437"/>
                  </a:cubicBezTo>
                  <a:cubicBezTo>
                    <a:pt x="13" y="437"/>
                    <a:pt x="14" y="437"/>
                    <a:pt x="14" y="437"/>
                  </a:cubicBezTo>
                  <a:cubicBezTo>
                    <a:pt x="14" y="437"/>
                    <a:pt x="13" y="437"/>
                    <a:pt x="13" y="436"/>
                  </a:cubicBezTo>
                  <a:cubicBezTo>
                    <a:pt x="11" y="436"/>
                    <a:pt x="10" y="435"/>
                    <a:pt x="10" y="435"/>
                  </a:cubicBezTo>
                  <a:cubicBezTo>
                    <a:pt x="10" y="435"/>
                    <a:pt x="10" y="435"/>
                    <a:pt x="10" y="435"/>
                  </a:cubicBezTo>
                  <a:cubicBezTo>
                    <a:pt x="10" y="435"/>
                    <a:pt x="10" y="434"/>
                    <a:pt x="10" y="434"/>
                  </a:cubicBezTo>
                  <a:cubicBezTo>
                    <a:pt x="10" y="434"/>
                    <a:pt x="9" y="434"/>
                    <a:pt x="8" y="434"/>
                  </a:cubicBezTo>
                  <a:cubicBezTo>
                    <a:pt x="7" y="434"/>
                    <a:pt x="7" y="434"/>
                    <a:pt x="7" y="434"/>
                  </a:cubicBezTo>
                  <a:cubicBezTo>
                    <a:pt x="7" y="433"/>
                    <a:pt x="8" y="432"/>
                    <a:pt x="10" y="432"/>
                  </a:cubicBezTo>
                  <a:cubicBezTo>
                    <a:pt x="11" y="432"/>
                    <a:pt x="11" y="432"/>
                    <a:pt x="11" y="432"/>
                  </a:cubicBezTo>
                  <a:cubicBezTo>
                    <a:pt x="14" y="432"/>
                    <a:pt x="13" y="434"/>
                    <a:pt x="15" y="434"/>
                  </a:cubicBezTo>
                  <a:cubicBezTo>
                    <a:pt x="17" y="434"/>
                    <a:pt x="24" y="435"/>
                    <a:pt x="27" y="437"/>
                  </a:cubicBezTo>
                  <a:cubicBezTo>
                    <a:pt x="30" y="439"/>
                    <a:pt x="33" y="441"/>
                    <a:pt x="36" y="441"/>
                  </a:cubicBezTo>
                  <a:cubicBezTo>
                    <a:pt x="36" y="441"/>
                    <a:pt x="36" y="441"/>
                    <a:pt x="37" y="441"/>
                  </a:cubicBezTo>
                  <a:cubicBezTo>
                    <a:pt x="37" y="440"/>
                    <a:pt x="37" y="440"/>
                    <a:pt x="37" y="440"/>
                  </a:cubicBezTo>
                  <a:cubicBezTo>
                    <a:pt x="37" y="438"/>
                    <a:pt x="35" y="436"/>
                    <a:pt x="33" y="436"/>
                  </a:cubicBezTo>
                  <a:cubicBezTo>
                    <a:pt x="31" y="436"/>
                    <a:pt x="26" y="433"/>
                    <a:pt x="26" y="432"/>
                  </a:cubicBezTo>
                  <a:cubicBezTo>
                    <a:pt x="26" y="432"/>
                    <a:pt x="26" y="432"/>
                    <a:pt x="26" y="432"/>
                  </a:cubicBezTo>
                  <a:cubicBezTo>
                    <a:pt x="26" y="432"/>
                    <a:pt x="26" y="431"/>
                    <a:pt x="26" y="431"/>
                  </a:cubicBezTo>
                  <a:cubicBezTo>
                    <a:pt x="26" y="430"/>
                    <a:pt x="26" y="430"/>
                    <a:pt x="25" y="429"/>
                  </a:cubicBezTo>
                  <a:cubicBezTo>
                    <a:pt x="24" y="429"/>
                    <a:pt x="24" y="428"/>
                    <a:pt x="24" y="428"/>
                  </a:cubicBezTo>
                  <a:cubicBezTo>
                    <a:pt x="24" y="427"/>
                    <a:pt x="25" y="426"/>
                    <a:pt x="26" y="425"/>
                  </a:cubicBezTo>
                  <a:cubicBezTo>
                    <a:pt x="27" y="425"/>
                    <a:pt x="28" y="425"/>
                    <a:pt x="30" y="425"/>
                  </a:cubicBezTo>
                  <a:cubicBezTo>
                    <a:pt x="33" y="425"/>
                    <a:pt x="37" y="425"/>
                    <a:pt x="40" y="426"/>
                  </a:cubicBezTo>
                  <a:cubicBezTo>
                    <a:pt x="41" y="426"/>
                    <a:pt x="41" y="426"/>
                    <a:pt x="42" y="426"/>
                  </a:cubicBezTo>
                  <a:cubicBezTo>
                    <a:pt x="42" y="426"/>
                    <a:pt x="43" y="426"/>
                    <a:pt x="44" y="426"/>
                  </a:cubicBezTo>
                  <a:cubicBezTo>
                    <a:pt x="45" y="425"/>
                    <a:pt x="45" y="425"/>
                    <a:pt x="46" y="425"/>
                  </a:cubicBezTo>
                  <a:cubicBezTo>
                    <a:pt x="47" y="425"/>
                    <a:pt x="48" y="426"/>
                    <a:pt x="48" y="426"/>
                  </a:cubicBezTo>
                  <a:cubicBezTo>
                    <a:pt x="48" y="426"/>
                    <a:pt x="49" y="426"/>
                    <a:pt x="49" y="426"/>
                  </a:cubicBezTo>
                  <a:cubicBezTo>
                    <a:pt x="49" y="426"/>
                    <a:pt x="50" y="426"/>
                    <a:pt x="50" y="425"/>
                  </a:cubicBezTo>
                  <a:cubicBezTo>
                    <a:pt x="51" y="425"/>
                    <a:pt x="51" y="425"/>
                    <a:pt x="52" y="425"/>
                  </a:cubicBezTo>
                  <a:cubicBezTo>
                    <a:pt x="53" y="425"/>
                    <a:pt x="55" y="426"/>
                    <a:pt x="55" y="426"/>
                  </a:cubicBezTo>
                  <a:cubicBezTo>
                    <a:pt x="55" y="426"/>
                    <a:pt x="56" y="427"/>
                    <a:pt x="56" y="427"/>
                  </a:cubicBezTo>
                  <a:cubicBezTo>
                    <a:pt x="57" y="427"/>
                    <a:pt x="57" y="426"/>
                    <a:pt x="57" y="426"/>
                  </a:cubicBezTo>
                  <a:cubicBezTo>
                    <a:pt x="57" y="426"/>
                    <a:pt x="57" y="426"/>
                    <a:pt x="57" y="426"/>
                  </a:cubicBezTo>
                  <a:cubicBezTo>
                    <a:pt x="57" y="426"/>
                    <a:pt x="57" y="426"/>
                    <a:pt x="57" y="426"/>
                  </a:cubicBezTo>
                  <a:cubicBezTo>
                    <a:pt x="57" y="425"/>
                    <a:pt x="58" y="425"/>
                    <a:pt x="58" y="425"/>
                  </a:cubicBezTo>
                  <a:cubicBezTo>
                    <a:pt x="58" y="424"/>
                    <a:pt x="57" y="424"/>
                    <a:pt x="57" y="424"/>
                  </a:cubicBezTo>
                  <a:cubicBezTo>
                    <a:pt x="57" y="424"/>
                    <a:pt x="57" y="424"/>
                    <a:pt x="57" y="424"/>
                  </a:cubicBezTo>
                  <a:cubicBezTo>
                    <a:pt x="56" y="423"/>
                    <a:pt x="57" y="422"/>
                    <a:pt x="55" y="422"/>
                  </a:cubicBezTo>
                  <a:cubicBezTo>
                    <a:pt x="54" y="422"/>
                    <a:pt x="53" y="422"/>
                    <a:pt x="53" y="421"/>
                  </a:cubicBezTo>
                  <a:cubicBezTo>
                    <a:pt x="53" y="421"/>
                    <a:pt x="53" y="421"/>
                    <a:pt x="53" y="421"/>
                  </a:cubicBezTo>
                  <a:cubicBezTo>
                    <a:pt x="53" y="421"/>
                    <a:pt x="53" y="421"/>
                    <a:pt x="53" y="421"/>
                  </a:cubicBezTo>
                  <a:cubicBezTo>
                    <a:pt x="54" y="421"/>
                    <a:pt x="54" y="421"/>
                    <a:pt x="55" y="421"/>
                  </a:cubicBezTo>
                  <a:cubicBezTo>
                    <a:pt x="56" y="421"/>
                    <a:pt x="56" y="421"/>
                    <a:pt x="57" y="421"/>
                  </a:cubicBezTo>
                  <a:cubicBezTo>
                    <a:pt x="57" y="421"/>
                    <a:pt x="57" y="421"/>
                    <a:pt x="57" y="421"/>
                  </a:cubicBezTo>
                  <a:cubicBezTo>
                    <a:pt x="57" y="421"/>
                    <a:pt x="57" y="421"/>
                    <a:pt x="57" y="421"/>
                  </a:cubicBezTo>
                  <a:cubicBezTo>
                    <a:pt x="57" y="420"/>
                    <a:pt x="56" y="419"/>
                    <a:pt x="54" y="419"/>
                  </a:cubicBezTo>
                  <a:cubicBezTo>
                    <a:pt x="54" y="419"/>
                    <a:pt x="54" y="419"/>
                    <a:pt x="54" y="419"/>
                  </a:cubicBezTo>
                  <a:cubicBezTo>
                    <a:pt x="53" y="419"/>
                    <a:pt x="51" y="419"/>
                    <a:pt x="51" y="418"/>
                  </a:cubicBezTo>
                  <a:cubicBezTo>
                    <a:pt x="51" y="418"/>
                    <a:pt x="51" y="418"/>
                    <a:pt x="51" y="418"/>
                  </a:cubicBezTo>
                  <a:cubicBezTo>
                    <a:pt x="51" y="418"/>
                    <a:pt x="51" y="418"/>
                    <a:pt x="52" y="418"/>
                  </a:cubicBezTo>
                  <a:cubicBezTo>
                    <a:pt x="52" y="418"/>
                    <a:pt x="53" y="418"/>
                    <a:pt x="54" y="418"/>
                  </a:cubicBezTo>
                  <a:cubicBezTo>
                    <a:pt x="54" y="418"/>
                    <a:pt x="55" y="419"/>
                    <a:pt x="55" y="419"/>
                  </a:cubicBezTo>
                  <a:cubicBezTo>
                    <a:pt x="56" y="419"/>
                    <a:pt x="56" y="419"/>
                    <a:pt x="56" y="418"/>
                  </a:cubicBezTo>
                  <a:cubicBezTo>
                    <a:pt x="56" y="418"/>
                    <a:pt x="56" y="418"/>
                    <a:pt x="56" y="418"/>
                  </a:cubicBezTo>
                  <a:cubicBezTo>
                    <a:pt x="56" y="417"/>
                    <a:pt x="55" y="417"/>
                    <a:pt x="54" y="417"/>
                  </a:cubicBezTo>
                  <a:cubicBezTo>
                    <a:pt x="54" y="417"/>
                    <a:pt x="54" y="417"/>
                    <a:pt x="54" y="417"/>
                  </a:cubicBezTo>
                  <a:cubicBezTo>
                    <a:pt x="54" y="417"/>
                    <a:pt x="54" y="417"/>
                    <a:pt x="54" y="417"/>
                  </a:cubicBezTo>
                  <a:cubicBezTo>
                    <a:pt x="54" y="417"/>
                    <a:pt x="54" y="416"/>
                    <a:pt x="54" y="416"/>
                  </a:cubicBezTo>
                  <a:cubicBezTo>
                    <a:pt x="54" y="416"/>
                    <a:pt x="55" y="416"/>
                    <a:pt x="56" y="416"/>
                  </a:cubicBezTo>
                  <a:cubicBezTo>
                    <a:pt x="56" y="416"/>
                    <a:pt x="56" y="416"/>
                    <a:pt x="56" y="416"/>
                  </a:cubicBezTo>
                  <a:cubicBezTo>
                    <a:pt x="56" y="416"/>
                    <a:pt x="56" y="416"/>
                    <a:pt x="56" y="416"/>
                  </a:cubicBezTo>
                  <a:cubicBezTo>
                    <a:pt x="57" y="416"/>
                    <a:pt x="57" y="416"/>
                    <a:pt x="57" y="415"/>
                  </a:cubicBezTo>
                  <a:cubicBezTo>
                    <a:pt x="57" y="415"/>
                    <a:pt x="57" y="415"/>
                    <a:pt x="57" y="415"/>
                  </a:cubicBezTo>
                  <a:cubicBezTo>
                    <a:pt x="56" y="415"/>
                    <a:pt x="56" y="415"/>
                    <a:pt x="56" y="415"/>
                  </a:cubicBezTo>
                  <a:cubicBezTo>
                    <a:pt x="56" y="415"/>
                    <a:pt x="57" y="414"/>
                    <a:pt x="58" y="414"/>
                  </a:cubicBezTo>
                  <a:cubicBezTo>
                    <a:pt x="58" y="414"/>
                    <a:pt x="58" y="414"/>
                    <a:pt x="59" y="415"/>
                  </a:cubicBezTo>
                  <a:cubicBezTo>
                    <a:pt x="59" y="415"/>
                    <a:pt x="60" y="415"/>
                    <a:pt x="61" y="415"/>
                  </a:cubicBezTo>
                  <a:cubicBezTo>
                    <a:pt x="62" y="415"/>
                    <a:pt x="62" y="415"/>
                    <a:pt x="63" y="415"/>
                  </a:cubicBezTo>
                  <a:cubicBezTo>
                    <a:pt x="64" y="414"/>
                    <a:pt x="65" y="414"/>
                    <a:pt x="68" y="413"/>
                  </a:cubicBezTo>
                  <a:cubicBezTo>
                    <a:pt x="70" y="413"/>
                    <a:pt x="69" y="412"/>
                    <a:pt x="71" y="412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74" y="412"/>
                    <a:pt x="76" y="412"/>
                    <a:pt x="77" y="412"/>
                  </a:cubicBezTo>
                  <a:cubicBezTo>
                    <a:pt x="78" y="412"/>
                    <a:pt x="79" y="412"/>
                    <a:pt x="79" y="412"/>
                  </a:cubicBezTo>
                  <a:cubicBezTo>
                    <a:pt x="79" y="412"/>
                    <a:pt x="80" y="412"/>
                    <a:pt x="81" y="412"/>
                  </a:cubicBezTo>
                  <a:cubicBezTo>
                    <a:pt x="82" y="412"/>
                    <a:pt x="83" y="412"/>
                    <a:pt x="84" y="412"/>
                  </a:cubicBezTo>
                  <a:cubicBezTo>
                    <a:pt x="85" y="412"/>
                    <a:pt x="86" y="412"/>
                    <a:pt x="86" y="412"/>
                  </a:cubicBezTo>
                  <a:cubicBezTo>
                    <a:pt x="87" y="412"/>
                    <a:pt x="87" y="412"/>
                    <a:pt x="87" y="412"/>
                  </a:cubicBezTo>
                  <a:cubicBezTo>
                    <a:pt x="87" y="412"/>
                    <a:pt x="87" y="412"/>
                    <a:pt x="87" y="412"/>
                  </a:cubicBezTo>
                  <a:cubicBezTo>
                    <a:pt x="87" y="411"/>
                    <a:pt x="84" y="411"/>
                    <a:pt x="84" y="410"/>
                  </a:cubicBezTo>
                  <a:cubicBezTo>
                    <a:pt x="84" y="410"/>
                    <a:pt x="84" y="410"/>
                    <a:pt x="84" y="410"/>
                  </a:cubicBezTo>
                  <a:cubicBezTo>
                    <a:pt x="84" y="409"/>
                    <a:pt x="84" y="409"/>
                    <a:pt x="85" y="409"/>
                  </a:cubicBezTo>
                  <a:cubicBezTo>
                    <a:pt x="85" y="409"/>
                    <a:pt x="86" y="409"/>
                    <a:pt x="86" y="409"/>
                  </a:cubicBezTo>
                  <a:cubicBezTo>
                    <a:pt x="87" y="410"/>
                    <a:pt x="88" y="410"/>
                    <a:pt x="88" y="410"/>
                  </a:cubicBezTo>
                  <a:cubicBezTo>
                    <a:pt x="89" y="410"/>
                    <a:pt x="89" y="410"/>
                    <a:pt x="89" y="410"/>
                  </a:cubicBezTo>
                  <a:cubicBezTo>
                    <a:pt x="91" y="409"/>
                    <a:pt x="91" y="409"/>
                    <a:pt x="92" y="409"/>
                  </a:cubicBezTo>
                  <a:cubicBezTo>
                    <a:pt x="92" y="409"/>
                    <a:pt x="92" y="409"/>
                    <a:pt x="92" y="409"/>
                  </a:cubicBezTo>
                  <a:cubicBezTo>
                    <a:pt x="93" y="409"/>
                    <a:pt x="93" y="409"/>
                    <a:pt x="94" y="409"/>
                  </a:cubicBezTo>
                  <a:cubicBezTo>
                    <a:pt x="95" y="409"/>
                    <a:pt x="95" y="410"/>
                    <a:pt x="95" y="410"/>
                  </a:cubicBezTo>
                  <a:cubicBezTo>
                    <a:pt x="96" y="410"/>
                    <a:pt x="96" y="410"/>
                    <a:pt x="96" y="409"/>
                  </a:cubicBezTo>
                  <a:cubicBezTo>
                    <a:pt x="96" y="409"/>
                    <a:pt x="97" y="408"/>
                    <a:pt x="99" y="408"/>
                  </a:cubicBezTo>
                  <a:cubicBezTo>
                    <a:pt x="100" y="408"/>
                    <a:pt x="100" y="409"/>
                    <a:pt x="101" y="409"/>
                  </a:cubicBezTo>
                  <a:cubicBezTo>
                    <a:pt x="101" y="409"/>
                    <a:pt x="101" y="409"/>
                    <a:pt x="101" y="409"/>
                  </a:cubicBezTo>
                  <a:cubicBezTo>
                    <a:pt x="101" y="410"/>
                    <a:pt x="99" y="410"/>
                    <a:pt x="99" y="411"/>
                  </a:cubicBezTo>
                  <a:cubicBezTo>
                    <a:pt x="99" y="411"/>
                    <a:pt x="99" y="411"/>
                    <a:pt x="100" y="411"/>
                  </a:cubicBezTo>
                  <a:cubicBezTo>
                    <a:pt x="100" y="411"/>
                    <a:pt x="100" y="411"/>
                    <a:pt x="101" y="411"/>
                  </a:cubicBezTo>
                  <a:cubicBezTo>
                    <a:pt x="101" y="411"/>
                    <a:pt x="101" y="411"/>
                    <a:pt x="102" y="411"/>
                  </a:cubicBezTo>
                  <a:cubicBezTo>
                    <a:pt x="102" y="411"/>
                    <a:pt x="102" y="411"/>
                    <a:pt x="102" y="411"/>
                  </a:cubicBezTo>
                  <a:cubicBezTo>
                    <a:pt x="103" y="411"/>
                    <a:pt x="103" y="411"/>
                    <a:pt x="103" y="411"/>
                  </a:cubicBezTo>
                  <a:cubicBezTo>
                    <a:pt x="103" y="411"/>
                    <a:pt x="104" y="412"/>
                    <a:pt x="105" y="412"/>
                  </a:cubicBezTo>
                  <a:cubicBezTo>
                    <a:pt x="106" y="412"/>
                    <a:pt x="106" y="411"/>
                    <a:pt x="106" y="411"/>
                  </a:cubicBezTo>
                  <a:cubicBezTo>
                    <a:pt x="107" y="410"/>
                    <a:pt x="107" y="410"/>
                    <a:pt x="109" y="410"/>
                  </a:cubicBezTo>
                  <a:cubicBezTo>
                    <a:pt x="109" y="410"/>
                    <a:pt x="110" y="410"/>
                    <a:pt x="111" y="411"/>
                  </a:cubicBezTo>
                  <a:cubicBezTo>
                    <a:pt x="112" y="411"/>
                    <a:pt x="114" y="412"/>
                    <a:pt x="114" y="412"/>
                  </a:cubicBezTo>
                  <a:cubicBezTo>
                    <a:pt x="115" y="412"/>
                    <a:pt x="115" y="412"/>
                    <a:pt x="115" y="412"/>
                  </a:cubicBezTo>
                  <a:cubicBezTo>
                    <a:pt x="115" y="412"/>
                    <a:pt x="115" y="412"/>
                    <a:pt x="115" y="412"/>
                  </a:cubicBezTo>
                  <a:cubicBezTo>
                    <a:pt x="115" y="411"/>
                    <a:pt x="111" y="410"/>
                    <a:pt x="111" y="409"/>
                  </a:cubicBezTo>
                  <a:cubicBezTo>
                    <a:pt x="111" y="409"/>
                    <a:pt x="111" y="409"/>
                    <a:pt x="111" y="409"/>
                  </a:cubicBezTo>
                  <a:cubicBezTo>
                    <a:pt x="111" y="409"/>
                    <a:pt x="112" y="409"/>
                    <a:pt x="113" y="409"/>
                  </a:cubicBezTo>
                  <a:cubicBezTo>
                    <a:pt x="115" y="409"/>
                    <a:pt x="118" y="409"/>
                    <a:pt x="119" y="409"/>
                  </a:cubicBezTo>
                  <a:cubicBezTo>
                    <a:pt x="120" y="409"/>
                    <a:pt x="120" y="409"/>
                    <a:pt x="121" y="409"/>
                  </a:cubicBezTo>
                  <a:cubicBezTo>
                    <a:pt x="122" y="409"/>
                    <a:pt x="122" y="409"/>
                    <a:pt x="122" y="409"/>
                  </a:cubicBezTo>
                  <a:cubicBezTo>
                    <a:pt x="122" y="409"/>
                    <a:pt x="122" y="409"/>
                    <a:pt x="122" y="409"/>
                  </a:cubicBezTo>
                  <a:cubicBezTo>
                    <a:pt x="122" y="408"/>
                    <a:pt x="122" y="407"/>
                    <a:pt x="121" y="407"/>
                  </a:cubicBezTo>
                  <a:cubicBezTo>
                    <a:pt x="120" y="407"/>
                    <a:pt x="120" y="407"/>
                    <a:pt x="120" y="406"/>
                  </a:cubicBezTo>
                  <a:cubicBezTo>
                    <a:pt x="120" y="405"/>
                    <a:pt x="122" y="404"/>
                    <a:pt x="124" y="403"/>
                  </a:cubicBezTo>
                  <a:cubicBezTo>
                    <a:pt x="125" y="403"/>
                    <a:pt x="125" y="401"/>
                    <a:pt x="129" y="401"/>
                  </a:cubicBezTo>
                  <a:cubicBezTo>
                    <a:pt x="132" y="400"/>
                    <a:pt x="134" y="400"/>
                    <a:pt x="135" y="400"/>
                  </a:cubicBezTo>
                  <a:cubicBezTo>
                    <a:pt x="135" y="400"/>
                    <a:pt x="135" y="400"/>
                    <a:pt x="136" y="400"/>
                  </a:cubicBezTo>
                  <a:cubicBezTo>
                    <a:pt x="137" y="400"/>
                    <a:pt x="140" y="401"/>
                    <a:pt x="141" y="402"/>
                  </a:cubicBezTo>
                  <a:cubicBezTo>
                    <a:pt x="143" y="402"/>
                    <a:pt x="145" y="402"/>
                    <a:pt x="146" y="403"/>
                  </a:cubicBezTo>
                  <a:cubicBezTo>
                    <a:pt x="146" y="404"/>
                    <a:pt x="147" y="404"/>
                    <a:pt x="147" y="404"/>
                  </a:cubicBezTo>
                  <a:cubicBezTo>
                    <a:pt x="147" y="405"/>
                    <a:pt x="146" y="405"/>
                    <a:pt x="146" y="405"/>
                  </a:cubicBezTo>
                  <a:cubicBezTo>
                    <a:pt x="144" y="405"/>
                    <a:pt x="143" y="406"/>
                    <a:pt x="141" y="406"/>
                  </a:cubicBezTo>
                  <a:cubicBezTo>
                    <a:pt x="141" y="406"/>
                    <a:pt x="141" y="406"/>
                    <a:pt x="141" y="406"/>
                  </a:cubicBezTo>
                  <a:cubicBezTo>
                    <a:pt x="141" y="406"/>
                    <a:pt x="141" y="406"/>
                    <a:pt x="140" y="406"/>
                  </a:cubicBezTo>
                  <a:cubicBezTo>
                    <a:pt x="140" y="406"/>
                    <a:pt x="139" y="406"/>
                    <a:pt x="139" y="406"/>
                  </a:cubicBezTo>
                  <a:cubicBezTo>
                    <a:pt x="139" y="406"/>
                    <a:pt x="139" y="406"/>
                    <a:pt x="139" y="406"/>
                  </a:cubicBezTo>
                  <a:cubicBezTo>
                    <a:pt x="141" y="406"/>
                    <a:pt x="145" y="407"/>
                    <a:pt x="146" y="407"/>
                  </a:cubicBezTo>
                  <a:cubicBezTo>
                    <a:pt x="146" y="408"/>
                    <a:pt x="154" y="408"/>
                    <a:pt x="154" y="409"/>
                  </a:cubicBezTo>
                  <a:cubicBezTo>
                    <a:pt x="154" y="409"/>
                    <a:pt x="154" y="409"/>
                    <a:pt x="154" y="409"/>
                  </a:cubicBezTo>
                  <a:cubicBezTo>
                    <a:pt x="155" y="409"/>
                    <a:pt x="151" y="412"/>
                    <a:pt x="151" y="412"/>
                  </a:cubicBezTo>
                  <a:cubicBezTo>
                    <a:pt x="151" y="412"/>
                    <a:pt x="151" y="412"/>
                    <a:pt x="151" y="412"/>
                  </a:cubicBezTo>
                  <a:cubicBezTo>
                    <a:pt x="152" y="413"/>
                    <a:pt x="155" y="413"/>
                    <a:pt x="156" y="413"/>
                  </a:cubicBezTo>
                  <a:cubicBezTo>
                    <a:pt x="157" y="413"/>
                    <a:pt x="158" y="413"/>
                    <a:pt x="158" y="413"/>
                  </a:cubicBezTo>
                  <a:cubicBezTo>
                    <a:pt x="158" y="413"/>
                    <a:pt x="158" y="413"/>
                    <a:pt x="158" y="413"/>
                  </a:cubicBezTo>
                  <a:cubicBezTo>
                    <a:pt x="158" y="413"/>
                    <a:pt x="158" y="413"/>
                    <a:pt x="158" y="413"/>
                  </a:cubicBezTo>
                  <a:cubicBezTo>
                    <a:pt x="158" y="412"/>
                    <a:pt x="159" y="411"/>
                    <a:pt x="160" y="411"/>
                  </a:cubicBezTo>
                  <a:cubicBezTo>
                    <a:pt x="160" y="411"/>
                    <a:pt x="161" y="411"/>
                    <a:pt x="161" y="411"/>
                  </a:cubicBezTo>
                  <a:cubicBezTo>
                    <a:pt x="162" y="412"/>
                    <a:pt x="165" y="412"/>
                    <a:pt x="166" y="412"/>
                  </a:cubicBezTo>
                  <a:cubicBezTo>
                    <a:pt x="167" y="412"/>
                    <a:pt x="167" y="412"/>
                    <a:pt x="167" y="412"/>
                  </a:cubicBezTo>
                  <a:cubicBezTo>
                    <a:pt x="167" y="412"/>
                    <a:pt x="168" y="412"/>
                    <a:pt x="168" y="412"/>
                  </a:cubicBezTo>
                  <a:cubicBezTo>
                    <a:pt x="168" y="412"/>
                    <a:pt x="169" y="412"/>
                    <a:pt x="169" y="412"/>
                  </a:cubicBezTo>
                  <a:cubicBezTo>
                    <a:pt x="170" y="413"/>
                    <a:pt x="170" y="413"/>
                    <a:pt x="171" y="413"/>
                  </a:cubicBezTo>
                  <a:cubicBezTo>
                    <a:pt x="171" y="413"/>
                    <a:pt x="171" y="413"/>
                    <a:pt x="171" y="413"/>
                  </a:cubicBezTo>
                  <a:cubicBezTo>
                    <a:pt x="171" y="413"/>
                    <a:pt x="171" y="413"/>
                    <a:pt x="171" y="413"/>
                  </a:cubicBezTo>
                  <a:cubicBezTo>
                    <a:pt x="171" y="413"/>
                    <a:pt x="171" y="413"/>
                    <a:pt x="171" y="413"/>
                  </a:cubicBezTo>
                  <a:cubicBezTo>
                    <a:pt x="171" y="413"/>
                    <a:pt x="171" y="413"/>
                    <a:pt x="171" y="413"/>
                  </a:cubicBezTo>
                  <a:cubicBezTo>
                    <a:pt x="172" y="413"/>
                    <a:pt x="177" y="414"/>
                    <a:pt x="179" y="415"/>
                  </a:cubicBezTo>
                  <a:cubicBezTo>
                    <a:pt x="179" y="415"/>
                    <a:pt x="180" y="416"/>
                    <a:pt x="180" y="416"/>
                  </a:cubicBezTo>
                  <a:cubicBezTo>
                    <a:pt x="181" y="416"/>
                    <a:pt x="181" y="415"/>
                    <a:pt x="181" y="415"/>
                  </a:cubicBezTo>
                  <a:cubicBezTo>
                    <a:pt x="182" y="415"/>
                    <a:pt x="182" y="415"/>
                    <a:pt x="182" y="415"/>
                  </a:cubicBezTo>
                  <a:cubicBezTo>
                    <a:pt x="183" y="415"/>
                    <a:pt x="183" y="415"/>
                    <a:pt x="183" y="415"/>
                  </a:cubicBezTo>
                  <a:cubicBezTo>
                    <a:pt x="184" y="416"/>
                    <a:pt x="185" y="418"/>
                    <a:pt x="185" y="419"/>
                  </a:cubicBezTo>
                  <a:cubicBezTo>
                    <a:pt x="185" y="419"/>
                    <a:pt x="185" y="419"/>
                    <a:pt x="185" y="419"/>
                  </a:cubicBezTo>
                  <a:cubicBezTo>
                    <a:pt x="186" y="419"/>
                    <a:pt x="186" y="419"/>
                    <a:pt x="186" y="419"/>
                  </a:cubicBezTo>
                  <a:cubicBezTo>
                    <a:pt x="186" y="419"/>
                    <a:pt x="186" y="419"/>
                    <a:pt x="187" y="419"/>
                  </a:cubicBezTo>
                  <a:cubicBezTo>
                    <a:pt x="187" y="419"/>
                    <a:pt x="188" y="419"/>
                    <a:pt x="188" y="420"/>
                  </a:cubicBezTo>
                  <a:cubicBezTo>
                    <a:pt x="189" y="420"/>
                    <a:pt x="189" y="421"/>
                    <a:pt x="189" y="421"/>
                  </a:cubicBezTo>
                  <a:cubicBezTo>
                    <a:pt x="189" y="421"/>
                    <a:pt x="189" y="422"/>
                    <a:pt x="189" y="422"/>
                  </a:cubicBezTo>
                  <a:cubicBezTo>
                    <a:pt x="189" y="422"/>
                    <a:pt x="189" y="422"/>
                    <a:pt x="189" y="422"/>
                  </a:cubicBezTo>
                  <a:cubicBezTo>
                    <a:pt x="189" y="422"/>
                    <a:pt x="189" y="422"/>
                    <a:pt x="189" y="422"/>
                  </a:cubicBezTo>
                  <a:cubicBezTo>
                    <a:pt x="189" y="422"/>
                    <a:pt x="189" y="422"/>
                    <a:pt x="189" y="422"/>
                  </a:cubicBezTo>
                  <a:cubicBezTo>
                    <a:pt x="190" y="422"/>
                    <a:pt x="191" y="423"/>
                    <a:pt x="191" y="424"/>
                  </a:cubicBezTo>
                  <a:cubicBezTo>
                    <a:pt x="191" y="424"/>
                    <a:pt x="191" y="424"/>
                    <a:pt x="191" y="424"/>
                  </a:cubicBezTo>
                  <a:cubicBezTo>
                    <a:pt x="190" y="424"/>
                    <a:pt x="190" y="424"/>
                    <a:pt x="190" y="424"/>
                  </a:cubicBezTo>
                  <a:cubicBezTo>
                    <a:pt x="189" y="424"/>
                    <a:pt x="189" y="424"/>
                    <a:pt x="189" y="424"/>
                  </a:cubicBezTo>
                  <a:cubicBezTo>
                    <a:pt x="189" y="424"/>
                    <a:pt x="189" y="424"/>
                    <a:pt x="188" y="424"/>
                  </a:cubicBezTo>
                  <a:cubicBezTo>
                    <a:pt x="188" y="424"/>
                    <a:pt x="188" y="424"/>
                    <a:pt x="188" y="424"/>
                  </a:cubicBezTo>
                  <a:cubicBezTo>
                    <a:pt x="188" y="424"/>
                    <a:pt x="188" y="425"/>
                    <a:pt x="188" y="425"/>
                  </a:cubicBezTo>
                  <a:cubicBezTo>
                    <a:pt x="188" y="425"/>
                    <a:pt x="191" y="426"/>
                    <a:pt x="191" y="426"/>
                  </a:cubicBezTo>
                  <a:cubicBezTo>
                    <a:pt x="191" y="426"/>
                    <a:pt x="191" y="426"/>
                    <a:pt x="191" y="426"/>
                  </a:cubicBezTo>
                  <a:cubicBezTo>
                    <a:pt x="191" y="427"/>
                    <a:pt x="190" y="428"/>
                    <a:pt x="189" y="429"/>
                  </a:cubicBezTo>
                  <a:cubicBezTo>
                    <a:pt x="187" y="429"/>
                    <a:pt x="184" y="430"/>
                    <a:pt x="183" y="430"/>
                  </a:cubicBezTo>
                  <a:cubicBezTo>
                    <a:pt x="183" y="430"/>
                    <a:pt x="183" y="430"/>
                    <a:pt x="183" y="430"/>
                  </a:cubicBezTo>
                  <a:cubicBezTo>
                    <a:pt x="183" y="430"/>
                    <a:pt x="183" y="430"/>
                    <a:pt x="182" y="430"/>
                  </a:cubicBezTo>
                  <a:cubicBezTo>
                    <a:pt x="182" y="430"/>
                    <a:pt x="182" y="430"/>
                    <a:pt x="182" y="431"/>
                  </a:cubicBezTo>
                  <a:cubicBezTo>
                    <a:pt x="181" y="431"/>
                    <a:pt x="181" y="432"/>
                    <a:pt x="181" y="432"/>
                  </a:cubicBezTo>
                  <a:cubicBezTo>
                    <a:pt x="181" y="432"/>
                    <a:pt x="180" y="432"/>
                    <a:pt x="180" y="432"/>
                  </a:cubicBezTo>
                  <a:cubicBezTo>
                    <a:pt x="180" y="432"/>
                    <a:pt x="180" y="432"/>
                    <a:pt x="180" y="432"/>
                  </a:cubicBezTo>
                  <a:cubicBezTo>
                    <a:pt x="178" y="432"/>
                    <a:pt x="172" y="433"/>
                    <a:pt x="172" y="434"/>
                  </a:cubicBezTo>
                  <a:cubicBezTo>
                    <a:pt x="171" y="435"/>
                    <a:pt x="168" y="436"/>
                    <a:pt x="167" y="436"/>
                  </a:cubicBezTo>
                  <a:cubicBezTo>
                    <a:pt x="165" y="436"/>
                    <a:pt x="166" y="438"/>
                    <a:pt x="163" y="438"/>
                  </a:cubicBezTo>
                  <a:cubicBezTo>
                    <a:pt x="163" y="438"/>
                    <a:pt x="162" y="438"/>
                    <a:pt x="162" y="438"/>
                  </a:cubicBezTo>
                  <a:cubicBezTo>
                    <a:pt x="162" y="438"/>
                    <a:pt x="162" y="438"/>
                    <a:pt x="161" y="438"/>
                  </a:cubicBezTo>
                  <a:cubicBezTo>
                    <a:pt x="161" y="438"/>
                    <a:pt x="161" y="438"/>
                    <a:pt x="160" y="438"/>
                  </a:cubicBezTo>
                  <a:cubicBezTo>
                    <a:pt x="159" y="438"/>
                    <a:pt x="158" y="438"/>
                    <a:pt x="157" y="438"/>
                  </a:cubicBezTo>
                  <a:cubicBezTo>
                    <a:pt x="156" y="440"/>
                    <a:pt x="154" y="439"/>
                    <a:pt x="153" y="440"/>
                  </a:cubicBezTo>
                  <a:cubicBezTo>
                    <a:pt x="152" y="441"/>
                    <a:pt x="151" y="442"/>
                    <a:pt x="151" y="443"/>
                  </a:cubicBezTo>
                  <a:cubicBezTo>
                    <a:pt x="151" y="443"/>
                    <a:pt x="151" y="443"/>
                    <a:pt x="151" y="443"/>
                  </a:cubicBezTo>
                  <a:cubicBezTo>
                    <a:pt x="151" y="443"/>
                    <a:pt x="151" y="443"/>
                    <a:pt x="152" y="443"/>
                  </a:cubicBezTo>
                  <a:cubicBezTo>
                    <a:pt x="153" y="442"/>
                    <a:pt x="154" y="442"/>
                    <a:pt x="157" y="442"/>
                  </a:cubicBezTo>
                  <a:cubicBezTo>
                    <a:pt x="158" y="442"/>
                    <a:pt x="159" y="442"/>
                    <a:pt x="160" y="442"/>
                  </a:cubicBezTo>
                  <a:cubicBezTo>
                    <a:pt x="160" y="442"/>
                    <a:pt x="160" y="442"/>
                    <a:pt x="160" y="442"/>
                  </a:cubicBezTo>
                  <a:cubicBezTo>
                    <a:pt x="162" y="442"/>
                    <a:pt x="168" y="441"/>
                    <a:pt x="168" y="440"/>
                  </a:cubicBezTo>
                  <a:cubicBezTo>
                    <a:pt x="168" y="440"/>
                    <a:pt x="168" y="440"/>
                    <a:pt x="168" y="440"/>
                  </a:cubicBezTo>
                  <a:cubicBezTo>
                    <a:pt x="168" y="440"/>
                    <a:pt x="168" y="440"/>
                    <a:pt x="168" y="440"/>
                  </a:cubicBezTo>
                  <a:cubicBezTo>
                    <a:pt x="168" y="440"/>
                    <a:pt x="168" y="440"/>
                    <a:pt x="169" y="440"/>
                  </a:cubicBezTo>
                  <a:cubicBezTo>
                    <a:pt x="170" y="440"/>
                    <a:pt x="170" y="440"/>
                    <a:pt x="171" y="440"/>
                  </a:cubicBezTo>
                  <a:cubicBezTo>
                    <a:pt x="171" y="440"/>
                    <a:pt x="172" y="440"/>
                    <a:pt x="172" y="440"/>
                  </a:cubicBezTo>
                  <a:cubicBezTo>
                    <a:pt x="173" y="440"/>
                    <a:pt x="174" y="440"/>
                    <a:pt x="174" y="440"/>
                  </a:cubicBezTo>
                  <a:cubicBezTo>
                    <a:pt x="174" y="440"/>
                    <a:pt x="174" y="440"/>
                    <a:pt x="174" y="440"/>
                  </a:cubicBezTo>
                  <a:cubicBezTo>
                    <a:pt x="174" y="439"/>
                    <a:pt x="172" y="439"/>
                    <a:pt x="171" y="438"/>
                  </a:cubicBezTo>
                  <a:cubicBezTo>
                    <a:pt x="171" y="438"/>
                    <a:pt x="171" y="438"/>
                    <a:pt x="171" y="438"/>
                  </a:cubicBezTo>
                  <a:cubicBezTo>
                    <a:pt x="171" y="437"/>
                    <a:pt x="173" y="436"/>
                    <a:pt x="175" y="436"/>
                  </a:cubicBezTo>
                  <a:cubicBezTo>
                    <a:pt x="175" y="436"/>
                    <a:pt x="176" y="436"/>
                    <a:pt x="176" y="436"/>
                  </a:cubicBezTo>
                  <a:cubicBezTo>
                    <a:pt x="179" y="437"/>
                    <a:pt x="181" y="439"/>
                    <a:pt x="183" y="440"/>
                  </a:cubicBezTo>
                  <a:cubicBezTo>
                    <a:pt x="183" y="440"/>
                    <a:pt x="185" y="440"/>
                    <a:pt x="186" y="440"/>
                  </a:cubicBezTo>
                  <a:cubicBezTo>
                    <a:pt x="187" y="440"/>
                    <a:pt x="188" y="440"/>
                    <a:pt x="188" y="440"/>
                  </a:cubicBezTo>
                  <a:cubicBezTo>
                    <a:pt x="188" y="440"/>
                    <a:pt x="188" y="440"/>
                    <a:pt x="188" y="440"/>
                  </a:cubicBezTo>
                  <a:cubicBezTo>
                    <a:pt x="188" y="440"/>
                    <a:pt x="188" y="439"/>
                    <a:pt x="188" y="439"/>
                  </a:cubicBezTo>
                  <a:cubicBezTo>
                    <a:pt x="188" y="439"/>
                    <a:pt x="188" y="439"/>
                    <a:pt x="189" y="439"/>
                  </a:cubicBezTo>
                  <a:cubicBezTo>
                    <a:pt x="189" y="439"/>
                    <a:pt x="190" y="440"/>
                    <a:pt x="191" y="440"/>
                  </a:cubicBezTo>
                  <a:cubicBezTo>
                    <a:pt x="191" y="442"/>
                    <a:pt x="190" y="445"/>
                    <a:pt x="192" y="445"/>
                  </a:cubicBezTo>
                  <a:cubicBezTo>
                    <a:pt x="192" y="445"/>
                    <a:pt x="192" y="445"/>
                    <a:pt x="192" y="445"/>
                  </a:cubicBezTo>
                  <a:cubicBezTo>
                    <a:pt x="193" y="445"/>
                    <a:pt x="193" y="445"/>
                    <a:pt x="193" y="444"/>
                  </a:cubicBezTo>
                  <a:cubicBezTo>
                    <a:pt x="193" y="444"/>
                    <a:pt x="192" y="443"/>
                    <a:pt x="192" y="443"/>
                  </a:cubicBezTo>
                  <a:cubicBezTo>
                    <a:pt x="192" y="443"/>
                    <a:pt x="192" y="443"/>
                    <a:pt x="193" y="443"/>
                  </a:cubicBezTo>
                  <a:cubicBezTo>
                    <a:pt x="193" y="443"/>
                    <a:pt x="194" y="442"/>
                    <a:pt x="195" y="442"/>
                  </a:cubicBezTo>
                  <a:cubicBezTo>
                    <a:pt x="198" y="442"/>
                    <a:pt x="203" y="443"/>
                    <a:pt x="206" y="443"/>
                  </a:cubicBezTo>
                  <a:cubicBezTo>
                    <a:pt x="209" y="443"/>
                    <a:pt x="212" y="445"/>
                    <a:pt x="215" y="445"/>
                  </a:cubicBezTo>
                  <a:cubicBezTo>
                    <a:pt x="218" y="446"/>
                    <a:pt x="220" y="446"/>
                    <a:pt x="220" y="447"/>
                  </a:cubicBezTo>
                  <a:cubicBezTo>
                    <a:pt x="220" y="447"/>
                    <a:pt x="220" y="447"/>
                    <a:pt x="220" y="447"/>
                  </a:cubicBezTo>
                  <a:cubicBezTo>
                    <a:pt x="219" y="447"/>
                    <a:pt x="218" y="447"/>
                    <a:pt x="218" y="448"/>
                  </a:cubicBezTo>
                  <a:cubicBezTo>
                    <a:pt x="218" y="448"/>
                    <a:pt x="218" y="448"/>
                    <a:pt x="218" y="448"/>
                  </a:cubicBezTo>
                  <a:cubicBezTo>
                    <a:pt x="219" y="450"/>
                    <a:pt x="223" y="451"/>
                    <a:pt x="225" y="451"/>
                  </a:cubicBezTo>
                  <a:cubicBezTo>
                    <a:pt x="225" y="451"/>
                    <a:pt x="226" y="450"/>
                    <a:pt x="226" y="450"/>
                  </a:cubicBezTo>
                  <a:cubicBezTo>
                    <a:pt x="226" y="450"/>
                    <a:pt x="226" y="450"/>
                    <a:pt x="226" y="450"/>
                  </a:cubicBezTo>
                  <a:cubicBezTo>
                    <a:pt x="227" y="450"/>
                    <a:pt x="228" y="450"/>
                    <a:pt x="228" y="451"/>
                  </a:cubicBezTo>
                  <a:cubicBezTo>
                    <a:pt x="229" y="452"/>
                    <a:pt x="231" y="451"/>
                    <a:pt x="235" y="453"/>
                  </a:cubicBezTo>
                  <a:cubicBezTo>
                    <a:pt x="237" y="453"/>
                    <a:pt x="237" y="453"/>
                    <a:pt x="238" y="453"/>
                  </a:cubicBezTo>
                  <a:cubicBezTo>
                    <a:pt x="239" y="453"/>
                    <a:pt x="239" y="453"/>
                    <a:pt x="240" y="453"/>
                  </a:cubicBezTo>
                  <a:cubicBezTo>
                    <a:pt x="240" y="453"/>
                    <a:pt x="240" y="453"/>
                    <a:pt x="241" y="453"/>
                  </a:cubicBezTo>
                  <a:cubicBezTo>
                    <a:pt x="241" y="453"/>
                    <a:pt x="241" y="453"/>
                    <a:pt x="242" y="453"/>
                  </a:cubicBezTo>
                  <a:cubicBezTo>
                    <a:pt x="243" y="454"/>
                    <a:pt x="244" y="454"/>
                    <a:pt x="244" y="454"/>
                  </a:cubicBezTo>
                  <a:cubicBezTo>
                    <a:pt x="244" y="454"/>
                    <a:pt x="245" y="454"/>
                    <a:pt x="245" y="454"/>
                  </a:cubicBezTo>
                  <a:cubicBezTo>
                    <a:pt x="245" y="453"/>
                    <a:pt x="245" y="453"/>
                    <a:pt x="245" y="453"/>
                  </a:cubicBezTo>
                  <a:cubicBezTo>
                    <a:pt x="245" y="453"/>
                    <a:pt x="245" y="453"/>
                    <a:pt x="245" y="453"/>
                  </a:cubicBezTo>
                  <a:cubicBezTo>
                    <a:pt x="245" y="453"/>
                    <a:pt x="245" y="452"/>
                    <a:pt x="245" y="452"/>
                  </a:cubicBezTo>
                  <a:cubicBezTo>
                    <a:pt x="245" y="451"/>
                    <a:pt x="245" y="451"/>
                    <a:pt x="244" y="450"/>
                  </a:cubicBezTo>
                  <a:cubicBezTo>
                    <a:pt x="244" y="450"/>
                    <a:pt x="244" y="449"/>
                    <a:pt x="244" y="449"/>
                  </a:cubicBezTo>
                  <a:cubicBezTo>
                    <a:pt x="244" y="448"/>
                    <a:pt x="244" y="448"/>
                    <a:pt x="245" y="448"/>
                  </a:cubicBezTo>
                  <a:cubicBezTo>
                    <a:pt x="246" y="448"/>
                    <a:pt x="246" y="448"/>
                    <a:pt x="247" y="448"/>
                  </a:cubicBezTo>
                  <a:cubicBezTo>
                    <a:pt x="247" y="448"/>
                    <a:pt x="247" y="448"/>
                    <a:pt x="247" y="448"/>
                  </a:cubicBezTo>
                  <a:cubicBezTo>
                    <a:pt x="248" y="448"/>
                    <a:pt x="248" y="448"/>
                    <a:pt x="248" y="447"/>
                  </a:cubicBezTo>
                  <a:cubicBezTo>
                    <a:pt x="248" y="447"/>
                    <a:pt x="248" y="447"/>
                    <a:pt x="249" y="447"/>
                  </a:cubicBezTo>
                  <a:cubicBezTo>
                    <a:pt x="249" y="447"/>
                    <a:pt x="249" y="447"/>
                    <a:pt x="249" y="447"/>
                  </a:cubicBezTo>
                  <a:cubicBezTo>
                    <a:pt x="250" y="447"/>
                    <a:pt x="250" y="449"/>
                    <a:pt x="254" y="450"/>
                  </a:cubicBezTo>
                  <a:cubicBezTo>
                    <a:pt x="257" y="451"/>
                    <a:pt x="260" y="451"/>
                    <a:pt x="260" y="452"/>
                  </a:cubicBezTo>
                  <a:cubicBezTo>
                    <a:pt x="260" y="452"/>
                    <a:pt x="260" y="452"/>
                    <a:pt x="260" y="452"/>
                  </a:cubicBezTo>
                  <a:cubicBezTo>
                    <a:pt x="260" y="452"/>
                    <a:pt x="260" y="452"/>
                    <a:pt x="260" y="452"/>
                  </a:cubicBezTo>
                  <a:cubicBezTo>
                    <a:pt x="260" y="453"/>
                    <a:pt x="261" y="453"/>
                    <a:pt x="261" y="453"/>
                  </a:cubicBezTo>
                  <a:cubicBezTo>
                    <a:pt x="262" y="453"/>
                    <a:pt x="262" y="453"/>
                    <a:pt x="262" y="453"/>
                  </a:cubicBezTo>
                  <a:cubicBezTo>
                    <a:pt x="262" y="453"/>
                    <a:pt x="262" y="453"/>
                    <a:pt x="262" y="453"/>
                  </a:cubicBezTo>
                  <a:cubicBezTo>
                    <a:pt x="262" y="453"/>
                    <a:pt x="262" y="453"/>
                    <a:pt x="262" y="453"/>
                  </a:cubicBezTo>
                  <a:cubicBezTo>
                    <a:pt x="262" y="452"/>
                    <a:pt x="262" y="452"/>
                    <a:pt x="263" y="452"/>
                  </a:cubicBezTo>
                  <a:cubicBezTo>
                    <a:pt x="265" y="452"/>
                    <a:pt x="268" y="453"/>
                    <a:pt x="269" y="454"/>
                  </a:cubicBezTo>
                  <a:cubicBezTo>
                    <a:pt x="269" y="454"/>
                    <a:pt x="271" y="456"/>
                    <a:pt x="272" y="456"/>
                  </a:cubicBezTo>
                  <a:cubicBezTo>
                    <a:pt x="274" y="456"/>
                    <a:pt x="274" y="457"/>
                    <a:pt x="274" y="457"/>
                  </a:cubicBezTo>
                  <a:cubicBezTo>
                    <a:pt x="274" y="458"/>
                    <a:pt x="274" y="458"/>
                    <a:pt x="274" y="458"/>
                  </a:cubicBezTo>
                  <a:cubicBezTo>
                    <a:pt x="273" y="458"/>
                    <a:pt x="273" y="458"/>
                    <a:pt x="273" y="458"/>
                  </a:cubicBezTo>
                  <a:cubicBezTo>
                    <a:pt x="273" y="459"/>
                    <a:pt x="275" y="460"/>
                    <a:pt x="275" y="461"/>
                  </a:cubicBezTo>
                  <a:cubicBezTo>
                    <a:pt x="275" y="461"/>
                    <a:pt x="275" y="461"/>
                    <a:pt x="275" y="461"/>
                  </a:cubicBezTo>
                  <a:cubicBezTo>
                    <a:pt x="275" y="461"/>
                    <a:pt x="274" y="461"/>
                    <a:pt x="274" y="462"/>
                  </a:cubicBezTo>
                  <a:cubicBezTo>
                    <a:pt x="274" y="462"/>
                    <a:pt x="275" y="463"/>
                    <a:pt x="276" y="463"/>
                  </a:cubicBezTo>
                  <a:cubicBezTo>
                    <a:pt x="277" y="463"/>
                    <a:pt x="278" y="464"/>
                    <a:pt x="278" y="465"/>
                  </a:cubicBezTo>
                  <a:cubicBezTo>
                    <a:pt x="278" y="465"/>
                    <a:pt x="277" y="466"/>
                    <a:pt x="277" y="466"/>
                  </a:cubicBezTo>
                  <a:cubicBezTo>
                    <a:pt x="277" y="466"/>
                    <a:pt x="276" y="466"/>
                    <a:pt x="276" y="466"/>
                  </a:cubicBezTo>
                  <a:cubicBezTo>
                    <a:pt x="275" y="466"/>
                    <a:pt x="274" y="466"/>
                    <a:pt x="273" y="465"/>
                  </a:cubicBezTo>
                  <a:cubicBezTo>
                    <a:pt x="273" y="464"/>
                    <a:pt x="272" y="464"/>
                    <a:pt x="271" y="464"/>
                  </a:cubicBezTo>
                  <a:cubicBezTo>
                    <a:pt x="271" y="464"/>
                    <a:pt x="271" y="464"/>
                    <a:pt x="271" y="464"/>
                  </a:cubicBezTo>
                  <a:cubicBezTo>
                    <a:pt x="271" y="464"/>
                    <a:pt x="271" y="465"/>
                    <a:pt x="271" y="465"/>
                  </a:cubicBezTo>
                  <a:cubicBezTo>
                    <a:pt x="272" y="465"/>
                    <a:pt x="276" y="468"/>
                    <a:pt x="277" y="470"/>
                  </a:cubicBezTo>
                  <a:cubicBezTo>
                    <a:pt x="277" y="471"/>
                    <a:pt x="283" y="477"/>
                    <a:pt x="285" y="477"/>
                  </a:cubicBezTo>
                  <a:cubicBezTo>
                    <a:pt x="287" y="477"/>
                    <a:pt x="287" y="478"/>
                    <a:pt x="288" y="478"/>
                  </a:cubicBezTo>
                  <a:cubicBezTo>
                    <a:pt x="288" y="478"/>
                    <a:pt x="288" y="478"/>
                    <a:pt x="288" y="478"/>
                  </a:cubicBezTo>
                  <a:cubicBezTo>
                    <a:pt x="290" y="478"/>
                    <a:pt x="290" y="475"/>
                    <a:pt x="291" y="475"/>
                  </a:cubicBezTo>
                  <a:cubicBezTo>
                    <a:pt x="291" y="475"/>
                    <a:pt x="291" y="475"/>
                    <a:pt x="291" y="475"/>
                  </a:cubicBezTo>
                  <a:cubicBezTo>
                    <a:pt x="291" y="475"/>
                    <a:pt x="291" y="475"/>
                    <a:pt x="291" y="475"/>
                  </a:cubicBezTo>
                  <a:cubicBezTo>
                    <a:pt x="293" y="475"/>
                    <a:pt x="292" y="473"/>
                    <a:pt x="293" y="471"/>
                  </a:cubicBezTo>
                  <a:cubicBezTo>
                    <a:pt x="294" y="471"/>
                    <a:pt x="294" y="470"/>
                    <a:pt x="295" y="470"/>
                  </a:cubicBezTo>
                  <a:cubicBezTo>
                    <a:pt x="295" y="470"/>
                    <a:pt x="296" y="471"/>
                    <a:pt x="296" y="472"/>
                  </a:cubicBezTo>
                  <a:cubicBezTo>
                    <a:pt x="298" y="473"/>
                    <a:pt x="302" y="475"/>
                    <a:pt x="304" y="476"/>
                  </a:cubicBezTo>
                  <a:cubicBezTo>
                    <a:pt x="305" y="476"/>
                    <a:pt x="305" y="476"/>
                    <a:pt x="305" y="476"/>
                  </a:cubicBezTo>
                  <a:cubicBezTo>
                    <a:pt x="306" y="476"/>
                    <a:pt x="307" y="475"/>
                    <a:pt x="307" y="475"/>
                  </a:cubicBezTo>
                  <a:cubicBezTo>
                    <a:pt x="308" y="475"/>
                    <a:pt x="309" y="475"/>
                    <a:pt x="309" y="475"/>
                  </a:cubicBezTo>
                  <a:cubicBezTo>
                    <a:pt x="310" y="475"/>
                    <a:pt x="310" y="475"/>
                    <a:pt x="310" y="475"/>
                  </a:cubicBezTo>
                  <a:cubicBezTo>
                    <a:pt x="312" y="475"/>
                    <a:pt x="316" y="477"/>
                    <a:pt x="318" y="477"/>
                  </a:cubicBezTo>
                  <a:cubicBezTo>
                    <a:pt x="318" y="477"/>
                    <a:pt x="318" y="477"/>
                    <a:pt x="318" y="477"/>
                  </a:cubicBezTo>
                  <a:cubicBezTo>
                    <a:pt x="318" y="477"/>
                    <a:pt x="318" y="477"/>
                    <a:pt x="318" y="477"/>
                  </a:cubicBezTo>
                  <a:cubicBezTo>
                    <a:pt x="320" y="477"/>
                    <a:pt x="319" y="480"/>
                    <a:pt x="322" y="480"/>
                  </a:cubicBezTo>
                  <a:cubicBezTo>
                    <a:pt x="323" y="480"/>
                    <a:pt x="323" y="480"/>
                    <a:pt x="323" y="480"/>
                  </a:cubicBezTo>
                  <a:cubicBezTo>
                    <a:pt x="324" y="480"/>
                    <a:pt x="324" y="480"/>
                    <a:pt x="324" y="480"/>
                  </a:cubicBezTo>
                  <a:cubicBezTo>
                    <a:pt x="324" y="479"/>
                    <a:pt x="324" y="479"/>
                    <a:pt x="322" y="478"/>
                  </a:cubicBezTo>
                  <a:cubicBezTo>
                    <a:pt x="321" y="478"/>
                    <a:pt x="321" y="478"/>
                    <a:pt x="321" y="478"/>
                  </a:cubicBezTo>
                  <a:cubicBezTo>
                    <a:pt x="321" y="477"/>
                    <a:pt x="321" y="477"/>
                    <a:pt x="322" y="477"/>
                  </a:cubicBezTo>
                  <a:cubicBezTo>
                    <a:pt x="322" y="477"/>
                    <a:pt x="323" y="477"/>
                    <a:pt x="324" y="478"/>
                  </a:cubicBezTo>
                  <a:cubicBezTo>
                    <a:pt x="326" y="478"/>
                    <a:pt x="327" y="477"/>
                    <a:pt x="328" y="479"/>
                  </a:cubicBezTo>
                  <a:cubicBezTo>
                    <a:pt x="329" y="479"/>
                    <a:pt x="331" y="480"/>
                    <a:pt x="332" y="480"/>
                  </a:cubicBezTo>
                  <a:cubicBezTo>
                    <a:pt x="332" y="480"/>
                    <a:pt x="333" y="480"/>
                    <a:pt x="333" y="479"/>
                  </a:cubicBezTo>
                  <a:cubicBezTo>
                    <a:pt x="333" y="479"/>
                    <a:pt x="333" y="479"/>
                    <a:pt x="333" y="479"/>
                  </a:cubicBezTo>
                  <a:cubicBezTo>
                    <a:pt x="332" y="478"/>
                    <a:pt x="332" y="477"/>
                    <a:pt x="331" y="476"/>
                  </a:cubicBezTo>
                  <a:cubicBezTo>
                    <a:pt x="330" y="476"/>
                    <a:pt x="330" y="476"/>
                    <a:pt x="330" y="475"/>
                  </a:cubicBezTo>
                  <a:cubicBezTo>
                    <a:pt x="330" y="475"/>
                    <a:pt x="332" y="475"/>
                    <a:pt x="332" y="474"/>
                  </a:cubicBezTo>
                  <a:cubicBezTo>
                    <a:pt x="332" y="474"/>
                    <a:pt x="332" y="474"/>
                    <a:pt x="332" y="474"/>
                  </a:cubicBezTo>
                  <a:cubicBezTo>
                    <a:pt x="331" y="474"/>
                    <a:pt x="331" y="474"/>
                    <a:pt x="331" y="474"/>
                  </a:cubicBezTo>
                  <a:cubicBezTo>
                    <a:pt x="331" y="474"/>
                    <a:pt x="330" y="474"/>
                    <a:pt x="330" y="474"/>
                  </a:cubicBezTo>
                  <a:cubicBezTo>
                    <a:pt x="330" y="474"/>
                    <a:pt x="329" y="474"/>
                    <a:pt x="329" y="474"/>
                  </a:cubicBezTo>
                  <a:cubicBezTo>
                    <a:pt x="329" y="474"/>
                    <a:pt x="328" y="474"/>
                    <a:pt x="328" y="473"/>
                  </a:cubicBezTo>
                  <a:cubicBezTo>
                    <a:pt x="327" y="473"/>
                    <a:pt x="327" y="473"/>
                    <a:pt x="327" y="472"/>
                  </a:cubicBezTo>
                  <a:cubicBezTo>
                    <a:pt x="327" y="471"/>
                    <a:pt x="328" y="471"/>
                    <a:pt x="330" y="471"/>
                  </a:cubicBezTo>
                  <a:cubicBezTo>
                    <a:pt x="331" y="471"/>
                    <a:pt x="331" y="471"/>
                    <a:pt x="332" y="471"/>
                  </a:cubicBezTo>
                  <a:cubicBezTo>
                    <a:pt x="333" y="471"/>
                    <a:pt x="334" y="472"/>
                    <a:pt x="335" y="472"/>
                  </a:cubicBezTo>
                  <a:cubicBezTo>
                    <a:pt x="336" y="472"/>
                    <a:pt x="336" y="471"/>
                    <a:pt x="336" y="471"/>
                  </a:cubicBezTo>
                  <a:cubicBezTo>
                    <a:pt x="336" y="471"/>
                    <a:pt x="336" y="471"/>
                    <a:pt x="336" y="471"/>
                  </a:cubicBezTo>
                  <a:cubicBezTo>
                    <a:pt x="336" y="470"/>
                    <a:pt x="335" y="470"/>
                    <a:pt x="335" y="469"/>
                  </a:cubicBezTo>
                  <a:cubicBezTo>
                    <a:pt x="335" y="469"/>
                    <a:pt x="336" y="469"/>
                    <a:pt x="336" y="469"/>
                  </a:cubicBezTo>
                  <a:cubicBezTo>
                    <a:pt x="336" y="469"/>
                    <a:pt x="337" y="469"/>
                    <a:pt x="337" y="469"/>
                  </a:cubicBezTo>
                  <a:cubicBezTo>
                    <a:pt x="339" y="469"/>
                    <a:pt x="341" y="471"/>
                    <a:pt x="345" y="471"/>
                  </a:cubicBezTo>
                  <a:cubicBezTo>
                    <a:pt x="349" y="472"/>
                    <a:pt x="356" y="474"/>
                    <a:pt x="359" y="475"/>
                  </a:cubicBezTo>
                  <a:cubicBezTo>
                    <a:pt x="362" y="476"/>
                    <a:pt x="364" y="477"/>
                    <a:pt x="364" y="478"/>
                  </a:cubicBezTo>
                  <a:cubicBezTo>
                    <a:pt x="364" y="478"/>
                    <a:pt x="364" y="478"/>
                    <a:pt x="364" y="478"/>
                  </a:cubicBezTo>
                  <a:cubicBezTo>
                    <a:pt x="364" y="478"/>
                    <a:pt x="364" y="478"/>
                    <a:pt x="364" y="478"/>
                  </a:cubicBezTo>
                  <a:cubicBezTo>
                    <a:pt x="363" y="478"/>
                    <a:pt x="361" y="477"/>
                    <a:pt x="359" y="477"/>
                  </a:cubicBezTo>
                  <a:cubicBezTo>
                    <a:pt x="358" y="476"/>
                    <a:pt x="358" y="476"/>
                    <a:pt x="357" y="476"/>
                  </a:cubicBezTo>
                  <a:cubicBezTo>
                    <a:pt x="357" y="476"/>
                    <a:pt x="356" y="476"/>
                    <a:pt x="356" y="477"/>
                  </a:cubicBezTo>
                  <a:cubicBezTo>
                    <a:pt x="356" y="477"/>
                    <a:pt x="356" y="477"/>
                    <a:pt x="356" y="477"/>
                  </a:cubicBezTo>
                  <a:cubicBezTo>
                    <a:pt x="357" y="478"/>
                    <a:pt x="362" y="479"/>
                    <a:pt x="362" y="480"/>
                  </a:cubicBezTo>
                  <a:cubicBezTo>
                    <a:pt x="362" y="480"/>
                    <a:pt x="362" y="480"/>
                    <a:pt x="362" y="480"/>
                  </a:cubicBezTo>
                  <a:cubicBezTo>
                    <a:pt x="362" y="481"/>
                    <a:pt x="359" y="480"/>
                    <a:pt x="359" y="481"/>
                  </a:cubicBezTo>
                  <a:cubicBezTo>
                    <a:pt x="359" y="481"/>
                    <a:pt x="359" y="481"/>
                    <a:pt x="359" y="481"/>
                  </a:cubicBezTo>
                  <a:cubicBezTo>
                    <a:pt x="359" y="482"/>
                    <a:pt x="360" y="483"/>
                    <a:pt x="362" y="483"/>
                  </a:cubicBezTo>
                  <a:cubicBezTo>
                    <a:pt x="363" y="483"/>
                    <a:pt x="363" y="483"/>
                    <a:pt x="364" y="483"/>
                  </a:cubicBezTo>
                  <a:cubicBezTo>
                    <a:pt x="367" y="481"/>
                    <a:pt x="365" y="479"/>
                    <a:pt x="367" y="479"/>
                  </a:cubicBezTo>
                  <a:cubicBezTo>
                    <a:pt x="367" y="479"/>
                    <a:pt x="367" y="479"/>
                    <a:pt x="367" y="479"/>
                  </a:cubicBezTo>
                  <a:cubicBezTo>
                    <a:pt x="368" y="479"/>
                    <a:pt x="381" y="482"/>
                    <a:pt x="383" y="484"/>
                  </a:cubicBezTo>
                  <a:cubicBezTo>
                    <a:pt x="383" y="485"/>
                    <a:pt x="384" y="485"/>
                    <a:pt x="384" y="485"/>
                  </a:cubicBezTo>
                  <a:cubicBezTo>
                    <a:pt x="384" y="485"/>
                    <a:pt x="383" y="486"/>
                    <a:pt x="383" y="486"/>
                  </a:cubicBezTo>
                  <a:cubicBezTo>
                    <a:pt x="382" y="486"/>
                    <a:pt x="380" y="485"/>
                    <a:pt x="379" y="485"/>
                  </a:cubicBezTo>
                  <a:cubicBezTo>
                    <a:pt x="379" y="485"/>
                    <a:pt x="379" y="485"/>
                    <a:pt x="379" y="485"/>
                  </a:cubicBezTo>
                  <a:cubicBezTo>
                    <a:pt x="378" y="485"/>
                    <a:pt x="378" y="485"/>
                    <a:pt x="378" y="485"/>
                  </a:cubicBezTo>
                  <a:cubicBezTo>
                    <a:pt x="378" y="486"/>
                    <a:pt x="379" y="487"/>
                    <a:pt x="380" y="487"/>
                  </a:cubicBezTo>
                  <a:cubicBezTo>
                    <a:pt x="380" y="487"/>
                    <a:pt x="380" y="487"/>
                    <a:pt x="380" y="487"/>
                  </a:cubicBezTo>
                  <a:cubicBezTo>
                    <a:pt x="382" y="487"/>
                    <a:pt x="386" y="489"/>
                    <a:pt x="386" y="490"/>
                  </a:cubicBezTo>
                  <a:cubicBezTo>
                    <a:pt x="386" y="490"/>
                    <a:pt x="387" y="491"/>
                    <a:pt x="388" y="491"/>
                  </a:cubicBezTo>
                  <a:cubicBezTo>
                    <a:pt x="388" y="491"/>
                    <a:pt x="388" y="491"/>
                    <a:pt x="388" y="491"/>
                  </a:cubicBezTo>
                  <a:cubicBezTo>
                    <a:pt x="389" y="491"/>
                    <a:pt x="389" y="490"/>
                    <a:pt x="389" y="490"/>
                  </a:cubicBezTo>
                  <a:cubicBezTo>
                    <a:pt x="390" y="490"/>
                    <a:pt x="394" y="492"/>
                    <a:pt x="395" y="493"/>
                  </a:cubicBezTo>
                  <a:cubicBezTo>
                    <a:pt x="395" y="494"/>
                    <a:pt x="395" y="494"/>
                    <a:pt x="395" y="494"/>
                  </a:cubicBezTo>
                  <a:cubicBezTo>
                    <a:pt x="395" y="495"/>
                    <a:pt x="395" y="495"/>
                    <a:pt x="395" y="495"/>
                  </a:cubicBezTo>
                  <a:cubicBezTo>
                    <a:pt x="395" y="495"/>
                    <a:pt x="395" y="496"/>
                    <a:pt x="396" y="496"/>
                  </a:cubicBezTo>
                  <a:cubicBezTo>
                    <a:pt x="399" y="496"/>
                    <a:pt x="404" y="497"/>
                    <a:pt x="407" y="497"/>
                  </a:cubicBezTo>
                  <a:cubicBezTo>
                    <a:pt x="408" y="497"/>
                    <a:pt x="408" y="497"/>
                    <a:pt x="408" y="497"/>
                  </a:cubicBezTo>
                  <a:cubicBezTo>
                    <a:pt x="408" y="497"/>
                    <a:pt x="409" y="497"/>
                    <a:pt x="409" y="497"/>
                  </a:cubicBezTo>
                  <a:cubicBezTo>
                    <a:pt x="413" y="497"/>
                    <a:pt x="422" y="499"/>
                    <a:pt x="427" y="501"/>
                  </a:cubicBezTo>
                  <a:cubicBezTo>
                    <a:pt x="431" y="503"/>
                    <a:pt x="436" y="507"/>
                    <a:pt x="436" y="508"/>
                  </a:cubicBezTo>
                  <a:cubicBezTo>
                    <a:pt x="436" y="509"/>
                    <a:pt x="436" y="509"/>
                    <a:pt x="435" y="509"/>
                  </a:cubicBezTo>
                  <a:cubicBezTo>
                    <a:pt x="435" y="509"/>
                    <a:pt x="435" y="509"/>
                    <a:pt x="435" y="510"/>
                  </a:cubicBezTo>
                  <a:cubicBezTo>
                    <a:pt x="435" y="510"/>
                    <a:pt x="435" y="511"/>
                    <a:pt x="435" y="511"/>
                  </a:cubicBezTo>
                  <a:cubicBezTo>
                    <a:pt x="435" y="511"/>
                    <a:pt x="435" y="511"/>
                    <a:pt x="435" y="512"/>
                  </a:cubicBezTo>
                  <a:cubicBezTo>
                    <a:pt x="435" y="512"/>
                    <a:pt x="435" y="512"/>
                    <a:pt x="435" y="512"/>
                  </a:cubicBezTo>
                  <a:cubicBezTo>
                    <a:pt x="435" y="512"/>
                    <a:pt x="436" y="513"/>
                    <a:pt x="438" y="513"/>
                  </a:cubicBezTo>
                  <a:cubicBezTo>
                    <a:pt x="440" y="513"/>
                    <a:pt x="441" y="514"/>
                    <a:pt x="442" y="515"/>
                  </a:cubicBezTo>
                  <a:cubicBezTo>
                    <a:pt x="442" y="516"/>
                    <a:pt x="443" y="520"/>
                    <a:pt x="443" y="520"/>
                  </a:cubicBezTo>
                  <a:cubicBezTo>
                    <a:pt x="443" y="520"/>
                    <a:pt x="443" y="520"/>
                    <a:pt x="443" y="520"/>
                  </a:cubicBezTo>
                  <a:cubicBezTo>
                    <a:pt x="443" y="520"/>
                    <a:pt x="443" y="519"/>
                    <a:pt x="443" y="519"/>
                  </a:cubicBezTo>
                  <a:cubicBezTo>
                    <a:pt x="443" y="519"/>
                    <a:pt x="443" y="518"/>
                    <a:pt x="443" y="517"/>
                  </a:cubicBezTo>
                  <a:cubicBezTo>
                    <a:pt x="443" y="516"/>
                    <a:pt x="443" y="516"/>
                    <a:pt x="444" y="516"/>
                  </a:cubicBezTo>
                  <a:cubicBezTo>
                    <a:pt x="444" y="516"/>
                    <a:pt x="444" y="516"/>
                    <a:pt x="445" y="516"/>
                  </a:cubicBezTo>
                  <a:cubicBezTo>
                    <a:pt x="448" y="516"/>
                    <a:pt x="458" y="517"/>
                    <a:pt x="458" y="518"/>
                  </a:cubicBezTo>
                  <a:cubicBezTo>
                    <a:pt x="459" y="519"/>
                    <a:pt x="467" y="522"/>
                    <a:pt x="470" y="522"/>
                  </a:cubicBezTo>
                  <a:cubicBezTo>
                    <a:pt x="470" y="522"/>
                    <a:pt x="470" y="522"/>
                    <a:pt x="471" y="522"/>
                  </a:cubicBezTo>
                  <a:cubicBezTo>
                    <a:pt x="473" y="521"/>
                    <a:pt x="474" y="519"/>
                    <a:pt x="476" y="519"/>
                  </a:cubicBezTo>
                  <a:cubicBezTo>
                    <a:pt x="476" y="519"/>
                    <a:pt x="476" y="519"/>
                    <a:pt x="476" y="519"/>
                  </a:cubicBezTo>
                  <a:cubicBezTo>
                    <a:pt x="478" y="519"/>
                    <a:pt x="482" y="521"/>
                    <a:pt x="482" y="522"/>
                  </a:cubicBezTo>
                  <a:cubicBezTo>
                    <a:pt x="482" y="522"/>
                    <a:pt x="482" y="522"/>
                    <a:pt x="482" y="522"/>
                  </a:cubicBezTo>
                  <a:cubicBezTo>
                    <a:pt x="482" y="523"/>
                    <a:pt x="482" y="524"/>
                    <a:pt x="481" y="524"/>
                  </a:cubicBezTo>
                  <a:cubicBezTo>
                    <a:pt x="480" y="524"/>
                    <a:pt x="479" y="523"/>
                    <a:pt x="479" y="523"/>
                  </a:cubicBezTo>
                  <a:cubicBezTo>
                    <a:pt x="478" y="522"/>
                    <a:pt x="477" y="522"/>
                    <a:pt x="477" y="522"/>
                  </a:cubicBezTo>
                  <a:cubicBezTo>
                    <a:pt x="477" y="522"/>
                    <a:pt x="476" y="522"/>
                    <a:pt x="476" y="522"/>
                  </a:cubicBezTo>
                  <a:cubicBezTo>
                    <a:pt x="476" y="523"/>
                    <a:pt x="476" y="523"/>
                    <a:pt x="477" y="524"/>
                  </a:cubicBezTo>
                  <a:cubicBezTo>
                    <a:pt x="478" y="526"/>
                    <a:pt x="480" y="526"/>
                    <a:pt x="482" y="527"/>
                  </a:cubicBezTo>
                  <a:cubicBezTo>
                    <a:pt x="483" y="529"/>
                    <a:pt x="486" y="531"/>
                    <a:pt x="488" y="531"/>
                  </a:cubicBezTo>
                  <a:cubicBezTo>
                    <a:pt x="488" y="531"/>
                    <a:pt x="488" y="531"/>
                    <a:pt x="488" y="531"/>
                  </a:cubicBezTo>
                  <a:cubicBezTo>
                    <a:pt x="490" y="531"/>
                    <a:pt x="491" y="530"/>
                    <a:pt x="491" y="529"/>
                  </a:cubicBezTo>
                  <a:cubicBezTo>
                    <a:pt x="491" y="529"/>
                    <a:pt x="490" y="528"/>
                    <a:pt x="489" y="527"/>
                  </a:cubicBezTo>
                  <a:cubicBezTo>
                    <a:pt x="487" y="525"/>
                    <a:pt x="486" y="524"/>
                    <a:pt x="486" y="523"/>
                  </a:cubicBezTo>
                  <a:cubicBezTo>
                    <a:pt x="486" y="523"/>
                    <a:pt x="486" y="523"/>
                    <a:pt x="487" y="523"/>
                  </a:cubicBezTo>
                  <a:cubicBezTo>
                    <a:pt x="487" y="523"/>
                    <a:pt x="487" y="521"/>
                    <a:pt x="488" y="520"/>
                  </a:cubicBezTo>
                  <a:cubicBezTo>
                    <a:pt x="488" y="520"/>
                    <a:pt x="488" y="520"/>
                    <a:pt x="488" y="520"/>
                  </a:cubicBezTo>
                  <a:cubicBezTo>
                    <a:pt x="490" y="520"/>
                    <a:pt x="497" y="524"/>
                    <a:pt x="499" y="525"/>
                  </a:cubicBezTo>
                  <a:cubicBezTo>
                    <a:pt x="499" y="526"/>
                    <a:pt x="500" y="526"/>
                    <a:pt x="500" y="526"/>
                  </a:cubicBezTo>
                  <a:cubicBezTo>
                    <a:pt x="500" y="526"/>
                    <a:pt x="501" y="526"/>
                    <a:pt x="501" y="526"/>
                  </a:cubicBezTo>
                  <a:cubicBezTo>
                    <a:pt x="501" y="525"/>
                    <a:pt x="502" y="525"/>
                    <a:pt x="502" y="525"/>
                  </a:cubicBezTo>
                  <a:cubicBezTo>
                    <a:pt x="502" y="525"/>
                    <a:pt x="503" y="525"/>
                    <a:pt x="503" y="526"/>
                  </a:cubicBezTo>
                  <a:cubicBezTo>
                    <a:pt x="506" y="526"/>
                    <a:pt x="513" y="528"/>
                    <a:pt x="514" y="529"/>
                  </a:cubicBezTo>
                  <a:cubicBezTo>
                    <a:pt x="516" y="529"/>
                    <a:pt x="515" y="530"/>
                    <a:pt x="519" y="531"/>
                  </a:cubicBezTo>
                  <a:cubicBezTo>
                    <a:pt x="522" y="532"/>
                    <a:pt x="530" y="537"/>
                    <a:pt x="532" y="540"/>
                  </a:cubicBezTo>
                  <a:cubicBezTo>
                    <a:pt x="534" y="542"/>
                    <a:pt x="539" y="543"/>
                    <a:pt x="540" y="545"/>
                  </a:cubicBezTo>
                  <a:cubicBezTo>
                    <a:pt x="541" y="546"/>
                    <a:pt x="544" y="548"/>
                    <a:pt x="547" y="549"/>
                  </a:cubicBezTo>
                  <a:cubicBezTo>
                    <a:pt x="550" y="551"/>
                    <a:pt x="556" y="555"/>
                    <a:pt x="556" y="557"/>
                  </a:cubicBezTo>
                  <a:cubicBezTo>
                    <a:pt x="557" y="558"/>
                    <a:pt x="558" y="558"/>
                    <a:pt x="558" y="559"/>
                  </a:cubicBezTo>
                  <a:cubicBezTo>
                    <a:pt x="558" y="559"/>
                    <a:pt x="558" y="560"/>
                    <a:pt x="558" y="560"/>
                  </a:cubicBezTo>
                  <a:cubicBezTo>
                    <a:pt x="558" y="560"/>
                    <a:pt x="558" y="561"/>
                    <a:pt x="558" y="562"/>
                  </a:cubicBezTo>
                  <a:cubicBezTo>
                    <a:pt x="558" y="563"/>
                    <a:pt x="558" y="564"/>
                    <a:pt x="559" y="564"/>
                  </a:cubicBezTo>
                  <a:cubicBezTo>
                    <a:pt x="560" y="565"/>
                    <a:pt x="561" y="567"/>
                    <a:pt x="562" y="567"/>
                  </a:cubicBezTo>
                  <a:cubicBezTo>
                    <a:pt x="562" y="567"/>
                    <a:pt x="562" y="566"/>
                    <a:pt x="562" y="566"/>
                  </a:cubicBezTo>
                  <a:cubicBezTo>
                    <a:pt x="562" y="566"/>
                    <a:pt x="562" y="566"/>
                    <a:pt x="562" y="566"/>
                  </a:cubicBezTo>
                  <a:cubicBezTo>
                    <a:pt x="562" y="566"/>
                    <a:pt x="562" y="566"/>
                    <a:pt x="562" y="566"/>
                  </a:cubicBezTo>
                  <a:cubicBezTo>
                    <a:pt x="562" y="565"/>
                    <a:pt x="563" y="565"/>
                    <a:pt x="563" y="564"/>
                  </a:cubicBezTo>
                  <a:cubicBezTo>
                    <a:pt x="563" y="564"/>
                    <a:pt x="563" y="564"/>
                    <a:pt x="562" y="563"/>
                  </a:cubicBezTo>
                  <a:cubicBezTo>
                    <a:pt x="561" y="562"/>
                    <a:pt x="560" y="562"/>
                    <a:pt x="560" y="561"/>
                  </a:cubicBezTo>
                  <a:cubicBezTo>
                    <a:pt x="560" y="561"/>
                    <a:pt x="560" y="561"/>
                    <a:pt x="561" y="561"/>
                  </a:cubicBezTo>
                  <a:cubicBezTo>
                    <a:pt x="562" y="561"/>
                    <a:pt x="566" y="562"/>
                    <a:pt x="566" y="562"/>
                  </a:cubicBezTo>
                  <a:cubicBezTo>
                    <a:pt x="566" y="563"/>
                    <a:pt x="568" y="564"/>
                    <a:pt x="568" y="564"/>
                  </a:cubicBezTo>
                  <a:cubicBezTo>
                    <a:pt x="568" y="564"/>
                    <a:pt x="568" y="564"/>
                    <a:pt x="568" y="564"/>
                  </a:cubicBezTo>
                  <a:cubicBezTo>
                    <a:pt x="568" y="564"/>
                    <a:pt x="568" y="564"/>
                    <a:pt x="568" y="564"/>
                  </a:cubicBezTo>
                  <a:cubicBezTo>
                    <a:pt x="568" y="564"/>
                    <a:pt x="568" y="564"/>
                    <a:pt x="568" y="564"/>
                  </a:cubicBezTo>
                  <a:cubicBezTo>
                    <a:pt x="568" y="564"/>
                    <a:pt x="568" y="564"/>
                    <a:pt x="568" y="564"/>
                  </a:cubicBezTo>
                  <a:cubicBezTo>
                    <a:pt x="570" y="564"/>
                    <a:pt x="573" y="566"/>
                    <a:pt x="574" y="567"/>
                  </a:cubicBezTo>
                  <a:cubicBezTo>
                    <a:pt x="576" y="569"/>
                    <a:pt x="580" y="573"/>
                    <a:pt x="581" y="574"/>
                  </a:cubicBezTo>
                  <a:cubicBezTo>
                    <a:pt x="582" y="574"/>
                    <a:pt x="582" y="574"/>
                    <a:pt x="582" y="574"/>
                  </a:cubicBezTo>
                  <a:cubicBezTo>
                    <a:pt x="582" y="575"/>
                    <a:pt x="582" y="575"/>
                    <a:pt x="582" y="575"/>
                  </a:cubicBezTo>
                  <a:cubicBezTo>
                    <a:pt x="582" y="575"/>
                    <a:pt x="581" y="575"/>
                    <a:pt x="581" y="575"/>
                  </a:cubicBezTo>
                  <a:cubicBezTo>
                    <a:pt x="581" y="574"/>
                    <a:pt x="581" y="574"/>
                    <a:pt x="581" y="574"/>
                  </a:cubicBezTo>
                  <a:cubicBezTo>
                    <a:pt x="579" y="574"/>
                    <a:pt x="579" y="576"/>
                    <a:pt x="579" y="576"/>
                  </a:cubicBezTo>
                  <a:cubicBezTo>
                    <a:pt x="579" y="577"/>
                    <a:pt x="579" y="577"/>
                    <a:pt x="578" y="577"/>
                  </a:cubicBezTo>
                  <a:cubicBezTo>
                    <a:pt x="578" y="577"/>
                    <a:pt x="577" y="576"/>
                    <a:pt x="576" y="575"/>
                  </a:cubicBezTo>
                  <a:cubicBezTo>
                    <a:pt x="576" y="575"/>
                    <a:pt x="576" y="575"/>
                    <a:pt x="575" y="575"/>
                  </a:cubicBezTo>
                  <a:cubicBezTo>
                    <a:pt x="575" y="575"/>
                    <a:pt x="575" y="575"/>
                    <a:pt x="575" y="575"/>
                  </a:cubicBezTo>
                  <a:cubicBezTo>
                    <a:pt x="575" y="575"/>
                    <a:pt x="575" y="575"/>
                    <a:pt x="575" y="576"/>
                  </a:cubicBezTo>
                  <a:cubicBezTo>
                    <a:pt x="576" y="576"/>
                    <a:pt x="577" y="577"/>
                    <a:pt x="577" y="577"/>
                  </a:cubicBezTo>
                  <a:cubicBezTo>
                    <a:pt x="577" y="577"/>
                    <a:pt x="577" y="577"/>
                    <a:pt x="577" y="577"/>
                  </a:cubicBezTo>
                  <a:cubicBezTo>
                    <a:pt x="577" y="577"/>
                    <a:pt x="577" y="577"/>
                    <a:pt x="577" y="577"/>
                  </a:cubicBezTo>
                  <a:cubicBezTo>
                    <a:pt x="575" y="577"/>
                    <a:pt x="573" y="576"/>
                    <a:pt x="571" y="575"/>
                  </a:cubicBezTo>
                  <a:cubicBezTo>
                    <a:pt x="571" y="574"/>
                    <a:pt x="570" y="574"/>
                    <a:pt x="570" y="574"/>
                  </a:cubicBezTo>
                  <a:cubicBezTo>
                    <a:pt x="570" y="574"/>
                    <a:pt x="570" y="574"/>
                    <a:pt x="570" y="574"/>
                  </a:cubicBezTo>
                  <a:cubicBezTo>
                    <a:pt x="570" y="575"/>
                    <a:pt x="570" y="575"/>
                    <a:pt x="570" y="575"/>
                  </a:cubicBezTo>
                  <a:cubicBezTo>
                    <a:pt x="571" y="575"/>
                    <a:pt x="571" y="578"/>
                    <a:pt x="571" y="579"/>
                  </a:cubicBezTo>
                  <a:cubicBezTo>
                    <a:pt x="571" y="579"/>
                    <a:pt x="571" y="580"/>
                    <a:pt x="571" y="580"/>
                  </a:cubicBezTo>
                  <a:cubicBezTo>
                    <a:pt x="571" y="580"/>
                    <a:pt x="571" y="580"/>
                    <a:pt x="571" y="580"/>
                  </a:cubicBezTo>
                  <a:cubicBezTo>
                    <a:pt x="571" y="580"/>
                    <a:pt x="571" y="581"/>
                    <a:pt x="571" y="581"/>
                  </a:cubicBezTo>
                  <a:cubicBezTo>
                    <a:pt x="571" y="581"/>
                    <a:pt x="571" y="582"/>
                    <a:pt x="571" y="582"/>
                  </a:cubicBezTo>
                  <a:cubicBezTo>
                    <a:pt x="571" y="582"/>
                    <a:pt x="571" y="582"/>
                    <a:pt x="571" y="582"/>
                  </a:cubicBezTo>
                  <a:cubicBezTo>
                    <a:pt x="570" y="581"/>
                    <a:pt x="569" y="580"/>
                    <a:pt x="569" y="580"/>
                  </a:cubicBezTo>
                  <a:cubicBezTo>
                    <a:pt x="569" y="580"/>
                    <a:pt x="569" y="580"/>
                    <a:pt x="569" y="580"/>
                  </a:cubicBezTo>
                  <a:cubicBezTo>
                    <a:pt x="568" y="581"/>
                    <a:pt x="568" y="581"/>
                    <a:pt x="568" y="581"/>
                  </a:cubicBezTo>
                  <a:cubicBezTo>
                    <a:pt x="568" y="581"/>
                    <a:pt x="571" y="582"/>
                    <a:pt x="571" y="583"/>
                  </a:cubicBezTo>
                  <a:cubicBezTo>
                    <a:pt x="571" y="583"/>
                    <a:pt x="571" y="583"/>
                    <a:pt x="571" y="583"/>
                  </a:cubicBezTo>
                  <a:cubicBezTo>
                    <a:pt x="570" y="584"/>
                    <a:pt x="570" y="584"/>
                    <a:pt x="570" y="584"/>
                  </a:cubicBezTo>
                  <a:cubicBezTo>
                    <a:pt x="570" y="584"/>
                    <a:pt x="570" y="584"/>
                    <a:pt x="569" y="583"/>
                  </a:cubicBezTo>
                  <a:cubicBezTo>
                    <a:pt x="569" y="583"/>
                    <a:pt x="569" y="583"/>
                    <a:pt x="569" y="583"/>
                  </a:cubicBezTo>
                  <a:cubicBezTo>
                    <a:pt x="569" y="583"/>
                    <a:pt x="568" y="583"/>
                    <a:pt x="568" y="583"/>
                  </a:cubicBezTo>
                  <a:cubicBezTo>
                    <a:pt x="568" y="583"/>
                    <a:pt x="568" y="583"/>
                    <a:pt x="568" y="583"/>
                  </a:cubicBezTo>
                  <a:cubicBezTo>
                    <a:pt x="567" y="583"/>
                    <a:pt x="566" y="582"/>
                    <a:pt x="566" y="582"/>
                  </a:cubicBezTo>
                  <a:cubicBezTo>
                    <a:pt x="564" y="582"/>
                    <a:pt x="563" y="582"/>
                    <a:pt x="563" y="581"/>
                  </a:cubicBezTo>
                  <a:cubicBezTo>
                    <a:pt x="563" y="579"/>
                    <a:pt x="561" y="579"/>
                    <a:pt x="558" y="578"/>
                  </a:cubicBezTo>
                  <a:cubicBezTo>
                    <a:pt x="556" y="576"/>
                    <a:pt x="555" y="575"/>
                    <a:pt x="555" y="573"/>
                  </a:cubicBezTo>
                  <a:cubicBezTo>
                    <a:pt x="554" y="572"/>
                    <a:pt x="550" y="569"/>
                    <a:pt x="548" y="569"/>
                  </a:cubicBezTo>
                  <a:cubicBezTo>
                    <a:pt x="548" y="569"/>
                    <a:pt x="548" y="569"/>
                    <a:pt x="548" y="569"/>
                  </a:cubicBezTo>
                  <a:cubicBezTo>
                    <a:pt x="547" y="569"/>
                    <a:pt x="547" y="569"/>
                    <a:pt x="547" y="569"/>
                  </a:cubicBezTo>
                  <a:cubicBezTo>
                    <a:pt x="545" y="569"/>
                    <a:pt x="543" y="568"/>
                    <a:pt x="543" y="568"/>
                  </a:cubicBezTo>
                  <a:cubicBezTo>
                    <a:pt x="543" y="567"/>
                    <a:pt x="541" y="566"/>
                    <a:pt x="541" y="565"/>
                  </a:cubicBezTo>
                  <a:cubicBezTo>
                    <a:pt x="541" y="565"/>
                    <a:pt x="541" y="565"/>
                    <a:pt x="541" y="564"/>
                  </a:cubicBezTo>
                  <a:cubicBezTo>
                    <a:pt x="541" y="564"/>
                    <a:pt x="542" y="563"/>
                    <a:pt x="542" y="562"/>
                  </a:cubicBezTo>
                  <a:cubicBezTo>
                    <a:pt x="542" y="562"/>
                    <a:pt x="542" y="562"/>
                    <a:pt x="542" y="562"/>
                  </a:cubicBezTo>
                  <a:cubicBezTo>
                    <a:pt x="542" y="562"/>
                    <a:pt x="541" y="562"/>
                    <a:pt x="541" y="562"/>
                  </a:cubicBezTo>
                  <a:cubicBezTo>
                    <a:pt x="541" y="562"/>
                    <a:pt x="541" y="562"/>
                    <a:pt x="541" y="562"/>
                  </a:cubicBezTo>
                  <a:cubicBezTo>
                    <a:pt x="540" y="562"/>
                    <a:pt x="540" y="562"/>
                    <a:pt x="539" y="562"/>
                  </a:cubicBezTo>
                  <a:cubicBezTo>
                    <a:pt x="539" y="562"/>
                    <a:pt x="539" y="562"/>
                    <a:pt x="539" y="562"/>
                  </a:cubicBezTo>
                  <a:cubicBezTo>
                    <a:pt x="538" y="562"/>
                    <a:pt x="538" y="562"/>
                    <a:pt x="538" y="562"/>
                  </a:cubicBezTo>
                  <a:cubicBezTo>
                    <a:pt x="538" y="562"/>
                    <a:pt x="538" y="563"/>
                    <a:pt x="538" y="563"/>
                  </a:cubicBezTo>
                  <a:cubicBezTo>
                    <a:pt x="538" y="563"/>
                    <a:pt x="537" y="563"/>
                    <a:pt x="537" y="563"/>
                  </a:cubicBezTo>
                  <a:cubicBezTo>
                    <a:pt x="537" y="563"/>
                    <a:pt x="537" y="563"/>
                    <a:pt x="537" y="563"/>
                  </a:cubicBezTo>
                  <a:cubicBezTo>
                    <a:pt x="537" y="563"/>
                    <a:pt x="536" y="563"/>
                    <a:pt x="536" y="563"/>
                  </a:cubicBezTo>
                  <a:cubicBezTo>
                    <a:pt x="536" y="564"/>
                    <a:pt x="537" y="564"/>
                    <a:pt x="537" y="565"/>
                  </a:cubicBezTo>
                  <a:cubicBezTo>
                    <a:pt x="538" y="565"/>
                    <a:pt x="539" y="566"/>
                    <a:pt x="539" y="567"/>
                  </a:cubicBezTo>
                  <a:cubicBezTo>
                    <a:pt x="539" y="567"/>
                    <a:pt x="539" y="568"/>
                    <a:pt x="538" y="568"/>
                  </a:cubicBezTo>
                  <a:cubicBezTo>
                    <a:pt x="537" y="568"/>
                    <a:pt x="538" y="569"/>
                    <a:pt x="537" y="570"/>
                  </a:cubicBezTo>
                  <a:cubicBezTo>
                    <a:pt x="536" y="571"/>
                    <a:pt x="533" y="571"/>
                    <a:pt x="531" y="571"/>
                  </a:cubicBezTo>
                  <a:cubicBezTo>
                    <a:pt x="531" y="571"/>
                    <a:pt x="530" y="571"/>
                    <a:pt x="530" y="571"/>
                  </a:cubicBezTo>
                  <a:cubicBezTo>
                    <a:pt x="529" y="571"/>
                    <a:pt x="527" y="571"/>
                    <a:pt x="526" y="570"/>
                  </a:cubicBezTo>
                  <a:cubicBezTo>
                    <a:pt x="525" y="569"/>
                    <a:pt x="525" y="569"/>
                    <a:pt x="523" y="568"/>
                  </a:cubicBezTo>
                  <a:cubicBezTo>
                    <a:pt x="522" y="567"/>
                    <a:pt x="521" y="567"/>
                    <a:pt x="520" y="567"/>
                  </a:cubicBezTo>
                  <a:cubicBezTo>
                    <a:pt x="519" y="567"/>
                    <a:pt x="519" y="567"/>
                    <a:pt x="519" y="567"/>
                  </a:cubicBezTo>
                  <a:cubicBezTo>
                    <a:pt x="519" y="567"/>
                    <a:pt x="519" y="568"/>
                    <a:pt x="519" y="568"/>
                  </a:cubicBezTo>
                  <a:cubicBezTo>
                    <a:pt x="519" y="569"/>
                    <a:pt x="521" y="570"/>
                    <a:pt x="522" y="570"/>
                  </a:cubicBezTo>
                  <a:cubicBezTo>
                    <a:pt x="522" y="570"/>
                    <a:pt x="523" y="569"/>
                    <a:pt x="523" y="569"/>
                  </a:cubicBezTo>
                  <a:cubicBezTo>
                    <a:pt x="523" y="569"/>
                    <a:pt x="523" y="569"/>
                    <a:pt x="523" y="569"/>
                  </a:cubicBezTo>
                  <a:cubicBezTo>
                    <a:pt x="524" y="569"/>
                    <a:pt x="524" y="570"/>
                    <a:pt x="524" y="571"/>
                  </a:cubicBezTo>
                  <a:cubicBezTo>
                    <a:pt x="524" y="572"/>
                    <a:pt x="526" y="574"/>
                    <a:pt x="527" y="574"/>
                  </a:cubicBezTo>
                  <a:cubicBezTo>
                    <a:pt x="527" y="574"/>
                    <a:pt x="527" y="574"/>
                    <a:pt x="527" y="574"/>
                  </a:cubicBezTo>
                  <a:cubicBezTo>
                    <a:pt x="527" y="574"/>
                    <a:pt x="527" y="574"/>
                    <a:pt x="527" y="574"/>
                  </a:cubicBezTo>
                  <a:cubicBezTo>
                    <a:pt x="528" y="574"/>
                    <a:pt x="531" y="577"/>
                    <a:pt x="531" y="578"/>
                  </a:cubicBezTo>
                  <a:cubicBezTo>
                    <a:pt x="531" y="579"/>
                    <a:pt x="531" y="579"/>
                    <a:pt x="531" y="579"/>
                  </a:cubicBezTo>
                  <a:cubicBezTo>
                    <a:pt x="531" y="579"/>
                    <a:pt x="531" y="579"/>
                    <a:pt x="531" y="579"/>
                  </a:cubicBezTo>
                  <a:cubicBezTo>
                    <a:pt x="531" y="580"/>
                    <a:pt x="534" y="582"/>
                    <a:pt x="534" y="583"/>
                  </a:cubicBezTo>
                  <a:cubicBezTo>
                    <a:pt x="534" y="584"/>
                    <a:pt x="535" y="585"/>
                    <a:pt x="535" y="586"/>
                  </a:cubicBezTo>
                  <a:cubicBezTo>
                    <a:pt x="535" y="586"/>
                    <a:pt x="535" y="587"/>
                    <a:pt x="534" y="587"/>
                  </a:cubicBezTo>
                  <a:cubicBezTo>
                    <a:pt x="534" y="587"/>
                    <a:pt x="533" y="588"/>
                    <a:pt x="533" y="588"/>
                  </a:cubicBezTo>
                  <a:cubicBezTo>
                    <a:pt x="532" y="588"/>
                    <a:pt x="531" y="587"/>
                    <a:pt x="529" y="586"/>
                  </a:cubicBezTo>
                  <a:cubicBezTo>
                    <a:pt x="527" y="585"/>
                    <a:pt x="525" y="585"/>
                    <a:pt x="525" y="584"/>
                  </a:cubicBezTo>
                  <a:cubicBezTo>
                    <a:pt x="525" y="584"/>
                    <a:pt x="524" y="584"/>
                    <a:pt x="524" y="584"/>
                  </a:cubicBezTo>
                  <a:cubicBezTo>
                    <a:pt x="523" y="584"/>
                    <a:pt x="523" y="584"/>
                    <a:pt x="523" y="584"/>
                  </a:cubicBezTo>
                  <a:cubicBezTo>
                    <a:pt x="523" y="584"/>
                    <a:pt x="523" y="584"/>
                    <a:pt x="523" y="584"/>
                  </a:cubicBezTo>
                  <a:cubicBezTo>
                    <a:pt x="523" y="584"/>
                    <a:pt x="523" y="584"/>
                    <a:pt x="523" y="584"/>
                  </a:cubicBezTo>
                  <a:cubicBezTo>
                    <a:pt x="523" y="585"/>
                    <a:pt x="518" y="587"/>
                    <a:pt x="514" y="587"/>
                  </a:cubicBezTo>
                  <a:cubicBezTo>
                    <a:pt x="514" y="587"/>
                    <a:pt x="514" y="587"/>
                    <a:pt x="514" y="587"/>
                  </a:cubicBezTo>
                  <a:cubicBezTo>
                    <a:pt x="514" y="587"/>
                    <a:pt x="513" y="587"/>
                    <a:pt x="513" y="587"/>
                  </a:cubicBezTo>
                  <a:cubicBezTo>
                    <a:pt x="509" y="587"/>
                    <a:pt x="506" y="587"/>
                    <a:pt x="506" y="588"/>
                  </a:cubicBezTo>
                  <a:cubicBezTo>
                    <a:pt x="506" y="589"/>
                    <a:pt x="505" y="588"/>
                    <a:pt x="504" y="589"/>
                  </a:cubicBezTo>
                  <a:cubicBezTo>
                    <a:pt x="503" y="590"/>
                    <a:pt x="503" y="589"/>
                    <a:pt x="501" y="590"/>
                  </a:cubicBezTo>
                  <a:cubicBezTo>
                    <a:pt x="499" y="591"/>
                    <a:pt x="496" y="592"/>
                    <a:pt x="495" y="593"/>
                  </a:cubicBezTo>
                  <a:cubicBezTo>
                    <a:pt x="493" y="593"/>
                    <a:pt x="494" y="595"/>
                    <a:pt x="493" y="595"/>
                  </a:cubicBezTo>
                  <a:cubicBezTo>
                    <a:pt x="493" y="595"/>
                    <a:pt x="493" y="595"/>
                    <a:pt x="493" y="595"/>
                  </a:cubicBezTo>
                  <a:cubicBezTo>
                    <a:pt x="492" y="595"/>
                    <a:pt x="491" y="592"/>
                    <a:pt x="489" y="591"/>
                  </a:cubicBezTo>
                  <a:cubicBezTo>
                    <a:pt x="488" y="590"/>
                    <a:pt x="483" y="589"/>
                    <a:pt x="480" y="589"/>
                  </a:cubicBezTo>
                  <a:cubicBezTo>
                    <a:pt x="479" y="589"/>
                    <a:pt x="478" y="589"/>
                    <a:pt x="477" y="589"/>
                  </a:cubicBezTo>
                  <a:cubicBezTo>
                    <a:pt x="475" y="590"/>
                    <a:pt x="474" y="591"/>
                    <a:pt x="474" y="591"/>
                  </a:cubicBezTo>
                  <a:cubicBezTo>
                    <a:pt x="473" y="591"/>
                    <a:pt x="473" y="591"/>
                    <a:pt x="473" y="591"/>
                  </a:cubicBezTo>
                  <a:cubicBezTo>
                    <a:pt x="473" y="589"/>
                    <a:pt x="473" y="587"/>
                    <a:pt x="472" y="587"/>
                  </a:cubicBezTo>
                  <a:cubicBezTo>
                    <a:pt x="472" y="587"/>
                    <a:pt x="472" y="587"/>
                    <a:pt x="471" y="587"/>
                  </a:cubicBezTo>
                  <a:cubicBezTo>
                    <a:pt x="470" y="587"/>
                    <a:pt x="468" y="589"/>
                    <a:pt x="467" y="590"/>
                  </a:cubicBezTo>
                  <a:cubicBezTo>
                    <a:pt x="467" y="590"/>
                    <a:pt x="467" y="590"/>
                    <a:pt x="467" y="590"/>
                  </a:cubicBezTo>
                  <a:cubicBezTo>
                    <a:pt x="466" y="590"/>
                    <a:pt x="466" y="589"/>
                    <a:pt x="465" y="589"/>
                  </a:cubicBezTo>
                  <a:cubicBezTo>
                    <a:pt x="465" y="589"/>
                    <a:pt x="463" y="588"/>
                    <a:pt x="462" y="588"/>
                  </a:cubicBezTo>
                  <a:cubicBezTo>
                    <a:pt x="462" y="588"/>
                    <a:pt x="461" y="588"/>
                    <a:pt x="461" y="588"/>
                  </a:cubicBezTo>
                  <a:cubicBezTo>
                    <a:pt x="461" y="589"/>
                    <a:pt x="458" y="591"/>
                    <a:pt x="458" y="593"/>
                  </a:cubicBezTo>
                  <a:cubicBezTo>
                    <a:pt x="458" y="595"/>
                    <a:pt x="456" y="594"/>
                    <a:pt x="454" y="596"/>
                  </a:cubicBezTo>
                  <a:cubicBezTo>
                    <a:pt x="454" y="597"/>
                    <a:pt x="454" y="598"/>
                    <a:pt x="454" y="598"/>
                  </a:cubicBezTo>
                  <a:cubicBezTo>
                    <a:pt x="454" y="600"/>
                    <a:pt x="455" y="601"/>
                    <a:pt x="455" y="601"/>
                  </a:cubicBezTo>
                  <a:cubicBezTo>
                    <a:pt x="456" y="601"/>
                    <a:pt x="456" y="601"/>
                    <a:pt x="456" y="601"/>
                  </a:cubicBezTo>
                  <a:cubicBezTo>
                    <a:pt x="456" y="601"/>
                    <a:pt x="456" y="601"/>
                    <a:pt x="456" y="601"/>
                  </a:cubicBezTo>
                  <a:cubicBezTo>
                    <a:pt x="457" y="601"/>
                    <a:pt x="457" y="601"/>
                    <a:pt x="457" y="601"/>
                  </a:cubicBezTo>
                  <a:cubicBezTo>
                    <a:pt x="457" y="601"/>
                    <a:pt x="458" y="601"/>
                    <a:pt x="458" y="601"/>
                  </a:cubicBezTo>
                  <a:cubicBezTo>
                    <a:pt x="459" y="602"/>
                    <a:pt x="460" y="602"/>
                    <a:pt x="460" y="603"/>
                  </a:cubicBezTo>
                  <a:cubicBezTo>
                    <a:pt x="460" y="603"/>
                    <a:pt x="460" y="603"/>
                    <a:pt x="459" y="604"/>
                  </a:cubicBezTo>
                  <a:cubicBezTo>
                    <a:pt x="458" y="604"/>
                    <a:pt x="457" y="606"/>
                    <a:pt x="457" y="607"/>
                  </a:cubicBezTo>
                  <a:cubicBezTo>
                    <a:pt x="457" y="608"/>
                    <a:pt x="458" y="609"/>
                    <a:pt x="458" y="609"/>
                  </a:cubicBezTo>
                  <a:cubicBezTo>
                    <a:pt x="459" y="609"/>
                    <a:pt x="461" y="610"/>
                    <a:pt x="461" y="611"/>
                  </a:cubicBezTo>
                  <a:cubicBezTo>
                    <a:pt x="461" y="612"/>
                    <a:pt x="461" y="612"/>
                    <a:pt x="461" y="612"/>
                  </a:cubicBezTo>
                  <a:cubicBezTo>
                    <a:pt x="460" y="612"/>
                    <a:pt x="460" y="612"/>
                    <a:pt x="460" y="612"/>
                  </a:cubicBezTo>
                  <a:cubicBezTo>
                    <a:pt x="459" y="612"/>
                    <a:pt x="459" y="612"/>
                    <a:pt x="459" y="612"/>
                  </a:cubicBezTo>
                  <a:cubicBezTo>
                    <a:pt x="458" y="612"/>
                    <a:pt x="458" y="612"/>
                    <a:pt x="457" y="612"/>
                  </a:cubicBezTo>
                  <a:cubicBezTo>
                    <a:pt x="457" y="612"/>
                    <a:pt x="457" y="612"/>
                    <a:pt x="457" y="612"/>
                  </a:cubicBezTo>
                  <a:cubicBezTo>
                    <a:pt x="456" y="612"/>
                    <a:pt x="454" y="614"/>
                    <a:pt x="454" y="616"/>
                  </a:cubicBezTo>
                  <a:cubicBezTo>
                    <a:pt x="454" y="616"/>
                    <a:pt x="454" y="616"/>
                    <a:pt x="454" y="616"/>
                  </a:cubicBezTo>
                  <a:cubicBezTo>
                    <a:pt x="455" y="617"/>
                    <a:pt x="456" y="618"/>
                    <a:pt x="456" y="620"/>
                  </a:cubicBezTo>
                  <a:cubicBezTo>
                    <a:pt x="456" y="620"/>
                    <a:pt x="456" y="621"/>
                    <a:pt x="455" y="621"/>
                  </a:cubicBezTo>
                  <a:cubicBezTo>
                    <a:pt x="455" y="621"/>
                    <a:pt x="455" y="621"/>
                    <a:pt x="454" y="621"/>
                  </a:cubicBezTo>
                  <a:cubicBezTo>
                    <a:pt x="453" y="621"/>
                    <a:pt x="453" y="621"/>
                    <a:pt x="452" y="621"/>
                  </a:cubicBezTo>
                  <a:cubicBezTo>
                    <a:pt x="452" y="621"/>
                    <a:pt x="451" y="621"/>
                    <a:pt x="450" y="621"/>
                  </a:cubicBezTo>
                  <a:cubicBezTo>
                    <a:pt x="450" y="621"/>
                    <a:pt x="450" y="621"/>
                    <a:pt x="450" y="621"/>
                  </a:cubicBezTo>
                  <a:cubicBezTo>
                    <a:pt x="448" y="621"/>
                    <a:pt x="445" y="622"/>
                    <a:pt x="445" y="624"/>
                  </a:cubicBezTo>
                  <a:cubicBezTo>
                    <a:pt x="445" y="624"/>
                    <a:pt x="445" y="624"/>
                    <a:pt x="445" y="624"/>
                  </a:cubicBezTo>
                  <a:cubicBezTo>
                    <a:pt x="446" y="625"/>
                    <a:pt x="446" y="626"/>
                    <a:pt x="446" y="627"/>
                  </a:cubicBezTo>
                  <a:cubicBezTo>
                    <a:pt x="446" y="628"/>
                    <a:pt x="446" y="628"/>
                    <a:pt x="446" y="628"/>
                  </a:cubicBezTo>
                  <a:cubicBezTo>
                    <a:pt x="446" y="628"/>
                    <a:pt x="446" y="628"/>
                    <a:pt x="446" y="628"/>
                  </a:cubicBezTo>
                  <a:cubicBezTo>
                    <a:pt x="446" y="628"/>
                    <a:pt x="445" y="628"/>
                    <a:pt x="445" y="628"/>
                  </a:cubicBezTo>
                  <a:cubicBezTo>
                    <a:pt x="444" y="628"/>
                    <a:pt x="444" y="627"/>
                    <a:pt x="443" y="627"/>
                  </a:cubicBezTo>
                  <a:cubicBezTo>
                    <a:pt x="443" y="627"/>
                    <a:pt x="443" y="628"/>
                    <a:pt x="443" y="628"/>
                  </a:cubicBezTo>
                  <a:cubicBezTo>
                    <a:pt x="442" y="628"/>
                    <a:pt x="440" y="628"/>
                    <a:pt x="439" y="629"/>
                  </a:cubicBezTo>
                  <a:cubicBezTo>
                    <a:pt x="439" y="629"/>
                    <a:pt x="439" y="630"/>
                    <a:pt x="439" y="630"/>
                  </a:cubicBezTo>
                  <a:cubicBezTo>
                    <a:pt x="439" y="630"/>
                    <a:pt x="439" y="631"/>
                    <a:pt x="439" y="632"/>
                  </a:cubicBezTo>
                  <a:cubicBezTo>
                    <a:pt x="439" y="632"/>
                    <a:pt x="439" y="633"/>
                    <a:pt x="439" y="634"/>
                  </a:cubicBezTo>
                  <a:cubicBezTo>
                    <a:pt x="438" y="634"/>
                    <a:pt x="438" y="635"/>
                    <a:pt x="437" y="636"/>
                  </a:cubicBezTo>
                  <a:cubicBezTo>
                    <a:pt x="435" y="637"/>
                    <a:pt x="433" y="639"/>
                    <a:pt x="432" y="639"/>
                  </a:cubicBezTo>
                  <a:cubicBezTo>
                    <a:pt x="432" y="639"/>
                    <a:pt x="432" y="639"/>
                    <a:pt x="432" y="639"/>
                  </a:cubicBezTo>
                  <a:cubicBezTo>
                    <a:pt x="431" y="638"/>
                    <a:pt x="431" y="636"/>
                    <a:pt x="430" y="635"/>
                  </a:cubicBezTo>
                  <a:cubicBezTo>
                    <a:pt x="429" y="634"/>
                    <a:pt x="429" y="629"/>
                    <a:pt x="428" y="627"/>
                  </a:cubicBezTo>
                  <a:cubicBezTo>
                    <a:pt x="427" y="625"/>
                    <a:pt x="424" y="614"/>
                    <a:pt x="424" y="610"/>
                  </a:cubicBezTo>
                  <a:cubicBezTo>
                    <a:pt x="424" y="610"/>
                    <a:pt x="424" y="609"/>
                    <a:pt x="424" y="609"/>
                  </a:cubicBezTo>
                  <a:cubicBezTo>
                    <a:pt x="424" y="605"/>
                    <a:pt x="425" y="603"/>
                    <a:pt x="428" y="601"/>
                  </a:cubicBezTo>
                  <a:cubicBezTo>
                    <a:pt x="429" y="600"/>
                    <a:pt x="429" y="599"/>
                    <a:pt x="429" y="598"/>
                  </a:cubicBezTo>
                  <a:cubicBezTo>
                    <a:pt x="429" y="597"/>
                    <a:pt x="428" y="596"/>
                    <a:pt x="428" y="596"/>
                  </a:cubicBezTo>
                  <a:cubicBezTo>
                    <a:pt x="428" y="596"/>
                    <a:pt x="429" y="595"/>
                    <a:pt x="429" y="595"/>
                  </a:cubicBezTo>
                  <a:cubicBezTo>
                    <a:pt x="429" y="595"/>
                    <a:pt x="429" y="595"/>
                    <a:pt x="429" y="595"/>
                  </a:cubicBezTo>
                  <a:cubicBezTo>
                    <a:pt x="430" y="596"/>
                    <a:pt x="431" y="596"/>
                    <a:pt x="432" y="596"/>
                  </a:cubicBezTo>
                  <a:cubicBezTo>
                    <a:pt x="433" y="596"/>
                    <a:pt x="433" y="596"/>
                    <a:pt x="433" y="595"/>
                  </a:cubicBezTo>
                  <a:cubicBezTo>
                    <a:pt x="433" y="595"/>
                    <a:pt x="433" y="595"/>
                    <a:pt x="433" y="595"/>
                  </a:cubicBezTo>
                  <a:cubicBezTo>
                    <a:pt x="433" y="595"/>
                    <a:pt x="433" y="595"/>
                    <a:pt x="433" y="595"/>
                  </a:cubicBezTo>
                  <a:cubicBezTo>
                    <a:pt x="433" y="595"/>
                    <a:pt x="438" y="596"/>
                    <a:pt x="441" y="592"/>
                  </a:cubicBezTo>
                  <a:cubicBezTo>
                    <a:pt x="443" y="588"/>
                    <a:pt x="448" y="588"/>
                    <a:pt x="449" y="586"/>
                  </a:cubicBezTo>
                  <a:cubicBezTo>
                    <a:pt x="450" y="584"/>
                    <a:pt x="453" y="585"/>
                    <a:pt x="453" y="583"/>
                  </a:cubicBezTo>
                  <a:cubicBezTo>
                    <a:pt x="453" y="582"/>
                    <a:pt x="455" y="582"/>
                    <a:pt x="456" y="582"/>
                  </a:cubicBezTo>
                  <a:cubicBezTo>
                    <a:pt x="457" y="582"/>
                    <a:pt x="457" y="582"/>
                    <a:pt x="457" y="582"/>
                  </a:cubicBezTo>
                  <a:cubicBezTo>
                    <a:pt x="458" y="582"/>
                    <a:pt x="458" y="582"/>
                    <a:pt x="458" y="582"/>
                  </a:cubicBezTo>
                  <a:cubicBezTo>
                    <a:pt x="458" y="582"/>
                    <a:pt x="459" y="582"/>
                    <a:pt x="459" y="582"/>
                  </a:cubicBezTo>
                  <a:cubicBezTo>
                    <a:pt x="460" y="582"/>
                    <a:pt x="460" y="581"/>
                    <a:pt x="460" y="580"/>
                  </a:cubicBezTo>
                  <a:cubicBezTo>
                    <a:pt x="460" y="580"/>
                    <a:pt x="460" y="580"/>
                    <a:pt x="460" y="580"/>
                  </a:cubicBezTo>
                  <a:cubicBezTo>
                    <a:pt x="460" y="579"/>
                    <a:pt x="461" y="579"/>
                    <a:pt x="461" y="579"/>
                  </a:cubicBezTo>
                  <a:cubicBezTo>
                    <a:pt x="461" y="579"/>
                    <a:pt x="461" y="578"/>
                    <a:pt x="461" y="578"/>
                  </a:cubicBezTo>
                  <a:cubicBezTo>
                    <a:pt x="461" y="578"/>
                    <a:pt x="461" y="578"/>
                    <a:pt x="461" y="578"/>
                  </a:cubicBezTo>
                  <a:cubicBezTo>
                    <a:pt x="461" y="577"/>
                    <a:pt x="462" y="576"/>
                    <a:pt x="462" y="575"/>
                  </a:cubicBezTo>
                  <a:cubicBezTo>
                    <a:pt x="462" y="575"/>
                    <a:pt x="462" y="575"/>
                    <a:pt x="462" y="575"/>
                  </a:cubicBezTo>
                  <a:cubicBezTo>
                    <a:pt x="462" y="574"/>
                    <a:pt x="462" y="574"/>
                    <a:pt x="462" y="574"/>
                  </a:cubicBezTo>
                  <a:cubicBezTo>
                    <a:pt x="462" y="573"/>
                    <a:pt x="462" y="572"/>
                    <a:pt x="464" y="572"/>
                  </a:cubicBezTo>
                  <a:cubicBezTo>
                    <a:pt x="464" y="572"/>
                    <a:pt x="464" y="572"/>
                    <a:pt x="465" y="572"/>
                  </a:cubicBezTo>
                  <a:cubicBezTo>
                    <a:pt x="465" y="572"/>
                    <a:pt x="466" y="572"/>
                    <a:pt x="466" y="572"/>
                  </a:cubicBezTo>
                  <a:cubicBezTo>
                    <a:pt x="466" y="572"/>
                    <a:pt x="466" y="572"/>
                    <a:pt x="466" y="572"/>
                  </a:cubicBezTo>
                  <a:cubicBezTo>
                    <a:pt x="466" y="572"/>
                    <a:pt x="466" y="571"/>
                    <a:pt x="465" y="571"/>
                  </a:cubicBezTo>
                  <a:cubicBezTo>
                    <a:pt x="464" y="570"/>
                    <a:pt x="462" y="570"/>
                    <a:pt x="460" y="570"/>
                  </a:cubicBezTo>
                  <a:cubicBezTo>
                    <a:pt x="459" y="570"/>
                    <a:pt x="457" y="570"/>
                    <a:pt x="457" y="572"/>
                  </a:cubicBezTo>
                  <a:cubicBezTo>
                    <a:pt x="457" y="572"/>
                    <a:pt x="457" y="572"/>
                    <a:pt x="457" y="572"/>
                  </a:cubicBezTo>
                  <a:cubicBezTo>
                    <a:pt x="457" y="573"/>
                    <a:pt x="457" y="575"/>
                    <a:pt x="457" y="576"/>
                  </a:cubicBezTo>
                  <a:cubicBezTo>
                    <a:pt x="457" y="576"/>
                    <a:pt x="457" y="576"/>
                    <a:pt x="457" y="576"/>
                  </a:cubicBezTo>
                  <a:cubicBezTo>
                    <a:pt x="457" y="576"/>
                    <a:pt x="456" y="576"/>
                    <a:pt x="456" y="576"/>
                  </a:cubicBezTo>
                  <a:cubicBezTo>
                    <a:pt x="456" y="576"/>
                    <a:pt x="455" y="576"/>
                    <a:pt x="454" y="576"/>
                  </a:cubicBezTo>
                  <a:cubicBezTo>
                    <a:pt x="453" y="576"/>
                    <a:pt x="451" y="576"/>
                    <a:pt x="449" y="578"/>
                  </a:cubicBezTo>
                  <a:cubicBezTo>
                    <a:pt x="447" y="579"/>
                    <a:pt x="445" y="580"/>
                    <a:pt x="444" y="580"/>
                  </a:cubicBezTo>
                  <a:cubicBezTo>
                    <a:pt x="444" y="580"/>
                    <a:pt x="443" y="579"/>
                    <a:pt x="443" y="579"/>
                  </a:cubicBezTo>
                  <a:cubicBezTo>
                    <a:pt x="443" y="579"/>
                    <a:pt x="443" y="579"/>
                    <a:pt x="443" y="579"/>
                  </a:cubicBezTo>
                  <a:cubicBezTo>
                    <a:pt x="443" y="579"/>
                    <a:pt x="444" y="578"/>
                    <a:pt x="444" y="578"/>
                  </a:cubicBezTo>
                  <a:cubicBezTo>
                    <a:pt x="444" y="578"/>
                    <a:pt x="444" y="578"/>
                    <a:pt x="444" y="577"/>
                  </a:cubicBezTo>
                  <a:cubicBezTo>
                    <a:pt x="443" y="577"/>
                    <a:pt x="441" y="577"/>
                    <a:pt x="441" y="576"/>
                  </a:cubicBezTo>
                  <a:cubicBezTo>
                    <a:pt x="441" y="576"/>
                    <a:pt x="441" y="575"/>
                    <a:pt x="441" y="575"/>
                  </a:cubicBezTo>
                  <a:cubicBezTo>
                    <a:pt x="442" y="574"/>
                    <a:pt x="443" y="573"/>
                    <a:pt x="443" y="572"/>
                  </a:cubicBezTo>
                  <a:cubicBezTo>
                    <a:pt x="443" y="572"/>
                    <a:pt x="443" y="572"/>
                    <a:pt x="443" y="572"/>
                  </a:cubicBezTo>
                  <a:cubicBezTo>
                    <a:pt x="443" y="571"/>
                    <a:pt x="443" y="571"/>
                    <a:pt x="442" y="571"/>
                  </a:cubicBezTo>
                  <a:cubicBezTo>
                    <a:pt x="442" y="571"/>
                    <a:pt x="442" y="571"/>
                    <a:pt x="441" y="572"/>
                  </a:cubicBezTo>
                  <a:cubicBezTo>
                    <a:pt x="441" y="572"/>
                    <a:pt x="440" y="572"/>
                    <a:pt x="440" y="572"/>
                  </a:cubicBezTo>
                  <a:cubicBezTo>
                    <a:pt x="440" y="572"/>
                    <a:pt x="440" y="572"/>
                    <a:pt x="440" y="572"/>
                  </a:cubicBezTo>
                  <a:cubicBezTo>
                    <a:pt x="439" y="572"/>
                    <a:pt x="439" y="570"/>
                    <a:pt x="437" y="570"/>
                  </a:cubicBezTo>
                  <a:cubicBezTo>
                    <a:pt x="437" y="570"/>
                    <a:pt x="437" y="570"/>
                    <a:pt x="436" y="570"/>
                  </a:cubicBezTo>
                  <a:cubicBezTo>
                    <a:pt x="436" y="570"/>
                    <a:pt x="435" y="570"/>
                    <a:pt x="435" y="570"/>
                  </a:cubicBezTo>
                  <a:cubicBezTo>
                    <a:pt x="433" y="570"/>
                    <a:pt x="430" y="569"/>
                    <a:pt x="428" y="569"/>
                  </a:cubicBezTo>
                  <a:cubicBezTo>
                    <a:pt x="428" y="569"/>
                    <a:pt x="428" y="569"/>
                    <a:pt x="428" y="569"/>
                  </a:cubicBezTo>
                  <a:cubicBezTo>
                    <a:pt x="427" y="569"/>
                    <a:pt x="426" y="571"/>
                    <a:pt x="426" y="573"/>
                  </a:cubicBezTo>
                  <a:cubicBezTo>
                    <a:pt x="426" y="573"/>
                    <a:pt x="426" y="573"/>
                    <a:pt x="426" y="573"/>
                  </a:cubicBezTo>
                  <a:cubicBezTo>
                    <a:pt x="426" y="573"/>
                    <a:pt x="426" y="573"/>
                    <a:pt x="426" y="573"/>
                  </a:cubicBezTo>
                  <a:cubicBezTo>
                    <a:pt x="426" y="574"/>
                    <a:pt x="425" y="573"/>
                    <a:pt x="423" y="574"/>
                  </a:cubicBezTo>
                  <a:cubicBezTo>
                    <a:pt x="421" y="575"/>
                    <a:pt x="418" y="576"/>
                    <a:pt x="416" y="578"/>
                  </a:cubicBezTo>
                  <a:cubicBezTo>
                    <a:pt x="416" y="580"/>
                    <a:pt x="415" y="580"/>
                    <a:pt x="415" y="581"/>
                  </a:cubicBezTo>
                  <a:cubicBezTo>
                    <a:pt x="415" y="582"/>
                    <a:pt x="416" y="582"/>
                    <a:pt x="417" y="582"/>
                  </a:cubicBezTo>
                  <a:cubicBezTo>
                    <a:pt x="418" y="583"/>
                    <a:pt x="420" y="584"/>
                    <a:pt x="420" y="584"/>
                  </a:cubicBezTo>
                  <a:cubicBezTo>
                    <a:pt x="420" y="584"/>
                    <a:pt x="419" y="584"/>
                    <a:pt x="419" y="584"/>
                  </a:cubicBezTo>
                  <a:cubicBezTo>
                    <a:pt x="419" y="584"/>
                    <a:pt x="419" y="584"/>
                    <a:pt x="419" y="584"/>
                  </a:cubicBezTo>
                  <a:cubicBezTo>
                    <a:pt x="418" y="584"/>
                    <a:pt x="417" y="584"/>
                    <a:pt x="416" y="584"/>
                  </a:cubicBezTo>
                  <a:cubicBezTo>
                    <a:pt x="415" y="584"/>
                    <a:pt x="415" y="584"/>
                    <a:pt x="414" y="584"/>
                  </a:cubicBezTo>
                  <a:cubicBezTo>
                    <a:pt x="414" y="584"/>
                    <a:pt x="414" y="584"/>
                    <a:pt x="414" y="584"/>
                  </a:cubicBezTo>
                  <a:cubicBezTo>
                    <a:pt x="413" y="584"/>
                    <a:pt x="413" y="584"/>
                    <a:pt x="413" y="584"/>
                  </a:cubicBezTo>
                  <a:cubicBezTo>
                    <a:pt x="412" y="584"/>
                    <a:pt x="412" y="584"/>
                    <a:pt x="411" y="584"/>
                  </a:cubicBezTo>
                  <a:cubicBezTo>
                    <a:pt x="411" y="584"/>
                    <a:pt x="411" y="584"/>
                    <a:pt x="411" y="584"/>
                  </a:cubicBezTo>
                  <a:cubicBezTo>
                    <a:pt x="410" y="584"/>
                    <a:pt x="409" y="584"/>
                    <a:pt x="409" y="584"/>
                  </a:cubicBezTo>
                  <a:cubicBezTo>
                    <a:pt x="407" y="584"/>
                    <a:pt x="406" y="584"/>
                    <a:pt x="405" y="583"/>
                  </a:cubicBezTo>
                  <a:cubicBezTo>
                    <a:pt x="405" y="583"/>
                    <a:pt x="405" y="583"/>
                    <a:pt x="405" y="583"/>
                  </a:cubicBezTo>
                  <a:cubicBezTo>
                    <a:pt x="405" y="583"/>
                    <a:pt x="404" y="583"/>
                    <a:pt x="404" y="584"/>
                  </a:cubicBezTo>
                  <a:cubicBezTo>
                    <a:pt x="403" y="584"/>
                    <a:pt x="403" y="584"/>
                    <a:pt x="402" y="584"/>
                  </a:cubicBezTo>
                  <a:cubicBezTo>
                    <a:pt x="402" y="584"/>
                    <a:pt x="401" y="584"/>
                    <a:pt x="401" y="583"/>
                  </a:cubicBezTo>
                  <a:cubicBezTo>
                    <a:pt x="400" y="583"/>
                    <a:pt x="400" y="583"/>
                    <a:pt x="400" y="582"/>
                  </a:cubicBezTo>
                  <a:cubicBezTo>
                    <a:pt x="400" y="582"/>
                    <a:pt x="400" y="582"/>
                    <a:pt x="401" y="582"/>
                  </a:cubicBezTo>
                  <a:cubicBezTo>
                    <a:pt x="401" y="582"/>
                    <a:pt x="402" y="582"/>
                    <a:pt x="402" y="582"/>
                  </a:cubicBezTo>
                  <a:cubicBezTo>
                    <a:pt x="402" y="582"/>
                    <a:pt x="402" y="582"/>
                    <a:pt x="403" y="582"/>
                  </a:cubicBezTo>
                  <a:cubicBezTo>
                    <a:pt x="403" y="582"/>
                    <a:pt x="404" y="582"/>
                    <a:pt x="404" y="581"/>
                  </a:cubicBezTo>
                  <a:cubicBezTo>
                    <a:pt x="404" y="581"/>
                    <a:pt x="403" y="581"/>
                    <a:pt x="403" y="581"/>
                  </a:cubicBezTo>
                  <a:cubicBezTo>
                    <a:pt x="401" y="580"/>
                    <a:pt x="401" y="578"/>
                    <a:pt x="400" y="578"/>
                  </a:cubicBezTo>
                  <a:cubicBezTo>
                    <a:pt x="400" y="578"/>
                    <a:pt x="399" y="578"/>
                    <a:pt x="399" y="579"/>
                  </a:cubicBezTo>
                  <a:cubicBezTo>
                    <a:pt x="399" y="579"/>
                    <a:pt x="398" y="579"/>
                    <a:pt x="398" y="579"/>
                  </a:cubicBezTo>
                  <a:cubicBezTo>
                    <a:pt x="397" y="579"/>
                    <a:pt x="396" y="578"/>
                    <a:pt x="395" y="577"/>
                  </a:cubicBezTo>
                  <a:cubicBezTo>
                    <a:pt x="395" y="577"/>
                    <a:pt x="392" y="576"/>
                    <a:pt x="391" y="576"/>
                  </a:cubicBezTo>
                  <a:cubicBezTo>
                    <a:pt x="390" y="576"/>
                    <a:pt x="389" y="576"/>
                    <a:pt x="388" y="577"/>
                  </a:cubicBezTo>
                  <a:cubicBezTo>
                    <a:pt x="388" y="577"/>
                    <a:pt x="388" y="578"/>
                    <a:pt x="387" y="578"/>
                  </a:cubicBezTo>
                  <a:cubicBezTo>
                    <a:pt x="386" y="578"/>
                    <a:pt x="385" y="577"/>
                    <a:pt x="384" y="577"/>
                  </a:cubicBezTo>
                  <a:cubicBezTo>
                    <a:pt x="384" y="577"/>
                    <a:pt x="384" y="577"/>
                    <a:pt x="383" y="577"/>
                  </a:cubicBezTo>
                  <a:cubicBezTo>
                    <a:pt x="383" y="577"/>
                    <a:pt x="383" y="577"/>
                    <a:pt x="382" y="577"/>
                  </a:cubicBezTo>
                  <a:cubicBezTo>
                    <a:pt x="382" y="577"/>
                    <a:pt x="382" y="577"/>
                    <a:pt x="381" y="577"/>
                  </a:cubicBezTo>
                  <a:cubicBezTo>
                    <a:pt x="381" y="577"/>
                    <a:pt x="380" y="577"/>
                    <a:pt x="380" y="577"/>
                  </a:cubicBezTo>
                  <a:cubicBezTo>
                    <a:pt x="378" y="576"/>
                    <a:pt x="377" y="576"/>
                    <a:pt x="376" y="576"/>
                  </a:cubicBezTo>
                  <a:cubicBezTo>
                    <a:pt x="375" y="576"/>
                    <a:pt x="375" y="576"/>
                    <a:pt x="375" y="576"/>
                  </a:cubicBezTo>
                  <a:cubicBezTo>
                    <a:pt x="375" y="576"/>
                    <a:pt x="374" y="576"/>
                    <a:pt x="374" y="576"/>
                  </a:cubicBezTo>
                  <a:cubicBezTo>
                    <a:pt x="374" y="576"/>
                    <a:pt x="373" y="576"/>
                    <a:pt x="373" y="575"/>
                  </a:cubicBezTo>
                  <a:cubicBezTo>
                    <a:pt x="371" y="574"/>
                    <a:pt x="365" y="572"/>
                    <a:pt x="361" y="572"/>
                  </a:cubicBezTo>
                  <a:cubicBezTo>
                    <a:pt x="358" y="572"/>
                    <a:pt x="352" y="574"/>
                    <a:pt x="352" y="575"/>
                  </a:cubicBezTo>
                  <a:cubicBezTo>
                    <a:pt x="352" y="576"/>
                    <a:pt x="348" y="577"/>
                    <a:pt x="347" y="578"/>
                  </a:cubicBezTo>
                  <a:cubicBezTo>
                    <a:pt x="347" y="580"/>
                    <a:pt x="345" y="581"/>
                    <a:pt x="342" y="583"/>
                  </a:cubicBezTo>
                  <a:cubicBezTo>
                    <a:pt x="339" y="584"/>
                    <a:pt x="336" y="585"/>
                    <a:pt x="335" y="586"/>
                  </a:cubicBezTo>
                  <a:cubicBezTo>
                    <a:pt x="335" y="587"/>
                    <a:pt x="335" y="588"/>
                    <a:pt x="333" y="589"/>
                  </a:cubicBezTo>
                  <a:cubicBezTo>
                    <a:pt x="331" y="590"/>
                    <a:pt x="328" y="591"/>
                    <a:pt x="327" y="591"/>
                  </a:cubicBezTo>
                  <a:cubicBezTo>
                    <a:pt x="325" y="592"/>
                    <a:pt x="326" y="593"/>
                    <a:pt x="324" y="594"/>
                  </a:cubicBezTo>
                  <a:cubicBezTo>
                    <a:pt x="322" y="594"/>
                    <a:pt x="322" y="595"/>
                    <a:pt x="322" y="595"/>
                  </a:cubicBezTo>
                  <a:cubicBezTo>
                    <a:pt x="322" y="596"/>
                    <a:pt x="322" y="597"/>
                    <a:pt x="324" y="597"/>
                  </a:cubicBezTo>
                  <a:cubicBezTo>
                    <a:pt x="327" y="598"/>
                    <a:pt x="330" y="597"/>
                    <a:pt x="330" y="598"/>
                  </a:cubicBezTo>
                  <a:cubicBezTo>
                    <a:pt x="330" y="598"/>
                    <a:pt x="329" y="598"/>
                    <a:pt x="329" y="598"/>
                  </a:cubicBezTo>
                  <a:cubicBezTo>
                    <a:pt x="329" y="598"/>
                    <a:pt x="329" y="599"/>
                    <a:pt x="329" y="600"/>
                  </a:cubicBezTo>
                  <a:cubicBezTo>
                    <a:pt x="329" y="601"/>
                    <a:pt x="330" y="603"/>
                    <a:pt x="330" y="603"/>
                  </a:cubicBezTo>
                  <a:cubicBezTo>
                    <a:pt x="330" y="603"/>
                    <a:pt x="330" y="603"/>
                    <a:pt x="330" y="603"/>
                  </a:cubicBezTo>
                  <a:cubicBezTo>
                    <a:pt x="332" y="603"/>
                    <a:pt x="332" y="601"/>
                    <a:pt x="333" y="600"/>
                  </a:cubicBezTo>
                  <a:cubicBezTo>
                    <a:pt x="334" y="600"/>
                    <a:pt x="334" y="600"/>
                    <a:pt x="334" y="600"/>
                  </a:cubicBezTo>
                  <a:cubicBezTo>
                    <a:pt x="334" y="600"/>
                    <a:pt x="334" y="600"/>
                    <a:pt x="334" y="600"/>
                  </a:cubicBezTo>
                  <a:cubicBezTo>
                    <a:pt x="334" y="600"/>
                    <a:pt x="334" y="601"/>
                    <a:pt x="334" y="602"/>
                  </a:cubicBezTo>
                  <a:cubicBezTo>
                    <a:pt x="334" y="602"/>
                    <a:pt x="334" y="602"/>
                    <a:pt x="334" y="602"/>
                  </a:cubicBezTo>
                  <a:cubicBezTo>
                    <a:pt x="334" y="603"/>
                    <a:pt x="335" y="603"/>
                    <a:pt x="335" y="604"/>
                  </a:cubicBezTo>
                  <a:cubicBezTo>
                    <a:pt x="335" y="604"/>
                    <a:pt x="335" y="604"/>
                    <a:pt x="334" y="605"/>
                  </a:cubicBezTo>
                  <a:cubicBezTo>
                    <a:pt x="334" y="605"/>
                    <a:pt x="334" y="605"/>
                    <a:pt x="334" y="605"/>
                  </a:cubicBezTo>
                  <a:cubicBezTo>
                    <a:pt x="334" y="605"/>
                    <a:pt x="334" y="606"/>
                    <a:pt x="335" y="606"/>
                  </a:cubicBezTo>
                  <a:cubicBezTo>
                    <a:pt x="336" y="606"/>
                    <a:pt x="337" y="605"/>
                    <a:pt x="337" y="605"/>
                  </a:cubicBezTo>
                  <a:cubicBezTo>
                    <a:pt x="338" y="604"/>
                    <a:pt x="338" y="603"/>
                    <a:pt x="339" y="603"/>
                  </a:cubicBezTo>
                  <a:cubicBezTo>
                    <a:pt x="339" y="603"/>
                    <a:pt x="339" y="603"/>
                    <a:pt x="339" y="603"/>
                  </a:cubicBezTo>
                  <a:cubicBezTo>
                    <a:pt x="339" y="604"/>
                    <a:pt x="339" y="604"/>
                    <a:pt x="339" y="604"/>
                  </a:cubicBezTo>
                  <a:cubicBezTo>
                    <a:pt x="340" y="604"/>
                    <a:pt x="340" y="603"/>
                    <a:pt x="340" y="603"/>
                  </a:cubicBezTo>
                  <a:cubicBezTo>
                    <a:pt x="340" y="603"/>
                    <a:pt x="340" y="602"/>
                    <a:pt x="340" y="602"/>
                  </a:cubicBezTo>
                  <a:cubicBezTo>
                    <a:pt x="340" y="602"/>
                    <a:pt x="340" y="602"/>
                    <a:pt x="340" y="602"/>
                  </a:cubicBezTo>
                  <a:cubicBezTo>
                    <a:pt x="340" y="602"/>
                    <a:pt x="340" y="602"/>
                    <a:pt x="340" y="602"/>
                  </a:cubicBezTo>
                  <a:cubicBezTo>
                    <a:pt x="341" y="602"/>
                    <a:pt x="343" y="603"/>
                    <a:pt x="344" y="603"/>
                  </a:cubicBezTo>
                  <a:cubicBezTo>
                    <a:pt x="346" y="603"/>
                    <a:pt x="348" y="605"/>
                    <a:pt x="348" y="606"/>
                  </a:cubicBezTo>
                  <a:cubicBezTo>
                    <a:pt x="349" y="607"/>
                    <a:pt x="350" y="608"/>
                    <a:pt x="352" y="609"/>
                  </a:cubicBezTo>
                  <a:cubicBezTo>
                    <a:pt x="353" y="609"/>
                    <a:pt x="354" y="610"/>
                    <a:pt x="354" y="611"/>
                  </a:cubicBezTo>
                  <a:cubicBezTo>
                    <a:pt x="354" y="611"/>
                    <a:pt x="354" y="611"/>
                    <a:pt x="354" y="611"/>
                  </a:cubicBezTo>
                  <a:cubicBezTo>
                    <a:pt x="353" y="612"/>
                    <a:pt x="353" y="612"/>
                    <a:pt x="353" y="612"/>
                  </a:cubicBezTo>
                  <a:cubicBezTo>
                    <a:pt x="353" y="612"/>
                    <a:pt x="353" y="612"/>
                    <a:pt x="353" y="613"/>
                  </a:cubicBezTo>
                  <a:cubicBezTo>
                    <a:pt x="354" y="613"/>
                    <a:pt x="353" y="615"/>
                    <a:pt x="354" y="616"/>
                  </a:cubicBezTo>
                  <a:cubicBezTo>
                    <a:pt x="354" y="617"/>
                    <a:pt x="354" y="617"/>
                    <a:pt x="354" y="617"/>
                  </a:cubicBezTo>
                  <a:cubicBezTo>
                    <a:pt x="354" y="618"/>
                    <a:pt x="354" y="618"/>
                    <a:pt x="353" y="619"/>
                  </a:cubicBezTo>
                  <a:cubicBezTo>
                    <a:pt x="352" y="620"/>
                    <a:pt x="352" y="621"/>
                    <a:pt x="352" y="622"/>
                  </a:cubicBezTo>
                  <a:cubicBezTo>
                    <a:pt x="351" y="623"/>
                    <a:pt x="351" y="624"/>
                    <a:pt x="351" y="625"/>
                  </a:cubicBezTo>
                  <a:cubicBezTo>
                    <a:pt x="350" y="625"/>
                    <a:pt x="351" y="633"/>
                    <a:pt x="350" y="636"/>
                  </a:cubicBezTo>
                  <a:cubicBezTo>
                    <a:pt x="348" y="639"/>
                    <a:pt x="348" y="639"/>
                    <a:pt x="347" y="640"/>
                  </a:cubicBezTo>
                  <a:cubicBezTo>
                    <a:pt x="346" y="641"/>
                    <a:pt x="343" y="644"/>
                    <a:pt x="342" y="646"/>
                  </a:cubicBezTo>
                  <a:cubicBezTo>
                    <a:pt x="341" y="648"/>
                    <a:pt x="338" y="652"/>
                    <a:pt x="335" y="654"/>
                  </a:cubicBezTo>
                  <a:cubicBezTo>
                    <a:pt x="333" y="656"/>
                    <a:pt x="328" y="660"/>
                    <a:pt x="328" y="661"/>
                  </a:cubicBezTo>
                  <a:cubicBezTo>
                    <a:pt x="328" y="661"/>
                    <a:pt x="319" y="665"/>
                    <a:pt x="317" y="665"/>
                  </a:cubicBezTo>
                  <a:cubicBezTo>
                    <a:pt x="316" y="665"/>
                    <a:pt x="316" y="665"/>
                    <a:pt x="316" y="665"/>
                  </a:cubicBezTo>
                  <a:cubicBezTo>
                    <a:pt x="314" y="665"/>
                    <a:pt x="312" y="662"/>
                    <a:pt x="310" y="661"/>
                  </a:cubicBezTo>
                  <a:cubicBezTo>
                    <a:pt x="310" y="661"/>
                    <a:pt x="310" y="661"/>
                    <a:pt x="310" y="661"/>
                  </a:cubicBezTo>
                  <a:cubicBezTo>
                    <a:pt x="309" y="661"/>
                    <a:pt x="308" y="662"/>
                    <a:pt x="306" y="663"/>
                  </a:cubicBezTo>
                  <a:cubicBezTo>
                    <a:pt x="306" y="663"/>
                    <a:pt x="306" y="663"/>
                    <a:pt x="306" y="663"/>
                  </a:cubicBezTo>
                  <a:cubicBezTo>
                    <a:pt x="306" y="663"/>
                    <a:pt x="305" y="663"/>
                    <a:pt x="305" y="664"/>
                  </a:cubicBezTo>
                  <a:cubicBezTo>
                    <a:pt x="302" y="665"/>
                    <a:pt x="300" y="667"/>
                    <a:pt x="299" y="668"/>
                  </a:cubicBezTo>
                  <a:cubicBezTo>
                    <a:pt x="298" y="670"/>
                    <a:pt x="300" y="672"/>
                    <a:pt x="298" y="673"/>
                  </a:cubicBezTo>
                  <a:cubicBezTo>
                    <a:pt x="296" y="673"/>
                    <a:pt x="291" y="676"/>
                    <a:pt x="289" y="676"/>
                  </a:cubicBezTo>
                  <a:cubicBezTo>
                    <a:pt x="287" y="677"/>
                    <a:pt x="286" y="679"/>
                    <a:pt x="288" y="680"/>
                  </a:cubicBezTo>
                  <a:cubicBezTo>
                    <a:pt x="289" y="681"/>
                    <a:pt x="291" y="683"/>
                    <a:pt x="293" y="685"/>
                  </a:cubicBezTo>
                  <a:cubicBezTo>
                    <a:pt x="296" y="688"/>
                    <a:pt x="299" y="691"/>
                    <a:pt x="299" y="693"/>
                  </a:cubicBezTo>
                  <a:cubicBezTo>
                    <a:pt x="299" y="696"/>
                    <a:pt x="300" y="699"/>
                    <a:pt x="300" y="700"/>
                  </a:cubicBezTo>
                  <a:cubicBezTo>
                    <a:pt x="301" y="701"/>
                    <a:pt x="300" y="702"/>
                    <a:pt x="299" y="702"/>
                  </a:cubicBezTo>
                  <a:cubicBezTo>
                    <a:pt x="299" y="702"/>
                    <a:pt x="299" y="702"/>
                    <a:pt x="298" y="702"/>
                  </a:cubicBezTo>
                  <a:cubicBezTo>
                    <a:pt x="298" y="702"/>
                    <a:pt x="297" y="701"/>
                    <a:pt x="297" y="701"/>
                  </a:cubicBezTo>
                  <a:cubicBezTo>
                    <a:pt x="296" y="701"/>
                    <a:pt x="295" y="702"/>
                    <a:pt x="294" y="703"/>
                  </a:cubicBezTo>
                  <a:cubicBezTo>
                    <a:pt x="292" y="704"/>
                    <a:pt x="289" y="705"/>
                    <a:pt x="286" y="705"/>
                  </a:cubicBezTo>
                  <a:cubicBezTo>
                    <a:pt x="285" y="705"/>
                    <a:pt x="284" y="705"/>
                    <a:pt x="284" y="704"/>
                  </a:cubicBezTo>
                  <a:cubicBezTo>
                    <a:pt x="283" y="704"/>
                    <a:pt x="284" y="703"/>
                    <a:pt x="283" y="701"/>
                  </a:cubicBezTo>
                  <a:cubicBezTo>
                    <a:pt x="282" y="700"/>
                    <a:pt x="286" y="698"/>
                    <a:pt x="284" y="696"/>
                  </a:cubicBezTo>
                  <a:cubicBezTo>
                    <a:pt x="283" y="694"/>
                    <a:pt x="283" y="692"/>
                    <a:pt x="284" y="692"/>
                  </a:cubicBezTo>
                  <a:cubicBezTo>
                    <a:pt x="284" y="692"/>
                    <a:pt x="284" y="692"/>
                    <a:pt x="284" y="692"/>
                  </a:cubicBezTo>
                  <a:cubicBezTo>
                    <a:pt x="284" y="692"/>
                    <a:pt x="285" y="692"/>
                    <a:pt x="285" y="692"/>
                  </a:cubicBezTo>
                  <a:cubicBezTo>
                    <a:pt x="286" y="692"/>
                    <a:pt x="286" y="690"/>
                    <a:pt x="284" y="690"/>
                  </a:cubicBezTo>
                  <a:cubicBezTo>
                    <a:pt x="283" y="690"/>
                    <a:pt x="283" y="688"/>
                    <a:pt x="283" y="687"/>
                  </a:cubicBezTo>
                  <a:cubicBezTo>
                    <a:pt x="283" y="687"/>
                    <a:pt x="284" y="687"/>
                    <a:pt x="284" y="686"/>
                  </a:cubicBezTo>
                  <a:cubicBezTo>
                    <a:pt x="284" y="687"/>
                    <a:pt x="283" y="687"/>
                    <a:pt x="283" y="687"/>
                  </a:cubicBezTo>
                  <a:cubicBezTo>
                    <a:pt x="282" y="687"/>
                    <a:pt x="282" y="686"/>
                    <a:pt x="281" y="686"/>
                  </a:cubicBezTo>
                  <a:cubicBezTo>
                    <a:pt x="280" y="686"/>
                    <a:pt x="279" y="686"/>
                    <a:pt x="279" y="686"/>
                  </a:cubicBezTo>
                  <a:cubicBezTo>
                    <a:pt x="278" y="686"/>
                    <a:pt x="278" y="686"/>
                    <a:pt x="277" y="686"/>
                  </a:cubicBezTo>
                  <a:cubicBezTo>
                    <a:pt x="277" y="687"/>
                    <a:pt x="277" y="687"/>
                    <a:pt x="277" y="687"/>
                  </a:cubicBezTo>
                  <a:cubicBezTo>
                    <a:pt x="276" y="687"/>
                    <a:pt x="275" y="686"/>
                    <a:pt x="275" y="685"/>
                  </a:cubicBezTo>
                  <a:cubicBezTo>
                    <a:pt x="275" y="684"/>
                    <a:pt x="272" y="683"/>
                    <a:pt x="274" y="682"/>
                  </a:cubicBezTo>
                  <a:cubicBezTo>
                    <a:pt x="275" y="681"/>
                    <a:pt x="278" y="679"/>
                    <a:pt x="276" y="678"/>
                  </a:cubicBezTo>
                  <a:cubicBezTo>
                    <a:pt x="275" y="676"/>
                    <a:pt x="273" y="675"/>
                    <a:pt x="270" y="674"/>
                  </a:cubicBezTo>
                  <a:cubicBezTo>
                    <a:pt x="270" y="674"/>
                    <a:pt x="269" y="674"/>
                    <a:pt x="269" y="674"/>
                  </a:cubicBezTo>
                  <a:cubicBezTo>
                    <a:pt x="268" y="674"/>
                    <a:pt x="268" y="674"/>
                    <a:pt x="268" y="674"/>
                  </a:cubicBezTo>
                  <a:cubicBezTo>
                    <a:pt x="265" y="675"/>
                    <a:pt x="261" y="676"/>
                    <a:pt x="258" y="677"/>
                  </a:cubicBezTo>
                  <a:cubicBezTo>
                    <a:pt x="257" y="678"/>
                    <a:pt x="256" y="678"/>
                    <a:pt x="256" y="678"/>
                  </a:cubicBezTo>
                  <a:cubicBezTo>
                    <a:pt x="254" y="678"/>
                    <a:pt x="254" y="678"/>
                    <a:pt x="255" y="677"/>
                  </a:cubicBezTo>
                  <a:cubicBezTo>
                    <a:pt x="256" y="676"/>
                    <a:pt x="255" y="675"/>
                    <a:pt x="255" y="674"/>
                  </a:cubicBezTo>
                  <a:cubicBezTo>
                    <a:pt x="256" y="672"/>
                    <a:pt x="261" y="670"/>
                    <a:pt x="259" y="668"/>
                  </a:cubicBezTo>
                  <a:cubicBezTo>
                    <a:pt x="258" y="667"/>
                    <a:pt x="257" y="667"/>
                    <a:pt x="256" y="667"/>
                  </a:cubicBezTo>
                  <a:cubicBezTo>
                    <a:pt x="254" y="667"/>
                    <a:pt x="252" y="668"/>
                    <a:pt x="250" y="670"/>
                  </a:cubicBezTo>
                  <a:cubicBezTo>
                    <a:pt x="249" y="671"/>
                    <a:pt x="248" y="671"/>
                    <a:pt x="247" y="671"/>
                  </a:cubicBezTo>
                  <a:cubicBezTo>
                    <a:pt x="247" y="671"/>
                    <a:pt x="246" y="671"/>
                    <a:pt x="246" y="671"/>
                  </a:cubicBezTo>
                  <a:cubicBezTo>
                    <a:pt x="245" y="671"/>
                    <a:pt x="245" y="671"/>
                    <a:pt x="244" y="673"/>
                  </a:cubicBezTo>
                  <a:cubicBezTo>
                    <a:pt x="244" y="674"/>
                    <a:pt x="243" y="674"/>
                    <a:pt x="242" y="674"/>
                  </a:cubicBezTo>
                  <a:cubicBezTo>
                    <a:pt x="240" y="674"/>
                    <a:pt x="239" y="673"/>
                    <a:pt x="238" y="673"/>
                  </a:cubicBezTo>
                  <a:cubicBezTo>
                    <a:pt x="235" y="673"/>
                    <a:pt x="234" y="679"/>
                    <a:pt x="238" y="679"/>
                  </a:cubicBezTo>
                  <a:cubicBezTo>
                    <a:pt x="241" y="680"/>
                    <a:pt x="244" y="680"/>
                    <a:pt x="244" y="682"/>
                  </a:cubicBezTo>
                  <a:cubicBezTo>
                    <a:pt x="243" y="683"/>
                    <a:pt x="244" y="686"/>
                    <a:pt x="246" y="686"/>
                  </a:cubicBezTo>
                  <a:cubicBezTo>
                    <a:pt x="247" y="686"/>
                    <a:pt x="247" y="686"/>
                    <a:pt x="247" y="686"/>
                  </a:cubicBezTo>
                  <a:cubicBezTo>
                    <a:pt x="249" y="685"/>
                    <a:pt x="251" y="682"/>
                    <a:pt x="253" y="682"/>
                  </a:cubicBezTo>
                  <a:cubicBezTo>
                    <a:pt x="253" y="682"/>
                    <a:pt x="253" y="682"/>
                    <a:pt x="254" y="683"/>
                  </a:cubicBezTo>
                  <a:cubicBezTo>
                    <a:pt x="255" y="684"/>
                    <a:pt x="257" y="685"/>
                    <a:pt x="259" y="685"/>
                  </a:cubicBezTo>
                  <a:cubicBezTo>
                    <a:pt x="259" y="685"/>
                    <a:pt x="259" y="685"/>
                    <a:pt x="259" y="685"/>
                  </a:cubicBezTo>
                  <a:cubicBezTo>
                    <a:pt x="259" y="685"/>
                    <a:pt x="259" y="685"/>
                    <a:pt x="259" y="685"/>
                  </a:cubicBezTo>
                  <a:cubicBezTo>
                    <a:pt x="261" y="685"/>
                    <a:pt x="263" y="688"/>
                    <a:pt x="262" y="688"/>
                  </a:cubicBezTo>
                  <a:cubicBezTo>
                    <a:pt x="261" y="689"/>
                    <a:pt x="257" y="688"/>
                    <a:pt x="256" y="689"/>
                  </a:cubicBezTo>
                  <a:cubicBezTo>
                    <a:pt x="256" y="689"/>
                    <a:pt x="256" y="689"/>
                    <a:pt x="255" y="689"/>
                  </a:cubicBezTo>
                  <a:cubicBezTo>
                    <a:pt x="255" y="689"/>
                    <a:pt x="255" y="689"/>
                    <a:pt x="255" y="689"/>
                  </a:cubicBezTo>
                  <a:cubicBezTo>
                    <a:pt x="255" y="689"/>
                    <a:pt x="255" y="689"/>
                    <a:pt x="255" y="689"/>
                  </a:cubicBezTo>
                  <a:cubicBezTo>
                    <a:pt x="254" y="689"/>
                    <a:pt x="254" y="690"/>
                    <a:pt x="253" y="690"/>
                  </a:cubicBezTo>
                  <a:cubicBezTo>
                    <a:pt x="253" y="691"/>
                    <a:pt x="252" y="692"/>
                    <a:pt x="251" y="692"/>
                  </a:cubicBezTo>
                  <a:cubicBezTo>
                    <a:pt x="251" y="692"/>
                    <a:pt x="251" y="692"/>
                    <a:pt x="250" y="692"/>
                  </a:cubicBezTo>
                  <a:cubicBezTo>
                    <a:pt x="250" y="692"/>
                    <a:pt x="250" y="692"/>
                    <a:pt x="250" y="692"/>
                  </a:cubicBezTo>
                  <a:cubicBezTo>
                    <a:pt x="249" y="692"/>
                    <a:pt x="250" y="693"/>
                    <a:pt x="248" y="694"/>
                  </a:cubicBezTo>
                  <a:cubicBezTo>
                    <a:pt x="246" y="694"/>
                    <a:pt x="245" y="697"/>
                    <a:pt x="246" y="698"/>
                  </a:cubicBezTo>
                  <a:cubicBezTo>
                    <a:pt x="247" y="699"/>
                    <a:pt x="250" y="699"/>
                    <a:pt x="251" y="701"/>
                  </a:cubicBezTo>
                  <a:cubicBezTo>
                    <a:pt x="251" y="703"/>
                    <a:pt x="253" y="707"/>
                    <a:pt x="254" y="707"/>
                  </a:cubicBezTo>
                  <a:cubicBezTo>
                    <a:pt x="255" y="708"/>
                    <a:pt x="254" y="709"/>
                    <a:pt x="255" y="710"/>
                  </a:cubicBezTo>
                  <a:cubicBezTo>
                    <a:pt x="257" y="711"/>
                    <a:pt x="261" y="714"/>
                    <a:pt x="260" y="715"/>
                  </a:cubicBezTo>
                  <a:cubicBezTo>
                    <a:pt x="260" y="715"/>
                    <a:pt x="260" y="715"/>
                    <a:pt x="259" y="715"/>
                  </a:cubicBezTo>
                  <a:cubicBezTo>
                    <a:pt x="258" y="715"/>
                    <a:pt x="257" y="714"/>
                    <a:pt x="255" y="714"/>
                  </a:cubicBezTo>
                  <a:cubicBezTo>
                    <a:pt x="254" y="713"/>
                    <a:pt x="254" y="713"/>
                    <a:pt x="253" y="713"/>
                  </a:cubicBezTo>
                  <a:cubicBezTo>
                    <a:pt x="252" y="713"/>
                    <a:pt x="251" y="713"/>
                    <a:pt x="252" y="713"/>
                  </a:cubicBezTo>
                  <a:cubicBezTo>
                    <a:pt x="254" y="714"/>
                    <a:pt x="256" y="717"/>
                    <a:pt x="257" y="717"/>
                  </a:cubicBezTo>
                  <a:cubicBezTo>
                    <a:pt x="259" y="717"/>
                    <a:pt x="262" y="720"/>
                    <a:pt x="260" y="720"/>
                  </a:cubicBezTo>
                  <a:cubicBezTo>
                    <a:pt x="259" y="720"/>
                    <a:pt x="257" y="721"/>
                    <a:pt x="255" y="722"/>
                  </a:cubicBezTo>
                  <a:cubicBezTo>
                    <a:pt x="254" y="722"/>
                    <a:pt x="255" y="723"/>
                    <a:pt x="256" y="723"/>
                  </a:cubicBezTo>
                  <a:cubicBezTo>
                    <a:pt x="257" y="723"/>
                    <a:pt x="257" y="723"/>
                    <a:pt x="257" y="723"/>
                  </a:cubicBezTo>
                  <a:cubicBezTo>
                    <a:pt x="257" y="723"/>
                    <a:pt x="257" y="723"/>
                    <a:pt x="257" y="723"/>
                  </a:cubicBezTo>
                  <a:cubicBezTo>
                    <a:pt x="258" y="723"/>
                    <a:pt x="258" y="723"/>
                    <a:pt x="259" y="723"/>
                  </a:cubicBezTo>
                  <a:cubicBezTo>
                    <a:pt x="259" y="724"/>
                    <a:pt x="259" y="724"/>
                    <a:pt x="260" y="724"/>
                  </a:cubicBezTo>
                  <a:cubicBezTo>
                    <a:pt x="260" y="724"/>
                    <a:pt x="260" y="724"/>
                    <a:pt x="260" y="724"/>
                  </a:cubicBezTo>
                  <a:cubicBezTo>
                    <a:pt x="260" y="724"/>
                    <a:pt x="260" y="724"/>
                    <a:pt x="261" y="724"/>
                  </a:cubicBezTo>
                  <a:cubicBezTo>
                    <a:pt x="262" y="724"/>
                    <a:pt x="264" y="725"/>
                    <a:pt x="262" y="725"/>
                  </a:cubicBezTo>
                  <a:cubicBezTo>
                    <a:pt x="260" y="725"/>
                    <a:pt x="259" y="727"/>
                    <a:pt x="260" y="727"/>
                  </a:cubicBezTo>
                  <a:cubicBezTo>
                    <a:pt x="261" y="728"/>
                    <a:pt x="259" y="727"/>
                    <a:pt x="259" y="729"/>
                  </a:cubicBezTo>
                  <a:cubicBezTo>
                    <a:pt x="260" y="731"/>
                    <a:pt x="259" y="732"/>
                    <a:pt x="258" y="733"/>
                  </a:cubicBezTo>
                  <a:cubicBezTo>
                    <a:pt x="257" y="733"/>
                    <a:pt x="255" y="734"/>
                    <a:pt x="255" y="735"/>
                  </a:cubicBezTo>
                  <a:cubicBezTo>
                    <a:pt x="255" y="736"/>
                    <a:pt x="254" y="737"/>
                    <a:pt x="253" y="738"/>
                  </a:cubicBezTo>
                  <a:cubicBezTo>
                    <a:pt x="252" y="739"/>
                    <a:pt x="249" y="738"/>
                    <a:pt x="249" y="739"/>
                  </a:cubicBezTo>
                  <a:cubicBezTo>
                    <a:pt x="250" y="740"/>
                    <a:pt x="251" y="741"/>
                    <a:pt x="250" y="741"/>
                  </a:cubicBezTo>
                  <a:cubicBezTo>
                    <a:pt x="249" y="741"/>
                    <a:pt x="250" y="744"/>
                    <a:pt x="249" y="745"/>
                  </a:cubicBezTo>
                  <a:cubicBezTo>
                    <a:pt x="249" y="746"/>
                    <a:pt x="247" y="745"/>
                    <a:pt x="247" y="746"/>
                  </a:cubicBezTo>
                  <a:cubicBezTo>
                    <a:pt x="247" y="747"/>
                    <a:pt x="245" y="747"/>
                    <a:pt x="245" y="748"/>
                  </a:cubicBezTo>
                  <a:cubicBezTo>
                    <a:pt x="245" y="749"/>
                    <a:pt x="241" y="749"/>
                    <a:pt x="241" y="750"/>
                  </a:cubicBezTo>
                  <a:cubicBezTo>
                    <a:pt x="241" y="750"/>
                    <a:pt x="240" y="752"/>
                    <a:pt x="238" y="752"/>
                  </a:cubicBezTo>
                  <a:cubicBezTo>
                    <a:pt x="236" y="752"/>
                    <a:pt x="237" y="753"/>
                    <a:pt x="235" y="754"/>
                  </a:cubicBezTo>
                  <a:cubicBezTo>
                    <a:pt x="234" y="755"/>
                    <a:pt x="234" y="756"/>
                    <a:pt x="232" y="756"/>
                  </a:cubicBezTo>
                  <a:cubicBezTo>
                    <a:pt x="232" y="756"/>
                    <a:pt x="232" y="756"/>
                    <a:pt x="232" y="756"/>
                  </a:cubicBezTo>
                  <a:cubicBezTo>
                    <a:pt x="231" y="756"/>
                    <a:pt x="229" y="756"/>
                    <a:pt x="227" y="756"/>
                  </a:cubicBezTo>
                  <a:cubicBezTo>
                    <a:pt x="225" y="756"/>
                    <a:pt x="224" y="756"/>
                    <a:pt x="223" y="756"/>
                  </a:cubicBezTo>
                  <a:cubicBezTo>
                    <a:pt x="223" y="756"/>
                    <a:pt x="222" y="756"/>
                    <a:pt x="222" y="756"/>
                  </a:cubicBezTo>
                  <a:cubicBezTo>
                    <a:pt x="221" y="756"/>
                    <a:pt x="221" y="756"/>
                    <a:pt x="220" y="756"/>
                  </a:cubicBezTo>
                  <a:cubicBezTo>
                    <a:pt x="219" y="755"/>
                    <a:pt x="218" y="755"/>
                    <a:pt x="218" y="755"/>
                  </a:cubicBezTo>
                  <a:cubicBezTo>
                    <a:pt x="218" y="755"/>
                    <a:pt x="218" y="755"/>
                    <a:pt x="218" y="755"/>
                  </a:cubicBezTo>
                  <a:cubicBezTo>
                    <a:pt x="218" y="756"/>
                    <a:pt x="213" y="758"/>
                    <a:pt x="208" y="759"/>
                  </a:cubicBezTo>
                  <a:cubicBezTo>
                    <a:pt x="203" y="760"/>
                    <a:pt x="200" y="761"/>
                    <a:pt x="200" y="762"/>
                  </a:cubicBezTo>
                  <a:cubicBezTo>
                    <a:pt x="201" y="763"/>
                    <a:pt x="200" y="765"/>
                    <a:pt x="200" y="765"/>
                  </a:cubicBezTo>
                  <a:cubicBezTo>
                    <a:pt x="200" y="765"/>
                    <a:pt x="199" y="765"/>
                    <a:pt x="199" y="764"/>
                  </a:cubicBezTo>
                  <a:cubicBezTo>
                    <a:pt x="197" y="763"/>
                    <a:pt x="197" y="761"/>
                    <a:pt x="198" y="760"/>
                  </a:cubicBezTo>
                  <a:cubicBezTo>
                    <a:pt x="198" y="760"/>
                    <a:pt x="198" y="758"/>
                    <a:pt x="197" y="758"/>
                  </a:cubicBezTo>
                  <a:cubicBezTo>
                    <a:pt x="197" y="758"/>
                    <a:pt x="196" y="758"/>
                    <a:pt x="196" y="758"/>
                  </a:cubicBezTo>
                  <a:cubicBezTo>
                    <a:pt x="195" y="758"/>
                    <a:pt x="195" y="759"/>
                    <a:pt x="194" y="759"/>
                  </a:cubicBezTo>
                  <a:cubicBezTo>
                    <a:pt x="194" y="759"/>
                    <a:pt x="193" y="758"/>
                    <a:pt x="193" y="758"/>
                  </a:cubicBezTo>
                  <a:cubicBezTo>
                    <a:pt x="193" y="757"/>
                    <a:pt x="192" y="757"/>
                    <a:pt x="191" y="757"/>
                  </a:cubicBezTo>
                  <a:cubicBezTo>
                    <a:pt x="191" y="757"/>
                    <a:pt x="190" y="757"/>
                    <a:pt x="190" y="757"/>
                  </a:cubicBezTo>
                  <a:cubicBezTo>
                    <a:pt x="190" y="758"/>
                    <a:pt x="190" y="758"/>
                    <a:pt x="189" y="758"/>
                  </a:cubicBezTo>
                  <a:cubicBezTo>
                    <a:pt x="189" y="758"/>
                    <a:pt x="189" y="758"/>
                    <a:pt x="188" y="758"/>
                  </a:cubicBezTo>
                  <a:cubicBezTo>
                    <a:pt x="188" y="758"/>
                    <a:pt x="188" y="757"/>
                    <a:pt x="187" y="757"/>
                  </a:cubicBezTo>
                  <a:cubicBezTo>
                    <a:pt x="187" y="757"/>
                    <a:pt x="187" y="758"/>
                    <a:pt x="187" y="758"/>
                  </a:cubicBezTo>
                  <a:cubicBezTo>
                    <a:pt x="186" y="758"/>
                    <a:pt x="186" y="758"/>
                    <a:pt x="186" y="758"/>
                  </a:cubicBezTo>
                  <a:cubicBezTo>
                    <a:pt x="186" y="759"/>
                    <a:pt x="184" y="760"/>
                    <a:pt x="182" y="760"/>
                  </a:cubicBezTo>
                  <a:cubicBezTo>
                    <a:pt x="182" y="760"/>
                    <a:pt x="182" y="760"/>
                    <a:pt x="182" y="760"/>
                  </a:cubicBezTo>
                  <a:cubicBezTo>
                    <a:pt x="182" y="760"/>
                    <a:pt x="182" y="760"/>
                    <a:pt x="182" y="760"/>
                  </a:cubicBezTo>
                  <a:cubicBezTo>
                    <a:pt x="180" y="760"/>
                    <a:pt x="180" y="761"/>
                    <a:pt x="180" y="762"/>
                  </a:cubicBezTo>
                  <a:cubicBezTo>
                    <a:pt x="180" y="764"/>
                    <a:pt x="177" y="764"/>
                    <a:pt x="177" y="766"/>
                  </a:cubicBezTo>
                  <a:cubicBezTo>
                    <a:pt x="176" y="768"/>
                    <a:pt x="176" y="771"/>
                    <a:pt x="178" y="772"/>
                  </a:cubicBezTo>
                  <a:cubicBezTo>
                    <a:pt x="180" y="774"/>
                    <a:pt x="179" y="775"/>
                    <a:pt x="181" y="776"/>
                  </a:cubicBezTo>
                  <a:cubicBezTo>
                    <a:pt x="182" y="777"/>
                    <a:pt x="188" y="783"/>
                    <a:pt x="189" y="783"/>
                  </a:cubicBezTo>
                  <a:cubicBezTo>
                    <a:pt x="191" y="783"/>
                    <a:pt x="194" y="790"/>
                    <a:pt x="195" y="791"/>
                  </a:cubicBezTo>
                  <a:cubicBezTo>
                    <a:pt x="195" y="792"/>
                    <a:pt x="197" y="798"/>
                    <a:pt x="196" y="802"/>
                  </a:cubicBezTo>
                  <a:cubicBezTo>
                    <a:pt x="195" y="806"/>
                    <a:pt x="195" y="806"/>
                    <a:pt x="192" y="808"/>
                  </a:cubicBezTo>
                  <a:cubicBezTo>
                    <a:pt x="190" y="809"/>
                    <a:pt x="187" y="810"/>
                    <a:pt x="185" y="810"/>
                  </a:cubicBezTo>
                  <a:cubicBezTo>
                    <a:pt x="185" y="810"/>
                    <a:pt x="185" y="810"/>
                    <a:pt x="185" y="810"/>
                  </a:cubicBezTo>
                  <a:cubicBezTo>
                    <a:pt x="184" y="810"/>
                    <a:pt x="183" y="810"/>
                    <a:pt x="182" y="810"/>
                  </a:cubicBezTo>
                  <a:cubicBezTo>
                    <a:pt x="182" y="810"/>
                    <a:pt x="182" y="810"/>
                    <a:pt x="181" y="810"/>
                  </a:cubicBezTo>
                  <a:cubicBezTo>
                    <a:pt x="181" y="811"/>
                    <a:pt x="181" y="812"/>
                    <a:pt x="180" y="812"/>
                  </a:cubicBezTo>
                  <a:cubicBezTo>
                    <a:pt x="180" y="812"/>
                    <a:pt x="180" y="812"/>
                    <a:pt x="180" y="812"/>
                  </a:cubicBezTo>
                  <a:cubicBezTo>
                    <a:pt x="180" y="812"/>
                    <a:pt x="180" y="812"/>
                    <a:pt x="180" y="812"/>
                  </a:cubicBezTo>
                  <a:cubicBezTo>
                    <a:pt x="179" y="812"/>
                    <a:pt x="180" y="814"/>
                    <a:pt x="179" y="814"/>
                  </a:cubicBezTo>
                  <a:cubicBezTo>
                    <a:pt x="178" y="814"/>
                    <a:pt x="175" y="816"/>
                    <a:pt x="174" y="817"/>
                  </a:cubicBezTo>
                  <a:cubicBezTo>
                    <a:pt x="174" y="817"/>
                    <a:pt x="173" y="817"/>
                    <a:pt x="173" y="817"/>
                  </a:cubicBezTo>
                  <a:cubicBezTo>
                    <a:pt x="172" y="817"/>
                    <a:pt x="171" y="816"/>
                    <a:pt x="171" y="815"/>
                  </a:cubicBezTo>
                  <a:cubicBezTo>
                    <a:pt x="171" y="812"/>
                    <a:pt x="174" y="812"/>
                    <a:pt x="173" y="811"/>
                  </a:cubicBezTo>
                  <a:cubicBezTo>
                    <a:pt x="172" y="810"/>
                    <a:pt x="171" y="810"/>
                    <a:pt x="170" y="809"/>
                  </a:cubicBezTo>
                  <a:cubicBezTo>
                    <a:pt x="170" y="808"/>
                    <a:pt x="170" y="808"/>
                    <a:pt x="170" y="808"/>
                  </a:cubicBezTo>
                  <a:cubicBezTo>
                    <a:pt x="170" y="808"/>
                    <a:pt x="169" y="808"/>
                    <a:pt x="169" y="808"/>
                  </a:cubicBezTo>
                  <a:cubicBezTo>
                    <a:pt x="168" y="808"/>
                    <a:pt x="168" y="808"/>
                    <a:pt x="168" y="808"/>
                  </a:cubicBezTo>
                  <a:cubicBezTo>
                    <a:pt x="167" y="808"/>
                    <a:pt x="167" y="808"/>
                    <a:pt x="167" y="808"/>
                  </a:cubicBezTo>
                  <a:cubicBezTo>
                    <a:pt x="166" y="808"/>
                    <a:pt x="166" y="808"/>
                    <a:pt x="165" y="807"/>
                  </a:cubicBezTo>
                  <a:cubicBezTo>
                    <a:pt x="164" y="806"/>
                    <a:pt x="166" y="805"/>
                    <a:pt x="165" y="805"/>
                  </a:cubicBezTo>
                  <a:cubicBezTo>
                    <a:pt x="165" y="805"/>
                    <a:pt x="165" y="805"/>
                    <a:pt x="165" y="805"/>
                  </a:cubicBezTo>
                  <a:cubicBezTo>
                    <a:pt x="165" y="805"/>
                    <a:pt x="164" y="805"/>
                    <a:pt x="164" y="805"/>
                  </a:cubicBezTo>
                  <a:cubicBezTo>
                    <a:pt x="164" y="805"/>
                    <a:pt x="164" y="805"/>
                    <a:pt x="163" y="805"/>
                  </a:cubicBezTo>
                  <a:cubicBezTo>
                    <a:pt x="163" y="805"/>
                    <a:pt x="162" y="805"/>
                    <a:pt x="162" y="804"/>
                  </a:cubicBezTo>
                  <a:cubicBezTo>
                    <a:pt x="161" y="803"/>
                    <a:pt x="162" y="801"/>
                    <a:pt x="160" y="800"/>
                  </a:cubicBezTo>
                  <a:cubicBezTo>
                    <a:pt x="160" y="800"/>
                    <a:pt x="160" y="800"/>
                    <a:pt x="160" y="800"/>
                  </a:cubicBezTo>
                  <a:cubicBezTo>
                    <a:pt x="161" y="799"/>
                    <a:pt x="160" y="799"/>
                    <a:pt x="160" y="798"/>
                  </a:cubicBezTo>
                  <a:cubicBezTo>
                    <a:pt x="160" y="799"/>
                    <a:pt x="160" y="799"/>
                    <a:pt x="160" y="800"/>
                  </a:cubicBezTo>
                  <a:cubicBezTo>
                    <a:pt x="160" y="800"/>
                    <a:pt x="160" y="800"/>
                    <a:pt x="160" y="800"/>
                  </a:cubicBezTo>
                  <a:cubicBezTo>
                    <a:pt x="160" y="800"/>
                    <a:pt x="160" y="800"/>
                    <a:pt x="160" y="800"/>
                  </a:cubicBezTo>
                  <a:cubicBezTo>
                    <a:pt x="157" y="799"/>
                    <a:pt x="157" y="797"/>
                    <a:pt x="154" y="796"/>
                  </a:cubicBezTo>
                  <a:cubicBezTo>
                    <a:pt x="151" y="796"/>
                    <a:pt x="151" y="795"/>
                    <a:pt x="150" y="793"/>
                  </a:cubicBezTo>
                  <a:cubicBezTo>
                    <a:pt x="150" y="792"/>
                    <a:pt x="149" y="792"/>
                    <a:pt x="148" y="792"/>
                  </a:cubicBezTo>
                  <a:cubicBezTo>
                    <a:pt x="146" y="792"/>
                    <a:pt x="145" y="793"/>
                    <a:pt x="145" y="794"/>
                  </a:cubicBezTo>
                  <a:cubicBezTo>
                    <a:pt x="146" y="796"/>
                    <a:pt x="143" y="801"/>
                    <a:pt x="142" y="803"/>
                  </a:cubicBezTo>
                  <a:cubicBezTo>
                    <a:pt x="142" y="805"/>
                    <a:pt x="140" y="809"/>
                    <a:pt x="142" y="810"/>
                  </a:cubicBezTo>
                  <a:cubicBezTo>
                    <a:pt x="144" y="811"/>
                    <a:pt x="145" y="812"/>
                    <a:pt x="145" y="813"/>
                  </a:cubicBezTo>
                  <a:cubicBezTo>
                    <a:pt x="145" y="814"/>
                    <a:pt x="148" y="816"/>
                    <a:pt x="147" y="817"/>
                  </a:cubicBezTo>
                  <a:cubicBezTo>
                    <a:pt x="147" y="819"/>
                    <a:pt x="149" y="823"/>
                    <a:pt x="151" y="823"/>
                  </a:cubicBezTo>
                  <a:cubicBezTo>
                    <a:pt x="154" y="823"/>
                    <a:pt x="156" y="825"/>
                    <a:pt x="158" y="827"/>
                  </a:cubicBezTo>
                  <a:cubicBezTo>
                    <a:pt x="158" y="827"/>
                    <a:pt x="158" y="827"/>
                    <a:pt x="158" y="827"/>
                  </a:cubicBezTo>
                  <a:cubicBezTo>
                    <a:pt x="158" y="829"/>
                    <a:pt x="160" y="828"/>
                    <a:pt x="161" y="830"/>
                  </a:cubicBezTo>
                  <a:cubicBezTo>
                    <a:pt x="161" y="832"/>
                    <a:pt x="165" y="832"/>
                    <a:pt x="165" y="835"/>
                  </a:cubicBezTo>
                  <a:cubicBezTo>
                    <a:pt x="165" y="838"/>
                    <a:pt x="163" y="842"/>
                    <a:pt x="165" y="844"/>
                  </a:cubicBezTo>
                  <a:cubicBezTo>
                    <a:pt x="167" y="846"/>
                    <a:pt x="170" y="850"/>
                    <a:pt x="169" y="851"/>
                  </a:cubicBezTo>
                  <a:cubicBezTo>
                    <a:pt x="169" y="851"/>
                    <a:pt x="168" y="851"/>
                    <a:pt x="168" y="851"/>
                  </a:cubicBezTo>
                  <a:cubicBezTo>
                    <a:pt x="167" y="851"/>
                    <a:pt x="161" y="847"/>
                    <a:pt x="158" y="845"/>
                  </a:cubicBezTo>
                  <a:cubicBezTo>
                    <a:pt x="155" y="843"/>
                    <a:pt x="154" y="842"/>
                    <a:pt x="153" y="841"/>
                  </a:cubicBezTo>
                  <a:cubicBezTo>
                    <a:pt x="152" y="839"/>
                    <a:pt x="147" y="834"/>
                    <a:pt x="147" y="831"/>
                  </a:cubicBezTo>
                  <a:cubicBezTo>
                    <a:pt x="147" y="829"/>
                    <a:pt x="147" y="827"/>
                    <a:pt x="146" y="824"/>
                  </a:cubicBezTo>
                  <a:cubicBezTo>
                    <a:pt x="147" y="824"/>
                    <a:pt x="148" y="824"/>
                    <a:pt x="149" y="825"/>
                  </a:cubicBezTo>
                  <a:cubicBezTo>
                    <a:pt x="148" y="824"/>
                    <a:pt x="147" y="824"/>
                    <a:pt x="146" y="824"/>
                  </a:cubicBezTo>
                  <a:cubicBezTo>
                    <a:pt x="145" y="823"/>
                    <a:pt x="145" y="822"/>
                    <a:pt x="144" y="822"/>
                  </a:cubicBezTo>
                  <a:cubicBezTo>
                    <a:pt x="141" y="818"/>
                    <a:pt x="138" y="815"/>
                    <a:pt x="137" y="815"/>
                  </a:cubicBezTo>
                  <a:cubicBezTo>
                    <a:pt x="135" y="815"/>
                    <a:pt x="136" y="813"/>
                    <a:pt x="137" y="811"/>
                  </a:cubicBezTo>
                  <a:cubicBezTo>
                    <a:pt x="137" y="809"/>
                    <a:pt x="138" y="806"/>
                    <a:pt x="138" y="804"/>
                  </a:cubicBezTo>
                  <a:cubicBezTo>
                    <a:pt x="138" y="804"/>
                    <a:pt x="138" y="803"/>
                    <a:pt x="138" y="803"/>
                  </a:cubicBezTo>
                  <a:cubicBezTo>
                    <a:pt x="139" y="802"/>
                    <a:pt x="137" y="799"/>
                    <a:pt x="137" y="797"/>
                  </a:cubicBezTo>
                  <a:cubicBezTo>
                    <a:pt x="138" y="796"/>
                    <a:pt x="138" y="792"/>
                    <a:pt x="135" y="790"/>
                  </a:cubicBezTo>
                  <a:cubicBezTo>
                    <a:pt x="133" y="788"/>
                    <a:pt x="133" y="782"/>
                    <a:pt x="132" y="780"/>
                  </a:cubicBezTo>
                  <a:cubicBezTo>
                    <a:pt x="132" y="777"/>
                    <a:pt x="131" y="775"/>
                    <a:pt x="130" y="774"/>
                  </a:cubicBezTo>
                  <a:cubicBezTo>
                    <a:pt x="129" y="774"/>
                    <a:pt x="128" y="772"/>
                    <a:pt x="127" y="772"/>
                  </a:cubicBezTo>
                  <a:cubicBezTo>
                    <a:pt x="127" y="772"/>
                    <a:pt x="127" y="772"/>
                    <a:pt x="127" y="772"/>
                  </a:cubicBezTo>
                  <a:cubicBezTo>
                    <a:pt x="127" y="774"/>
                    <a:pt x="124" y="775"/>
                    <a:pt x="123" y="776"/>
                  </a:cubicBezTo>
                  <a:cubicBezTo>
                    <a:pt x="122" y="777"/>
                    <a:pt x="121" y="777"/>
                    <a:pt x="120" y="777"/>
                  </a:cubicBezTo>
                  <a:cubicBezTo>
                    <a:pt x="119" y="777"/>
                    <a:pt x="118" y="777"/>
                    <a:pt x="117" y="777"/>
                  </a:cubicBezTo>
                  <a:cubicBezTo>
                    <a:pt x="115" y="776"/>
                    <a:pt x="114" y="775"/>
                    <a:pt x="115" y="774"/>
                  </a:cubicBezTo>
                  <a:cubicBezTo>
                    <a:pt x="116" y="772"/>
                    <a:pt x="117" y="769"/>
                    <a:pt x="116" y="766"/>
                  </a:cubicBezTo>
                  <a:cubicBezTo>
                    <a:pt x="114" y="763"/>
                    <a:pt x="112" y="758"/>
                    <a:pt x="109" y="756"/>
                  </a:cubicBezTo>
                  <a:cubicBezTo>
                    <a:pt x="107" y="755"/>
                    <a:pt x="105" y="753"/>
                    <a:pt x="104" y="751"/>
                  </a:cubicBezTo>
                  <a:cubicBezTo>
                    <a:pt x="103" y="750"/>
                    <a:pt x="103" y="750"/>
                    <a:pt x="103" y="749"/>
                  </a:cubicBezTo>
                  <a:cubicBezTo>
                    <a:pt x="103" y="747"/>
                    <a:pt x="101" y="743"/>
                    <a:pt x="100" y="742"/>
                  </a:cubicBezTo>
                  <a:cubicBezTo>
                    <a:pt x="100" y="742"/>
                    <a:pt x="99" y="742"/>
                    <a:pt x="99" y="742"/>
                  </a:cubicBezTo>
                  <a:cubicBezTo>
                    <a:pt x="98" y="742"/>
                    <a:pt x="97" y="743"/>
                    <a:pt x="96" y="744"/>
                  </a:cubicBezTo>
                  <a:cubicBezTo>
                    <a:pt x="96" y="745"/>
                    <a:pt x="95" y="746"/>
                    <a:pt x="94" y="746"/>
                  </a:cubicBezTo>
                  <a:cubicBezTo>
                    <a:pt x="93" y="746"/>
                    <a:pt x="93" y="746"/>
                    <a:pt x="92" y="746"/>
                  </a:cubicBezTo>
                  <a:cubicBezTo>
                    <a:pt x="92" y="746"/>
                    <a:pt x="92" y="746"/>
                    <a:pt x="92" y="746"/>
                  </a:cubicBezTo>
                  <a:cubicBezTo>
                    <a:pt x="91" y="746"/>
                    <a:pt x="90" y="746"/>
                    <a:pt x="88" y="746"/>
                  </a:cubicBezTo>
                  <a:cubicBezTo>
                    <a:pt x="88" y="746"/>
                    <a:pt x="88" y="746"/>
                    <a:pt x="88" y="746"/>
                  </a:cubicBezTo>
                  <a:cubicBezTo>
                    <a:pt x="88" y="746"/>
                    <a:pt x="87" y="746"/>
                    <a:pt x="87" y="746"/>
                  </a:cubicBezTo>
                  <a:cubicBezTo>
                    <a:pt x="87" y="746"/>
                    <a:pt x="86" y="746"/>
                    <a:pt x="85" y="746"/>
                  </a:cubicBezTo>
                  <a:cubicBezTo>
                    <a:pt x="82" y="746"/>
                    <a:pt x="78" y="747"/>
                    <a:pt x="77" y="748"/>
                  </a:cubicBezTo>
                  <a:cubicBezTo>
                    <a:pt x="77" y="750"/>
                    <a:pt x="78" y="751"/>
                    <a:pt x="76" y="753"/>
                  </a:cubicBezTo>
                  <a:cubicBezTo>
                    <a:pt x="74" y="755"/>
                    <a:pt x="69" y="755"/>
                    <a:pt x="67" y="757"/>
                  </a:cubicBezTo>
                  <a:cubicBezTo>
                    <a:pt x="66" y="759"/>
                    <a:pt x="60" y="763"/>
                    <a:pt x="59" y="764"/>
                  </a:cubicBezTo>
                  <a:cubicBezTo>
                    <a:pt x="57" y="765"/>
                    <a:pt x="52" y="767"/>
                    <a:pt x="50" y="769"/>
                  </a:cubicBezTo>
                  <a:cubicBezTo>
                    <a:pt x="49" y="771"/>
                    <a:pt x="46" y="772"/>
                    <a:pt x="45" y="772"/>
                  </a:cubicBezTo>
                  <a:cubicBezTo>
                    <a:pt x="43" y="772"/>
                    <a:pt x="44" y="774"/>
                    <a:pt x="43" y="775"/>
                  </a:cubicBezTo>
                  <a:cubicBezTo>
                    <a:pt x="42" y="777"/>
                    <a:pt x="42" y="779"/>
                    <a:pt x="43" y="781"/>
                  </a:cubicBezTo>
                  <a:cubicBezTo>
                    <a:pt x="43" y="783"/>
                    <a:pt x="43" y="787"/>
                    <a:pt x="42" y="789"/>
                  </a:cubicBezTo>
                  <a:cubicBezTo>
                    <a:pt x="40" y="790"/>
                    <a:pt x="40" y="793"/>
                    <a:pt x="40" y="794"/>
                  </a:cubicBezTo>
                  <a:cubicBezTo>
                    <a:pt x="40" y="796"/>
                    <a:pt x="40" y="798"/>
                    <a:pt x="39" y="798"/>
                  </a:cubicBezTo>
                  <a:cubicBezTo>
                    <a:pt x="37" y="798"/>
                    <a:pt x="37" y="799"/>
                    <a:pt x="37" y="801"/>
                  </a:cubicBezTo>
                  <a:cubicBezTo>
                    <a:pt x="36" y="802"/>
                    <a:pt x="32" y="803"/>
                    <a:pt x="32" y="805"/>
                  </a:cubicBezTo>
                  <a:cubicBezTo>
                    <a:pt x="31" y="806"/>
                    <a:pt x="29" y="807"/>
                    <a:pt x="27" y="807"/>
                  </a:cubicBezTo>
                  <a:cubicBezTo>
                    <a:pt x="27" y="807"/>
                    <a:pt x="27" y="807"/>
                    <a:pt x="26" y="807"/>
                  </a:cubicBezTo>
                  <a:cubicBezTo>
                    <a:pt x="25" y="806"/>
                    <a:pt x="21" y="802"/>
                    <a:pt x="21" y="798"/>
                  </a:cubicBezTo>
                  <a:cubicBezTo>
                    <a:pt x="21" y="795"/>
                    <a:pt x="17" y="790"/>
                    <a:pt x="15" y="788"/>
                  </a:cubicBezTo>
                  <a:cubicBezTo>
                    <a:pt x="14" y="787"/>
                    <a:pt x="12" y="780"/>
                    <a:pt x="10" y="776"/>
                  </a:cubicBezTo>
                  <a:cubicBezTo>
                    <a:pt x="7" y="772"/>
                    <a:pt x="5" y="766"/>
                    <a:pt x="4" y="763"/>
                  </a:cubicBezTo>
                  <a:cubicBezTo>
                    <a:pt x="4" y="760"/>
                    <a:pt x="2" y="757"/>
                    <a:pt x="2" y="754"/>
                  </a:cubicBezTo>
                  <a:cubicBezTo>
                    <a:pt x="1" y="752"/>
                    <a:pt x="0" y="748"/>
                    <a:pt x="0" y="746"/>
                  </a:cubicBezTo>
                  <a:cubicBezTo>
                    <a:pt x="1" y="745"/>
                    <a:pt x="1" y="743"/>
                    <a:pt x="0" y="742"/>
                  </a:cubicBezTo>
                  <a:cubicBezTo>
                    <a:pt x="0" y="742"/>
                    <a:pt x="0" y="742"/>
                    <a:pt x="0" y="742"/>
                  </a:cubicBezTo>
                  <a:cubicBezTo>
                    <a:pt x="0" y="1035"/>
                    <a:pt x="0" y="1035"/>
                    <a:pt x="0" y="1035"/>
                  </a:cubicBezTo>
                  <a:cubicBezTo>
                    <a:pt x="331" y="1035"/>
                    <a:pt x="331" y="1035"/>
                    <a:pt x="331" y="1035"/>
                  </a:cubicBezTo>
                  <a:cubicBezTo>
                    <a:pt x="331" y="1034"/>
                    <a:pt x="332" y="1034"/>
                    <a:pt x="330" y="1032"/>
                  </a:cubicBezTo>
                  <a:cubicBezTo>
                    <a:pt x="328" y="1029"/>
                    <a:pt x="324" y="1029"/>
                    <a:pt x="325" y="1027"/>
                  </a:cubicBezTo>
                  <a:cubicBezTo>
                    <a:pt x="326" y="1026"/>
                    <a:pt x="327" y="1025"/>
                    <a:pt x="325" y="1025"/>
                  </a:cubicBezTo>
                  <a:cubicBezTo>
                    <a:pt x="323" y="1024"/>
                    <a:pt x="324" y="1023"/>
                    <a:pt x="322" y="1023"/>
                  </a:cubicBezTo>
                  <a:cubicBezTo>
                    <a:pt x="320" y="1023"/>
                    <a:pt x="319" y="1022"/>
                    <a:pt x="316" y="1022"/>
                  </a:cubicBezTo>
                  <a:cubicBezTo>
                    <a:pt x="313" y="1022"/>
                    <a:pt x="312" y="1018"/>
                    <a:pt x="310" y="1018"/>
                  </a:cubicBezTo>
                  <a:cubicBezTo>
                    <a:pt x="310" y="1018"/>
                    <a:pt x="310" y="1018"/>
                    <a:pt x="310" y="1018"/>
                  </a:cubicBezTo>
                  <a:cubicBezTo>
                    <a:pt x="309" y="1018"/>
                    <a:pt x="309" y="1018"/>
                    <a:pt x="309" y="1018"/>
                  </a:cubicBezTo>
                  <a:cubicBezTo>
                    <a:pt x="308" y="1018"/>
                    <a:pt x="306" y="1018"/>
                    <a:pt x="305" y="1018"/>
                  </a:cubicBezTo>
                  <a:cubicBezTo>
                    <a:pt x="304" y="1018"/>
                    <a:pt x="302" y="1018"/>
                    <a:pt x="301" y="1018"/>
                  </a:cubicBezTo>
                  <a:cubicBezTo>
                    <a:pt x="300" y="1018"/>
                    <a:pt x="299" y="1018"/>
                    <a:pt x="298" y="1018"/>
                  </a:cubicBezTo>
                  <a:cubicBezTo>
                    <a:pt x="296" y="1019"/>
                    <a:pt x="293" y="1020"/>
                    <a:pt x="289" y="1020"/>
                  </a:cubicBezTo>
                  <a:cubicBezTo>
                    <a:pt x="288" y="1020"/>
                    <a:pt x="287" y="1020"/>
                    <a:pt x="287" y="1019"/>
                  </a:cubicBezTo>
                  <a:cubicBezTo>
                    <a:pt x="284" y="1019"/>
                    <a:pt x="283" y="1019"/>
                    <a:pt x="282" y="1019"/>
                  </a:cubicBezTo>
                  <a:cubicBezTo>
                    <a:pt x="281" y="1019"/>
                    <a:pt x="280" y="1019"/>
                    <a:pt x="279" y="1020"/>
                  </a:cubicBezTo>
                  <a:cubicBezTo>
                    <a:pt x="277" y="1021"/>
                    <a:pt x="272" y="1021"/>
                    <a:pt x="271" y="1022"/>
                  </a:cubicBezTo>
                  <a:cubicBezTo>
                    <a:pt x="271" y="1024"/>
                    <a:pt x="269" y="1025"/>
                    <a:pt x="265" y="1025"/>
                  </a:cubicBezTo>
                  <a:cubicBezTo>
                    <a:pt x="264" y="1025"/>
                    <a:pt x="263" y="1025"/>
                    <a:pt x="261" y="1024"/>
                  </a:cubicBezTo>
                  <a:cubicBezTo>
                    <a:pt x="257" y="1024"/>
                    <a:pt x="253" y="1023"/>
                    <a:pt x="250" y="1023"/>
                  </a:cubicBezTo>
                  <a:cubicBezTo>
                    <a:pt x="249" y="1023"/>
                    <a:pt x="248" y="1023"/>
                    <a:pt x="248" y="1024"/>
                  </a:cubicBezTo>
                  <a:cubicBezTo>
                    <a:pt x="246" y="1025"/>
                    <a:pt x="246" y="1025"/>
                    <a:pt x="245" y="1025"/>
                  </a:cubicBezTo>
                  <a:cubicBezTo>
                    <a:pt x="244" y="1025"/>
                    <a:pt x="244" y="1025"/>
                    <a:pt x="244" y="1025"/>
                  </a:cubicBezTo>
                  <a:cubicBezTo>
                    <a:pt x="244" y="1025"/>
                    <a:pt x="244" y="1025"/>
                    <a:pt x="243" y="1025"/>
                  </a:cubicBezTo>
                  <a:cubicBezTo>
                    <a:pt x="242" y="1025"/>
                    <a:pt x="241" y="1026"/>
                    <a:pt x="241" y="1026"/>
                  </a:cubicBezTo>
                  <a:cubicBezTo>
                    <a:pt x="240" y="1027"/>
                    <a:pt x="239" y="1027"/>
                    <a:pt x="238" y="1027"/>
                  </a:cubicBezTo>
                  <a:cubicBezTo>
                    <a:pt x="238" y="1027"/>
                    <a:pt x="238" y="1027"/>
                    <a:pt x="238" y="1027"/>
                  </a:cubicBezTo>
                  <a:cubicBezTo>
                    <a:pt x="236" y="1027"/>
                    <a:pt x="230" y="1027"/>
                    <a:pt x="228" y="1025"/>
                  </a:cubicBezTo>
                  <a:cubicBezTo>
                    <a:pt x="225" y="1024"/>
                    <a:pt x="226" y="1023"/>
                    <a:pt x="224" y="1022"/>
                  </a:cubicBezTo>
                  <a:cubicBezTo>
                    <a:pt x="222" y="1022"/>
                    <a:pt x="221" y="1019"/>
                    <a:pt x="223" y="1019"/>
                  </a:cubicBezTo>
                  <a:cubicBezTo>
                    <a:pt x="223" y="1019"/>
                    <a:pt x="223" y="1019"/>
                    <a:pt x="223" y="1019"/>
                  </a:cubicBezTo>
                  <a:cubicBezTo>
                    <a:pt x="223" y="1019"/>
                    <a:pt x="223" y="1019"/>
                    <a:pt x="223" y="1019"/>
                  </a:cubicBezTo>
                  <a:cubicBezTo>
                    <a:pt x="225" y="1019"/>
                    <a:pt x="226" y="1018"/>
                    <a:pt x="226" y="1016"/>
                  </a:cubicBezTo>
                  <a:cubicBezTo>
                    <a:pt x="226" y="1013"/>
                    <a:pt x="228" y="1011"/>
                    <a:pt x="228" y="1010"/>
                  </a:cubicBezTo>
                  <a:cubicBezTo>
                    <a:pt x="227" y="1010"/>
                    <a:pt x="223" y="1004"/>
                    <a:pt x="223" y="1000"/>
                  </a:cubicBezTo>
                  <a:cubicBezTo>
                    <a:pt x="224" y="997"/>
                    <a:pt x="219" y="994"/>
                    <a:pt x="219" y="992"/>
                  </a:cubicBezTo>
                  <a:cubicBezTo>
                    <a:pt x="219" y="989"/>
                    <a:pt x="213" y="982"/>
                    <a:pt x="214" y="981"/>
                  </a:cubicBezTo>
                  <a:cubicBezTo>
                    <a:pt x="214" y="981"/>
                    <a:pt x="214" y="981"/>
                    <a:pt x="214" y="981"/>
                  </a:cubicBezTo>
                  <a:cubicBezTo>
                    <a:pt x="215" y="981"/>
                    <a:pt x="215" y="982"/>
                    <a:pt x="216" y="982"/>
                  </a:cubicBezTo>
                  <a:cubicBezTo>
                    <a:pt x="216" y="983"/>
                    <a:pt x="217" y="984"/>
                    <a:pt x="217" y="984"/>
                  </a:cubicBezTo>
                  <a:cubicBezTo>
                    <a:pt x="218" y="984"/>
                    <a:pt x="218" y="984"/>
                    <a:pt x="218" y="984"/>
                  </a:cubicBezTo>
                  <a:cubicBezTo>
                    <a:pt x="218" y="983"/>
                    <a:pt x="216" y="981"/>
                    <a:pt x="216" y="981"/>
                  </a:cubicBezTo>
                  <a:cubicBezTo>
                    <a:pt x="216" y="981"/>
                    <a:pt x="216" y="981"/>
                    <a:pt x="216" y="981"/>
                  </a:cubicBezTo>
                  <a:cubicBezTo>
                    <a:pt x="217" y="981"/>
                    <a:pt x="217" y="981"/>
                    <a:pt x="218" y="982"/>
                  </a:cubicBezTo>
                  <a:cubicBezTo>
                    <a:pt x="218" y="983"/>
                    <a:pt x="219" y="983"/>
                    <a:pt x="219" y="983"/>
                  </a:cubicBezTo>
                  <a:cubicBezTo>
                    <a:pt x="219" y="983"/>
                    <a:pt x="219" y="983"/>
                    <a:pt x="219" y="983"/>
                  </a:cubicBezTo>
                  <a:cubicBezTo>
                    <a:pt x="220" y="982"/>
                    <a:pt x="219" y="980"/>
                    <a:pt x="217" y="977"/>
                  </a:cubicBezTo>
                  <a:cubicBezTo>
                    <a:pt x="214" y="974"/>
                    <a:pt x="216" y="972"/>
                    <a:pt x="218" y="970"/>
                  </a:cubicBezTo>
                  <a:cubicBezTo>
                    <a:pt x="220" y="968"/>
                    <a:pt x="217" y="967"/>
                    <a:pt x="218" y="965"/>
                  </a:cubicBezTo>
                  <a:cubicBezTo>
                    <a:pt x="218" y="963"/>
                    <a:pt x="220" y="962"/>
                    <a:pt x="220" y="962"/>
                  </a:cubicBezTo>
                  <a:cubicBezTo>
                    <a:pt x="220" y="962"/>
                    <a:pt x="221" y="962"/>
                    <a:pt x="221" y="962"/>
                  </a:cubicBezTo>
                  <a:cubicBezTo>
                    <a:pt x="220" y="963"/>
                    <a:pt x="220" y="965"/>
                    <a:pt x="221" y="965"/>
                  </a:cubicBezTo>
                  <a:cubicBezTo>
                    <a:pt x="221" y="965"/>
                    <a:pt x="221" y="965"/>
                    <a:pt x="221" y="965"/>
                  </a:cubicBezTo>
                  <a:cubicBezTo>
                    <a:pt x="222" y="965"/>
                    <a:pt x="222" y="962"/>
                    <a:pt x="224" y="962"/>
                  </a:cubicBezTo>
                  <a:cubicBezTo>
                    <a:pt x="224" y="962"/>
                    <a:pt x="224" y="962"/>
                    <a:pt x="224" y="962"/>
                  </a:cubicBezTo>
                  <a:cubicBezTo>
                    <a:pt x="224" y="962"/>
                    <a:pt x="224" y="962"/>
                    <a:pt x="224" y="962"/>
                  </a:cubicBezTo>
                  <a:cubicBezTo>
                    <a:pt x="226" y="962"/>
                    <a:pt x="229" y="961"/>
                    <a:pt x="231" y="960"/>
                  </a:cubicBezTo>
                  <a:cubicBezTo>
                    <a:pt x="232" y="959"/>
                    <a:pt x="234" y="958"/>
                    <a:pt x="235" y="958"/>
                  </a:cubicBezTo>
                  <a:cubicBezTo>
                    <a:pt x="236" y="958"/>
                    <a:pt x="237" y="959"/>
                    <a:pt x="237" y="959"/>
                  </a:cubicBezTo>
                  <a:cubicBezTo>
                    <a:pt x="237" y="959"/>
                    <a:pt x="237" y="960"/>
                    <a:pt x="238" y="960"/>
                  </a:cubicBezTo>
                  <a:cubicBezTo>
                    <a:pt x="239" y="960"/>
                    <a:pt x="241" y="958"/>
                    <a:pt x="242" y="958"/>
                  </a:cubicBezTo>
                  <a:cubicBezTo>
                    <a:pt x="243" y="957"/>
                    <a:pt x="244" y="957"/>
                    <a:pt x="244" y="957"/>
                  </a:cubicBezTo>
                  <a:cubicBezTo>
                    <a:pt x="244" y="957"/>
                    <a:pt x="245" y="957"/>
                    <a:pt x="245" y="957"/>
                  </a:cubicBezTo>
                  <a:cubicBezTo>
                    <a:pt x="245" y="957"/>
                    <a:pt x="245" y="957"/>
                    <a:pt x="245" y="957"/>
                  </a:cubicBezTo>
                  <a:cubicBezTo>
                    <a:pt x="246" y="957"/>
                    <a:pt x="247" y="957"/>
                    <a:pt x="247" y="957"/>
                  </a:cubicBezTo>
                  <a:cubicBezTo>
                    <a:pt x="248" y="957"/>
                    <a:pt x="248" y="957"/>
                    <a:pt x="249" y="957"/>
                  </a:cubicBezTo>
                  <a:cubicBezTo>
                    <a:pt x="250" y="957"/>
                    <a:pt x="250" y="957"/>
                    <a:pt x="251" y="957"/>
                  </a:cubicBezTo>
                  <a:cubicBezTo>
                    <a:pt x="252" y="957"/>
                    <a:pt x="252" y="957"/>
                    <a:pt x="253" y="957"/>
                  </a:cubicBezTo>
                  <a:cubicBezTo>
                    <a:pt x="255" y="957"/>
                    <a:pt x="256" y="957"/>
                    <a:pt x="257" y="956"/>
                  </a:cubicBezTo>
                  <a:cubicBezTo>
                    <a:pt x="259" y="954"/>
                    <a:pt x="264" y="951"/>
                    <a:pt x="265" y="950"/>
                  </a:cubicBezTo>
                  <a:cubicBezTo>
                    <a:pt x="266" y="950"/>
                    <a:pt x="263" y="947"/>
                    <a:pt x="265" y="945"/>
                  </a:cubicBezTo>
                  <a:cubicBezTo>
                    <a:pt x="266" y="944"/>
                    <a:pt x="268" y="943"/>
                    <a:pt x="269" y="943"/>
                  </a:cubicBezTo>
                  <a:cubicBezTo>
                    <a:pt x="269" y="943"/>
                    <a:pt x="269" y="944"/>
                    <a:pt x="269" y="944"/>
                  </a:cubicBezTo>
                  <a:cubicBezTo>
                    <a:pt x="269" y="945"/>
                    <a:pt x="270" y="948"/>
                    <a:pt x="271" y="948"/>
                  </a:cubicBezTo>
                  <a:cubicBezTo>
                    <a:pt x="271" y="948"/>
                    <a:pt x="271" y="948"/>
                    <a:pt x="271" y="948"/>
                  </a:cubicBezTo>
                  <a:cubicBezTo>
                    <a:pt x="272" y="947"/>
                    <a:pt x="273" y="947"/>
                    <a:pt x="273" y="946"/>
                  </a:cubicBezTo>
                  <a:cubicBezTo>
                    <a:pt x="272" y="944"/>
                    <a:pt x="271" y="942"/>
                    <a:pt x="272" y="942"/>
                  </a:cubicBezTo>
                  <a:cubicBezTo>
                    <a:pt x="272" y="942"/>
                    <a:pt x="272" y="942"/>
                    <a:pt x="272" y="942"/>
                  </a:cubicBezTo>
                  <a:cubicBezTo>
                    <a:pt x="273" y="942"/>
                    <a:pt x="274" y="942"/>
                    <a:pt x="274" y="943"/>
                  </a:cubicBezTo>
                  <a:cubicBezTo>
                    <a:pt x="275" y="943"/>
                    <a:pt x="275" y="943"/>
                    <a:pt x="276" y="943"/>
                  </a:cubicBezTo>
                  <a:cubicBezTo>
                    <a:pt x="276" y="943"/>
                    <a:pt x="276" y="943"/>
                    <a:pt x="276" y="943"/>
                  </a:cubicBezTo>
                  <a:cubicBezTo>
                    <a:pt x="276" y="941"/>
                    <a:pt x="276" y="939"/>
                    <a:pt x="277" y="939"/>
                  </a:cubicBezTo>
                  <a:cubicBezTo>
                    <a:pt x="277" y="939"/>
                    <a:pt x="277" y="939"/>
                    <a:pt x="277" y="939"/>
                  </a:cubicBezTo>
                  <a:cubicBezTo>
                    <a:pt x="277" y="939"/>
                    <a:pt x="277" y="939"/>
                    <a:pt x="277" y="939"/>
                  </a:cubicBezTo>
                  <a:cubicBezTo>
                    <a:pt x="278" y="939"/>
                    <a:pt x="278" y="938"/>
                    <a:pt x="279" y="938"/>
                  </a:cubicBezTo>
                  <a:cubicBezTo>
                    <a:pt x="279" y="938"/>
                    <a:pt x="279" y="937"/>
                    <a:pt x="280" y="937"/>
                  </a:cubicBezTo>
                  <a:cubicBezTo>
                    <a:pt x="280" y="937"/>
                    <a:pt x="280" y="937"/>
                    <a:pt x="280" y="937"/>
                  </a:cubicBezTo>
                  <a:cubicBezTo>
                    <a:pt x="280" y="937"/>
                    <a:pt x="280" y="937"/>
                    <a:pt x="280" y="937"/>
                  </a:cubicBezTo>
                  <a:cubicBezTo>
                    <a:pt x="280" y="937"/>
                    <a:pt x="280" y="937"/>
                    <a:pt x="280" y="936"/>
                  </a:cubicBezTo>
                  <a:cubicBezTo>
                    <a:pt x="280" y="936"/>
                    <a:pt x="280" y="936"/>
                    <a:pt x="281" y="936"/>
                  </a:cubicBezTo>
                  <a:cubicBezTo>
                    <a:pt x="281" y="936"/>
                    <a:pt x="281" y="936"/>
                    <a:pt x="281" y="936"/>
                  </a:cubicBezTo>
                  <a:cubicBezTo>
                    <a:pt x="282" y="936"/>
                    <a:pt x="283" y="936"/>
                    <a:pt x="284" y="936"/>
                  </a:cubicBezTo>
                  <a:cubicBezTo>
                    <a:pt x="285" y="936"/>
                    <a:pt x="285" y="936"/>
                    <a:pt x="285" y="936"/>
                  </a:cubicBezTo>
                  <a:cubicBezTo>
                    <a:pt x="284" y="935"/>
                    <a:pt x="285" y="934"/>
                    <a:pt x="286" y="934"/>
                  </a:cubicBezTo>
                  <a:cubicBezTo>
                    <a:pt x="286" y="934"/>
                    <a:pt x="286" y="934"/>
                    <a:pt x="286" y="934"/>
                  </a:cubicBezTo>
                  <a:cubicBezTo>
                    <a:pt x="286" y="934"/>
                    <a:pt x="286" y="934"/>
                    <a:pt x="287" y="934"/>
                  </a:cubicBezTo>
                  <a:cubicBezTo>
                    <a:pt x="287" y="934"/>
                    <a:pt x="288" y="934"/>
                    <a:pt x="288" y="934"/>
                  </a:cubicBezTo>
                  <a:cubicBezTo>
                    <a:pt x="288" y="933"/>
                    <a:pt x="289" y="933"/>
                    <a:pt x="289" y="933"/>
                  </a:cubicBezTo>
                  <a:cubicBezTo>
                    <a:pt x="289" y="933"/>
                    <a:pt x="289" y="933"/>
                    <a:pt x="289" y="933"/>
                  </a:cubicBezTo>
                  <a:cubicBezTo>
                    <a:pt x="291" y="933"/>
                    <a:pt x="293" y="935"/>
                    <a:pt x="294" y="936"/>
                  </a:cubicBezTo>
                  <a:cubicBezTo>
                    <a:pt x="294" y="937"/>
                    <a:pt x="297" y="937"/>
                    <a:pt x="297" y="939"/>
                  </a:cubicBezTo>
                  <a:cubicBezTo>
                    <a:pt x="296" y="940"/>
                    <a:pt x="297" y="941"/>
                    <a:pt x="298" y="941"/>
                  </a:cubicBezTo>
                  <a:cubicBezTo>
                    <a:pt x="298" y="941"/>
                    <a:pt x="298" y="940"/>
                    <a:pt x="298" y="940"/>
                  </a:cubicBezTo>
                  <a:cubicBezTo>
                    <a:pt x="298" y="939"/>
                    <a:pt x="299" y="939"/>
                    <a:pt x="299" y="939"/>
                  </a:cubicBezTo>
                  <a:cubicBezTo>
                    <a:pt x="300" y="939"/>
                    <a:pt x="301" y="939"/>
                    <a:pt x="302" y="940"/>
                  </a:cubicBezTo>
                  <a:cubicBezTo>
                    <a:pt x="303" y="941"/>
                    <a:pt x="304" y="941"/>
                    <a:pt x="304" y="941"/>
                  </a:cubicBezTo>
                  <a:cubicBezTo>
                    <a:pt x="305" y="941"/>
                    <a:pt x="305" y="941"/>
                    <a:pt x="304" y="940"/>
                  </a:cubicBezTo>
                  <a:cubicBezTo>
                    <a:pt x="302" y="938"/>
                    <a:pt x="303" y="937"/>
                    <a:pt x="304" y="936"/>
                  </a:cubicBezTo>
                  <a:cubicBezTo>
                    <a:pt x="306" y="935"/>
                    <a:pt x="305" y="934"/>
                    <a:pt x="306" y="933"/>
                  </a:cubicBezTo>
                  <a:cubicBezTo>
                    <a:pt x="308" y="932"/>
                    <a:pt x="308" y="930"/>
                    <a:pt x="310" y="930"/>
                  </a:cubicBezTo>
                  <a:cubicBezTo>
                    <a:pt x="310" y="930"/>
                    <a:pt x="310" y="930"/>
                    <a:pt x="310" y="930"/>
                  </a:cubicBezTo>
                  <a:cubicBezTo>
                    <a:pt x="310" y="930"/>
                    <a:pt x="310" y="930"/>
                    <a:pt x="310" y="930"/>
                  </a:cubicBezTo>
                  <a:cubicBezTo>
                    <a:pt x="311" y="930"/>
                    <a:pt x="311" y="929"/>
                    <a:pt x="311" y="929"/>
                  </a:cubicBezTo>
                  <a:cubicBezTo>
                    <a:pt x="311" y="929"/>
                    <a:pt x="311" y="928"/>
                    <a:pt x="311" y="928"/>
                  </a:cubicBezTo>
                  <a:cubicBezTo>
                    <a:pt x="311" y="928"/>
                    <a:pt x="311" y="928"/>
                    <a:pt x="312" y="928"/>
                  </a:cubicBezTo>
                  <a:cubicBezTo>
                    <a:pt x="312" y="929"/>
                    <a:pt x="314" y="929"/>
                    <a:pt x="316" y="929"/>
                  </a:cubicBezTo>
                  <a:cubicBezTo>
                    <a:pt x="318" y="929"/>
                    <a:pt x="321" y="928"/>
                    <a:pt x="320" y="927"/>
                  </a:cubicBezTo>
                  <a:cubicBezTo>
                    <a:pt x="318" y="926"/>
                    <a:pt x="316" y="924"/>
                    <a:pt x="318" y="924"/>
                  </a:cubicBezTo>
                  <a:cubicBezTo>
                    <a:pt x="318" y="924"/>
                    <a:pt x="318" y="924"/>
                    <a:pt x="318" y="924"/>
                  </a:cubicBezTo>
                  <a:cubicBezTo>
                    <a:pt x="319" y="924"/>
                    <a:pt x="320" y="927"/>
                    <a:pt x="322" y="927"/>
                  </a:cubicBezTo>
                  <a:cubicBezTo>
                    <a:pt x="325" y="928"/>
                    <a:pt x="331" y="930"/>
                    <a:pt x="333" y="931"/>
                  </a:cubicBezTo>
                  <a:cubicBezTo>
                    <a:pt x="333" y="932"/>
                    <a:pt x="333" y="932"/>
                    <a:pt x="334" y="932"/>
                  </a:cubicBezTo>
                  <a:cubicBezTo>
                    <a:pt x="335" y="932"/>
                    <a:pt x="336" y="930"/>
                    <a:pt x="336" y="930"/>
                  </a:cubicBezTo>
                  <a:cubicBezTo>
                    <a:pt x="336" y="930"/>
                    <a:pt x="336" y="930"/>
                    <a:pt x="336" y="930"/>
                  </a:cubicBezTo>
                  <a:cubicBezTo>
                    <a:pt x="337" y="930"/>
                    <a:pt x="337" y="931"/>
                    <a:pt x="337" y="932"/>
                  </a:cubicBezTo>
                  <a:cubicBezTo>
                    <a:pt x="338" y="932"/>
                    <a:pt x="338" y="933"/>
                    <a:pt x="338" y="933"/>
                  </a:cubicBezTo>
                  <a:cubicBezTo>
                    <a:pt x="338" y="933"/>
                    <a:pt x="338" y="933"/>
                    <a:pt x="338" y="933"/>
                  </a:cubicBezTo>
                  <a:cubicBezTo>
                    <a:pt x="339" y="933"/>
                    <a:pt x="339" y="931"/>
                    <a:pt x="340" y="931"/>
                  </a:cubicBezTo>
                  <a:cubicBezTo>
                    <a:pt x="340" y="931"/>
                    <a:pt x="340" y="931"/>
                    <a:pt x="340" y="932"/>
                  </a:cubicBezTo>
                  <a:cubicBezTo>
                    <a:pt x="342" y="932"/>
                    <a:pt x="343" y="933"/>
                    <a:pt x="341" y="934"/>
                  </a:cubicBezTo>
                  <a:cubicBezTo>
                    <a:pt x="340" y="934"/>
                    <a:pt x="342" y="936"/>
                    <a:pt x="340" y="937"/>
                  </a:cubicBezTo>
                  <a:cubicBezTo>
                    <a:pt x="337" y="937"/>
                    <a:pt x="335" y="937"/>
                    <a:pt x="336" y="938"/>
                  </a:cubicBezTo>
                  <a:cubicBezTo>
                    <a:pt x="337" y="940"/>
                    <a:pt x="338" y="941"/>
                    <a:pt x="336" y="942"/>
                  </a:cubicBezTo>
                  <a:cubicBezTo>
                    <a:pt x="334" y="943"/>
                    <a:pt x="334" y="943"/>
                    <a:pt x="335" y="944"/>
                  </a:cubicBezTo>
                  <a:cubicBezTo>
                    <a:pt x="337" y="945"/>
                    <a:pt x="338" y="946"/>
                    <a:pt x="339" y="948"/>
                  </a:cubicBezTo>
                  <a:cubicBezTo>
                    <a:pt x="340" y="950"/>
                    <a:pt x="342" y="948"/>
                    <a:pt x="344" y="950"/>
                  </a:cubicBezTo>
                  <a:cubicBezTo>
                    <a:pt x="347" y="952"/>
                    <a:pt x="347" y="954"/>
                    <a:pt x="349" y="954"/>
                  </a:cubicBezTo>
                  <a:cubicBezTo>
                    <a:pt x="351" y="954"/>
                    <a:pt x="354" y="955"/>
                    <a:pt x="354" y="957"/>
                  </a:cubicBezTo>
                  <a:cubicBezTo>
                    <a:pt x="354" y="958"/>
                    <a:pt x="356" y="960"/>
                    <a:pt x="359" y="960"/>
                  </a:cubicBezTo>
                  <a:cubicBezTo>
                    <a:pt x="359" y="960"/>
                    <a:pt x="360" y="960"/>
                    <a:pt x="360" y="960"/>
                  </a:cubicBezTo>
                  <a:cubicBezTo>
                    <a:pt x="363" y="959"/>
                    <a:pt x="363" y="957"/>
                    <a:pt x="364" y="955"/>
                  </a:cubicBezTo>
                  <a:cubicBezTo>
                    <a:pt x="366" y="954"/>
                    <a:pt x="366" y="951"/>
                    <a:pt x="366" y="949"/>
                  </a:cubicBezTo>
                  <a:cubicBezTo>
                    <a:pt x="366" y="946"/>
                    <a:pt x="365" y="942"/>
                    <a:pt x="366" y="941"/>
                  </a:cubicBezTo>
                  <a:cubicBezTo>
                    <a:pt x="368" y="940"/>
                    <a:pt x="366" y="937"/>
                    <a:pt x="367" y="936"/>
                  </a:cubicBezTo>
                  <a:cubicBezTo>
                    <a:pt x="368" y="935"/>
                    <a:pt x="368" y="934"/>
                    <a:pt x="368" y="933"/>
                  </a:cubicBezTo>
                  <a:cubicBezTo>
                    <a:pt x="368" y="931"/>
                    <a:pt x="370" y="930"/>
                    <a:pt x="371" y="930"/>
                  </a:cubicBezTo>
                  <a:cubicBezTo>
                    <a:pt x="371" y="930"/>
                    <a:pt x="372" y="930"/>
                    <a:pt x="372" y="930"/>
                  </a:cubicBezTo>
                  <a:cubicBezTo>
                    <a:pt x="372" y="930"/>
                    <a:pt x="373" y="934"/>
                    <a:pt x="374" y="936"/>
                  </a:cubicBezTo>
                  <a:cubicBezTo>
                    <a:pt x="376" y="937"/>
                    <a:pt x="377" y="941"/>
                    <a:pt x="377" y="943"/>
                  </a:cubicBezTo>
                  <a:cubicBezTo>
                    <a:pt x="376" y="945"/>
                    <a:pt x="376" y="947"/>
                    <a:pt x="378" y="948"/>
                  </a:cubicBezTo>
                  <a:cubicBezTo>
                    <a:pt x="378" y="948"/>
                    <a:pt x="378" y="948"/>
                    <a:pt x="378" y="948"/>
                  </a:cubicBezTo>
                  <a:cubicBezTo>
                    <a:pt x="379" y="948"/>
                    <a:pt x="379" y="948"/>
                    <a:pt x="380" y="947"/>
                  </a:cubicBezTo>
                  <a:cubicBezTo>
                    <a:pt x="380" y="947"/>
                    <a:pt x="381" y="947"/>
                    <a:pt x="381" y="947"/>
                  </a:cubicBezTo>
                  <a:cubicBezTo>
                    <a:pt x="382" y="947"/>
                    <a:pt x="382" y="948"/>
                    <a:pt x="382" y="948"/>
                  </a:cubicBezTo>
                  <a:cubicBezTo>
                    <a:pt x="382" y="949"/>
                    <a:pt x="386" y="950"/>
                    <a:pt x="385" y="952"/>
                  </a:cubicBezTo>
                  <a:cubicBezTo>
                    <a:pt x="385" y="954"/>
                    <a:pt x="386" y="956"/>
                    <a:pt x="386" y="957"/>
                  </a:cubicBezTo>
                  <a:cubicBezTo>
                    <a:pt x="386" y="959"/>
                    <a:pt x="389" y="960"/>
                    <a:pt x="389" y="963"/>
                  </a:cubicBezTo>
                  <a:cubicBezTo>
                    <a:pt x="389" y="965"/>
                    <a:pt x="389" y="967"/>
                    <a:pt x="390" y="968"/>
                  </a:cubicBezTo>
                  <a:cubicBezTo>
                    <a:pt x="391" y="969"/>
                    <a:pt x="389" y="971"/>
                    <a:pt x="392" y="971"/>
                  </a:cubicBezTo>
                  <a:cubicBezTo>
                    <a:pt x="394" y="972"/>
                    <a:pt x="403" y="978"/>
                    <a:pt x="403" y="979"/>
                  </a:cubicBezTo>
                  <a:cubicBezTo>
                    <a:pt x="403" y="980"/>
                    <a:pt x="403" y="981"/>
                    <a:pt x="405" y="982"/>
                  </a:cubicBezTo>
                  <a:cubicBezTo>
                    <a:pt x="407" y="984"/>
                    <a:pt x="407" y="985"/>
                    <a:pt x="407" y="986"/>
                  </a:cubicBezTo>
                  <a:cubicBezTo>
                    <a:pt x="407" y="987"/>
                    <a:pt x="407" y="989"/>
                    <a:pt x="408" y="989"/>
                  </a:cubicBezTo>
                  <a:cubicBezTo>
                    <a:pt x="408" y="989"/>
                    <a:pt x="408" y="989"/>
                    <a:pt x="408" y="989"/>
                  </a:cubicBezTo>
                  <a:cubicBezTo>
                    <a:pt x="409" y="989"/>
                    <a:pt x="409" y="989"/>
                    <a:pt x="410" y="989"/>
                  </a:cubicBezTo>
                  <a:cubicBezTo>
                    <a:pt x="410" y="989"/>
                    <a:pt x="411" y="989"/>
                    <a:pt x="411" y="989"/>
                  </a:cubicBezTo>
                  <a:cubicBezTo>
                    <a:pt x="411" y="990"/>
                    <a:pt x="412" y="990"/>
                    <a:pt x="412" y="990"/>
                  </a:cubicBezTo>
                  <a:cubicBezTo>
                    <a:pt x="412" y="990"/>
                    <a:pt x="412" y="990"/>
                    <a:pt x="412" y="990"/>
                  </a:cubicBezTo>
                  <a:cubicBezTo>
                    <a:pt x="412" y="990"/>
                    <a:pt x="412" y="990"/>
                    <a:pt x="412" y="990"/>
                  </a:cubicBezTo>
                  <a:cubicBezTo>
                    <a:pt x="413" y="990"/>
                    <a:pt x="413" y="990"/>
                    <a:pt x="413" y="991"/>
                  </a:cubicBezTo>
                  <a:cubicBezTo>
                    <a:pt x="413" y="993"/>
                    <a:pt x="413" y="996"/>
                    <a:pt x="415" y="996"/>
                  </a:cubicBezTo>
                  <a:cubicBezTo>
                    <a:pt x="415" y="996"/>
                    <a:pt x="415" y="996"/>
                    <a:pt x="415" y="996"/>
                  </a:cubicBezTo>
                  <a:cubicBezTo>
                    <a:pt x="415" y="996"/>
                    <a:pt x="415" y="996"/>
                    <a:pt x="415" y="996"/>
                  </a:cubicBezTo>
                  <a:cubicBezTo>
                    <a:pt x="416" y="996"/>
                    <a:pt x="416" y="996"/>
                    <a:pt x="416" y="997"/>
                  </a:cubicBezTo>
                  <a:cubicBezTo>
                    <a:pt x="416" y="998"/>
                    <a:pt x="416" y="998"/>
                    <a:pt x="417" y="998"/>
                  </a:cubicBezTo>
                  <a:cubicBezTo>
                    <a:pt x="417" y="998"/>
                    <a:pt x="417" y="998"/>
                    <a:pt x="417" y="998"/>
                  </a:cubicBezTo>
                  <a:cubicBezTo>
                    <a:pt x="417" y="998"/>
                    <a:pt x="418" y="998"/>
                    <a:pt x="418" y="998"/>
                  </a:cubicBezTo>
                  <a:cubicBezTo>
                    <a:pt x="419" y="998"/>
                    <a:pt x="421" y="1001"/>
                    <a:pt x="421" y="1002"/>
                  </a:cubicBezTo>
                  <a:cubicBezTo>
                    <a:pt x="422" y="1003"/>
                    <a:pt x="423" y="1006"/>
                    <a:pt x="424" y="1006"/>
                  </a:cubicBezTo>
                  <a:cubicBezTo>
                    <a:pt x="424" y="1006"/>
                    <a:pt x="425" y="1006"/>
                    <a:pt x="425" y="1006"/>
                  </a:cubicBezTo>
                  <a:cubicBezTo>
                    <a:pt x="425" y="1006"/>
                    <a:pt x="426" y="1005"/>
                    <a:pt x="426" y="1005"/>
                  </a:cubicBezTo>
                  <a:cubicBezTo>
                    <a:pt x="426" y="1005"/>
                    <a:pt x="426" y="1006"/>
                    <a:pt x="426" y="1007"/>
                  </a:cubicBezTo>
                  <a:cubicBezTo>
                    <a:pt x="425" y="1009"/>
                    <a:pt x="425" y="1014"/>
                    <a:pt x="426" y="1014"/>
                  </a:cubicBezTo>
                  <a:cubicBezTo>
                    <a:pt x="426" y="1014"/>
                    <a:pt x="426" y="1014"/>
                    <a:pt x="426" y="1014"/>
                  </a:cubicBezTo>
                  <a:cubicBezTo>
                    <a:pt x="426" y="1014"/>
                    <a:pt x="426" y="1014"/>
                    <a:pt x="426" y="1014"/>
                  </a:cubicBezTo>
                  <a:cubicBezTo>
                    <a:pt x="427" y="1014"/>
                    <a:pt x="428" y="1017"/>
                    <a:pt x="427" y="1018"/>
                  </a:cubicBezTo>
                  <a:cubicBezTo>
                    <a:pt x="427" y="1018"/>
                    <a:pt x="429" y="1020"/>
                    <a:pt x="427" y="1022"/>
                  </a:cubicBezTo>
                  <a:cubicBezTo>
                    <a:pt x="426" y="1023"/>
                    <a:pt x="426" y="1025"/>
                    <a:pt x="427" y="1026"/>
                  </a:cubicBezTo>
                  <a:cubicBezTo>
                    <a:pt x="427" y="1027"/>
                    <a:pt x="425" y="1029"/>
                    <a:pt x="425" y="1031"/>
                  </a:cubicBezTo>
                  <a:cubicBezTo>
                    <a:pt x="425" y="1033"/>
                    <a:pt x="424" y="1034"/>
                    <a:pt x="423" y="1035"/>
                  </a:cubicBezTo>
                  <a:cubicBezTo>
                    <a:pt x="486" y="1035"/>
                    <a:pt x="486" y="1035"/>
                    <a:pt x="486" y="1035"/>
                  </a:cubicBezTo>
                  <a:cubicBezTo>
                    <a:pt x="486" y="1035"/>
                    <a:pt x="486" y="1034"/>
                    <a:pt x="487" y="1034"/>
                  </a:cubicBezTo>
                  <a:cubicBezTo>
                    <a:pt x="487" y="1034"/>
                    <a:pt x="487" y="1034"/>
                    <a:pt x="487" y="1034"/>
                  </a:cubicBezTo>
                  <a:cubicBezTo>
                    <a:pt x="488" y="1034"/>
                    <a:pt x="489" y="1035"/>
                    <a:pt x="490" y="1035"/>
                  </a:cubicBezTo>
                  <a:cubicBezTo>
                    <a:pt x="680" y="1035"/>
                    <a:pt x="680" y="1035"/>
                    <a:pt x="680" y="1035"/>
                  </a:cubicBezTo>
                  <a:cubicBezTo>
                    <a:pt x="680" y="0"/>
                    <a:pt x="680" y="0"/>
                    <a:pt x="680" y="0"/>
                  </a:cubicBezTo>
                </a:path>
              </a:pathLst>
            </a:custGeom>
            <a:solidFill>
              <a:srgbClr val="F5E9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2"/>
            <p:cNvSpPr>
              <a:spLocks noEditPoints="1"/>
            </p:cNvSpPr>
            <p:nvPr/>
          </p:nvSpPr>
          <p:spPr bwMode="auto">
            <a:xfrm>
              <a:off x="240" y="2006"/>
              <a:ext cx="3357" cy="3926"/>
            </a:xfrm>
            <a:custGeom>
              <a:avLst/>
              <a:gdLst>
                <a:gd name="T0" fmla="*/ 665 w 1708"/>
                <a:gd name="T1" fmla="*/ 1008 h 2068"/>
                <a:gd name="T2" fmla="*/ 1366 w 1708"/>
                <a:gd name="T3" fmla="*/ 460 h 2068"/>
                <a:gd name="T4" fmla="*/ 274 w 1708"/>
                <a:gd name="T5" fmla="*/ 627 h 2068"/>
                <a:gd name="T6" fmla="*/ 548 w 1708"/>
                <a:gd name="T7" fmla="*/ 526 h 2068"/>
                <a:gd name="T8" fmla="*/ 354 w 1708"/>
                <a:gd name="T9" fmla="*/ 458 h 2068"/>
                <a:gd name="T10" fmla="*/ 443 w 1708"/>
                <a:gd name="T11" fmla="*/ 479 h 2068"/>
                <a:gd name="T12" fmla="*/ 355 w 1708"/>
                <a:gd name="T13" fmla="*/ 478 h 2068"/>
                <a:gd name="T14" fmla="*/ 465 w 1708"/>
                <a:gd name="T15" fmla="*/ 442 h 2068"/>
                <a:gd name="T16" fmla="*/ 435 w 1708"/>
                <a:gd name="T17" fmla="*/ 437 h 2068"/>
                <a:gd name="T18" fmla="*/ 617 w 1708"/>
                <a:gd name="T19" fmla="*/ 454 h 2068"/>
                <a:gd name="T20" fmla="*/ 624 w 1708"/>
                <a:gd name="T21" fmla="*/ 495 h 2068"/>
                <a:gd name="T22" fmla="*/ 591 w 1708"/>
                <a:gd name="T23" fmla="*/ 476 h 2068"/>
                <a:gd name="T24" fmla="*/ 509 w 1708"/>
                <a:gd name="T25" fmla="*/ 459 h 2068"/>
                <a:gd name="T26" fmla="*/ 421 w 1708"/>
                <a:gd name="T27" fmla="*/ 440 h 2068"/>
                <a:gd name="T28" fmla="*/ 396 w 1708"/>
                <a:gd name="T29" fmla="*/ 437 h 2068"/>
                <a:gd name="T30" fmla="*/ 338 w 1708"/>
                <a:gd name="T31" fmla="*/ 443 h 2068"/>
                <a:gd name="T32" fmla="*/ 384 w 1708"/>
                <a:gd name="T33" fmla="*/ 422 h 2068"/>
                <a:gd name="T34" fmla="*/ 542 w 1708"/>
                <a:gd name="T35" fmla="*/ 426 h 2068"/>
                <a:gd name="T36" fmla="*/ 505 w 1708"/>
                <a:gd name="T37" fmla="*/ 410 h 2068"/>
                <a:gd name="T38" fmla="*/ 435 w 1708"/>
                <a:gd name="T39" fmla="*/ 404 h 2068"/>
                <a:gd name="T40" fmla="*/ 500 w 1708"/>
                <a:gd name="T41" fmla="*/ 391 h 2068"/>
                <a:gd name="T42" fmla="*/ 635 w 1708"/>
                <a:gd name="T43" fmla="*/ 357 h 2068"/>
                <a:gd name="T44" fmla="*/ 551 w 1708"/>
                <a:gd name="T45" fmla="*/ 411 h 2068"/>
                <a:gd name="T46" fmla="*/ 553 w 1708"/>
                <a:gd name="T47" fmla="*/ 375 h 2068"/>
                <a:gd name="T48" fmla="*/ 565 w 1708"/>
                <a:gd name="T49" fmla="*/ 353 h 2068"/>
                <a:gd name="T50" fmla="*/ 584 w 1708"/>
                <a:gd name="T51" fmla="*/ 967 h 2068"/>
                <a:gd name="T52" fmla="*/ 536 w 1708"/>
                <a:gd name="T53" fmla="*/ 848 h 2068"/>
                <a:gd name="T54" fmla="*/ 490 w 1708"/>
                <a:gd name="T55" fmla="*/ 798 h 2068"/>
                <a:gd name="T56" fmla="*/ 364 w 1708"/>
                <a:gd name="T57" fmla="*/ 739 h 2068"/>
                <a:gd name="T58" fmla="*/ 351 w 1708"/>
                <a:gd name="T59" fmla="*/ 746 h 2068"/>
                <a:gd name="T60" fmla="*/ 303 w 1708"/>
                <a:gd name="T61" fmla="*/ 642 h 2068"/>
                <a:gd name="T62" fmla="*/ 314 w 1708"/>
                <a:gd name="T63" fmla="*/ 635 h 2068"/>
                <a:gd name="T64" fmla="*/ 279 w 1708"/>
                <a:gd name="T65" fmla="*/ 611 h 2068"/>
                <a:gd name="T66" fmla="*/ 263 w 1708"/>
                <a:gd name="T67" fmla="*/ 605 h 2068"/>
                <a:gd name="T68" fmla="*/ 246 w 1708"/>
                <a:gd name="T69" fmla="*/ 591 h 2068"/>
                <a:gd name="T70" fmla="*/ 181 w 1708"/>
                <a:gd name="T71" fmla="*/ 603 h 2068"/>
                <a:gd name="T72" fmla="*/ 132 w 1708"/>
                <a:gd name="T73" fmla="*/ 639 h 2068"/>
                <a:gd name="T74" fmla="*/ 124 w 1708"/>
                <a:gd name="T75" fmla="*/ 590 h 2068"/>
                <a:gd name="T76" fmla="*/ 143 w 1708"/>
                <a:gd name="T77" fmla="*/ 562 h 2068"/>
                <a:gd name="T78" fmla="*/ 185 w 1708"/>
                <a:gd name="T79" fmla="*/ 521 h 2068"/>
                <a:gd name="T80" fmla="*/ 288 w 1708"/>
                <a:gd name="T81" fmla="*/ 506 h 2068"/>
                <a:gd name="T82" fmla="*/ 366 w 1708"/>
                <a:gd name="T83" fmla="*/ 497 h 2068"/>
                <a:gd name="T84" fmla="*/ 423 w 1708"/>
                <a:gd name="T85" fmla="*/ 494 h 2068"/>
                <a:gd name="T86" fmla="*/ 468 w 1708"/>
                <a:gd name="T87" fmla="*/ 484 h 2068"/>
                <a:gd name="T88" fmla="*/ 478 w 1708"/>
                <a:gd name="T89" fmla="*/ 444 h 2068"/>
                <a:gd name="T90" fmla="*/ 499 w 1708"/>
                <a:gd name="T91" fmla="*/ 474 h 2068"/>
                <a:gd name="T92" fmla="*/ 543 w 1708"/>
                <a:gd name="T93" fmla="*/ 471 h 2068"/>
                <a:gd name="T94" fmla="*/ 499 w 1708"/>
                <a:gd name="T95" fmla="*/ 514 h 2068"/>
                <a:gd name="T96" fmla="*/ 507 w 1708"/>
                <a:gd name="T97" fmla="*/ 568 h 2068"/>
                <a:gd name="T98" fmla="*/ 560 w 1708"/>
                <a:gd name="T99" fmla="*/ 525 h 2068"/>
                <a:gd name="T100" fmla="*/ 608 w 1708"/>
                <a:gd name="T101" fmla="*/ 539 h 2068"/>
                <a:gd name="T102" fmla="*/ 659 w 1708"/>
                <a:gd name="T103" fmla="*/ 558 h 2068"/>
                <a:gd name="T104" fmla="*/ 625 w 1708"/>
                <a:gd name="T105" fmla="*/ 598 h 2068"/>
                <a:gd name="T106" fmla="*/ 601 w 1708"/>
                <a:gd name="T107" fmla="*/ 626 h 2068"/>
                <a:gd name="T108" fmla="*/ 555 w 1708"/>
                <a:gd name="T109" fmla="*/ 673 h 2068"/>
                <a:gd name="T110" fmla="*/ 490 w 1708"/>
                <a:gd name="T111" fmla="*/ 714 h 2068"/>
                <a:gd name="T112" fmla="*/ 438 w 1708"/>
                <a:gd name="T113" fmla="*/ 743 h 2068"/>
                <a:gd name="T114" fmla="*/ 491 w 1708"/>
                <a:gd name="T115" fmla="*/ 786 h 2068"/>
                <a:gd name="T116" fmla="*/ 578 w 1708"/>
                <a:gd name="T117" fmla="*/ 809 h 2068"/>
                <a:gd name="T118" fmla="*/ 665 w 1708"/>
                <a:gd name="T119" fmla="*/ 817 h 2068"/>
                <a:gd name="T120" fmla="*/ 675 w 1708"/>
                <a:gd name="T121" fmla="*/ 408 h 2068"/>
                <a:gd name="T122" fmla="*/ 641 w 1708"/>
                <a:gd name="T123" fmla="*/ 378 h 20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8" h="2068">
                  <a:moveTo>
                    <a:pt x="1361" y="1035"/>
                  </a:moveTo>
                  <a:cubicBezTo>
                    <a:pt x="679" y="1035"/>
                    <a:pt x="679" y="1035"/>
                    <a:pt x="679" y="1035"/>
                  </a:cubicBezTo>
                  <a:cubicBezTo>
                    <a:pt x="679" y="2068"/>
                    <a:pt x="679" y="2068"/>
                    <a:pt x="679" y="2068"/>
                  </a:cubicBezTo>
                  <a:cubicBezTo>
                    <a:pt x="1361" y="2068"/>
                    <a:pt x="1361" y="2068"/>
                    <a:pt x="1361" y="2068"/>
                  </a:cubicBezTo>
                  <a:cubicBezTo>
                    <a:pt x="1361" y="1035"/>
                    <a:pt x="1361" y="1035"/>
                    <a:pt x="1361" y="1035"/>
                  </a:cubicBezTo>
                  <a:moveTo>
                    <a:pt x="1705" y="1030"/>
                  </a:moveTo>
                  <a:cubicBezTo>
                    <a:pt x="1704" y="1030"/>
                    <a:pt x="1702" y="1031"/>
                    <a:pt x="1702" y="1033"/>
                  </a:cubicBezTo>
                  <a:cubicBezTo>
                    <a:pt x="1701" y="1035"/>
                    <a:pt x="1699" y="1034"/>
                    <a:pt x="1697" y="1035"/>
                  </a:cubicBezTo>
                  <a:cubicBezTo>
                    <a:pt x="1704" y="1035"/>
                    <a:pt x="1704" y="1035"/>
                    <a:pt x="1704" y="1035"/>
                  </a:cubicBezTo>
                  <a:cubicBezTo>
                    <a:pt x="1705" y="1032"/>
                    <a:pt x="1708" y="1031"/>
                    <a:pt x="1706" y="1030"/>
                  </a:cubicBezTo>
                  <a:cubicBezTo>
                    <a:pt x="1706" y="1030"/>
                    <a:pt x="1706" y="1030"/>
                    <a:pt x="1705" y="1030"/>
                  </a:cubicBezTo>
                  <a:moveTo>
                    <a:pt x="655" y="1005"/>
                  </a:moveTo>
                  <a:cubicBezTo>
                    <a:pt x="656" y="1005"/>
                    <a:pt x="655" y="1006"/>
                    <a:pt x="655" y="1006"/>
                  </a:cubicBezTo>
                  <a:cubicBezTo>
                    <a:pt x="655" y="1006"/>
                    <a:pt x="655" y="1006"/>
                    <a:pt x="654" y="1006"/>
                  </a:cubicBezTo>
                  <a:cubicBezTo>
                    <a:pt x="654" y="1006"/>
                    <a:pt x="654" y="1006"/>
                    <a:pt x="653" y="1007"/>
                  </a:cubicBezTo>
                  <a:cubicBezTo>
                    <a:pt x="651" y="1008"/>
                    <a:pt x="655" y="1009"/>
                    <a:pt x="657" y="1009"/>
                  </a:cubicBezTo>
                  <a:cubicBezTo>
                    <a:pt x="660" y="1009"/>
                    <a:pt x="662" y="1010"/>
                    <a:pt x="660" y="1012"/>
                  </a:cubicBezTo>
                  <a:cubicBezTo>
                    <a:pt x="659" y="1013"/>
                    <a:pt x="659" y="1015"/>
                    <a:pt x="662" y="1015"/>
                  </a:cubicBezTo>
                  <a:cubicBezTo>
                    <a:pt x="664" y="1016"/>
                    <a:pt x="665" y="1017"/>
                    <a:pt x="664" y="1018"/>
                  </a:cubicBezTo>
                  <a:cubicBezTo>
                    <a:pt x="663" y="1019"/>
                    <a:pt x="660" y="1023"/>
                    <a:pt x="659" y="1024"/>
                  </a:cubicBezTo>
                  <a:cubicBezTo>
                    <a:pt x="659" y="1025"/>
                    <a:pt x="655" y="1027"/>
                    <a:pt x="649" y="1029"/>
                  </a:cubicBezTo>
                  <a:cubicBezTo>
                    <a:pt x="644" y="1030"/>
                    <a:pt x="639" y="1030"/>
                    <a:pt x="636" y="1030"/>
                  </a:cubicBezTo>
                  <a:cubicBezTo>
                    <a:pt x="636" y="1030"/>
                    <a:pt x="635" y="1030"/>
                    <a:pt x="635" y="1030"/>
                  </a:cubicBezTo>
                  <a:cubicBezTo>
                    <a:pt x="635" y="1030"/>
                    <a:pt x="634" y="1030"/>
                    <a:pt x="634" y="1030"/>
                  </a:cubicBezTo>
                  <a:cubicBezTo>
                    <a:pt x="633" y="1030"/>
                    <a:pt x="632" y="1031"/>
                    <a:pt x="633" y="1032"/>
                  </a:cubicBezTo>
                  <a:cubicBezTo>
                    <a:pt x="634" y="1033"/>
                    <a:pt x="635" y="1034"/>
                    <a:pt x="633" y="1035"/>
                  </a:cubicBezTo>
                  <a:cubicBezTo>
                    <a:pt x="633" y="1035"/>
                    <a:pt x="633" y="1035"/>
                    <a:pt x="633" y="1035"/>
                  </a:cubicBezTo>
                  <a:cubicBezTo>
                    <a:pt x="679" y="1035"/>
                    <a:pt x="679" y="1035"/>
                    <a:pt x="679" y="1035"/>
                  </a:cubicBezTo>
                  <a:cubicBezTo>
                    <a:pt x="679" y="1005"/>
                    <a:pt x="679" y="1005"/>
                    <a:pt x="679" y="1005"/>
                  </a:cubicBezTo>
                  <a:cubicBezTo>
                    <a:pt x="679" y="1005"/>
                    <a:pt x="678" y="1006"/>
                    <a:pt x="677" y="1006"/>
                  </a:cubicBezTo>
                  <a:cubicBezTo>
                    <a:pt x="675" y="1008"/>
                    <a:pt x="673" y="1008"/>
                    <a:pt x="671" y="1008"/>
                  </a:cubicBezTo>
                  <a:cubicBezTo>
                    <a:pt x="670" y="1008"/>
                    <a:pt x="669" y="1008"/>
                    <a:pt x="669" y="1008"/>
                  </a:cubicBezTo>
                  <a:cubicBezTo>
                    <a:pt x="669" y="1008"/>
                    <a:pt x="669" y="1008"/>
                    <a:pt x="668" y="1008"/>
                  </a:cubicBezTo>
                  <a:cubicBezTo>
                    <a:pt x="668" y="1008"/>
                    <a:pt x="667" y="1008"/>
                    <a:pt x="667" y="1008"/>
                  </a:cubicBezTo>
                  <a:cubicBezTo>
                    <a:pt x="667" y="1008"/>
                    <a:pt x="666" y="1008"/>
                    <a:pt x="666" y="1008"/>
                  </a:cubicBezTo>
                  <a:cubicBezTo>
                    <a:pt x="666" y="1008"/>
                    <a:pt x="665" y="1008"/>
                    <a:pt x="665" y="1008"/>
                  </a:cubicBezTo>
                  <a:cubicBezTo>
                    <a:pt x="662" y="1007"/>
                    <a:pt x="661" y="1007"/>
                    <a:pt x="659" y="1007"/>
                  </a:cubicBezTo>
                  <a:cubicBezTo>
                    <a:pt x="658" y="1007"/>
                    <a:pt x="658" y="1007"/>
                    <a:pt x="657" y="1007"/>
                  </a:cubicBezTo>
                  <a:cubicBezTo>
                    <a:pt x="657" y="1007"/>
                    <a:pt x="657" y="1007"/>
                    <a:pt x="657" y="1007"/>
                  </a:cubicBezTo>
                  <a:cubicBezTo>
                    <a:pt x="656" y="1007"/>
                    <a:pt x="656" y="1007"/>
                    <a:pt x="655" y="1006"/>
                  </a:cubicBezTo>
                  <a:cubicBezTo>
                    <a:pt x="655" y="1006"/>
                    <a:pt x="656" y="1005"/>
                    <a:pt x="655" y="1005"/>
                  </a:cubicBezTo>
                  <a:moveTo>
                    <a:pt x="1638" y="911"/>
                  </a:moveTo>
                  <a:cubicBezTo>
                    <a:pt x="1638" y="911"/>
                    <a:pt x="1638" y="911"/>
                    <a:pt x="1638" y="911"/>
                  </a:cubicBezTo>
                  <a:cubicBezTo>
                    <a:pt x="1638" y="911"/>
                    <a:pt x="1638" y="911"/>
                    <a:pt x="1638" y="911"/>
                  </a:cubicBezTo>
                  <a:cubicBezTo>
                    <a:pt x="1638" y="911"/>
                    <a:pt x="1638" y="911"/>
                    <a:pt x="1638" y="911"/>
                  </a:cubicBezTo>
                  <a:cubicBezTo>
                    <a:pt x="1638" y="911"/>
                    <a:pt x="1638" y="911"/>
                    <a:pt x="1638" y="911"/>
                  </a:cubicBezTo>
                  <a:moveTo>
                    <a:pt x="1639" y="910"/>
                  </a:moveTo>
                  <a:cubicBezTo>
                    <a:pt x="1639" y="911"/>
                    <a:pt x="1638" y="911"/>
                    <a:pt x="1638" y="911"/>
                  </a:cubicBezTo>
                  <a:cubicBezTo>
                    <a:pt x="1638" y="911"/>
                    <a:pt x="1639" y="911"/>
                    <a:pt x="1639" y="910"/>
                  </a:cubicBezTo>
                  <a:moveTo>
                    <a:pt x="1639" y="910"/>
                  </a:moveTo>
                  <a:cubicBezTo>
                    <a:pt x="1639" y="910"/>
                    <a:pt x="1639" y="910"/>
                    <a:pt x="1639" y="910"/>
                  </a:cubicBezTo>
                  <a:cubicBezTo>
                    <a:pt x="1639" y="910"/>
                    <a:pt x="1639" y="910"/>
                    <a:pt x="1639" y="910"/>
                  </a:cubicBezTo>
                  <a:cubicBezTo>
                    <a:pt x="1639" y="910"/>
                    <a:pt x="1639" y="910"/>
                    <a:pt x="1639" y="910"/>
                  </a:cubicBezTo>
                  <a:moveTo>
                    <a:pt x="658" y="817"/>
                  </a:moveTo>
                  <a:cubicBezTo>
                    <a:pt x="658" y="818"/>
                    <a:pt x="658" y="818"/>
                    <a:pt x="658" y="819"/>
                  </a:cubicBezTo>
                  <a:cubicBezTo>
                    <a:pt x="658" y="818"/>
                    <a:pt x="658" y="818"/>
                    <a:pt x="658" y="817"/>
                  </a:cubicBezTo>
                  <a:moveTo>
                    <a:pt x="486" y="787"/>
                  </a:moveTo>
                  <a:cubicBezTo>
                    <a:pt x="486" y="787"/>
                    <a:pt x="485" y="788"/>
                    <a:pt x="484" y="789"/>
                  </a:cubicBezTo>
                  <a:cubicBezTo>
                    <a:pt x="485" y="788"/>
                    <a:pt x="486" y="787"/>
                    <a:pt x="486" y="787"/>
                  </a:cubicBezTo>
                  <a:moveTo>
                    <a:pt x="486" y="787"/>
                  </a:moveTo>
                  <a:cubicBezTo>
                    <a:pt x="486" y="787"/>
                    <a:pt x="486" y="787"/>
                    <a:pt x="486" y="787"/>
                  </a:cubicBezTo>
                  <a:cubicBezTo>
                    <a:pt x="486" y="787"/>
                    <a:pt x="486" y="787"/>
                    <a:pt x="486" y="787"/>
                  </a:cubicBezTo>
                  <a:cubicBezTo>
                    <a:pt x="486" y="787"/>
                    <a:pt x="486" y="787"/>
                    <a:pt x="486" y="787"/>
                  </a:cubicBezTo>
                  <a:moveTo>
                    <a:pt x="438" y="743"/>
                  </a:moveTo>
                  <a:cubicBezTo>
                    <a:pt x="438" y="743"/>
                    <a:pt x="438" y="743"/>
                    <a:pt x="438" y="743"/>
                  </a:cubicBezTo>
                  <a:cubicBezTo>
                    <a:pt x="438" y="743"/>
                    <a:pt x="438" y="743"/>
                    <a:pt x="438" y="743"/>
                  </a:cubicBezTo>
                  <a:moveTo>
                    <a:pt x="1363" y="458"/>
                  </a:moveTo>
                  <a:cubicBezTo>
                    <a:pt x="1363" y="458"/>
                    <a:pt x="1363" y="458"/>
                    <a:pt x="1363" y="458"/>
                  </a:cubicBezTo>
                  <a:cubicBezTo>
                    <a:pt x="1362" y="458"/>
                    <a:pt x="1362" y="458"/>
                    <a:pt x="1361" y="458"/>
                  </a:cubicBezTo>
                  <a:cubicBezTo>
                    <a:pt x="1361" y="460"/>
                    <a:pt x="1361" y="460"/>
                    <a:pt x="1361" y="460"/>
                  </a:cubicBezTo>
                  <a:cubicBezTo>
                    <a:pt x="1363" y="460"/>
                    <a:pt x="1365" y="460"/>
                    <a:pt x="1366" y="460"/>
                  </a:cubicBezTo>
                  <a:cubicBezTo>
                    <a:pt x="1366" y="460"/>
                    <a:pt x="1366" y="460"/>
                    <a:pt x="1366" y="460"/>
                  </a:cubicBezTo>
                  <a:cubicBezTo>
                    <a:pt x="1367" y="460"/>
                    <a:pt x="1369" y="461"/>
                    <a:pt x="1369" y="462"/>
                  </a:cubicBezTo>
                  <a:cubicBezTo>
                    <a:pt x="1370" y="463"/>
                    <a:pt x="1372" y="464"/>
                    <a:pt x="1372" y="465"/>
                  </a:cubicBezTo>
                  <a:cubicBezTo>
                    <a:pt x="1372" y="465"/>
                    <a:pt x="1372" y="465"/>
                    <a:pt x="1372" y="465"/>
                  </a:cubicBezTo>
                  <a:cubicBezTo>
                    <a:pt x="1372" y="466"/>
                    <a:pt x="1371" y="467"/>
                    <a:pt x="1371" y="468"/>
                  </a:cubicBezTo>
                  <a:cubicBezTo>
                    <a:pt x="1371" y="468"/>
                    <a:pt x="1371" y="468"/>
                    <a:pt x="1371" y="468"/>
                  </a:cubicBezTo>
                  <a:cubicBezTo>
                    <a:pt x="1372" y="468"/>
                    <a:pt x="1372" y="470"/>
                    <a:pt x="1374" y="471"/>
                  </a:cubicBezTo>
                  <a:cubicBezTo>
                    <a:pt x="1376" y="471"/>
                    <a:pt x="1378" y="472"/>
                    <a:pt x="1380" y="472"/>
                  </a:cubicBezTo>
                  <a:cubicBezTo>
                    <a:pt x="1380" y="472"/>
                    <a:pt x="1380" y="472"/>
                    <a:pt x="1380" y="472"/>
                  </a:cubicBezTo>
                  <a:cubicBezTo>
                    <a:pt x="1380" y="472"/>
                    <a:pt x="1380" y="472"/>
                    <a:pt x="1380" y="472"/>
                  </a:cubicBezTo>
                  <a:cubicBezTo>
                    <a:pt x="1380" y="471"/>
                    <a:pt x="1374" y="470"/>
                    <a:pt x="1374" y="468"/>
                  </a:cubicBezTo>
                  <a:cubicBezTo>
                    <a:pt x="1374" y="468"/>
                    <a:pt x="1374" y="468"/>
                    <a:pt x="1374" y="468"/>
                  </a:cubicBezTo>
                  <a:cubicBezTo>
                    <a:pt x="1374" y="466"/>
                    <a:pt x="1376" y="466"/>
                    <a:pt x="1376" y="465"/>
                  </a:cubicBezTo>
                  <a:cubicBezTo>
                    <a:pt x="1376" y="465"/>
                    <a:pt x="1376" y="465"/>
                    <a:pt x="1376" y="465"/>
                  </a:cubicBezTo>
                  <a:cubicBezTo>
                    <a:pt x="1375" y="463"/>
                    <a:pt x="1376" y="462"/>
                    <a:pt x="1374" y="461"/>
                  </a:cubicBezTo>
                  <a:cubicBezTo>
                    <a:pt x="1372" y="460"/>
                    <a:pt x="1366" y="458"/>
                    <a:pt x="1363" y="458"/>
                  </a:cubicBezTo>
                  <a:moveTo>
                    <a:pt x="632" y="800"/>
                  </a:moveTo>
                  <a:cubicBezTo>
                    <a:pt x="632" y="800"/>
                    <a:pt x="632" y="800"/>
                    <a:pt x="632" y="800"/>
                  </a:cubicBezTo>
                  <a:cubicBezTo>
                    <a:pt x="631" y="800"/>
                    <a:pt x="633" y="798"/>
                    <a:pt x="632" y="798"/>
                  </a:cubicBezTo>
                  <a:cubicBezTo>
                    <a:pt x="631" y="798"/>
                    <a:pt x="633" y="796"/>
                    <a:pt x="635" y="796"/>
                  </a:cubicBezTo>
                  <a:cubicBezTo>
                    <a:pt x="635" y="796"/>
                    <a:pt x="636" y="796"/>
                    <a:pt x="636" y="797"/>
                  </a:cubicBezTo>
                  <a:cubicBezTo>
                    <a:pt x="637" y="797"/>
                    <a:pt x="637" y="799"/>
                    <a:pt x="636" y="799"/>
                  </a:cubicBezTo>
                  <a:cubicBezTo>
                    <a:pt x="635" y="800"/>
                    <a:pt x="633" y="800"/>
                    <a:pt x="632" y="800"/>
                  </a:cubicBezTo>
                  <a:moveTo>
                    <a:pt x="106" y="658"/>
                  </a:moveTo>
                  <a:cubicBezTo>
                    <a:pt x="106" y="658"/>
                    <a:pt x="106" y="657"/>
                    <a:pt x="107" y="656"/>
                  </a:cubicBezTo>
                  <a:cubicBezTo>
                    <a:pt x="107" y="655"/>
                    <a:pt x="108" y="653"/>
                    <a:pt x="109" y="653"/>
                  </a:cubicBezTo>
                  <a:cubicBezTo>
                    <a:pt x="109" y="653"/>
                    <a:pt x="109" y="653"/>
                    <a:pt x="109" y="654"/>
                  </a:cubicBezTo>
                  <a:cubicBezTo>
                    <a:pt x="110" y="654"/>
                    <a:pt x="109" y="656"/>
                    <a:pt x="106" y="658"/>
                  </a:cubicBezTo>
                  <a:cubicBezTo>
                    <a:pt x="106" y="658"/>
                    <a:pt x="106" y="658"/>
                    <a:pt x="106" y="658"/>
                  </a:cubicBezTo>
                  <a:moveTo>
                    <a:pt x="117" y="649"/>
                  </a:moveTo>
                  <a:cubicBezTo>
                    <a:pt x="117" y="649"/>
                    <a:pt x="118" y="648"/>
                    <a:pt x="119" y="647"/>
                  </a:cubicBezTo>
                  <a:cubicBezTo>
                    <a:pt x="121" y="646"/>
                    <a:pt x="122" y="644"/>
                    <a:pt x="124" y="644"/>
                  </a:cubicBezTo>
                  <a:cubicBezTo>
                    <a:pt x="124" y="644"/>
                    <a:pt x="124" y="644"/>
                    <a:pt x="124" y="644"/>
                  </a:cubicBezTo>
                  <a:cubicBezTo>
                    <a:pt x="126" y="645"/>
                    <a:pt x="123" y="646"/>
                    <a:pt x="121" y="647"/>
                  </a:cubicBezTo>
                  <a:cubicBezTo>
                    <a:pt x="120" y="647"/>
                    <a:pt x="119" y="649"/>
                    <a:pt x="118" y="649"/>
                  </a:cubicBezTo>
                  <a:cubicBezTo>
                    <a:pt x="118" y="649"/>
                    <a:pt x="117" y="649"/>
                    <a:pt x="117" y="649"/>
                  </a:cubicBezTo>
                  <a:moveTo>
                    <a:pt x="274" y="627"/>
                  </a:moveTo>
                  <a:cubicBezTo>
                    <a:pt x="271" y="627"/>
                    <a:pt x="264" y="620"/>
                    <a:pt x="268" y="618"/>
                  </a:cubicBezTo>
                  <a:cubicBezTo>
                    <a:pt x="269" y="617"/>
                    <a:pt x="270" y="617"/>
                    <a:pt x="271" y="617"/>
                  </a:cubicBezTo>
                  <a:cubicBezTo>
                    <a:pt x="273" y="617"/>
                    <a:pt x="273" y="618"/>
                    <a:pt x="273" y="620"/>
                  </a:cubicBezTo>
                  <a:cubicBezTo>
                    <a:pt x="273" y="622"/>
                    <a:pt x="276" y="625"/>
                    <a:pt x="275" y="627"/>
                  </a:cubicBezTo>
                  <a:cubicBezTo>
                    <a:pt x="274" y="627"/>
                    <a:pt x="274" y="627"/>
                    <a:pt x="274" y="627"/>
                  </a:cubicBezTo>
                  <a:moveTo>
                    <a:pt x="114" y="613"/>
                  </a:moveTo>
                  <a:cubicBezTo>
                    <a:pt x="114" y="613"/>
                    <a:pt x="114" y="613"/>
                    <a:pt x="115" y="613"/>
                  </a:cubicBezTo>
                  <a:cubicBezTo>
                    <a:pt x="115" y="612"/>
                    <a:pt x="116" y="612"/>
                    <a:pt x="116" y="612"/>
                  </a:cubicBezTo>
                  <a:cubicBezTo>
                    <a:pt x="116" y="612"/>
                    <a:pt x="116" y="612"/>
                    <a:pt x="116" y="612"/>
                  </a:cubicBezTo>
                  <a:cubicBezTo>
                    <a:pt x="117" y="613"/>
                    <a:pt x="117" y="615"/>
                    <a:pt x="115" y="615"/>
                  </a:cubicBezTo>
                  <a:cubicBezTo>
                    <a:pt x="114" y="616"/>
                    <a:pt x="113" y="616"/>
                    <a:pt x="112" y="616"/>
                  </a:cubicBezTo>
                  <a:cubicBezTo>
                    <a:pt x="111" y="616"/>
                    <a:pt x="109" y="616"/>
                    <a:pt x="109" y="615"/>
                  </a:cubicBezTo>
                  <a:cubicBezTo>
                    <a:pt x="109" y="614"/>
                    <a:pt x="112" y="612"/>
                    <a:pt x="113" y="612"/>
                  </a:cubicBezTo>
                  <a:cubicBezTo>
                    <a:pt x="113" y="612"/>
                    <a:pt x="113" y="612"/>
                    <a:pt x="113" y="613"/>
                  </a:cubicBezTo>
                  <a:cubicBezTo>
                    <a:pt x="113" y="613"/>
                    <a:pt x="113" y="613"/>
                    <a:pt x="114" y="613"/>
                  </a:cubicBezTo>
                  <a:moveTo>
                    <a:pt x="166" y="622"/>
                  </a:moveTo>
                  <a:cubicBezTo>
                    <a:pt x="165" y="622"/>
                    <a:pt x="164" y="620"/>
                    <a:pt x="165" y="618"/>
                  </a:cubicBezTo>
                  <a:cubicBezTo>
                    <a:pt x="166" y="617"/>
                    <a:pt x="168" y="618"/>
                    <a:pt x="169" y="617"/>
                  </a:cubicBezTo>
                  <a:cubicBezTo>
                    <a:pt x="169" y="615"/>
                    <a:pt x="171" y="614"/>
                    <a:pt x="173" y="611"/>
                  </a:cubicBezTo>
                  <a:cubicBezTo>
                    <a:pt x="175" y="609"/>
                    <a:pt x="176" y="608"/>
                    <a:pt x="176" y="608"/>
                  </a:cubicBezTo>
                  <a:cubicBezTo>
                    <a:pt x="177" y="608"/>
                    <a:pt x="177" y="609"/>
                    <a:pt x="177" y="609"/>
                  </a:cubicBezTo>
                  <a:cubicBezTo>
                    <a:pt x="177" y="610"/>
                    <a:pt x="179" y="610"/>
                    <a:pt x="178" y="611"/>
                  </a:cubicBezTo>
                  <a:cubicBezTo>
                    <a:pt x="176" y="612"/>
                    <a:pt x="174" y="612"/>
                    <a:pt x="174" y="613"/>
                  </a:cubicBezTo>
                  <a:cubicBezTo>
                    <a:pt x="174" y="614"/>
                    <a:pt x="177" y="614"/>
                    <a:pt x="176" y="615"/>
                  </a:cubicBezTo>
                  <a:cubicBezTo>
                    <a:pt x="175" y="617"/>
                    <a:pt x="170" y="621"/>
                    <a:pt x="169" y="621"/>
                  </a:cubicBezTo>
                  <a:cubicBezTo>
                    <a:pt x="169" y="621"/>
                    <a:pt x="169" y="621"/>
                    <a:pt x="169" y="621"/>
                  </a:cubicBezTo>
                  <a:cubicBezTo>
                    <a:pt x="169" y="621"/>
                    <a:pt x="169" y="621"/>
                    <a:pt x="169" y="621"/>
                  </a:cubicBezTo>
                  <a:cubicBezTo>
                    <a:pt x="168" y="621"/>
                    <a:pt x="168" y="621"/>
                    <a:pt x="168" y="621"/>
                  </a:cubicBezTo>
                  <a:cubicBezTo>
                    <a:pt x="168" y="621"/>
                    <a:pt x="167" y="621"/>
                    <a:pt x="167" y="622"/>
                  </a:cubicBezTo>
                  <a:cubicBezTo>
                    <a:pt x="167" y="622"/>
                    <a:pt x="166" y="622"/>
                    <a:pt x="166" y="622"/>
                  </a:cubicBezTo>
                  <a:moveTo>
                    <a:pt x="638" y="597"/>
                  </a:moveTo>
                  <a:cubicBezTo>
                    <a:pt x="634" y="597"/>
                    <a:pt x="626" y="594"/>
                    <a:pt x="626" y="593"/>
                  </a:cubicBezTo>
                  <a:cubicBezTo>
                    <a:pt x="626" y="593"/>
                    <a:pt x="626" y="593"/>
                    <a:pt x="627" y="593"/>
                  </a:cubicBezTo>
                  <a:cubicBezTo>
                    <a:pt x="632" y="593"/>
                    <a:pt x="641" y="594"/>
                    <a:pt x="640" y="596"/>
                  </a:cubicBezTo>
                  <a:cubicBezTo>
                    <a:pt x="640" y="597"/>
                    <a:pt x="639" y="597"/>
                    <a:pt x="638" y="597"/>
                  </a:cubicBezTo>
                  <a:moveTo>
                    <a:pt x="548" y="526"/>
                  </a:moveTo>
                  <a:cubicBezTo>
                    <a:pt x="545" y="526"/>
                    <a:pt x="545" y="521"/>
                    <a:pt x="549" y="521"/>
                  </a:cubicBezTo>
                  <a:cubicBezTo>
                    <a:pt x="550" y="520"/>
                    <a:pt x="550" y="520"/>
                    <a:pt x="550" y="520"/>
                  </a:cubicBezTo>
                  <a:cubicBezTo>
                    <a:pt x="553" y="520"/>
                    <a:pt x="550" y="525"/>
                    <a:pt x="548" y="526"/>
                  </a:cubicBezTo>
                  <a:cubicBezTo>
                    <a:pt x="548" y="526"/>
                    <a:pt x="548" y="526"/>
                    <a:pt x="548" y="526"/>
                  </a:cubicBezTo>
                  <a:moveTo>
                    <a:pt x="529" y="524"/>
                  </a:moveTo>
                  <a:cubicBezTo>
                    <a:pt x="529" y="524"/>
                    <a:pt x="528" y="524"/>
                    <a:pt x="528" y="524"/>
                  </a:cubicBezTo>
                  <a:cubicBezTo>
                    <a:pt x="524" y="522"/>
                    <a:pt x="534" y="517"/>
                    <a:pt x="537" y="517"/>
                  </a:cubicBezTo>
                  <a:cubicBezTo>
                    <a:pt x="537" y="517"/>
                    <a:pt x="537" y="517"/>
                    <a:pt x="537" y="518"/>
                  </a:cubicBezTo>
                  <a:cubicBezTo>
                    <a:pt x="538" y="519"/>
                    <a:pt x="533" y="524"/>
                    <a:pt x="529" y="524"/>
                  </a:cubicBezTo>
                  <a:moveTo>
                    <a:pt x="511" y="516"/>
                  </a:moveTo>
                  <a:cubicBezTo>
                    <a:pt x="510" y="516"/>
                    <a:pt x="510" y="516"/>
                    <a:pt x="510" y="516"/>
                  </a:cubicBezTo>
                  <a:cubicBezTo>
                    <a:pt x="509" y="514"/>
                    <a:pt x="516" y="513"/>
                    <a:pt x="515" y="509"/>
                  </a:cubicBezTo>
                  <a:cubicBezTo>
                    <a:pt x="514" y="506"/>
                    <a:pt x="516" y="507"/>
                    <a:pt x="517" y="503"/>
                  </a:cubicBezTo>
                  <a:cubicBezTo>
                    <a:pt x="517" y="500"/>
                    <a:pt x="521" y="498"/>
                    <a:pt x="522" y="498"/>
                  </a:cubicBezTo>
                  <a:cubicBezTo>
                    <a:pt x="523" y="498"/>
                    <a:pt x="523" y="499"/>
                    <a:pt x="523" y="499"/>
                  </a:cubicBezTo>
                  <a:cubicBezTo>
                    <a:pt x="523" y="502"/>
                    <a:pt x="527" y="502"/>
                    <a:pt x="529" y="503"/>
                  </a:cubicBezTo>
                  <a:cubicBezTo>
                    <a:pt x="532" y="504"/>
                    <a:pt x="540" y="504"/>
                    <a:pt x="539" y="507"/>
                  </a:cubicBezTo>
                  <a:cubicBezTo>
                    <a:pt x="538" y="509"/>
                    <a:pt x="547" y="509"/>
                    <a:pt x="546" y="511"/>
                  </a:cubicBezTo>
                  <a:cubicBezTo>
                    <a:pt x="546" y="512"/>
                    <a:pt x="543" y="513"/>
                    <a:pt x="540" y="513"/>
                  </a:cubicBezTo>
                  <a:cubicBezTo>
                    <a:pt x="538" y="513"/>
                    <a:pt x="536" y="512"/>
                    <a:pt x="535" y="512"/>
                  </a:cubicBezTo>
                  <a:cubicBezTo>
                    <a:pt x="534" y="511"/>
                    <a:pt x="533" y="511"/>
                    <a:pt x="532" y="511"/>
                  </a:cubicBezTo>
                  <a:cubicBezTo>
                    <a:pt x="530" y="511"/>
                    <a:pt x="529" y="512"/>
                    <a:pt x="528" y="513"/>
                  </a:cubicBezTo>
                  <a:cubicBezTo>
                    <a:pt x="527" y="514"/>
                    <a:pt x="522" y="518"/>
                    <a:pt x="519" y="518"/>
                  </a:cubicBezTo>
                  <a:cubicBezTo>
                    <a:pt x="519" y="518"/>
                    <a:pt x="519" y="518"/>
                    <a:pt x="519" y="518"/>
                  </a:cubicBezTo>
                  <a:cubicBezTo>
                    <a:pt x="517" y="518"/>
                    <a:pt x="517" y="517"/>
                    <a:pt x="517" y="516"/>
                  </a:cubicBezTo>
                  <a:cubicBezTo>
                    <a:pt x="517" y="516"/>
                    <a:pt x="518" y="515"/>
                    <a:pt x="517" y="515"/>
                  </a:cubicBezTo>
                  <a:cubicBezTo>
                    <a:pt x="517" y="515"/>
                    <a:pt x="516" y="515"/>
                    <a:pt x="516" y="515"/>
                  </a:cubicBezTo>
                  <a:cubicBezTo>
                    <a:pt x="514" y="515"/>
                    <a:pt x="512" y="516"/>
                    <a:pt x="511" y="516"/>
                  </a:cubicBezTo>
                  <a:moveTo>
                    <a:pt x="568" y="483"/>
                  </a:moveTo>
                  <a:cubicBezTo>
                    <a:pt x="567" y="483"/>
                    <a:pt x="566" y="483"/>
                    <a:pt x="566" y="482"/>
                  </a:cubicBezTo>
                  <a:cubicBezTo>
                    <a:pt x="564" y="479"/>
                    <a:pt x="568" y="475"/>
                    <a:pt x="571" y="474"/>
                  </a:cubicBezTo>
                  <a:cubicBezTo>
                    <a:pt x="572" y="474"/>
                    <a:pt x="573" y="474"/>
                    <a:pt x="574" y="474"/>
                  </a:cubicBezTo>
                  <a:cubicBezTo>
                    <a:pt x="576" y="474"/>
                    <a:pt x="577" y="474"/>
                    <a:pt x="578" y="475"/>
                  </a:cubicBezTo>
                  <a:cubicBezTo>
                    <a:pt x="579" y="477"/>
                    <a:pt x="579" y="480"/>
                    <a:pt x="576" y="481"/>
                  </a:cubicBezTo>
                  <a:cubicBezTo>
                    <a:pt x="574" y="482"/>
                    <a:pt x="571" y="483"/>
                    <a:pt x="568" y="483"/>
                  </a:cubicBezTo>
                  <a:moveTo>
                    <a:pt x="354" y="458"/>
                  </a:moveTo>
                  <a:cubicBezTo>
                    <a:pt x="355" y="458"/>
                    <a:pt x="355" y="458"/>
                    <a:pt x="356" y="457"/>
                  </a:cubicBezTo>
                  <a:cubicBezTo>
                    <a:pt x="358" y="456"/>
                    <a:pt x="359" y="455"/>
                    <a:pt x="361" y="455"/>
                  </a:cubicBezTo>
                  <a:cubicBezTo>
                    <a:pt x="363" y="455"/>
                    <a:pt x="364" y="456"/>
                    <a:pt x="366" y="456"/>
                  </a:cubicBezTo>
                  <a:cubicBezTo>
                    <a:pt x="370" y="458"/>
                    <a:pt x="374" y="459"/>
                    <a:pt x="372" y="460"/>
                  </a:cubicBezTo>
                  <a:cubicBezTo>
                    <a:pt x="370" y="462"/>
                    <a:pt x="359" y="467"/>
                    <a:pt x="355" y="469"/>
                  </a:cubicBezTo>
                  <a:cubicBezTo>
                    <a:pt x="351" y="470"/>
                    <a:pt x="353" y="473"/>
                    <a:pt x="350" y="474"/>
                  </a:cubicBezTo>
                  <a:cubicBezTo>
                    <a:pt x="347" y="475"/>
                    <a:pt x="345" y="476"/>
                    <a:pt x="345" y="479"/>
                  </a:cubicBezTo>
                  <a:cubicBezTo>
                    <a:pt x="344" y="482"/>
                    <a:pt x="342" y="483"/>
                    <a:pt x="339" y="483"/>
                  </a:cubicBezTo>
                  <a:cubicBezTo>
                    <a:pt x="337" y="483"/>
                    <a:pt x="337" y="485"/>
                    <a:pt x="334" y="485"/>
                  </a:cubicBezTo>
                  <a:cubicBezTo>
                    <a:pt x="331" y="486"/>
                    <a:pt x="332" y="487"/>
                    <a:pt x="331" y="488"/>
                  </a:cubicBezTo>
                  <a:cubicBezTo>
                    <a:pt x="330" y="488"/>
                    <a:pt x="330" y="488"/>
                    <a:pt x="330" y="488"/>
                  </a:cubicBezTo>
                  <a:cubicBezTo>
                    <a:pt x="328" y="488"/>
                    <a:pt x="328" y="482"/>
                    <a:pt x="324" y="482"/>
                  </a:cubicBezTo>
                  <a:cubicBezTo>
                    <a:pt x="324" y="482"/>
                    <a:pt x="324" y="482"/>
                    <a:pt x="324" y="482"/>
                  </a:cubicBezTo>
                  <a:cubicBezTo>
                    <a:pt x="323" y="482"/>
                    <a:pt x="323" y="482"/>
                    <a:pt x="322" y="482"/>
                  </a:cubicBezTo>
                  <a:cubicBezTo>
                    <a:pt x="321" y="482"/>
                    <a:pt x="320" y="482"/>
                    <a:pt x="320" y="482"/>
                  </a:cubicBezTo>
                  <a:cubicBezTo>
                    <a:pt x="318" y="482"/>
                    <a:pt x="316" y="481"/>
                    <a:pt x="319" y="479"/>
                  </a:cubicBezTo>
                  <a:cubicBezTo>
                    <a:pt x="322" y="475"/>
                    <a:pt x="325" y="472"/>
                    <a:pt x="324" y="472"/>
                  </a:cubicBezTo>
                  <a:cubicBezTo>
                    <a:pt x="323" y="471"/>
                    <a:pt x="330" y="465"/>
                    <a:pt x="328" y="464"/>
                  </a:cubicBezTo>
                  <a:cubicBezTo>
                    <a:pt x="327" y="463"/>
                    <a:pt x="324" y="461"/>
                    <a:pt x="327" y="461"/>
                  </a:cubicBezTo>
                  <a:cubicBezTo>
                    <a:pt x="329" y="460"/>
                    <a:pt x="340" y="456"/>
                    <a:pt x="343" y="456"/>
                  </a:cubicBezTo>
                  <a:cubicBezTo>
                    <a:pt x="343" y="456"/>
                    <a:pt x="343" y="456"/>
                    <a:pt x="343" y="456"/>
                  </a:cubicBezTo>
                  <a:cubicBezTo>
                    <a:pt x="343" y="456"/>
                    <a:pt x="347" y="457"/>
                    <a:pt x="350" y="457"/>
                  </a:cubicBezTo>
                  <a:cubicBezTo>
                    <a:pt x="351" y="457"/>
                    <a:pt x="352" y="457"/>
                    <a:pt x="353" y="457"/>
                  </a:cubicBezTo>
                  <a:cubicBezTo>
                    <a:pt x="353" y="457"/>
                    <a:pt x="353" y="456"/>
                    <a:pt x="354" y="456"/>
                  </a:cubicBezTo>
                  <a:cubicBezTo>
                    <a:pt x="354" y="456"/>
                    <a:pt x="354" y="457"/>
                    <a:pt x="354" y="457"/>
                  </a:cubicBezTo>
                  <a:cubicBezTo>
                    <a:pt x="354" y="458"/>
                    <a:pt x="354" y="458"/>
                    <a:pt x="354" y="458"/>
                  </a:cubicBezTo>
                  <a:moveTo>
                    <a:pt x="422" y="457"/>
                  </a:moveTo>
                  <a:cubicBezTo>
                    <a:pt x="422" y="457"/>
                    <a:pt x="422" y="457"/>
                    <a:pt x="422" y="457"/>
                  </a:cubicBezTo>
                  <a:cubicBezTo>
                    <a:pt x="422" y="456"/>
                    <a:pt x="417" y="454"/>
                    <a:pt x="416" y="453"/>
                  </a:cubicBezTo>
                  <a:cubicBezTo>
                    <a:pt x="416" y="453"/>
                    <a:pt x="422" y="450"/>
                    <a:pt x="426" y="450"/>
                  </a:cubicBezTo>
                  <a:cubicBezTo>
                    <a:pt x="426" y="450"/>
                    <a:pt x="426" y="450"/>
                    <a:pt x="427" y="450"/>
                  </a:cubicBezTo>
                  <a:cubicBezTo>
                    <a:pt x="431" y="451"/>
                    <a:pt x="428" y="454"/>
                    <a:pt x="425" y="456"/>
                  </a:cubicBezTo>
                  <a:cubicBezTo>
                    <a:pt x="423" y="458"/>
                    <a:pt x="423" y="464"/>
                    <a:pt x="426" y="466"/>
                  </a:cubicBezTo>
                  <a:cubicBezTo>
                    <a:pt x="429" y="467"/>
                    <a:pt x="423" y="470"/>
                    <a:pt x="427" y="472"/>
                  </a:cubicBezTo>
                  <a:cubicBezTo>
                    <a:pt x="431" y="474"/>
                    <a:pt x="432" y="473"/>
                    <a:pt x="435" y="474"/>
                  </a:cubicBezTo>
                  <a:cubicBezTo>
                    <a:pt x="438" y="475"/>
                    <a:pt x="444" y="476"/>
                    <a:pt x="443" y="479"/>
                  </a:cubicBezTo>
                  <a:cubicBezTo>
                    <a:pt x="443" y="480"/>
                    <a:pt x="442" y="480"/>
                    <a:pt x="442" y="480"/>
                  </a:cubicBezTo>
                  <a:cubicBezTo>
                    <a:pt x="441" y="480"/>
                    <a:pt x="440" y="480"/>
                    <a:pt x="439" y="480"/>
                  </a:cubicBezTo>
                  <a:cubicBezTo>
                    <a:pt x="439" y="479"/>
                    <a:pt x="438" y="479"/>
                    <a:pt x="437" y="479"/>
                  </a:cubicBezTo>
                  <a:cubicBezTo>
                    <a:pt x="437" y="479"/>
                    <a:pt x="436" y="479"/>
                    <a:pt x="436" y="480"/>
                  </a:cubicBezTo>
                  <a:cubicBezTo>
                    <a:pt x="434" y="481"/>
                    <a:pt x="430" y="482"/>
                    <a:pt x="431" y="483"/>
                  </a:cubicBezTo>
                  <a:cubicBezTo>
                    <a:pt x="431" y="484"/>
                    <a:pt x="431" y="484"/>
                    <a:pt x="432" y="484"/>
                  </a:cubicBezTo>
                  <a:cubicBezTo>
                    <a:pt x="433" y="484"/>
                    <a:pt x="433" y="484"/>
                    <a:pt x="434" y="483"/>
                  </a:cubicBezTo>
                  <a:cubicBezTo>
                    <a:pt x="435" y="483"/>
                    <a:pt x="436" y="482"/>
                    <a:pt x="436" y="482"/>
                  </a:cubicBezTo>
                  <a:cubicBezTo>
                    <a:pt x="438" y="482"/>
                    <a:pt x="440" y="485"/>
                    <a:pt x="437" y="486"/>
                  </a:cubicBezTo>
                  <a:cubicBezTo>
                    <a:pt x="435" y="488"/>
                    <a:pt x="429" y="489"/>
                    <a:pt x="425" y="489"/>
                  </a:cubicBezTo>
                  <a:cubicBezTo>
                    <a:pt x="423" y="489"/>
                    <a:pt x="422" y="489"/>
                    <a:pt x="421" y="489"/>
                  </a:cubicBezTo>
                  <a:cubicBezTo>
                    <a:pt x="420" y="488"/>
                    <a:pt x="415" y="489"/>
                    <a:pt x="415" y="488"/>
                  </a:cubicBezTo>
                  <a:cubicBezTo>
                    <a:pt x="414" y="487"/>
                    <a:pt x="414" y="486"/>
                    <a:pt x="413" y="486"/>
                  </a:cubicBezTo>
                  <a:cubicBezTo>
                    <a:pt x="413" y="486"/>
                    <a:pt x="412" y="487"/>
                    <a:pt x="411" y="488"/>
                  </a:cubicBezTo>
                  <a:cubicBezTo>
                    <a:pt x="409" y="491"/>
                    <a:pt x="407" y="492"/>
                    <a:pt x="403" y="492"/>
                  </a:cubicBezTo>
                  <a:cubicBezTo>
                    <a:pt x="399" y="492"/>
                    <a:pt x="395" y="496"/>
                    <a:pt x="387" y="497"/>
                  </a:cubicBezTo>
                  <a:cubicBezTo>
                    <a:pt x="384" y="498"/>
                    <a:pt x="382" y="498"/>
                    <a:pt x="381" y="498"/>
                  </a:cubicBezTo>
                  <a:cubicBezTo>
                    <a:pt x="377" y="498"/>
                    <a:pt x="376" y="497"/>
                    <a:pt x="376" y="495"/>
                  </a:cubicBezTo>
                  <a:cubicBezTo>
                    <a:pt x="377" y="494"/>
                    <a:pt x="376" y="493"/>
                    <a:pt x="375" y="493"/>
                  </a:cubicBezTo>
                  <a:cubicBezTo>
                    <a:pt x="375" y="493"/>
                    <a:pt x="373" y="494"/>
                    <a:pt x="372" y="494"/>
                  </a:cubicBezTo>
                  <a:cubicBezTo>
                    <a:pt x="370" y="494"/>
                    <a:pt x="369" y="495"/>
                    <a:pt x="367" y="495"/>
                  </a:cubicBezTo>
                  <a:cubicBezTo>
                    <a:pt x="366" y="495"/>
                    <a:pt x="366" y="495"/>
                    <a:pt x="365" y="494"/>
                  </a:cubicBezTo>
                  <a:cubicBezTo>
                    <a:pt x="359" y="493"/>
                    <a:pt x="359" y="493"/>
                    <a:pt x="358" y="492"/>
                  </a:cubicBezTo>
                  <a:cubicBezTo>
                    <a:pt x="358" y="490"/>
                    <a:pt x="368" y="487"/>
                    <a:pt x="374" y="486"/>
                  </a:cubicBezTo>
                  <a:cubicBezTo>
                    <a:pt x="379" y="485"/>
                    <a:pt x="387" y="485"/>
                    <a:pt x="387" y="483"/>
                  </a:cubicBezTo>
                  <a:cubicBezTo>
                    <a:pt x="387" y="483"/>
                    <a:pt x="385" y="482"/>
                    <a:pt x="382" y="482"/>
                  </a:cubicBezTo>
                  <a:cubicBezTo>
                    <a:pt x="378" y="482"/>
                    <a:pt x="373" y="483"/>
                    <a:pt x="370" y="484"/>
                  </a:cubicBezTo>
                  <a:cubicBezTo>
                    <a:pt x="367" y="485"/>
                    <a:pt x="363" y="485"/>
                    <a:pt x="360" y="485"/>
                  </a:cubicBezTo>
                  <a:cubicBezTo>
                    <a:pt x="357" y="485"/>
                    <a:pt x="355" y="485"/>
                    <a:pt x="355" y="484"/>
                  </a:cubicBezTo>
                  <a:cubicBezTo>
                    <a:pt x="355" y="481"/>
                    <a:pt x="371" y="478"/>
                    <a:pt x="369" y="477"/>
                  </a:cubicBezTo>
                  <a:cubicBezTo>
                    <a:pt x="369" y="477"/>
                    <a:pt x="369" y="477"/>
                    <a:pt x="368" y="477"/>
                  </a:cubicBezTo>
                  <a:cubicBezTo>
                    <a:pt x="367" y="477"/>
                    <a:pt x="364" y="478"/>
                    <a:pt x="362" y="479"/>
                  </a:cubicBezTo>
                  <a:cubicBezTo>
                    <a:pt x="360" y="479"/>
                    <a:pt x="358" y="480"/>
                    <a:pt x="357" y="480"/>
                  </a:cubicBezTo>
                  <a:cubicBezTo>
                    <a:pt x="357" y="480"/>
                    <a:pt x="357" y="480"/>
                    <a:pt x="357" y="480"/>
                  </a:cubicBezTo>
                  <a:cubicBezTo>
                    <a:pt x="355" y="480"/>
                    <a:pt x="357" y="478"/>
                    <a:pt x="356" y="478"/>
                  </a:cubicBezTo>
                  <a:cubicBezTo>
                    <a:pt x="356" y="478"/>
                    <a:pt x="355" y="478"/>
                    <a:pt x="355" y="478"/>
                  </a:cubicBezTo>
                  <a:cubicBezTo>
                    <a:pt x="355" y="478"/>
                    <a:pt x="355" y="479"/>
                    <a:pt x="354" y="479"/>
                  </a:cubicBezTo>
                  <a:cubicBezTo>
                    <a:pt x="352" y="479"/>
                    <a:pt x="351" y="477"/>
                    <a:pt x="353" y="475"/>
                  </a:cubicBezTo>
                  <a:cubicBezTo>
                    <a:pt x="356" y="473"/>
                    <a:pt x="356" y="472"/>
                    <a:pt x="355" y="472"/>
                  </a:cubicBezTo>
                  <a:cubicBezTo>
                    <a:pt x="354" y="472"/>
                    <a:pt x="358" y="469"/>
                    <a:pt x="365" y="466"/>
                  </a:cubicBezTo>
                  <a:cubicBezTo>
                    <a:pt x="371" y="463"/>
                    <a:pt x="375" y="460"/>
                    <a:pt x="377" y="460"/>
                  </a:cubicBezTo>
                  <a:cubicBezTo>
                    <a:pt x="378" y="460"/>
                    <a:pt x="378" y="461"/>
                    <a:pt x="378" y="461"/>
                  </a:cubicBezTo>
                  <a:cubicBezTo>
                    <a:pt x="380" y="463"/>
                    <a:pt x="381" y="465"/>
                    <a:pt x="377" y="466"/>
                  </a:cubicBezTo>
                  <a:cubicBezTo>
                    <a:pt x="374" y="467"/>
                    <a:pt x="375" y="468"/>
                    <a:pt x="377" y="468"/>
                  </a:cubicBezTo>
                  <a:cubicBezTo>
                    <a:pt x="379" y="468"/>
                    <a:pt x="380" y="467"/>
                    <a:pt x="380" y="467"/>
                  </a:cubicBezTo>
                  <a:cubicBezTo>
                    <a:pt x="382" y="466"/>
                    <a:pt x="380" y="463"/>
                    <a:pt x="384" y="462"/>
                  </a:cubicBezTo>
                  <a:cubicBezTo>
                    <a:pt x="386" y="462"/>
                    <a:pt x="387" y="462"/>
                    <a:pt x="388" y="462"/>
                  </a:cubicBezTo>
                  <a:cubicBezTo>
                    <a:pt x="391" y="462"/>
                    <a:pt x="393" y="463"/>
                    <a:pt x="392" y="464"/>
                  </a:cubicBezTo>
                  <a:cubicBezTo>
                    <a:pt x="392" y="465"/>
                    <a:pt x="391" y="466"/>
                    <a:pt x="392" y="466"/>
                  </a:cubicBezTo>
                  <a:cubicBezTo>
                    <a:pt x="392" y="466"/>
                    <a:pt x="393" y="466"/>
                    <a:pt x="394" y="465"/>
                  </a:cubicBezTo>
                  <a:cubicBezTo>
                    <a:pt x="394" y="465"/>
                    <a:pt x="395" y="464"/>
                    <a:pt x="396" y="464"/>
                  </a:cubicBezTo>
                  <a:cubicBezTo>
                    <a:pt x="396" y="464"/>
                    <a:pt x="397" y="465"/>
                    <a:pt x="397" y="465"/>
                  </a:cubicBezTo>
                  <a:cubicBezTo>
                    <a:pt x="398" y="465"/>
                    <a:pt x="398" y="465"/>
                    <a:pt x="398" y="465"/>
                  </a:cubicBezTo>
                  <a:cubicBezTo>
                    <a:pt x="399" y="465"/>
                    <a:pt x="399" y="465"/>
                    <a:pt x="400" y="464"/>
                  </a:cubicBezTo>
                  <a:cubicBezTo>
                    <a:pt x="401" y="462"/>
                    <a:pt x="396" y="462"/>
                    <a:pt x="396" y="461"/>
                  </a:cubicBezTo>
                  <a:cubicBezTo>
                    <a:pt x="396" y="460"/>
                    <a:pt x="397" y="460"/>
                    <a:pt x="398" y="460"/>
                  </a:cubicBezTo>
                  <a:cubicBezTo>
                    <a:pt x="401" y="460"/>
                    <a:pt x="404" y="461"/>
                    <a:pt x="405" y="462"/>
                  </a:cubicBezTo>
                  <a:cubicBezTo>
                    <a:pt x="407" y="464"/>
                    <a:pt x="406" y="470"/>
                    <a:pt x="408" y="470"/>
                  </a:cubicBezTo>
                  <a:cubicBezTo>
                    <a:pt x="408" y="470"/>
                    <a:pt x="408" y="470"/>
                    <a:pt x="408" y="469"/>
                  </a:cubicBezTo>
                  <a:cubicBezTo>
                    <a:pt x="410" y="469"/>
                    <a:pt x="413" y="468"/>
                    <a:pt x="412" y="467"/>
                  </a:cubicBezTo>
                  <a:cubicBezTo>
                    <a:pt x="411" y="465"/>
                    <a:pt x="408" y="459"/>
                    <a:pt x="410" y="457"/>
                  </a:cubicBezTo>
                  <a:cubicBezTo>
                    <a:pt x="410" y="456"/>
                    <a:pt x="411" y="456"/>
                    <a:pt x="412" y="456"/>
                  </a:cubicBezTo>
                  <a:cubicBezTo>
                    <a:pt x="412" y="456"/>
                    <a:pt x="412" y="456"/>
                    <a:pt x="413" y="456"/>
                  </a:cubicBezTo>
                  <a:cubicBezTo>
                    <a:pt x="413" y="456"/>
                    <a:pt x="414" y="456"/>
                    <a:pt x="414" y="456"/>
                  </a:cubicBezTo>
                  <a:cubicBezTo>
                    <a:pt x="415" y="456"/>
                    <a:pt x="415" y="456"/>
                    <a:pt x="415" y="456"/>
                  </a:cubicBezTo>
                  <a:cubicBezTo>
                    <a:pt x="416" y="456"/>
                    <a:pt x="416" y="455"/>
                    <a:pt x="416" y="455"/>
                  </a:cubicBezTo>
                  <a:cubicBezTo>
                    <a:pt x="417" y="455"/>
                    <a:pt x="418" y="456"/>
                    <a:pt x="419" y="456"/>
                  </a:cubicBezTo>
                  <a:cubicBezTo>
                    <a:pt x="420" y="457"/>
                    <a:pt x="421" y="457"/>
                    <a:pt x="422" y="457"/>
                  </a:cubicBezTo>
                  <a:moveTo>
                    <a:pt x="457" y="446"/>
                  </a:moveTo>
                  <a:cubicBezTo>
                    <a:pt x="459" y="446"/>
                    <a:pt x="461" y="444"/>
                    <a:pt x="458" y="444"/>
                  </a:cubicBezTo>
                  <a:cubicBezTo>
                    <a:pt x="456" y="443"/>
                    <a:pt x="462" y="441"/>
                    <a:pt x="465" y="441"/>
                  </a:cubicBezTo>
                  <a:cubicBezTo>
                    <a:pt x="465" y="441"/>
                    <a:pt x="466" y="441"/>
                    <a:pt x="465" y="442"/>
                  </a:cubicBezTo>
                  <a:cubicBezTo>
                    <a:pt x="463" y="444"/>
                    <a:pt x="470" y="442"/>
                    <a:pt x="468" y="445"/>
                  </a:cubicBezTo>
                  <a:cubicBezTo>
                    <a:pt x="466" y="448"/>
                    <a:pt x="459" y="449"/>
                    <a:pt x="461" y="451"/>
                  </a:cubicBezTo>
                  <a:cubicBezTo>
                    <a:pt x="461" y="451"/>
                    <a:pt x="462" y="451"/>
                    <a:pt x="462" y="451"/>
                  </a:cubicBezTo>
                  <a:cubicBezTo>
                    <a:pt x="463" y="451"/>
                    <a:pt x="464" y="451"/>
                    <a:pt x="464" y="451"/>
                  </a:cubicBezTo>
                  <a:cubicBezTo>
                    <a:pt x="465" y="451"/>
                    <a:pt x="465" y="451"/>
                    <a:pt x="466" y="451"/>
                  </a:cubicBezTo>
                  <a:cubicBezTo>
                    <a:pt x="466" y="451"/>
                    <a:pt x="467" y="451"/>
                    <a:pt x="467" y="452"/>
                  </a:cubicBezTo>
                  <a:cubicBezTo>
                    <a:pt x="467" y="453"/>
                    <a:pt x="467" y="453"/>
                    <a:pt x="468" y="453"/>
                  </a:cubicBezTo>
                  <a:cubicBezTo>
                    <a:pt x="468" y="453"/>
                    <a:pt x="469" y="451"/>
                    <a:pt x="468" y="450"/>
                  </a:cubicBezTo>
                  <a:cubicBezTo>
                    <a:pt x="467" y="449"/>
                    <a:pt x="469" y="448"/>
                    <a:pt x="470" y="448"/>
                  </a:cubicBezTo>
                  <a:cubicBezTo>
                    <a:pt x="471" y="448"/>
                    <a:pt x="472" y="449"/>
                    <a:pt x="471" y="450"/>
                  </a:cubicBezTo>
                  <a:cubicBezTo>
                    <a:pt x="470" y="453"/>
                    <a:pt x="468" y="461"/>
                    <a:pt x="463" y="462"/>
                  </a:cubicBezTo>
                  <a:cubicBezTo>
                    <a:pt x="458" y="462"/>
                    <a:pt x="458" y="466"/>
                    <a:pt x="455" y="466"/>
                  </a:cubicBezTo>
                  <a:cubicBezTo>
                    <a:pt x="455" y="466"/>
                    <a:pt x="454" y="466"/>
                    <a:pt x="453" y="465"/>
                  </a:cubicBezTo>
                  <a:cubicBezTo>
                    <a:pt x="448" y="463"/>
                    <a:pt x="450" y="460"/>
                    <a:pt x="444" y="459"/>
                  </a:cubicBezTo>
                  <a:cubicBezTo>
                    <a:pt x="437" y="459"/>
                    <a:pt x="436" y="455"/>
                    <a:pt x="440" y="453"/>
                  </a:cubicBezTo>
                  <a:cubicBezTo>
                    <a:pt x="441" y="453"/>
                    <a:pt x="441" y="453"/>
                    <a:pt x="442" y="453"/>
                  </a:cubicBezTo>
                  <a:cubicBezTo>
                    <a:pt x="443" y="453"/>
                    <a:pt x="444" y="454"/>
                    <a:pt x="444" y="454"/>
                  </a:cubicBezTo>
                  <a:cubicBezTo>
                    <a:pt x="445" y="455"/>
                    <a:pt x="446" y="455"/>
                    <a:pt x="447" y="455"/>
                  </a:cubicBezTo>
                  <a:cubicBezTo>
                    <a:pt x="448" y="455"/>
                    <a:pt x="449" y="455"/>
                    <a:pt x="451" y="453"/>
                  </a:cubicBezTo>
                  <a:cubicBezTo>
                    <a:pt x="453" y="450"/>
                    <a:pt x="453" y="450"/>
                    <a:pt x="451" y="450"/>
                  </a:cubicBezTo>
                  <a:cubicBezTo>
                    <a:pt x="451" y="450"/>
                    <a:pt x="450" y="450"/>
                    <a:pt x="449" y="450"/>
                  </a:cubicBezTo>
                  <a:cubicBezTo>
                    <a:pt x="449" y="450"/>
                    <a:pt x="448" y="450"/>
                    <a:pt x="447" y="450"/>
                  </a:cubicBezTo>
                  <a:cubicBezTo>
                    <a:pt x="447" y="450"/>
                    <a:pt x="446" y="450"/>
                    <a:pt x="446" y="450"/>
                  </a:cubicBezTo>
                  <a:cubicBezTo>
                    <a:pt x="443" y="448"/>
                    <a:pt x="450" y="445"/>
                    <a:pt x="454" y="445"/>
                  </a:cubicBezTo>
                  <a:cubicBezTo>
                    <a:pt x="454" y="445"/>
                    <a:pt x="455" y="445"/>
                    <a:pt x="455" y="445"/>
                  </a:cubicBezTo>
                  <a:cubicBezTo>
                    <a:pt x="456" y="445"/>
                    <a:pt x="457" y="446"/>
                    <a:pt x="457" y="446"/>
                  </a:cubicBezTo>
                  <a:moveTo>
                    <a:pt x="356" y="445"/>
                  </a:moveTo>
                  <a:cubicBezTo>
                    <a:pt x="355" y="445"/>
                    <a:pt x="357" y="444"/>
                    <a:pt x="359" y="442"/>
                  </a:cubicBezTo>
                  <a:cubicBezTo>
                    <a:pt x="361" y="441"/>
                    <a:pt x="363" y="439"/>
                    <a:pt x="364" y="439"/>
                  </a:cubicBezTo>
                  <a:cubicBezTo>
                    <a:pt x="364" y="439"/>
                    <a:pt x="364" y="439"/>
                    <a:pt x="364" y="440"/>
                  </a:cubicBezTo>
                  <a:cubicBezTo>
                    <a:pt x="364" y="441"/>
                    <a:pt x="360" y="445"/>
                    <a:pt x="356" y="445"/>
                  </a:cubicBezTo>
                  <a:cubicBezTo>
                    <a:pt x="356" y="445"/>
                    <a:pt x="356" y="445"/>
                    <a:pt x="356" y="445"/>
                  </a:cubicBezTo>
                  <a:moveTo>
                    <a:pt x="432" y="438"/>
                  </a:moveTo>
                  <a:cubicBezTo>
                    <a:pt x="431" y="438"/>
                    <a:pt x="430" y="437"/>
                    <a:pt x="431" y="436"/>
                  </a:cubicBezTo>
                  <a:cubicBezTo>
                    <a:pt x="431" y="435"/>
                    <a:pt x="432" y="434"/>
                    <a:pt x="433" y="434"/>
                  </a:cubicBezTo>
                  <a:cubicBezTo>
                    <a:pt x="435" y="434"/>
                    <a:pt x="436" y="436"/>
                    <a:pt x="435" y="437"/>
                  </a:cubicBezTo>
                  <a:cubicBezTo>
                    <a:pt x="434" y="438"/>
                    <a:pt x="433" y="438"/>
                    <a:pt x="432" y="438"/>
                  </a:cubicBezTo>
                  <a:moveTo>
                    <a:pt x="529" y="456"/>
                  </a:moveTo>
                  <a:cubicBezTo>
                    <a:pt x="530" y="456"/>
                    <a:pt x="531" y="455"/>
                    <a:pt x="531" y="455"/>
                  </a:cubicBezTo>
                  <a:cubicBezTo>
                    <a:pt x="531" y="452"/>
                    <a:pt x="528" y="453"/>
                    <a:pt x="526" y="452"/>
                  </a:cubicBezTo>
                  <a:cubicBezTo>
                    <a:pt x="524" y="451"/>
                    <a:pt x="530" y="448"/>
                    <a:pt x="529" y="448"/>
                  </a:cubicBezTo>
                  <a:cubicBezTo>
                    <a:pt x="528" y="447"/>
                    <a:pt x="525" y="445"/>
                    <a:pt x="528" y="441"/>
                  </a:cubicBezTo>
                  <a:cubicBezTo>
                    <a:pt x="532" y="438"/>
                    <a:pt x="538" y="439"/>
                    <a:pt x="540" y="437"/>
                  </a:cubicBezTo>
                  <a:cubicBezTo>
                    <a:pt x="541" y="435"/>
                    <a:pt x="545" y="434"/>
                    <a:pt x="547" y="434"/>
                  </a:cubicBezTo>
                  <a:cubicBezTo>
                    <a:pt x="549" y="434"/>
                    <a:pt x="550" y="434"/>
                    <a:pt x="550" y="435"/>
                  </a:cubicBezTo>
                  <a:cubicBezTo>
                    <a:pt x="551" y="438"/>
                    <a:pt x="553" y="439"/>
                    <a:pt x="553" y="440"/>
                  </a:cubicBezTo>
                  <a:cubicBezTo>
                    <a:pt x="554" y="442"/>
                    <a:pt x="550" y="447"/>
                    <a:pt x="552" y="447"/>
                  </a:cubicBezTo>
                  <a:cubicBezTo>
                    <a:pt x="552" y="447"/>
                    <a:pt x="552" y="447"/>
                    <a:pt x="552" y="447"/>
                  </a:cubicBezTo>
                  <a:cubicBezTo>
                    <a:pt x="554" y="447"/>
                    <a:pt x="559" y="444"/>
                    <a:pt x="561" y="444"/>
                  </a:cubicBezTo>
                  <a:cubicBezTo>
                    <a:pt x="561" y="444"/>
                    <a:pt x="561" y="444"/>
                    <a:pt x="561" y="444"/>
                  </a:cubicBezTo>
                  <a:cubicBezTo>
                    <a:pt x="561" y="445"/>
                    <a:pt x="562" y="446"/>
                    <a:pt x="563" y="446"/>
                  </a:cubicBezTo>
                  <a:cubicBezTo>
                    <a:pt x="564" y="446"/>
                    <a:pt x="564" y="446"/>
                    <a:pt x="564" y="445"/>
                  </a:cubicBezTo>
                  <a:cubicBezTo>
                    <a:pt x="564" y="443"/>
                    <a:pt x="568" y="441"/>
                    <a:pt x="571" y="441"/>
                  </a:cubicBezTo>
                  <a:cubicBezTo>
                    <a:pt x="571" y="441"/>
                    <a:pt x="573" y="440"/>
                    <a:pt x="574" y="440"/>
                  </a:cubicBezTo>
                  <a:cubicBezTo>
                    <a:pt x="578" y="440"/>
                    <a:pt x="582" y="441"/>
                    <a:pt x="582" y="443"/>
                  </a:cubicBezTo>
                  <a:cubicBezTo>
                    <a:pt x="581" y="445"/>
                    <a:pt x="583" y="445"/>
                    <a:pt x="584" y="445"/>
                  </a:cubicBezTo>
                  <a:cubicBezTo>
                    <a:pt x="585" y="445"/>
                    <a:pt x="585" y="445"/>
                    <a:pt x="585" y="445"/>
                  </a:cubicBezTo>
                  <a:cubicBezTo>
                    <a:pt x="585" y="445"/>
                    <a:pt x="585" y="445"/>
                    <a:pt x="585" y="445"/>
                  </a:cubicBezTo>
                  <a:cubicBezTo>
                    <a:pt x="587" y="445"/>
                    <a:pt x="588" y="445"/>
                    <a:pt x="588" y="445"/>
                  </a:cubicBezTo>
                  <a:cubicBezTo>
                    <a:pt x="588" y="447"/>
                    <a:pt x="590" y="449"/>
                    <a:pt x="592" y="449"/>
                  </a:cubicBezTo>
                  <a:cubicBezTo>
                    <a:pt x="593" y="449"/>
                    <a:pt x="593" y="449"/>
                    <a:pt x="593" y="449"/>
                  </a:cubicBezTo>
                  <a:cubicBezTo>
                    <a:pt x="594" y="447"/>
                    <a:pt x="597" y="447"/>
                    <a:pt x="599" y="447"/>
                  </a:cubicBezTo>
                  <a:cubicBezTo>
                    <a:pt x="600" y="447"/>
                    <a:pt x="601" y="447"/>
                    <a:pt x="601" y="448"/>
                  </a:cubicBezTo>
                  <a:cubicBezTo>
                    <a:pt x="602" y="449"/>
                    <a:pt x="599" y="451"/>
                    <a:pt x="597" y="452"/>
                  </a:cubicBezTo>
                  <a:cubicBezTo>
                    <a:pt x="595" y="452"/>
                    <a:pt x="595" y="453"/>
                    <a:pt x="597" y="453"/>
                  </a:cubicBezTo>
                  <a:cubicBezTo>
                    <a:pt x="597" y="453"/>
                    <a:pt x="598" y="453"/>
                    <a:pt x="598" y="453"/>
                  </a:cubicBezTo>
                  <a:cubicBezTo>
                    <a:pt x="600" y="452"/>
                    <a:pt x="603" y="450"/>
                    <a:pt x="604" y="450"/>
                  </a:cubicBezTo>
                  <a:cubicBezTo>
                    <a:pt x="605" y="450"/>
                    <a:pt x="605" y="451"/>
                    <a:pt x="605" y="451"/>
                  </a:cubicBezTo>
                  <a:cubicBezTo>
                    <a:pt x="605" y="452"/>
                    <a:pt x="606" y="453"/>
                    <a:pt x="607" y="453"/>
                  </a:cubicBezTo>
                  <a:cubicBezTo>
                    <a:pt x="607" y="453"/>
                    <a:pt x="608" y="453"/>
                    <a:pt x="609" y="453"/>
                  </a:cubicBezTo>
                  <a:cubicBezTo>
                    <a:pt x="610" y="452"/>
                    <a:pt x="611" y="452"/>
                    <a:pt x="612" y="452"/>
                  </a:cubicBezTo>
                  <a:cubicBezTo>
                    <a:pt x="615" y="452"/>
                    <a:pt x="618" y="453"/>
                    <a:pt x="617" y="454"/>
                  </a:cubicBezTo>
                  <a:cubicBezTo>
                    <a:pt x="616" y="456"/>
                    <a:pt x="614" y="458"/>
                    <a:pt x="615" y="458"/>
                  </a:cubicBezTo>
                  <a:cubicBezTo>
                    <a:pt x="615" y="458"/>
                    <a:pt x="615" y="458"/>
                    <a:pt x="615" y="458"/>
                  </a:cubicBezTo>
                  <a:cubicBezTo>
                    <a:pt x="617" y="458"/>
                    <a:pt x="618" y="456"/>
                    <a:pt x="619" y="456"/>
                  </a:cubicBezTo>
                  <a:cubicBezTo>
                    <a:pt x="619" y="456"/>
                    <a:pt x="619" y="456"/>
                    <a:pt x="619" y="456"/>
                  </a:cubicBezTo>
                  <a:cubicBezTo>
                    <a:pt x="621" y="456"/>
                    <a:pt x="623" y="458"/>
                    <a:pt x="622" y="459"/>
                  </a:cubicBezTo>
                  <a:cubicBezTo>
                    <a:pt x="620" y="460"/>
                    <a:pt x="619" y="460"/>
                    <a:pt x="619" y="461"/>
                  </a:cubicBezTo>
                  <a:cubicBezTo>
                    <a:pt x="619" y="463"/>
                    <a:pt x="626" y="461"/>
                    <a:pt x="624" y="463"/>
                  </a:cubicBezTo>
                  <a:cubicBezTo>
                    <a:pt x="624" y="464"/>
                    <a:pt x="623" y="464"/>
                    <a:pt x="622" y="464"/>
                  </a:cubicBezTo>
                  <a:cubicBezTo>
                    <a:pt x="622" y="464"/>
                    <a:pt x="621" y="464"/>
                    <a:pt x="621" y="464"/>
                  </a:cubicBezTo>
                  <a:cubicBezTo>
                    <a:pt x="620" y="464"/>
                    <a:pt x="620" y="464"/>
                    <a:pt x="619" y="464"/>
                  </a:cubicBezTo>
                  <a:cubicBezTo>
                    <a:pt x="618" y="464"/>
                    <a:pt x="617" y="464"/>
                    <a:pt x="617" y="465"/>
                  </a:cubicBezTo>
                  <a:cubicBezTo>
                    <a:pt x="616" y="468"/>
                    <a:pt x="620" y="469"/>
                    <a:pt x="623" y="469"/>
                  </a:cubicBezTo>
                  <a:cubicBezTo>
                    <a:pt x="623" y="469"/>
                    <a:pt x="623" y="469"/>
                    <a:pt x="624" y="469"/>
                  </a:cubicBezTo>
                  <a:cubicBezTo>
                    <a:pt x="624" y="469"/>
                    <a:pt x="624" y="469"/>
                    <a:pt x="624" y="469"/>
                  </a:cubicBezTo>
                  <a:cubicBezTo>
                    <a:pt x="625" y="469"/>
                    <a:pt x="626" y="470"/>
                    <a:pt x="628" y="470"/>
                  </a:cubicBezTo>
                  <a:cubicBezTo>
                    <a:pt x="629" y="471"/>
                    <a:pt x="631" y="471"/>
                    <a:pt x="632" y="471"/>
                  </a:cubicBezTo>
                  <a:cubicBezTo>
                    <a:pt x="632" y="471"/>
                    <a:pt x="632" y="471"/>
                    <a:pt x="633" y="471"/>
                  </a:cubicBezTo>
                  <a:cubicBezTo>
                    <a:pt x="633" y="471"/>
                    <a:pt x="633" y="471"/>
                    <a:pt x="634" y="471"/>
                  </a:cubicBezTo>
                  <a:cubicBezTo>
                    <a:pt x="637" y="471"/>
                    <a:pt x="642" y="473"/>
                    <a:pt x="642" y="475"/>
                  </a:cubicBezTo>
                  <a:cubicBezTo>
                    <a:pt x="642" y="476"/>
                    <a:pt x="642" y="478"/>
                    <a:pt x="645" y="478"/>
                  </a:cubicBezTo>
                  <a:cubicBezTo>
                    <a:pt x="645" y="478"/>
                    <a:pt x="646" y="477"/>
                    <a:pt x="646" y="477"/>
                  </a:cubicBezTo>
                  <a:cubicBezTo>
                    <a:pt x="647" y="477"/>
                    <a:pt x="647" y="477"/>
                    <a:pt x="647" y="477"/>
                  </a:cubicBezTo>
                  <a:cubicBezTo>
                    <a:pt x="651" y="477"/>
                    <a:pt x="655" y="479"/>
                    <a:pt x="652" y="480"/>
                  </a:cubicBezTo>
                  <a:cubicBezTo>
                    <a:pt x="649" y="481"/>
                    <a:pt x="644" y="484"/>
                    <a:pt x="644" y="486"/>
                  </a:cubicBezTo>
                  <a:cubicBezTo>
                    <a:pt x="644" y="488"/>
                    <a:pt x="640" y="487"/>
                    <a:pt x="639" y="489"/>
                  </a:cubicBezTo>
                  <a:cubicBezTo>
                    <a:pt x="638" y="491"/>
                    <a:pt x="638" y="492"/>
                    <a:pt x="636" y="492"/>
                  </a:cubicBezTo>
                  <a:cubicBezTo>
                    <a:pt x="635" y="492"/>
                    <a:pt x="634" y="492"/>
                    <a:pt x="633" y="491"/>
                  </a:cubicBezTo>
                  <a:cubicBezTo>
                    <a:pt x="629" y="488"/>
                    <a:pt x="628" y="485"/>
                    <a:pt x="626" y="485"/>
                  </a:cubicBezTo>
                  <a:cubicBezTo>
                    <a:pt x="626" y="485"/>
                    <a:pt x="626" y="485"/>
                    <a:pt x="626" y="485"/>
                  </a:cubicBezTo>
                  <a:cubicBezTo>
                    <a:pt x="626" y="485"/>
                    <a:pt x="626" y="485"/>
                    <a:pt x="625" y="485"/>
                  </a:cubicBezTo>
                  <a:cubicBezTo>
                    <a:pt x="624" y="485"/>
                    <a:pt x="623" y="485"/>
                    <a:pt x="623" y="484"/>
                  </a:cubicBezTo>
                  <a:cubicBezTo>
                    <a:pt x="622" y="484"/>
                    <a:pt x="621" y="483"/>
                    <a:pt x="620" y="483"/>
                  </a:cubicBezTo>
                  <a:cubicBezTo>
                    <a:pt x="619" y="483"/>
                    <a:pt x="619" y="483"/>
                    <a:pt x="618" y="484"/>
                  </a:cubicBezTo>
                  <a:cubicBezTo>
                    <a:pt x="616" y="486"/>
                    <a:pt x="619" y="488"/>
                    <a:pt x="616" y="489"/>
                  </a:cubicBezTo>
                  <a:cubicBezTo>
                    <a:pt x="613" y="490"/>
                    <a:pt x="621" y="495"/>
                    <a:pt x="624" y="495"/>
                  </a:cubicBezTo>
                  <a:cubicBezTo>
                    <a:pt x="624" y="495"/>
                    <a:pt x="624" y="495"/>
                    <a:pt x="624" y="495"/>
                  </a:cubicBezTo>
                  <a:cubicBezTo>
                    <a:pt x="625" y="495"/>
                    <a:pt x="625" y="495"/>
                    <a:pt x="625" y="495"/>
                  </a:cubicBezTo>
                  <a:cubicBezTo>
                    <a:pt x="628" y="495"/>
                    <a:pt x="630" y="498"/>
                    <a:pt x="629" y="500"/>
                  </a:cubicBezTo>
                  <a:cubicBezTo>
                    <a:pt x="629" y="503"/>
                    <a:pt x="635" y="501"/>
                    <a:pt x="632" y="505"/>
                  </a:cubicBezTo>
                  <a:cubicBezTo>
                    <a:pt x="630" y="507"/>
                    <a:pt x="627" y="508"/>
                    <a:pt x="625" y="508"/>
                  </a:cubicBezTo>
                  <a:cubicBezTo>
                    <a:pt x="622" y="508"/>
                    <a:pt x="619" y="507"/>
                    <a:pt x="617" y="506"/>
                  </a:cubicBezTo>
                  <a:cubicBezTo>
                    <a:pt x="615" y="505"/>
                    <a:pt x="613" y="505"/>
                    <a:pt x="611" y="505"/>
                  </a:cubicBezTo>
                  <a:cubicBezTo>
                    <a:pt x="609" y="505"/>
                    <a:pt x="607" y="505"/>
                    <a:pt x="609" y="505"/>
                  </a:cubicBezTo>
                  <a:cubicBezTo>
                    <a:pt x="613" y="506"/>
                    <a:pt x="624" y="514"/>
                    <a:pt x="622" y="516"/>
                  </a:cubicBezTo>
                  <a:cubicBezTo>
                    <a:pt x="622" y="516"/>
                    <a:pt x="621" y="517"/>
                    <a:pt x="620" y="517"/>
                  </a:cubicBezTo>
                  <a:cubicBezTo>
                    <a:pt x="616" y="517"/>
                    <a:pt x="608" y="514"/>
                    <a:pt x="606" y="512"/>
                  </a:cubicBezTo>
                  <a:cubicBezTo>
                    <a:pt x="603" y="510"/>
                    <a:pt x="595" y="512"/>
                    <a:pt x="593" y="510"/>
                  </a:cubicBezTo>
                  <a:cubicBezTo>
                    <a:pt x="591" y="508"/>
                    <a:pt x="594" y="505"/>
                    <a:pt x="591" y="505"/>
                  </a:cubicBezTo>
                  <a:cubicBezTo>
                    <a:pt x="587" y="505"/>
                    <a:pt x="588" y="501"/>
                    <a:pt x="585" y="501"/>
                  </a:cubicBezTo>
                  <a:cubicBezTo>
                    <a:pt x="584" y="501"/>
                    <a:pt x="582" y="501"/>
                    <a:pt x="581" y="501"/>
                  </a:cubicBezTo>
                  <a:cubicBezTo>
                    <a:pt x="579" y="501"/>
                    <a:pt x="577" y="501"/>
                    <a:pt x="577" y="502"/>
                  </a:cubicBezTo>
                  <a:cubicBezTo>
                    <a:pt x="576" y="503"/>
                    <a:pt x="576" y="503"/>
                    <a:pt x="575" y="503"/>
                  </a:cubicBezTo>
                  <a:cubicBezTo>
                    <a:pt x="575" y="503"/>
                    <a:pt x="575" y="503"/>
                    <a:pt x="574" y="503"/>
                  </a:cubicBezTo>
                  <a:cubicBezTo>
                    <a:pt x="574" y="503"/>
                    <a:pt x="574" y="503"/>
                    <a:pt x="573" y="503"/>
                  </a:cubicBezTo>
                  <a:cubicBezTo>
                    <a:pt x="573" y="503"/>
                    <a:pt x="572" y="503"/>
                    <a:pt x="572" y="503"/>
                  </a:cubicBezTo>
                  <a:cubicBezTo>
                    <a:pt x="568" y="504"/>
                    <a:pt x="565" y="505"/>
                    <a:pt x="562" y="505"/>
                  </a:cubicBezTo>
                  <a:cubicBezTo>
                    <a:pt x="561" y="505"/>
                    <a:pt x="560" y="505"/>
                    <a:pt x="560" y="504"/>
                  </a:cubicBezTo>
                  <a:cubicBezTo>
                    <a:pt x="558" y="502"/>
                    <a:pt x="561" y="499"/>
                    <a:pt x="563" y="498"/>
                  </a:cubicBezTo>
                  <a:cubicBezTo>
                    <a:pt x="566" y="498"/>
                    <a:pt x="565" y="496"/>
                    <a:pt x="568" y="496"/>
                  </a:cubicBezTo>
                  <a:cubicBezTo>
                    <a:pt x="569" y="496"/>
                    <a:pt x="570" y="496"/>
                    <a:pt x="571" y="497"/>
                  </a:cubicBezTo>
                  <a:cubicBezTo>
                    <a:pt x="572" y="497"/>
                    <a:pt x="573" y="497"/>
                    <a:pt x="574" y="497"/>
                  </a:cubicBezTo>
                  <a:cubicBezTo>
                    <a:pt x="579" y="497"/>
                    <a:pt x="584" y="495"/>
                    <a:pt x="583" y="493"/>
                  </a:cubicBezTo>
                  <a:cubicBezTo>
                    <a:pt x="583" y="491"/>
                    <a:pt x="579" y="488"/>
                    <a:pt x="586" y="485"/>
                  </a:cubicBezTo>
                  <a:cubicBezTo>
                    <a:pt x="588" y="485"/>
                    <a:pt x="589" y="484"/>
                    <a:pt x="591" y="484"/>
                  </a:cubicBezTo>
                  <a:cubicBezTo>
                    <a:pt x="596" y="484"/>
                    <a:pt x="600" y="487"/>
                    <a:pt x="599" y="488"/>
                  </a:cubicBezTo>
                  <a:cubicBezTo>
                    <a:pt x="599" y="488"/>
                    <a:pt x="599" y="489"/>
                    <a:pt x="599" y="489"/>
                  </a:cubicBezTo>
                  <a:cubicBezTo>
                    <a:pt x="601" y="489"/>
                    <a:pt x="609" y="486"/>
                    <a:pt x="607" y="484"/>
                  </a:cubicBezTo>
                  <a:cubicBezTo>
                    <a:pt x="605" y="483"/>
                    <a:pt x="603" y="481"/>
                    <a:pt x="601" y="481"/>
                  </a:cubicBezTo>
                  <a:cubicBezTo>
                    <a:pt x="601" y="481"/>
                    <a:pt x="600" y="481"/>
                    <a:pt x="599" y="482"/>
                  </a:cubicBezTo>
                  <a:cubicBezTo>
                    <a:pt x="597" y="483"/>
                    <a:pt x="593" y="484"/>
                    <a:pt x="592" y="484"/>
                  </a:cubicBezTo>
                  <a:cubicBezTo>
                    <a:pt x="591" y="484"/>
                    <a:pt x="590" y="484"/>
                    <a:pt x="590" y="483"/>
                  </a:cubicBezTo>
                  <a:cubicBezTo>
                    <a:pt x="590" y="482"/>
                    <a:pt x="594" y="479"/>
                    <a:pt x="591" y="476"/>
                  </a:cubicBezTo>
                  <a:cubicBezTo>
                    <a:pt x="589" y="473"/>
                    <a:pt x="588" y="472"/>
                    <a:pt x="585" y="472"/>
                  </a:cubicBezTo>
                  <a:cubicBezTo>
                    <a:pt x="585" y="472"/>
                    <a:pt x="584" y="472"/>
                    <a:pt x="584" y="472"/>
                  </a:cubicBezTo>
                  <a:cubicBezTo>
                    <a:pt x="583" y="472"/>
                    <a:pt x="583" y="472"/>
                    <a:pt x="583" y="472"/>
                  </a:cubicBezTo>
                  <a:cubicBezTo>
                    <a:pt x="582" y="472"/>
                    <a:pt x="582" y="471"/>
                    <a:pt x="581" y="470"/>
                  </a:cubicBezTo>
                  <a:cubicBezTo>
                    <a:pt x="581" y="469"/>
                    <a:pt x="581" y="468"/>
                    <a:pt x="579" y="468"/>
                  </a:cubicBezTo>
                  <a:cubicBezTo>
                    <a:pt x="579" y="468"/>
                    <a:pt x="579" y="468"/>
                    <a:pt x="579" y="468"/>
                  </a:cubicBezTo>
                  <a:cubicBezTo>
                    <a:pt x="577" y="469"/>
                    <a:pt x="574" y="472"/>
                    <a:pt x="571" y="472"/>
                  </a:cubicBezTo>
                  <a:cubicBezTo>
                    <a:pt x="571" y="472"/>
                    <a:pt x="571" y="471"/>
                    <a:pt x="571" y="471"/>
                  </a:cubicBezTo>
                  <a:cubicBezTo>
                    <a:pt x="569" y="470"/>
                    <a:pt x="576" y="469"/>
                    <a:pt x="576" y="467"/>
                  </a:cubicBezTo>
                  <a:cubicBezTo>
                    <a:pt x="576" y="466"/>
                    <a:pt x="569" y="465"/>
                    <a:pt x="569" y="463"/>
                  </a:cubicBezTo>
                  <a:cubicBezTo>
                    <a:pt x="569" y="462"/>
                    <a:pt x="567" y="463"/>
                    <a:pt x="566" y="462"/>
                  </a:cubicBezTo>
                  <a:cubicBezTo>
                    <a:pt x="566" y="460"/>
                    <a:pt x="562" y="460"/>
                    <a:pt x="560" y="459"/>
                  </a:cubicBezTo>
                  <a:cubicBezTo>
                    <a:pt x="560" y="459"/>
                    <a:pt x="560" y="459"/>
                    <a:pt x="559" y="459"/>
                  </a:cubicBezTo>
                  <a:cubicBezTo>
                    <a:pt x="558" y="459"/>
                    <a:pt x="557" y="461"/>
                    <a:pt x="559" y="461"/>
                  </a:cubicBezTo>
                  <a:cubicBezTo>
                    <a:pt x="560" y="462"/>
                    <a:pt x="562" y="463"/>
                    <a:pt x="559" y="464"/>
                  </a:cubicBezTo>
                  <a:cubicBezTo>
                    <a:pt x="559" y="464"/>
                    <a:pt x="558" y="464"/>
                    <a:pt x="558" y="464"/>
                  </a:cubicBezTo>
                  <a:cubicBezTo>
                    <a:pt x="557" y="464"/>
                    <a:pt x="555" y="464"/>
                    <a:pt x="553" y="464"/>
                  </a:cubicBezTo>
                  <a:cubicBezTo>
                    <a:pt x="552" y="464"/>
                    <a:pt x="550" y="464"/>
                    <a:pt x="549" y="464"/>
                  </a:cubicBezTo>
                  <a:cubicBezTo>
                    <a:pt x="548" y="464"/>
                    <a:pt x="547" y="464"/>
                    <a:pt x="547" y="464"/>
                  </a:cubicBezTo>
                  <a:cubicBezTo>
                    <a:pt x="546" y="465"/>
                    <a:pt x="544" y="466"/>
                    <a:pt x="542" y="466"/>
                  </a:cubicBezTo>
                  <a:cubicBezTo>
                    <a:pt x="542" y="466"/>
                    <a:pt x="541" y="466"/>
                    <a:pt x="541" y="466"/>
                  </a:cubicBezTo>
                  <a:cubicBezTo>
                    <a:pt x="540" y="466"/>
                    <a:pt x="539" y="466"/>
                    <a:pt x="538" y="466"/>
                  </a:cubicBezTo>
                  <a:cubicBezTo>
                    <a:pt x="536" y="466"/>
                    <a:pt x="534" y="466"/>
                    <a:pt x="532" y="466"/>
                  </a:cubicBezTo>
                  <a:cubicBezTo>
                    <a:pt x="532" y="466"/>
                    <a:pt x="531" y="466"/>
                    <a:pt x="530" y="466"/>
                  </a:cubicBezTo>
                  <a:cubicBezTo>
                    <a:pt x="527" y="466"/>
                    <a:pt x="525" y="467"/>
                    <a:pt x="523" y="467"/>
                  </a:cubicBezTo>
                  <a:cubicBezTo>
                    <a:pt x="521" y="467"/>
                    <a:pt x="520" y="467"/>
                    <a:pt x="520" y="466"/>
                  </a:cubicBezTo>
                  <a:cubicBezTo>
                    <a:pt x="519" y="465"/>
                    <a:pt x="519" y="465"/>
                    <a:pt x="518" y="465"/>
                  </a:cubicBezTo>
                  <a:cubicBezTo>
                    <a:pt x="517" y="465"/>
                    <a:pt x="516" y="465"/>
                    <a:pt x="514" y="466"/>
                  </a:cubicBezTo>
                  <a:cubicBezTo>
                    <a:pt x="514" y="466"/>
                    <a:pt x="513" y="466"/>
                    <a:pt x="512" y="466"/>
                  </a:cubicBezTo>
                  <a:cubicBezTo>
                    <a:pt x="509" y="466"/>
                    <a:pt x="505" y="464"/>
                    <a:pt x="505" y="463"/>
                  </a:cubicBezTo>
                  <a:cubicBezTo>
                    <a:pt x="505" y="461"/>
                    <a:pt x="508" y="461"/>
                    <a:pt x="511" y="461"/>
                  </a:cubicBezTo>
                  <a:cubicBezTo>
                    <a:pt x="512" y="461"/>
                    <a:pt x="512" y="461"/>
                    <a:pt x="513" y="461"/>
                  </a:cubicBezTo>
                  <a:cubicBezTo>
                    <a:pt x="513" y="461"/>
                    <a:pt x="513" y="461"/>
                    <a:pt x="513" y="461"/>
                  </a:cubicBezTo>
                  <a:cubicBezTo>
                    <a:pt x="516" y="461"/>
                    <a:pt x="518" y="459"/>
                    <a:pt x="514" y="459"/>
                  </a:cubicBezTo>
                  <a:cubicBezTo>
                    <a:pt x="514" y="459"/>
                    <a:pt x="513" y="459"/>
                    <a:pt x="512" y="459"/>
                  </a:cubicBezTo>
                  <a:cubicBezTo>
                    <a:pt x="511" y="459"/>
                    <a:pt x="510" y="459"/>
                    <a:pt x="509" y="459"/>
                  </a:cubicBezTo>
                  <a:cubicBezTo>
                    <a:pt x="507" y="459"/>
                    <a:pt x="506" y="459"/>
                    <a:pt x="505" y="459"/>
                  </a:cubicBezTo>
                  <a:cubicBezTo>
                    <a:pt x="504" y="459"/>
                    <a:pt x="503" y="459"/>
                    <a:pt x="503" y="459"/>
                  </a:cubicBezTo>
                  <a:cubicBezTo>
                    <a:pt x="503" y="457"/>
                    <a:pt x="502" y="450"/>
                    <a:pt x="510" y="443"/>
                  </a:cubicBezTo>
                  <a:cubicBezTo>
                    <a:pt x="517" y="438"/>
                    <a:pt x="526" y="436"/>
                    <a:pt x="530" y="436"/>
                  </a:cubicBezTo>
                  <a:cubicBezTo>
                    <a:pt x="531" y="436"/>
                    <a:pt x="532" y="436"/>
                    <a:pt x="532" y="436"/>
                  </a:cubicBezTo>
                  <a:cubicBezTo>
                    <a:pt x="531" y="438"/>
                    <a:pt x="529" y="438"/>
                    <a:pt x="526" y="441"/>
                  </a:cubicBezTo>
                  <a:cubicBezTo>
                    <a:pt x="522" y="444"/>
                    <a:pt x="521" y="446"/>
                    <a:pt x="522" y="447"/>
                  </a:cubicBezTo>
                  <a:cubicBezTo>
                    <a:pt x="523" y="449"/>
                    <a:pt x="521" y="451"/>
                    <a:pt x="522" y="453"/>
                  </a:cubicBezTo>
                  <a:cubicBezTo>
                    <a:pt x="523" y="454"/>
                    <a:pt x="527" y="456"/>
                    <a:pt x="529" y="456"/>
                  </a:cubicBezTo>
                  <a:moveTo>
                    <a:pt x="559" y="442"/>
                  </a:moveTo>
                  <a:cubicBezTo>
                    <a:pt x="559" y="442"/>
                    <a:pt x="559" y="442"/>
                    <a:pt x="559" y="442"/>
                  </a:cubicBezTo>
                  <a:cubicBezTo>
                    <a:pt x="557" y="442"/>
                    <a:pt x="556" y="441"/>
                    <a:pt x="556" y="439"/>
                  </a:cubicBezTo>
                  <a:cubicBezTo>
                    <a:pt x="556" y="436"/>
                    <a:pt x="552" y="437"/>
                    <a:pt x="553" y="434"/>
                  </a:cubicBezTo>
                  <a:cubicBezTo>
                    <a:pt x="554" y="433"/>
                    <a:pt x="555" y="433"/>
                    <a:pt x="556" y="433"/>
                  </a:cubicBezTo>
                  <a:cubicBezTo>
                    <a:pt x="557" y="433"/>
                    <a:pt x="558" y="433"/>
                    <a:pt x="559" y="433"/>
                  </a:cubicBezTo>
                  <a:cubicBezTo>
                    <a:pt x="560" y="433"/>
                    <a:pt x="561" y="434"/>
                    <a:pt x="562" y="434"/>
                  </a:cubicBezTo>
                  <a:cubicBezTo>
                    <a:pt x="563" y="434"/>
                    <a:pt x="563" y="434"/>
                    <a:pt x="564" y="433"/>
                  </a:cubicBezTo>
                  <a:cubicBezTo>
                    <a:pt x="564" y="433"/>
                    <a:pt x="565" y="433"/>
                    <a:pt x="566" y="433"/>
                  </a:cubicBezTo>
                  <a:cubicBezTo>
                    <a:pt x="570" y="433"/>
                    <a:pt x="577" y="436"/>
                    <a:pt x="576" y="437"/>
                  </a:cubicBezTo>
                  <a:cubicBezTo>
                    <a:pt x="576" y="440"/>
                    <a:pt x="567" y="438"/>
                    <a:pt x="564" y="440"/>
                  </a:cubicBezTo>
                  <a:cubicBezTo>
                    <a:pt x="562" y="441"/>
                    <a:pt x="560" y="442"/>
                    <a:pt x="559" y="442"/>
                  </a:cubicBezTo>
                  <a:moveTo>
                    <a:pt x="482" y="435"/>
                  </a:moveTo>
                  <a:cubicBezTo>
                    <a:pt x="478" y="435"/>
                    <a:pt x="473" y="434"/>
                    <a:pt x="471" y="433"/>
                  </a:cubicBezTo>
                  <a:cubicBezTo>
                    <a:pt x="470" y="432"/>
                    <a:pt x="478" y="427"/>
                    <a:pt x="483" y="427"/>
                  </a:cubicBezTo>
                  <a:cubicBezTo>
                    <a:pt x="484" y="427"/>
                    <a:pt x="485" y="427"/>
                    <a:pt x="485" y="427"/>
                  </a:cubicBezTo>
                  <a:cubicBezTo>
                    <a:pt x="489" y="430"/>
                    <a:pt x="491" y="434"/>
                    <a:pt x="487" y="434"/>
                  </a:cubicBezTo>
                  <a:cubicBezTo>
                    <a:pt x="485" y="435"/>
                    <a:pt x="484" y="435"/>
                    <a:pt x="482" y="435"/>
                  </a:cubicBezTo>
                  <a:moveTo>
                    <a:pt x="404" y="432"/>
                  </a:moveTo>
                  <a:cubicBezTo>
                    <a:pt x="400" y="432"/>
                    <a:pt x="407" y="427"/>
                    <a:pt x="410" y="426"/>
                  </a:cubicBezTo>
                  <a:cubicBezTo>
                    <a:pt x="410" y="426"/>
                    <a:pt x="411" y="426"/>
                    <a:pt x="411" y="426"/>
                  </a:cubicBezTo>
                  <a:cubicBezTo>
                    <a:pt x="413" y="426"/>
                    <a:pt x="411" y="429"/>
                    <a:pt x="413" y="430"/>
                  </a:cubicBezTo>
                  <a:cubicBezTo>
                    <a:pt x="415" y="431"/>
                    <a:pt x="416" y="433"/>
                    <a:pt x="418" y="433"/>
                  </a:cubicBezTo>
                  <a:cubicBezTo>
                    <a:pt x="418" y="433"/>
                    <a:pt x="418" y="433"/>
                    <a:pt x="418" y="433"/>
                  </a:cubicBezTo>
                  <a:cubicBezTo>
                    <a:pt x="421" y="433"/>
                    <a:pt x="421" y="431"/>
                    <a:pt x="423" y="431"/>
                  </a:cubicBezTo>
                  <a:cubicBezTo>
                    <a:pt x="424" y="431"/>
                    <a:pt x="424" y="431"/>
                    <a:pt x="424" y="431"/>
                  </a:cubicBezTo>
                  <a:cubicBezTo>
                    <a:pt x="427" y="431"/>
                    <a:pt x="426" y="438"/>
                    <a:pt x="421" y="440"/>
                  </a:cubicBezTo>
                  <a:cubicBezTo>
                    <a:pt x="417" y="441"/>
                    <a:pt x="412" y="440"/>
                    <a:pt x="409" y="442"/>
                  </a:cubicBezTo>
                  <a:cubicBezTo>
                    <a:pt x="409" y="443"/>
                    <a:pt x="408" y="443"/>
                    <a:pt x="407" y="443"/>
                  </a:cubicBezTo>
                  <a:cubicBezTo>
                    <a:pt x="407" y="443"/>
                    <a:pt x="406" y="443"/>
                    <a:pt x="406" y="443"/>
                  </a:cubicBezTo>
                  <a:cubicBezTo>
                    <a:pt x="406" y="443"/>
                    <a:pt x="405" y="442"/>
                    <a:pt x="405" y="442"/>
                  </a:cubicBezTo>
                  <a:cubicBezTo>
                    <a:pt x="404" y="442"/>
                    <a:pt x="403" y="443"/>
                    <a:pt x="402" y="444"/>
                  </a:cubicBezTo>
                  <a:cubicBezTo>
                    <a:pt x="399" y="446"/>
                    <a:pt x="388" y="451"/>
                    <a:pt x="383" y="451"/>
                  </a:cubicBezTo>
                  <a:cubicBezTo>
                    <a:pt x="383" y="451"/>
                    <a:pt x="383" y="451"/>
                    <a:pt x="383" y="451"/>
                  </a:cubicBezTo>
                  <a:cubicBezTo>
                    <a:pt x="378" y="451"/>
                    <a:pt x="377" y="448"/>
                    <a:pt x="384" y="447"/>
                  </a:cubicBezTo>
                  <a:cubicBezTo>
                    <a:pt x="390" y="446"/>
                    <a:pt x="396" y="442"/>
                    <a:pt x="394" y="442"/>
                  </a:cubicBezTo>
                  <a:cubicBezTo>
                    <a:pt x="393" y="442"/>
                    <a:pt x="393" y="442"/>
                    <a:pt x="392" y="442"/>
                  </a:cubicBezTo>
                  <a:cubicBezTo>
                    <a:pt x="388" y="443"/>
                    <a:pt x="384" y="445"/>
                    <a:pt x="383" y="445"/>
                  </a:cubicBezTo>
                  <a:cubicBezTo>
                    <a:pt x="382" y="445"/>
                    <a:pt x="382" y="444"/>
                    <a:pt x="382" y="443"/>
                  </a:cubicBezTo>
                  <a:cubicBezTo>
                    <a:pt x="383" y="442"/>
                    <a:pt x="383" y="442"/>
                    <a:pt x="382" y="442"/>
                  </a:cubicBezTo>
                  <a:cubicBezTo>
                    <a:pt x="382" y="442"/>
                    <a:pt x="380" y="444"/>
                    <a:pt x="378" y="445"/>
                  </a:cubicBezTo>
                  <a:cubicBezTo>
                    <a:pt x="376" y="447"/>
                    <a:pt x="375" y="447"/>
                    <a:pt x="374" y="447"/>
                  </a:cubicBezTo>
                  <a:cubicBezTo>
                    <a:pt x="373" y="447"/>
                    <a:pt x="372" y="447"/>
                    <a:pt x="371" y="447"/>
                  </a:cubicBezTo>
                  <a:cubicBezTo>
                    <a:pt x="370" y="447"/>
                    <a:pt x="369" y="447"/>
                    <a:pt x="368" y="447"/>
                  </a:cubicBezTo>
                  <a:cubicBezTo>
                    <a:pt x="368" y="447"/>
                    <a:pt x="367" y="447"/>
                    <a:pt x="367" y="447"/>
                  </a:cubicBezTo>
                  <a:cubicBezTo>
                    <a:pt x="367" y="447"/>
                    <a:pt x="366" y="447"/>
                    <a:pt x="366" y="447"/>
                  </a:cubicBezTo>
                  <a:cubicBezTo>
                    <a:pt x="365" y="447"/>
                    <a:pt x="365" y="447"/>
                    <a:pt x="364" y="447"/>
                  </a:cubicBezTo>
                  <a:cubicBezTo>
                    <a:pt x="364" y="446"/>
                    <a:pt x="371" y="444"/>
                    <a:pt x="374" y="443"/>
                  </a:cubicBezTo>
                  <a:cubicBezTo>
                    <a:pt x="375" y="442"/>
                    <a:pt x="375" y="442"/>
                    <a:pt x="375" y="442"/>
                  </a:cubicBezTo>
                  <a:cubicBezTo>
                    <a:pt x="374" y="442"/>
                    <a:pt x="371" y="443"/>
                    <a:pt x="369" y="443"/>
                  </a:cubicBezTo>
                  <a:cubicBezTo>
                    <a:pt x="368" y="444"/>
                    <a:pt x="368" y="444"/>
                    <a:pt x="367" y="444"/>
                  </a:cubicBezTo>
                  <a:cubicBezTo>
                    <a:pt x="366" y="444"/>
                    <a:pt x="368" y="440"/>
                    <a:pt x="373" y="440"/>
                  </a:cubicBezTo>
                  <a:cubicBezTo>
                    <a:pt x="377" y="439"/>
                    <a:pt x="377" y="439"/>
                    <a:pt x="376" y="439"/>
                  </a:cubicBezTo>
                  <a:cubicBezTo>
                    <a:pt x="375" y="439"/>
                    <a:pt x="374" y="439"/>
                    <a:pt x="374" y="439"/>
                  </a:cubicBezTo>
                  <a:cubicBezTo>
                    <a:pt x="373" y="439"/>
                    <a:pt x="373" y="439"/>
                    <a:pt x="373" y="439"/>
                  </a:cubicBezTo>
                  <a:cubicBezTo>
                    <a:pt x="370" y="439"/>
                    <a:pt x="370" y="437"/>
                    <a:pt x="373" y="436"/>
                  </a:cubicBezTo>
                  <a:cubicBezTo>
                    <a:pt x="376" y="436"/>
                    <a:pt x="376" y="433"/>
                    <a:pt x="379" y="433"/>
                  </a:cubicBezTo>
                  <a:cubicBezTo>
                    <a:pt x="379" y="433"/>
                    <a:pt x="379" y="433"/>
                    <a:pt x="380" y="433"/>
                  </a:cubicBezTo>
                  <a:cubicBezTo>
                    <a:pt x="381" y="433"/>
                    <a:pt x="381" y="433"/>
                    <a:pt x="381" y="434"/>
                  </a:cubicBezTo>
                  <a:cubicBezTo>
                    <a:pt x="382" y="434"/>
                    <a:pt x="382" y="435"/>
                    <a:pt x="383" y="435"/>
                  </a:cubicBezTo>
                  <a:cubicBezTo>
                    <a:pt x="383" y="435"/>
                    <a:pt x="384" y="435"/>
                    <a:pt x="384" y="434"/>
                  </a:cubicBezTo>
                  <a:cubicBezTo>
                    <a:pt x="385" y="434"/>
                    <a:pt x="386" y="434"/>
                    <a:pt x="387" y="434"/>
                  </a:cubicBezTo>
                  <a:cubicBezTo>
                    <a:pt x="391" y="434"/>
                    <a:pt x="396" y="436"/>
                    <a:pt x="396" y="437"/>
                  </a:cubicBezTo>
                  <a:cubicBezTo>
                    <a:pt x="396" y="438"/>
                    <a:pt x="398" y="438"/>
                    <a:pt x="400" y="438"/>
                  </a:cubicBezTo>
                  <a:cubicBezTo>
                    <a:pt x="403" y="438"/>
                    <a:pt x="407" y="438"/>
                    <a:pt x="407" y="437"/>
                  </a:cubicBezTo>
                  <a:cubicBezTo>
                    <a:pt x="408" y="436"/>
                    <a:pt x="402" y="436"/>
                    <a:pt x="404" y="434"/>
                  </a:cubicBezTo>
                  <a:cubicBezTo>
                    <a:pt x="406" y="433"/>
                    <a:pt x="408" y="432"/>
                    <a:pt x="404" y="432"/>
                  </a:cubicBezTo>
                  <a:cubicBezTo>
                    <a:pt x="404" y="432"/>
                    <a:pt x="404" y="432"/>
                    <a:pt x="404" y="432"/>
                  </a:cubicBezTo>
                  <a:cubicBezTo>
                    <a:pt x="404" y="432"/>
                    <a:pt x="404" y="432"/>
                    <a:pt x="404" y="432"/>
                  </a:cubicBezTo>
                  <a:moveTo>
                    <a:pt x="367" y="428"/>
                  </a:moveTo>
                  <a:cubicBezTo>
                    <a:pt x="368" y="428"/>
                    <a:pt x="369" y="428"/>
                    <a:pt x="369" y="428"/>
                  </a:cubicBezTo>
                  <a:cubicBezTo>
                    <a:pt x="370" y="427"/>
                    <a:pt x="370" y="425"/>
                    <a:pt x="372" y="425"/>
                  </a:cubicBezTo>
                  <a:cubicBezTo>
                    <a:pt x="372" y="425"/>
                    <a:pt x="373" y="425"/>
                    <a:pt x="373" y="425"/>
                  </a:cubicBezTo>
                  <a:cubicBezTo>
                    <a:pt x="374" y="426"/>
                    <a:pt x="375" y="426"/>
                    <a:pt x="376" y="426"/>
                  </a:cubicBezTo>
                  <a:cubicBezTo>
                    <a:pt x="376" y="426"/>
                    <a:pt x="376" y="426"/>
                    <a:pt x="376" y="426"/>
                  </a:cubicBezTo>
                  <a:cubicBezTo>
                    <a:pt x="376" y="426"/>
                    <a:pt x="376" y="426"/>
                    <a:pt x="377" y="426"/>
                  </a:cubicBezTo>
                  <a:cubicBezTo>
                    <a:pt x="377" y="426"/>
                    <a:pt x="377" y="426"/>
                    <a:pt x="377" y="427"/>
                  </a:cubicBezTo>
                  <a:cubicBezTo>
                    <a:pt x="375" y="428"/>
                    <a:pt x="372" y="428"/>
                    <a:pt x="373" y="429"/>
                  </a:cubicBezTo>
                  <a:cubicBezTo>
                    <a:pt x="374" y="431"/>
                    <a:pt x="373" y="431"/>
                    <a:pt x="373" y="433"/>
                  </a:cubicBezTo>
                  <a:cubicBezTo>
                    <a:pt x="373" y="434"/>
                    <a:pt x="369" y="434"/>
                    <a:pt x="368" y="435"/>
                  </a:cubicBezTo>
                  <a:cubicBezTo>
                    <a:pt x="368" y="436"/>
                    <a:pt x="366" y="438"/>
                    <a:pt x="365" y="438"/>
                  </a:cubicBezTo>
                  <a:cubicBezTo>
                    <a:pt x="364" y="438"/>
                    <a:pt x="364" y="437"/>
                    <a:pt x="363" y="437"/>
                  </a:cubicBezTo>
                  <a:cubicBezTo>
                    <a:pt x="363" y="435"/>
                    <a:pt x="364" y="433"/>
                    <a:pt x="363" y="433"/>
                  </a:cubicBezTo>
                  <a:cubicBezTo>
                    <a:pt x="363" y="433"/>
                    <a:pt x="363" y="433"/>
                    <a:pt x="362" y="433"/>
                  </a:cubicBezTo>
                  <a:cubicBezTo>
                    <a:pt x="360" y="434"/>
                    <a:pt x="360" y="436"/>
                    <a:pt x="359" y="438"/>
                  </a:cubicBezTo>
                  <a:cubicBezTo>
                    <a:pt x="358" y="439"/>
                    <a:pt x="358" y="440"/>
                    <a:pt x="356" y="440"/>
                  </a:cubicBezTo>
                  <a:cubicBezTo>
                    <a:pt x="356" y="440"/>
                    <a:pt x="356" y="440"/>
                    <a:pt x="355" y="440"/>
                  </a:cubicBezTo>
                  <a:cubicBezTo>
                    <a:pt x="355" y="440"/>
                    <a:pt x="355" y="440"/>
                    <a:pt x="355" y="440"/>
                  </a:cubicBezTo>
                  <a:cubicBezTo>
                    <a:pt x="353" y="440"/>
                    <a:pt x="353" y="444"/>
                    <a:pt x="350" y="444"/>
                  </a:cubicBezTo>
                  <a:cubicBezTo>
                    <a:pt x="350" y="444"/>
                    <a:pt x="350" y="444"/>
                    <a:pt x="350" y="444"/>
                  </a:cubicBezTo>
                  <a:cubicBezTo>
                    <a:pt x="349" y="444"/>
                    <a:pt x="348" y="443"/>
                    <a:pt x="348" y="443"/>
                  </a:cubicBezTo>
                  <a:cubicBezTo>
                    <a:pt x="348" y="442"/>
                    <a:pt x="348" y="441"/>
                    <a:pt x="348" y="441"/>
                  </a:cubicBezTo>
                  <a:cubicBezTo>
                    <a:pt x="348" y="441"/>
                    <a:pt x="347" y="441"/>
                    <a:pt x="347" y="441"/>
                  </a:cubicBezTo>
                  <a:cubicBezTo>
                    <a:pt x="346" y="442"/>
                    <a:pt x="345" y="444"/>
                    <a:pt x="343" y="444"/>
                  </a:cubicBezTo>
                  <a:cubicBezTo>
                    <a:pt x="343" y="444"/>
                    <a:pt x="343" y="444"/>
                    <a:pt x="343" y="444"/>
                  </a:cubicBezTo>
                  <a:cubicBezTo>
                    <a:pt x="343" y="444"/>
                    <a:pt x="342" y="444"/>
                    <a:pt x="342" y="444"/>
                  </a:cubicBezTo>
                  <a:cubicBezTo>
                    <a:pt x="341" y="444"/>
                    <a:pt x="341" y="444"/>
                    <a:pt x="339" y="445"/>
                  </a:cubicBezTo>
                  <a:cubicBezTo>
                    <a:pt x="339" y="445"/>
                    <a:pt x="339" y="445"/>
                    <a:pt x="339" y="445"/>
                  </a:cubicBezTo>
                  <a:cubicBezTo>
                    <a:pt x="338" y="445"/>
                    <a:pt x="339" y="443"/>
                    <a:pt x="338" y="443"/>
                  </a:cubicBezTo>
                  <a:cubicBezTo>
                    <a:pt x="336" y="443"/>
                    <a:pt x="342" y="439"/>
                    <a:pt x="345" y="439"/>
                  </a:cubicBezTo>
                  <a:cubicBezTo>
                    <a:pt x="348" y="438"/>
                    <a:pt x="349" y="436"/>
                    <a:pt x="353" y="434"/>
                  </a:cubicBezTo>
                  <a:cubicBezTo>
                    <a:pt x="357" y="432"/>
                    <a:pt x="360" y="428"/>
                    <a:pt x="362" y="428"/>
                  </a:cubicBezTo>
                  <a:cubicBezTo>
                    <a:pt x="363" y="428"/>
                    <a:pt x="363" y="428"/>
                    <a:pt x="363" y="428"/>
                  </a:cubicBezTo>
                  <a:cubicBezTo>
                    <a:pt x="364" y="428"/>
                    <a:pt x="365" y="428"/>
                    <a:pt x="367" y="428"/>
                  </a:cubicBezTo>
                  <a:moveTo>
                    <a:pt x="455" y="426"/>
                  </a:moveTo>
                  <a:cubicBezTo>
                    <a:pt x="456" y="426"/>
                    <a:pt x="456" y="425"/>
                    <a:pt x="455" y="424"/>
                  </a:cubicBezTo>
                  <a:cubicBezTo>
                    <a:pt x="452" y="423"/>
                    <a:pt x="450" y="420"/>
                    <a:pt x="453" y="420"/>
                  </a:cubicBezTo>
                  <a:cubicBezTo>
                    <a:pt x="453" y="420"/>
                    <a:pt x="454" y="420"/>
                    <a:pt x="454" y="420"/>
                  </a:cubicBezTo>
                  <a:cubicBezTo>
                    <a:pt x="456" y="420"/>
                    <a:pt x="459" y="421"/>
                    <a:pt x="461" y="421"/>
                  </a:cubicBezTo>
                  <a:cubicBezTo>
                    <a:pt x="462" y="421"/>
                    <a:pt x="463" y="421"/>
                    <a:pt x="463" y="420"/>
                  </a:cubicBezTo>
                  <a:cubicBezTo>
                    <a:pt x="463" y="420"/>
                    <a:pt x="464" y="420"/>
                    <a:pt x="464" y="420"/>
                  </a:cubicBezTo>
                  <a:cubicBezTo>
                    <a:pt x="466" y="420"/>
                    <a:pt x="470" y="423"/>
                    <a:pt x="468" y="426"/>
                  </a:cubicBezTo>
                  <a:cubicBezTo>
                    <a:pt x="466" y="429"/>
                    <a:pt x="471" y="429"/>
                    <a:pt x="468" y="430"/>
                  </a:cubicBezTo>
                  <a:cubicBezTo>
                    <a:pt x="466" y="432"/>
                    <a:pt x="467" y="433"/>
                    <a:pt x="463" y="434"/>
                  </a:cubicBezTo>
                  <a:cubicBezTo>
                    <a:pt x="460" y="435"/>
                    <a:pt x="457" y="436"/>
                    <a:pt x="454" y="436"/>
                  </a:cubicBezTo>
                  <a:cubicBezTo>
                    <a:pt x="454" y="436"/>
                    <a:pt x="453" y="436"/>
                    <a:pt x="452" y="435"/>
                  </a:cubicBezTo>
                  <a:cubicBezTo>
                    <a:pt x="451" y="434"/>
                    <a:pt x="457" y="430"/>
                    <a:pt x="454" y="430"/>
                  </a:cubicBezTo>
                  <a:cubicBezTo>
                    <a:pt x="454" y="430"/>
                    <a:pt x="454" y="430"/>
                    <a:pt x="454" y="430"/>
                  </a:cubicBezTo>
                  <a:cubicBezTo>
                    <a:pt x="453" y="430"/>
                    <a:pt x="451" y="430"/>
                    <a:pt x="449" y="431"/>
                  </a:cubicBezTo>
                  <a:cubicBezTo>
                    <a:pt x="447" y="431"/>
                    <a:pt x="445" y="432"/>
                    <a:pt x="444" y="432"/>
                  </a:cubicBezTo>
                  <a:cubicBezTo>
                    <a:pt x="443" y="432"/>
                    <a:pt x="442" y="432"/>
                    <a:pt x="442" y="432"/>
                  </a:cubicBezTo>
                  <a:cubicBezTo>
                    <a:pt x="438" y="430"/>
                    <a:pt x="436" y="430"/>
                    <a:pt x="434" y="428"/>
                  </a:cubicBezTo>
                  <a:cubicBezTo>
                    <a:pt x="433" y="426"/>
                    <a:pt x="431" y="423"/>
                    <a:pt x="436" y="423"/>
                  </a:cubicBezTo>
                  <a:cubicBezTo>
                    <a:pt x="436" y="423"/>
                    <a:pt x="436" y="423"/>
                    <a:pt x="437" y="423"/>
                  </a:cubicBezTo>
                  <a:cubicBezTo>
                    <a:pt x="440" y="423"/>
                    <a:pt x="441" y="425"/>
                    <a:pt x="443" y="428"/>
                  </a:cubicBezTo>
                  <a:cubicBezTo>
                    <a:pt x="444" y="429"/>
                    <a:pt x="445" y="429"/>
                    <a:pt x="446" y="429"/>
                  </a:cubicBezTo>
                  <a:cubicBezTo>
                    <a:pt x="447" y="429"/>
                    <a:pt x="448" y="428"/>
                    <a:pt x="447" y="427"/>
                  </a:cubicBezTo>
                  <a:cubicBezTo>
                    <a:pt x="445" y="426"/>
                    <a:pt x="445" y="423"/>
                    <a:pt x="447" y="423"/>
                  </a:cubicBezTo>
                  <a:cubicBezTo>
                    <a:pt x="448" y="423"/>
                    <a:pt x="448" y="424"/>
                    <a:pt x="449" y="424"/>
                  </a:cubicBezTo>
                  <a:cubicBezTo>
                    <a:pt x="451" y="425"/>
                    <a:pt x="454" y="426"/>
                    <a:pt x="455" y="426"/>
                  </a:cubicBezTo>
                  <a:moveTo>
                    <a:pt x="384" y="422"/>
                  </a:moveTo>
                  <a:cubicBezTo>
                    <a:pt x="383" y="422"/>
                    <a:pt x="381" y="421"/>
                    <a:pt x="381" y="421"/>
                  </a:cubicBezTo>
                  <a:cubicBezTo>
                    <a:pt x="380" y="420"/>
                    <a:pt x="383" y="419"/>
                    <a:pt x="385" y="419"/>
                  </a:cubicBezTo>
                  <a:cubicBezTo>
                    <a:pt x="387" y="419"/>
                    <a:pt x="388" y="420"/>
                    <a:pt x="387" y="421"/>
                  </a:cubicBezTo>
                  <a:cubicBezTo>
                    <a:pt x="387" y="422"/>
                    <a:pt x="386" y="422"/>
                    <a:pt x="384" y="422"/>
                  </a:cubicBezTo>
                  <a:moveTo>
                    <a:pt x="394" y="424"/>
                  </a:moveTo>
                  <a:cubicBezTo>
                    <a:pt x="391" y="424"/>
                    <a:pt x="390" y="423"/>
                    <a:pt x="390" y="421"/>
                  </a:cubicBezTo>
                  <a:cubicBezTo>
                    <a:pt x="390" y="418"/>
                    <a:pt x="399" y="417"/>
                    <a:pt x="403" y="416"/>
                  </a:cubicBezTo>
                  <a:cubicBezTo>
                    <a:pt x="405" y="415"/>
                    <a:pt x="406" y="415"/>
                    <a:pt x="406" y="415"/>
                  </a:cubicBezTo>
                  <a:cubicBezTo>
                    <a:pt x="409" y="415"/>
                    <a:pt x="409" y="416"/>
                    <a:pt x="406" y="417"/>
                  </a:cubicBezTo>
                  <a:cubicBezTo>
                    <a:pt x="404" y="418"/>
                    <a:pt x="402" y="419"/>
                    <a:pt x="403" y="419"/>
                  </a:cubicBezTo>
                  <a:cubicBezTo>
                    <a:pt x="404" y="419"/>
                    <a:pt x="404" y="419"/>
                    <a:pt x="404" y="419"/>
                  </a:cubicBezTo>
                  <a:cubicBezTo>
                    <a:pt x="404" y="419"/>
                    <a:pt x="404" y="419"/>
                    <a:pt x="404" y="419"/>
                  </a:cubicBezTo>
                  <a:cubicBezTo>
                    <a:pt x="406" y="419"/>
                    <a:pt x="401" y="423"/>
                    <a:pt x="396" y="424"/>
                  </a:cubicBezTo>
                  <a:cubicBezTo>
                    <a:pt x="395" y="424"/>
                    <a:pt x="395" y="424"/>
                    <a:pt x="394" y="424"/>
                  </a:cubicBezTo>
                  <a:moveTo>
                    <a:pt x="432" y="420"/>
                  </a:moveTo>
                  <a:cubicBezTo>
                    <a:pt x="430" y="420"/>
                    <a:pt x="426" y="418"/>
                    <a:pt x="427" y="415"/>
                  </a:cubicBezTo>
                  <a:cubicBezTo>
                    <a:pt x="427" y="415"/>
                    <a:pt x="428" y="414"/>
                    <a:pt x="429" y="414"/>
                  </a:cubicBezTo>
                  <a:cubicBezTo>
                    <a:pt x="431" y="414"/>
                    <a:pt x="436" y="418"/>
                    <a:pt x="434" y="419"/>
                  </a:cubicBezTo>
                  <a:cubicBezTo>
                    <a:pt x="434" y="420"/>
                    <a:pt x="433" y="420"/>
                    <a:pt x="432" y="420"/>
                  </a:cubicBezTo>
                  <a:moveTo>
                    <a:pt x="486" y="420"/>
                  </a:moveTo>
                  <a:cubicBezTo>
                    <a:pt x="482" y="420"/>
                    <a:pt x="475" y="419"/>
                    <a:pt x="474" y="418"/>
                  </a:cubicBezTo>
                  <a:cubicBezTo>
                    <a:pt x="472" y="416"/>
                    <a:pt x="480" y="414"/>
                    <a:pt x="484" y="414"/>
                  </a:cubicBezTo>
                  <a:cubicBezTo>
                    <a:pt x="486" y="414"/>
                    <a:pt x="487" y="414"/>
                    <a:pt x="487" y="414"/>
                  </a:cubicBezTo>
                  <a:cubicBezTo>
                    <a:pt x="490" y="415"/>
                    <a:pt x="492" y="416"/>
                    <a:pt x="495" y="416"/>
                  </a:cubicBezTo>
                  <a:cubicBezTo>
                    <a:pt x="496" y="416"/>
                    <a:pt x="497" y="416"/>
                    <a:pt x="498" y="416"/>
                  </a:cubicBezTo>
                  <a:cubicBezTo>
                    <a:pt x="499" y="415"/>
                    <a:pt x="501" y="415"/>
                    <a:pt x="502" y="415"/>
                  </a:cubicBezTo>
                  <a:cubicBezTo>
                    <a:pt x="507" y="415"/>
                    <a:pt x="513" y="416"/>
                    <a:pt x="512" y="417"/>
                  </a:cubicBezTo>
                  <a:cubicBezTo>
                    <a:pt x="510" y="419"/>
                    <a:pt x="504" y="422"/>
                    <a:pt x="508" y="422"/>
                  </a:cubicBezTo>
                  <a:cubicBezTo>
                    <a:pt x="509" y="422"/>
                    <a:pt x="509" y="422"/>
                    <a:pt x="509" y="422"/>
                  </a:cubicBezTo>
                  <a:cubicBezTo>
                    <a:pt x="510" y="421"/>
                    <a:pt x="510" y="421"/>
                    <a:pt x="511" y="421"/>
                  </a:cubicBezTo>
                  <a:cubicBezTo>
                    <a:pt x="512" y="421"/>
                    <a:pt x="513" y="422"/>
                    <a:pt x="514" y="422"/>
                  </a:cubicBezTo>
                  <a:cubicBezTo>
                    <a:pt x="515" y="423"/>
                    <a:pt x="515" y="423"/>
                    <a:pt x="516" y="423"/>
                  </a:cubicBezTo>
                  <a:cubicBezTo>
                    <a:pt x="516" y="423"/>
                    <a:pt x="517" y="423"/>
                    <a:pt x="518" y="423"/>
                  </a:cubicBezTo>
                  <a:cubicBezTo>
                    <a:pt x="521" y="421"/>
                    <a:pt x="528" y="423"/>
                    <a:pt x="533" y="420"/>
                  </a:cubicBezTo>
                  <a:cubicBezTo>
                    <a:pt x="536" y="419"/>
                    <a:pt x="547" y="418"/>
                    <a:pt x="554" y="418"/>
                  </a:cubicBezTo>
                  <a:cubicBezTo>
                    <a:pt x="559" y="418"/>
                    <a:pt x="562" y="418"/>
                    <a:pt x="562" y="419"/>
                  </a:cubicBezTo>
                  <a:cubicBezTo>
                    <a:pt x="562" y="421"/>
                    <a:pt x="560" y="425"/>
                    <a:pt x="556" y="426"/>
                  </a:cubicBezTo>
                  <a:cubicBezTo>
                    <a:pt x="554" y="427"/>
                    <a:pt x="550" y="427"/>
                    <a:pt x="547" y="427"/>
                  </a:cubicBezTo>
                  <a:cubicBezTo>
                    <a:pt x="545" y="427"/>
                    <a:pt x="544" y="427"/>
                    <a:pt x="543" y="427"/>
                  </a:cubicBezTo>
                  <a:cubicBezTo>
                    <a:pt x="542" y="426"/>
                    <a:pt x="542" y="426"/>
                    <a:pt x="542" y="426"/>
                  </a:cubicBezTo>
                  <a:cubicBezTo>
                    <a:pt x="540" y="426"/>
                    <a:pt x="540" y="429"/>
                    <a:pt x="531" y="430"/>
                  </a:cubicBezTo>
                  <a:cubicBezTo>
                    <a:pt x="525" y="431"/>
                    <a:pt x="521" y="431"/>
                    <a:pt x="519" y="431"/>
                  </a:cubicBezTo>
                  <a:cubicBezTo>
                    <a:pt x="515" y="431"/>
                    <a:pt x="514" y="431"/>
                    <a:pt x="513" y="430"/>
                  </a:cubicBezTo>
                  <a:cubicBezTo>
                    <a:pt x="513" y="429"/>
                    <a:pt x="513" y="429"/>
                    <a:pt x="513" y="429"/>
                  </a:cubicBezTo>
                  <a:cubicBezTo>
                    <a:pt x="512" y="429"/>
                    <a:pt x="511" y="430"/>
                    <a:pt x="510" y="431"/>
                  </a:cubicBezTo>
                  <a:cubicBezTo>
                    <a:pt x="508" y="432"/>
                    <a:pt x="507" y="433"/>
                    <a:pt x="506" y="433"/>
                  </a:cubicBezTo>
                  <a:cubicBezTo>
                    <a:pt x="504" y="433"/>
                    <a:pt x="502" y="432"/>
                    <a:pt x="501" y="431"/>
                  </a:cubicBezTo>
                  <a:cubicBezTo>
                    <a:pt x="501" y="431"/>
                    <a:pt x="500" y="431"/>
                    <a:pt x="500" y="431"/>
                  </a:cubicBezTo>
                  <a:cubicBezTo>
                    <a:pt x="499" y="431"/>
                    <a:pt x="499" y="431"/>
                    <a:pt x="498" y="431"/>
                  </a:cubicBezTo>
                  <a:cubicBezTo>
                    <a:pt x="498" y="431"/>
                    <a:pt x="498" y="431"/>
                    <a:pt x="497" y="431"/>
                  </a:cubicBezTo>
                  <a:cubicBezTo>
                    <a:pt x="496" y="431"/>
                    <a:pt x="496" y="431"/>
                    <a:pt x="495" y="430"/>
                  </a:cubicBezTo>
                  <a:cubicBezTo>
                    <a:pt x="494" y="426"/>
                    <a:pt x="498" y="425"/>
                    <a:pt x="496" y="423"/>
                  </a:cubicBezTo>
                  <a:cubicBezTo>
                    <a:pt x="495" y="421"/>
                    <a:pt x="493" y="419"/>
                    <a:pt x="491" y="419"/>
                  </a:cubicBezTo>
                  <a:cubicBezTo>
                    <a:pt x="491" y="419"/>
                    <a:pt x="490" y="419"/>
                    <a:pt x="490" y="419"/>
                  </a:cubicBezTo>
                  <a:cubicBezTo>
                    <a:pt x="489" y="420"/>
                    <a:pt x="488" y="420"/>
                    <a:pt x="486" y="420"/>
                  </a:cubicBezTo>
                  <a:moveTo>
                    <a:pt x="391" y="416"/>
                  </a:moveTo>
                  <a:cubicBezTo>
                    <a:pt x="390" y="416"/>
                    <a:pt x="390" y="416"/>
                    <a:pt x="390" y="416"/>
                  </a:cubicBezTo>
                  <a:cubicBezTo>
                    <a:pt x="387" y="414"/>
                    <a:pt x="398" y="412"/>
                    <a:pt x="400" y="411"/>
                  </a:cubicBezTo>
                  <a:cubicBezTo>
                    <a:pt x="401" y="410"/>
                    <a:pt x="404" y="409"/>
                    <a:pt x="407" y="409"/>
                  </a:cubicBezTo>
                  <a:cubicBezTo>
                    <a:pt x="409" y="409"/>
                    <a:pt x="411" y="410"/>
                    <a:pt x="411" y="411"/>
                  </a:cubicBezTo>
                  <a:cubicBezTo>
                    <a:pt x="411" y="413"/>
                    <a:pt x="407" y="414"/>
                    <a:pt x="405" y="414"/>
                  </a:cubicBezTo>
                  <a:cubicBezTo>
                    <a:pt x="404" y="414"/>
                    <a:pt x="402" y="414"/>
                    <a:pt x="402" y="414"/>
                  </a:cubicBezTo>
                  <a:cubicBezTo>
                    <a:pt x="402" y="413"/>
                    <a:pt x="402" y="413"/>
                    <a:pt x="401" y="413"/>
                  </a:cubicBezTo>
                  <a:cubicBezTo>
                    <a:pt x="401" y="413"/>
                    <a:pt x="400" y="414"/>
                    <a:pt x="399" y="414"/>
                  </a:cubicBezTo>
                  <a:cubicBezTo>
                    <a:pt x="398" y="415"/>
                    <a:pt x="397" y="415"/>
                    <a:pt x="396" y="415"/>
                  </a:cubicBezTo>
                  <a:cubicBezTo>
                    <a:pt x="396" y="415"/>
                    <a:pt x="396" y="415"/>
                    <a:pt x="396" y="415"/>
                  </a:cubicBezTo>
                  <a:cubicBezTo>
                    <a:pt x="396" y="415"/>
                    <a:pt x="395" y="415"/>
                    <a:pt x="395" y="415"/>
                  </a:cubicBezTo>
                  <a:cubicBezTo>
                    <a:pt x="394" y="415"/>
                    <a:pt x="394" y="415"/>
                    <a:pt x="393" y="415"/>
                  </a:cubicBezTo>
                  <a:cubicBezTo>
                    <a:pt x="392" y="416"/>
                    <a:pt x="391" y="416"/>
                    <a:pt x="391" y="416"/>
                  </a:cubicBezTo>
                  <a:moveTo>
                    <a:pt x="480" y="411"/>
                  </a:moveTo>
                  <a:cubicBezTo>
                    <a:pt x="479" y="411"/>
                    <a:pt x="478" y="411"/>
                    <a:pt x="478" y="411"/>
                  </a:cubicBezTo>
                  <a:cubicBezTo>
                    <a:pt x="476" y="409"/>
                    <a:pt x="489" y="406"/>
                    <a:pt x="493" y="406"/>
                  </a:cubicBezTo>
                  <a:cubicBezTo>
                    <a:pt x="493" y="406"/>
                    <a:pt x="493" y="406"/>
                    <a:pt x="493" y="406"/>
                  </a:cubicBezTo>
                  <a:cubicBezTo>
                    <a:pt x="494" y="407"/>
                    <a:pt x="486" y="411"/>
                    <a:pt x="480" y="411"/>
                  </a:cubicBezTo>
                  <a:moveTo>
                    <a:pt x="506" y="410"/>
                  </a:moveTo>
                  <a:cubicBezTo>
                    <a:pt x="506" y="410"/>
                    <a:pt x="505" y="410"/>
                    <a:pt x="505" y="410"/>
                  </a:cubicBezTo>
                  <a:cubicBezTo>
                    <a:pt x="501" y="409"/>
                    <a:pt x="505" y="406"/>
                    <a:pt x="509" y="406"/>
                  </a:cubicBezTo>
                  <a:cubicBezTo>
                    <a:pt x="510" y="406"/>
                    <a:pt x="510" y="406"/>
                    <a:pt x="511" y="406"/>
                  </a:cubicBezTo>
                  <a:cubicBezTo>
                    <a:pt x="514" y="407"/>
                    <a:pt x="510" y="410"/>
                    <a:pt x="506" y="410"/>
                  </a:cubicBezTo>
                  <a:moveTo>
                    <a:pt x="474" y="408"/>
                  </a:moveTo>
                  <a:cubicBezTo>
                    <a:pt x="471" y="408"/>
                    <a:pt x="468" y="402"/>
                    <a:pt x="470" y="400"/>
                  </a:cubicBezTo>
                  <a:cubicBezTo>
                    <a:pt x="470" y="399"/>
                    <a:pt x="470" y="399"/>
                    <a:pt x="471" y="399"/>
                  </a:cubicBezTo>
                  <a:cubicBezTo>
                    <a:pt x="472" y="399"/>
                    <a:pt x="474" y="400"/>
                    <a:pt x="476" y="400"/>
                  </a:cubicBezTo>
                  <a:cubicBezTo>
                    <a:pt x="477" y="401"/>
                    <a:pt x="479" y="401"/>
                    <a:pt x="480" y="401"/>
                  </a:cubicBezTo>
                  <a:cubicBezTo>
                    <a:pt x="480" y="401"/>
                    <a:pt x="480" y="401"/>
                    <a:pt x="480" y="401"/>
                  </a:cubicBezTo>
                  <a:cubicBezTo>
                    <a:pt x="480" y="401"/>
                    <a:pt x="482" y="400"/>
                    <a:pt x="484" y="400"/>
                  </a:cubicBezTo>
                  <a:cubicBezTo>
                    <a:pt x="485" y="400"/>
                    <a:pt x="487" y="401"/>
                    <a:pt x="485" y="402"/>
                  </a:cubicBezTo>
                  <a:cubicBezTo>
                    <a:pt x="483" y="405"/>
                    <a:pt x="487" y="404"/>
                    <a:pt x="484" y="405"/>
                  </a:cubicBezTo>
                  <a:cubicBezTo>
                    <a:pt x="481" y="407"/>
                    <a:pt x="478" y="407"/>
                    <a:pt x="475" y="408"/>
                  </a:cubicBezTo>
                  <a:cubicBezTo>
                    <a:pt x="475" y="408"/>
                    <a:pt x="475" y="408"/>
                    <a:pt x="474" y="408"/>
                  </a:cubicBezTo>
                  <a:moveTo>
                    <a:pt x="434" y="404"/>
                  </a:moveTo>
                  <a:cubicBezTo>
                    <a:pt x="431" y="404"/>
                    <a:pt x="430" y="401"/>
                    <a:pt x="432" y="400"/>
                  </a:cubicBezTo>
                  <a:cubicBezTo>
                    <a:pt x="434" y="399"/>
                    <a:pt x="439" y="398"/>
                    <a:pt x="443" y="398"/>
                  </a:cubicBezTo>
                  <a:cubicBezTo>
                    <a:pt x="445" y="398"/>
                    <a:pt x="447" y="398"/>
                    <a:pt x="447" y="399"/>
                  </a:cubicBezTo>
                  <a:cubicBezTo>
                    <a:pt x="447" y="400"/>
                    <a:pt x="447" y="401"/>
                    <a:pt x="447" y="401"/>
                  </a:cubicBezTo>
                  <a:cubicBezTo>
                    <a:pt x="448" y="401"/>
                    <a:pt x="449" y="400"/>
                    <a:pt x="450" y="399"/>
                  </a:cubicBezTo>
                  <a:cubicBezTo>
                    <a:pt x="451" y="399"/>
                    <a:pt x="451" y="399"/>
                    <a:pt x="451" y="399"/>
                  </a:cubicBezTo>
                  <a:cubicBezTo>
                    <a:pt x="452" y="399"/>
                    <a:pt x="452" y="400"/>
                    <a:pt x="453" y="400"/>
                  </a:cubicBezTo>
                  <a:cubicBezTo>
                    <a:pt x="454" y="401"/>
                    <a:pt x="454" y="402"/>
                    <a:pt x="455" y="402"/>
                  </a:cubicBezTo>
                  <a:cubicBezTo>
                    <a:pt x="455" y="402"/>
                    <a:pt x="455" y="402"/>
                    <a:pt x="455" y="402"/>
                  </a:cubicBezTo>
                  <a:cubicBezTo>
                    <a:pt x="456" y="401"/>
                    <a:pt x="456" y="401"/>
                    <a:pt x="457" y="401"/>
                  </a:cubicBezTo>
                  <a:cubicBezTo>
                    <a:pt x="460" y="401"/>
                    <a:pt x="462" y="402"/>
                    <a:pt x="461" y="404"/>
                  </a:cubicBezTo>
                  <a:cubicBezTo>
                    <a:pt x="460" y="406"/>
                    <a:pt x="465" y="405"/>
                    <a:pt x="463" y="408"/>
                  </a:cubicBezTo>
                  <a:cubicBezTo>
                    <a:pt x="461" y="409"/>
                    <a:pt x="460" y="410"/>
                    <a:pt x="458" y="410"/>
                  </a:cubicBezTo>
                  <a:cubicBezTo>
                    <a:pt x="456" y="410"/>
                    <a:pt x="455" y="409"/>
                    <a:pt x="453" y="408"/>
                  </a:cubicBezTo>
                  <a:cubicBezTo>
                    <a:pt x="451" y="407"/>
                    <a:pt x="449" y="407"/>
                    <a:pt x="447" y="407"/>
                  </a:cubicBezTo>
                  <a:cubicBezTo>
                    <a:pt x="445" y="407"/>
                    <a:pt x="442" y="407"/>
                    <a:pt x="439" y="408"/>
                  </a:cubicBezTo>
                  <a:cubicBezTo>
                    <a:pt x="438" y="409"/>
                    <a:pt x="436" y="409"/>
                    <a:pt x="435" y="409"/>
                  </a:cubicBezTo>
                  <a:cubicBezTo>
                    <a:pt x="433" y="409"/>
                    <a:pt x="433" y="408"/>
                    <a:pt x="433" y="408"/>
                  </a:cubicBezTo>
                  <a:cubicBezTo>
                    <a:pt x="433" y="406"/>
                    <a:pt x="440" y="407"/>
                    <a:pt x="442" y="405"/>
                  </a:cubicBezTo>
                  <a:cubicBezTo>
                    <a:pt x="442" y="404"/>
                    <a:pt x="440" y="403"/>
                    <a:pt x="438" y="403"/>
                  </a:cubicBezTo>
                  <a:cubicBezTo>
                    <a:pt x="437" y="403"/>
                    <a:pt x="436" y="403"/>
                    <a:pt x="435" y="404"/>
                  </a:cubicBezTo>
                  <a:cubicBezTo>
                    <a:pt x="435" y="404"/>
                    <a:pt x="434" y="404"/>
                    <a:pt x="434" y="404"/>
                  </a:cubicBezTo>
                  <a:moveTo>
                    <a:pt x="466" y="392"/>
                  </a:moveTo>
                  <a:cubicBezTo>
                    <a:pt x="464" y="392"/>
                    <a:pt x="463" y="390"/>
                    <a:pt x="462" y="390"/>
                  </a:cubicBezTo>
                  <a:cubicBezTo>
                    <a:pt x="461" y="389"/>
                    <a:pt x="462" y="389"/>
                    <a:pt x="463" y="389"/>
                  </a:cubicBezTo>
                  <a:cubicBezTo>
                    <a:pt x="466" y="389"/>
                    <a:pt x="469" y="389"/>
                    <a:pt x="468" y="391"/>
                  </a:cubicBezTo>
                  <a:cubicBezTo>
                    <a:pt x="468" y="392"/>
                    <a:pt x="467" y="392"/>
                    <a:pt x="466" y="392"/>
                  </a:cubicBezTo>
                  <a:moveTo>
                    <a:pt x="486" y="384"/>
                  </a:moveTo>
                  <a:cubicBezTo>
                    <a:pt x="481" y="384"/>
                    <a:pt x="482" y="380"/>
                    <a:pt x="486" y="380"/>
                  </a:cubicBezTo>
                  <a:cubicBezTo>
                    <a:pt x="490" y="379"/>
                    <a:pt x="495" y="378"/>
                    <a:pt x="491" y="377"/>
                  </a:cubicBezTo>
                  <a:cubicBezTo>
                    <a:pt x="486" y="376"/>
                    <a:pt x="491" y="375"/>
                    <a:pt x="494" y="375"/>
                  </a:cubicBezTo>
                  <a:cubicBezTo>
                    <a:pt x="497" y="375"/>
                    <a:pt x="498" y="373"/>
                    <a:pt x="494" y="373"/>
                  </a:cubicBezTo>
                  <a:cubicBezTo>
                    <a:pt x="492" y="373"/>
                    <a:pt x="494" y="372"/>
                    <a:pt x="498" y="372"/>
                  </a:cubicBezTo>
                  <a:cubicBezTo>
                    <a:pt x="499" y="372"/>
                    <a:pt x="501" y="372"/>
                    <a:pt x="503" y="373"/>
                  </a:cubicBezTo>
                  <a:cubicBezTo>
                    <a:pt x="509" y="377"/>
                    <a:pt x="518" y="377"/>
                    <a:pt x="518" y="379"/>
                  </a:cubicBezTo>
                  <a:cubicBezTo>
                    <a:pt x="519" y="380"/>
                    <a:pt x="521" y="381"/>
                    <a:pt x="522" y="381"/>
                  </a:cubicBezTo>
                  <a:cubicBezTo>
                    <a:pt x="523" y="381"/>
                    <a:pt x="523" y="381"/>
                    <a:pt x="523" y="380"/>
                  </a:cubicBezTo>
                  <a:cubicBezTo>
                    <a:pt x="523" y="379"/>
                    <a:pt x="524" y="379"/>
                    <a:pt x="525" y="379"/>
                  </a:cubicBezTo>
                  <a:cubicBezTo>
                    <a:pt x="526" y="379"/>
                    <a:pt x="528" y="379"/>
                    <a:pt x="526" y="380"/>
                  </a:cubicBezTo>
                  <a:cubicBezTo>
                    <a:pt x="524" y="382"/>
                    <a:pt x="530" y="382"/>
                    <a:pt x="528" y="384"/>
                  </a:cubicBezTo>
                  <a:cubicBezTo>
                    <a:pt x="527" y="385"/>
                    <a:pt x="528" y="386"/>
                    <a:pt x="530" y="386"/>
                  </a:cubicBezTo>
                  <a:cubicBezTo>
                    <a:pt x="531" y="386"/>
                    <a:pt x="532" y="386"/>
                    <a:pt x="533" y="386"/>
                  </a:cubicBezTo>
                  <a:cubicBezTo>
                    <a:pt x="534" y="386"/>
                    <a:pt x="535" y="386"/>
                    <a:pt x="535" y="386"/>
                  </a:cubicBezTo>
                  <a:cubicBezTo>
                    <a:pt x="537" y="386"/>
                    <a:pt x="538" y="386"/>
                    <a:pt x="538" y="387"/>
                  </a:cubicBezTo>
                  <a:cubicBezTo>
                    <a:pt x="537" y="389"/>
                    <a:pt x="532" y="389"/>
                    <a:pt x="528" y="391"/>
                  </a:cubicBezTo>
                  <a:cubicBezTo>
                    <a:pt x="525" y="392"/>
                    <a:pt x="525" y="395"/>
                    <a:pt x="523" y="395"/>
                  </a:cubicBezTo>
                  <a:cubicBezTo>
                    <a:pt x="523" y="395"/>
                    <a:pt x="523" y="395"/>
                    <a:pt x="522" y="395"/>
                  </a:cubicBezTo>
                  <a:cubicBezTo>
                    <a:pt x="522" y="395"/>
                    <a:pt x="522" y="395"/>
                    <a:pt x="522" y="395"/>
                  </a:cubicBezTo>
                  <a:cubicBezTo>
                    <a:pt x="521" y="395"/>
                    <a:pt x="521" y="396"/>
                    <a:pt x="520" y="397"/>
                  </a:cubicBezTo>
                  <a:cubicBezTo>
                    <a:pt x="519" y="399"/>
                    <a:pt x="518" y="400"/>
                    <a:pt x="517" y="400"/>
                  </a:cubicBezTo>
                  <a:cubicBezTo>
                    <a:pt x="517" y="400"/>
                    <a:pt x="516" y="400"/>
                    <a:pt x="516" y="400"/>
                  </a:cubicBezTo>
                  <a:cubicBezTo>
                    <a:pt x="515" y="400"/>
                    <a:pt x="514" y="400"/>
                    <a:pt x="513" y="400"/>
                  </a:cubicBezTo>
                  <a:cubicBezTo>
                    <a:pt x="511" y="400"/>
                    <a:pt x="510" y="400"/>
                    <a:pt x="509" y="401"/>
                  </a:cubicBezTo>
                  <a:cubicBezTo>
                    <a:pt x="508" y="401"/>
                    <a:pt x="507" y="402"/>
                    <a:pt x="506" y="402"/>
                  </a:cubicBezTo>
                  <a:cubicBezTo>
                    <a:pt x="502" y="402"/>
                    <a:pt x="496" y="400"/>
                    <a:pt x="497" y="400"/>
                  </a:cubicBezTo>
                  <a:cubicBezTo>
                    <a:pt x="498" y="398"/>
                    <a:pt x="492" y="397"/>
                    <a:pt x="490" y="396"/>
                  </a:cubicBezTo>
                  <a:cubicBezTo>
                    <a:pt x="489" y="395"/>
                    <a:pt x="501" y="393"/>
                    <a:pt x="500" y="391"/>
                  </a:cubicBezTo>
                  <a:cubicBezTo>
                    <a:pt x="500" y="391"/>
                    <a:pt x="500" y="391"/>
                    <a:pt x="499" y="391"/>
                  </a:cubicBezTo>
                  <a:cubicBezTo>
                    <a:pt x="497" y="391"/>
                    <a:pt x="495" y="391"/>
                    <a:pt x="493" y="392"/>
                  </a:cubicBezTo>
                  <a:cubicBezTo>
                    <a:pt x="490" y="392"/>
                    <a:pt x="488" y="393"/>
                    <a:pt x="486" y="393"/>
                  </a:cubicBezTo>
                  <a:cubicBezTo>
                    <a:pt x="486" y="393"/>
                    <a:pt x="485" y="393"/>
                    <a:pt x="485" y="393"/>
                  </a:cubicBezTo>
                  <a:cubicBezTo>
                    <a:pt x="481" y="392"/>
                    <a:pt x="484" y="390"/>
                    <a:pt x="481" y="389"/>
                  </a:cubicBezTo>
                  <a:cubicBezTo>
                    <a:pt x="478" y="388"/>
                    <a:pt x="479" y="387"/>
                    <a:pt x="482" y="387"/>
                  </a:cubicBezTo>
                  <a:cubicBezTo>
                    <a:pt x="482" y="387"/>
                    <a:pt x="482" y="387"/>
                    <a:pt x="483" y="387"/>
                  </a:cubicBezTo>
                  <a:cubicBezTo>
                    <a:pt x="483" y="387"/>
                    <a:pt x="483" y="387"/>
                    <a:pt x="484" y="387"/>
                  </a:cubicBezTo>
                  <a:cubicBezTo>
                    <a:pt x="486" y="387"/>
                    <a:pt x="487" y="386"/>
                    <a:pt x="488" y="385"/>
                  </a:cubicBezTo>
                  <a:cubicBezTo>
                    <a:pt x="489" y="385"/>
                    <a:pt x="488" y="384"/>
                    <a:pt x="486" y="384"/>
                  </a:cubicBezTo>
                  <a:cubicBezTo>
                    <a:pt x="486" y="384"/>
                    <a:pt x="486" y="384"/>
                    <a:pt x="486" y="384"/>
                  </a:cubicBezTo>
                  <a:cubicBezTo>
                    <a:pt x="486" y="384"/>
                    <a:pt x="486" y="384"/>
                    <a:pt x="486" y="384"/>
                  </a:cubicBezTo>
                  <a:moveTo>
                    <a:pt x="617" y="344"/>
                  </a:moveTo>
                  <a:cubicBezTo>
                    <a:pt x="618" y="344"/>
                    <a:pt x="619" y="344"/>
                    <a:pt x="621" y="343"/>
                  </a:cubicBezTo>
                  <a:cubicBezTo>
                    <a:pt x="622" y="343"/>
                    <a:pt x="623" y="342"/>
                    <a:pt x="624" y="342"/>
                  </a:cubicBezTo>
                  <a:cubicBezTo>
                    <a:pt x="624" y="342"/>
                    <a:pt x="625" y="342"/>
                    <a:pt x="625" y="342"/>
                  </a:cubicBezTo>
                  <a:cubicBezTo>
                    <a:pt x="626" y="343"/>
                    <a:pt x="628" y="343"/>
                    <a:pt x="630" y="343"/>
                  </a:cubicBezTo>
                  <a:cubicBezTo>
                    <a:pt x="632" y="343"/>
                    <a:pt x="635" y="343"/>
                    <a:pt x="637" y="343"/>
                  </a:cubicBezTo>
                  <a:cubicBezTo>
                    <a:pt x="640" y="342"/>
                    <a:pt x="642" y="342"/>
                    <a:pt x="643" y="342"/>
                  </a:cubicBezTo>
                  <a:cubicBezTo>
                    <a:pt x="644" y="342"/>
                    <a:pt x="644" y="342"/>
                    <a:pt x="643" y="343"/>
                  </a:cubicBezTo>
                  <a:cubicBezTo>
                    <a:pt x="641" y="343"/>
                    <a:pt x="637" y="346"/>
                    <a:pt x="638" y="346"/>
                  </a:cubicBezTo>
                  <a:cubicBezTo>
                    <a:pt x="639" y="346"/>
                    <a:pt x="639" y="346"/>
                    <a:pt x="641" y="345"/>
                  </a:cubicBezTo>
                  <a:cubicBezTo>
                    <a:pt x="645" y="344"/>
                    <a:pt x="650" y="343"/>
                    <a:pt x="652" y="343"/>
                  </a:cubicBezTo>
                  <a:cubicBezTo>
                    <a:pt x="652" y="343"/>
                    <a:pt x="653" y="343"/>
                    <a:pt x="653" y="343"/>
                  </a:cubicBezTo>
                  <a:cubicBezTo>
                    <a:pt x="653" y="343"/>
                    <a:pt x="653" y="343"/>
                    <a:pt x="654" y="343"/>
                  </a:cubicBezTo>
                  <a:cubicBezTo>
                    <a:pt x="654" y="343"/>
                    <a:pt x="655" y="343"/>
                    <a:pt x="655" y="343"/>
                  </a:cubicBezTo>
                  <a:cubicBezTo>
                    <a:pt x="656" y="343"/>
                    <a:pt x="657" y="343"/>
                    <a:pt x="657" y="343"/>
                  </a:cubicBezTo>
                  <a:cubicBezTo>
                    <a:pt x="658" y="343"/>
                    <a:pt x="659" y="343"/>
                    <a:pt x="659" y="344"/>
                  </a:cubicBezTo>
                  <a:cubicBezTo>
                    <a:pt x="658" y="345"/>
                    <a:pt x="660" y="346"/>
                    <a:pt x="663" y="346"/>
                  </a:cubicBezTo>
                  <a:cubicBezTo>
                    <a:pt x="664" y="346"/>
                    <a:pt x="665" y="346"/>
                    <a:pt x="666" y="346"/>
                  </a:cubicBezTo>
                  <a:cubicBezTo>
                    <a:pt x="667" y="345"/>
                    <a:pt x="668" y="345"/>
                    <a:pt x="669" y="345"/>
                  </a:cubicBezTo>
                  <a:cubicBezTo>
                    <a:pt x="671" y="345"/>
                    <a:pt x="672" y="346"/>
                    <a:pt x="664" y="350"/>
                  </a:cubicBezTo>
                  <a:cubicBezTo>
                    <a:pt x="655" y="353"/>
                    <a:pt x="651" y="354"/>
                    <a:pt x="649" y="354"/>
                  </a:cubicBezTo>
                  <a:cubicBezTo>
                    <a:pt x="648" y="354"/>
                    <a:pt x="648" y="354"/>
                    <a:pt x="648" y="354"/>
                  </a:cubicBezTo>
                  <a:cubicBezTo>
                    <a:pt x="648" y="354"/>
                    <a:pt x="647" y="354"/>
                    <a:pt x="647" y="354"/>
                  </a:cubicBezTo>
                  <a:cubicBezTo>
                    <a:pt x="644" y="354"/>
                    <a:pt x="633" y="357"/>
                    <a:pt x="635" y="357"/>
                  </a:cubicBezTo>
                  <a:cubicBezTo>
                    <a:pt x="635" y="357"/>
                    <a:pt x="635" y="357"/>
                    <a:pt x="636" y="357"/>
                  </a:cubicBezTo>
                  <a:cubicBezTo>
                    <a:pt x="637" y="357"/>
                    <a:pt x="639" y="357"/>
                    <a:pt x="642" y="357"/>
                  </a:cubicBezTo>
                  <a:cubicBezTo>
                    <a:pt x="644" y="356"/>
                    <a:pt x="647" y="356"/>
                    <a:pt x="649" y="356"/>
                  </a:cubicBezTo>
                  <a:cubicBezTo>
                    <a:pt x="650" y="356"/>
                    <a:pt x="651" y="356"/>
                    <a:pt x="651" y="357"/>
                  </a:cubicBezTo>
                  <a:cubicBezTo>
                    <a:pt x="650" y="359"/>
                    <a:pt x="642" y="359"/>
                    <a:pt x="632" y="364"/>
                  </a:cubicBezTo>
                  <a:cubicBezTo>
                    <a:pt x="622" y="369"/>
                    <a:pt x="617" y="372"/>
                    <a:pt x="615" y="372"/>
                  </a:cubicBezTo>
                  <a:cubicBezTo>
                    <a:pt x="612" y="372"/>
                    <a:pt x="614" y="375"/>
                    <a:pt x="610" y="376"/>
                  </a:cubicBezTo>
                  <a:cubicBezTo>
                    <a:pt x="609" y="376"/>
                    <a:pt x="607" y="376"/>
                    <a:pt x="606" y="376"/>
                  </a:cubicBezTo>
                  <a:cubicBezTo>
                    <a:pt x="605" y="376"/>
                    <a:pt x="604" y="376"/>
                    <a:pt x="604" y="376"/>
                  </a:cubicBezTo>
                  <a:cubicBezTo>
                    <a:pt x="603" y="376"/>
                    <a:pt x="602" y="376"/>
                    <a:pt x="601" y="376"/>
                  </a:cubicBezTo>
                  <a:cubicBezTo>
                    <a:pt x="601" y="376"/>
                    <a:pt x="600" y="376"/>
                    <a:pt x="599" y="376"/>
                  </a:cubicBezTo>
                  <a:cubicBezTo>
                    <a:pt x="598" y="378"/>
                    <a:pt x="601" y="380"/>
                    <a:pt x="592" y="381"/>
                  </a:cubicBezTo>
                  <a:cubicBezTo>
                    <a:pt x="584" y="381"/>
                    <a:pt x="576" y="384"/>
                    <a:pt x="579" y="384"/>
                  </a:cubicBezTo>
                  <a:cubicBezTo>
                    <a:pt x="580" y="384"/>
                    <a:pt x="580" y="384"/>
                    <a:pt x="580" y="384"/>
                  </a:cubicBezTo>
                  <a:cubicBezTo>
                    <a:pt x="583" y="384"/>
                    <a:pt x="587" y="383"/>
                    <a:pt x="590" y="383"/>
                  </a:cubicBezTo>
                  <a:cubicBezTo>
                    <a:pt x="592" y="383"/>
                    <a:pt x="594" y="384"/>
                    <a:pt x="594" y="385"/>
                  </a:cubicBezTo>
                  <a:cubicBezTo>
                    <a:pt x="593" y="388"/>
                    <a:pt x="586" y="394"/>
                    <a:pt x="582" y="395"/>
                  </a:cubicBezTo>
                  <a:cubicBezTo>
                    <a:pt x="578" y="395"/>
                    <a:pt x="572" y="395"/>
                    <a:pt x="572" y="396"/>
                  </a:cubicBezTo>
                  <a:cubicBezTo>
                    <a:pt x="572" y="398"/>
                    <a:pt x="575" y="399"/>
                    <a:pt x="570" y="400"/>
                  </a:cubicBezTo>
                  <a:cubicBezTo>
                    <a:pt x="567" y="402"/>
                    <a:pt x="562" y="402"/>
                    <a:pt x="559" y="402"/>
                  </a:cubicBezTo>
                  <a:cubicBezTo>
                    <a:pt x="558" y="402"/>
                    <a:pt x="557" y="402"/>
                    <a:pt x="557" y="402"/>
                  </a:cubicBezTo>
                  <a:cubicBezTo>
                    <a:pt x="556" y="402"/>
                    <a:pt x="556" y="402"/>
                    <a:pt x="556" y="402"/>
                  </a:cubicBezTo>
                  <a:cubicBezTo>
                    <a:pt x="554" y="402"/>
                    <a:pt x="553" y="403"/>
                    <a:pt x="552" y="404"/>
                  </a:cubicBezTo>
                  <a:cubicBezTo>
                    <a:pt x="552" y="404"/>
                    <a:pt x="552" y="405"/>
                    <a:pt x="554" y="405"/>
                  </a:cubicBezTo>
                  <a:cubicBezTo>
                    <a:pt x="554" y="405"/>
                    <a:pt x="555" y="405"/>
                    <a:pt x="556" y="405"/>
                  </a:cubicBezTo>
                  <a:cubicBezTo>
                    <a:pt x="559" y="404"/>
                    <a:pt x="561" y="404"/>
                    <a:pt x="563" y="404"/>
                  </a:cubicBezTo>
                  <a:cubicBezTo>
                    <a:pt x="565" y="404"/>
                    <a:pt x="567" y="404"/>
                    <a:pt x="567" y="405"/>
                  </a:cubicBezTo>
                  <a:cubicBezTo>
                    <a:pt x="567" y="405"/>
                    <a:pt x="567" y="406"/>
                    <a:pt x="567" y="406"/>
                  </a:cubicBezTo>
                  <a:cubicBezTo>
                    <a:pt x="568" y="406"/>
                    <a:pt x="568" y="405"/>
                    <a:pt x="569" y="405"/>
                  </a:cubicBezTo>
                  <a:cubicBezTo>
                    <a:pt x="570" y="404"/>
                    <a:pt x="571" y="404"/>
                    <a:pt x="572" y="404"/>
                  </a:cubicBezTo>
                  <a:cubicBezTo>
                    <a:pt x="572" y="404"/>
                    <a:pt x="573" y="404"/>
                    <a:pt x="573" y="405"/>
                  </a:cubicBezTo>
                  <a:cubicBezTo>
                    <a:pt x="574" y="406"/>
                    <a:pt x="573" y="408"/>
                    <a:pt x="570" y="409"/>
                  </a:cubicBezTo>
                  <a:cubicBezTo>
                    <a:pt x="567" y="409"/>
                    <a:pt x="567" y="409"/>
                    <a:pt x="564" y="411"/>
                  </a:cubicBezTo>
                  <a:cubicBezTo>
                    <a:pt x="562" y="412"/>
                    <a:pt x="560" y="413"/>
                    <a:pt x="558" y="413"/>
                  </a:cubicBezTo>
                  <a:cubicBezTo>
                    <a:pt x="557" y="413"/>
                    <a:pt x="556" y="412"/>
                    <a:pt x="556" y="412"/>
                  </a:cubicBezTo>
                  <a:cubicBezTo>
                    <a:pt x="554" y="411"/>
                    <a:pt x="553" y="411"/>
                    <a:pt x="551" y="411"/>
                  </a:cubicBezTo>
                  <a:cubicBezTo>
                    <a:pt x="550" y="411"/>
                    <a:pt x="549" y="411"/>
                    <a:pt x="548" y="411"/>
                  </a:cubicBezTo>
                  <a:cubicBezTo>
                    <a:pt x="543" y="411"/>
                    <a:pt x="539" y="411"/>
                    <a:pt x="537" y="413"/>
                  </a:cubicBezTo>
                  <a:cubicBezTo>
                    <a:pt x="536" y="414"/>
                    <a:pt x="534" y="415"/>
                    <a:pt x="532" y="415"/>
                  </a:cubicBezTo>
                  <a:cubicBezTo>
                    <a:pt x="530" y="415"/>
                    <a:pt x="529" y="414"/>
                    <a:pt x="528" y="414"/>
                  </a:cubicBezTo>
                  <a:cubicBezTo>
                    <a:pt x="527" y="413"/>
                    <a:pt x="527" y="413"/>
                    <a:pt x="526" y="413"/>
                  </a:cubicBezTo>
                  <a:cubicBezTo>
                    <a:pt x="525" y="413"/>
                    <a:pt x="523" y="414"/>
                    <a:pt x="520" y="414"/>
                  </a:cubicBezTo>
                  <a:cubicBezTo>
                    <a:pt x="518" y="414"/>
                    <a:pt x="516" y="415"/>
                    <a:pt x="514" y="415"/>
                  </a:cubicBezTo>
                  <a:cubicBezTo>
                    <a:pt x="512" y="415"/>
                    <a:pt x="511" y="415"/>
                    <a:pt x="511" y="414"/>
                  </a:cubicBezTo>
                  <a:cubicBezTo>
                    <a:pt x="508" y="412"/>
                    <a:pt x="518" y="409"/>
                    <a:pt x="522" y="409"/>
                  </a:cubicBezTo>
                  <a:cubicBezTo>
                    <a:pt x="526" y="408"/>
                    <a:pt x="526" y="406"/>
                    <a:pt x="523" y="406"/>
                  </a:cubicBezTo>
                  <a:cubicBezTo>
                    <a:pt x="523" y="406"/>
                    <a:pt x="523" y="406"/>
                    <a:pt x="523" y="406"/>
                  </a:cubicBezTo>
                  <a:cubicBezTo>
                    <a:pt x="523" y="406"/>
                    <a:pt x="523" y="406"/>
                    <a:pt x="523" y="406"/>
                  </a:cubicBezTo>
                  <a:cubicBezTo>
                    <a:pt x="519" y="406"/>
                    <a:pt x="518" y="403"/>
                    <a:pt x="524" y="402"/>
                  </a:cubicBezTo>
                  <a:cubicBezTo>
                    <a:pt x="525" y="402"/>
                    <a:pt x="526" y="401"/>
                    <a:pt x="527" y="401"/>
                  </a:cubicBezTo>
                  <a:cubicBezTo>
                    <a:pt x="531" y="401"/>
                    <a:pt x="532" y="403"/>
                    <a:pt x="533" y="404"/>
                  </a:cubicBezTo>
                  <a:cubicBezTo>
                    <a:pt x="533" y="405"/>
                    <a:pt x="534" y="406"/>
                    <a:pt x="536" y="406"/>
                  </a:cubicBezTo>
                  <a:cubicBezTo>
                    <a:pt x="538" y="406"/>
                    <a:pt x="539" y="405"/>
                    <a:pt x="539" y="404"/>
                  </a:cubicBezTo>
                  <a:cubicBezTo>
                    <a:pt x="540" y="402"/>
                    <a:pt x="531" y="401"/>
                    <a:pt x="534" y="399"/>
                  </a:cubicBezTo>
                  <a:cubicBezTo>
                    <a:pt x="536" y="398"/>
                    <a:pt x="539" y="396"/>
                    <a:pt x="538" y="396"/>
                  </a:cubicBezTo>
                  <a:cubicBezTo>
                    <a:pt x="538" y="396"/>
                    <a:pt x="537" y="396"/>
                    <a:pt x="536" y="397"/>
                  </a:cubicBezTo>
                  <a:cubicBezTo>
                    <a:pt x="533" y="398"/>
                    <a:pt x="528" y="400"/>
                    <a:pt x="526" y="400"/>
                  </a:cubicBezTo>
                  <a:cubicBezTo>
                    <a:pt x="524" y="400"/>
                    <a:pt x="523" y="399"/>
                    <a:pt x="523" y="398"/>
                  </a:cubicBezTo>
                  <a:cubicBezTo>
                    <a:pt x="524" y="395"/>
                    <a:pt x="532" y="392"/>
                    <a:pt x="537" y="392"/>
                  </a:cubicBezTo>
                  <a:cubicBezTo>
                    <a:pt x="537" y="392"/>
                    <a:pt x="537" y="392"/>
                    <a:pt x="538" y="392"/>
                  </a:cubicBezTo>
                  <a:cubicBezTo>
                    <a:pt x="541" y="392"/>
                    <a:pt x="547" y="393"/>
                    <a:pt x="550" y="393"/>
                  </a:cubicBezTo>
                  <a:cubicBezTo>
                    <a:pt x="551" y="393"/>
                    <a:pt x="551" y="393"/>
                    <a:pt x="551" y="392"/>
                  </a:cubicBezTo>
                  <a:cubicBezTo>
                    <a:pt x="552" y="390"/>
                    <a:pt x="545" y="392"/>
                    <a:pt x="542" y="388"/>
                  </a:cubicBezTo>
                  <a:cubicBezTo>
                    <a:pt x="540" y="385"/>
                    <a:pt x="537" y="384"/>
                    <a:pt x="535" y="384"/>
                  </a:cubicBezTo>
                  <a:cubicBezTo>
                    <a:pt x="534" y="384"/>
                    <a:pt x="534" y="384"/>
                    <a:pt x="533" y="384"/>
                  </a:cubicBezTo>
                  <a:cubicBezTo>
                    <a:pt x="533" y="384"/>
                    <a:pt x="533" y="384"/>
                    <a:pt x="533" y="384"/>
                  </a:cubicBezTo>
                  <a:cubicBezTo>
                    <a:pt x="530" y="384"/>
                    <a:pt x="530" y="379"/>
                    <a:pt x="534" y="378"/>
                  </a:cubicBezTo>
                  <a:cubicBezTo>
                    <a:pt x="536" y="378"/>
                    <a:pt x="539" y="377"/>
                    <a:pt x="542" y="377"/>
                  </a:cubicBezTo>
                  <a:cubicBezTo>
                    <a:pt x="545" y="377"/>
                    <a:pt x="548" y="378"/>
                    <a:pt x="550" y="379"/>
                  </a:cubicBezTo>
                  <a:cubicBezTo>
                    <a:pt x="552" y="381"/>
                    <a:pt x="556" y="381"/>
                    <a:pt x="558" y="381"/>
                  </a:cubicBezTo>
                  <a:cubicBezTo>
                    <a:pt x="559" y="381"/>
                    <a:pt x="560" y="381"/>
                    <a:pt x="558" y="380"/>
                  </a:cubicBezTo>
                  <a:cubicBezTo>
                    <a:pt x="555" y="378"/>
                    <a:pt x="549" y="377"/>
                    <a:pt x="553" y="375"/>
                  </a:cubicBezTo>
                  <a:cubicBezTo>
                    <a:pt x="557" y="374"/>
                    <a:pt x="566" y="374"/>
                    <a:pt x="571" y="371"/>
                  </a:cubicBezTo>
                  <a:cubicBezTo>
                    <a:pt x="574" y="369"/>
                    <a:pt x="573" y="367"/>
                    <a:pt x="572" y="367"/>
                  </a:cubicBezTo>
                  <a:cubicBezTo>
                    <a:pt x="572" y="367"/>
                    <a:pt x="571" y="367"/>
                    <a:pt x="571" y="367"/>
                  </a:cubicBezTo>
                  <a:cubicBezTo>
                    <a:pt x="571" y="369"/>
                    <a:pt x="557" y="373"/>
                    <a:pt x="554" y="373"/>
                  </a:cubicBezTo>
                  <a:cubicBezTo>
                    <a:pt x="554" y="373"/>
                    <a:pt x="554" y="373"/>
                    <a:pt x="554" y="373"/>
                  </a:cubicBezTo>
                  <a:cubicBezTo>
                    <a:pt x="553" y="373"/>
                    <a:pt x="552" y="373"/>
                    <a:pt x="551" y="373"/>
                  </a:cubicBezTo>
                  <a:cubicBezTo>
                    <a:pt x="549" y="373"/>
                    <a:pt x="549" y="373"/>
                    <a:pt x="548" y="374"/>
                  </a:cubicBezTo>
                  <a:cubicBezTo>
                    <a:pt x="547" y="375"/>
                    <a:pt x="543" y="376"/>
                    <a:pt x="539" y="376"/>
                  </a:cubicBezTo>
                  <a:cubicBezTo>
                    <a:pt x="536" y="376"/>
                    <a:pt x="533" y="376"/>
                    <a:pt x="533" y="375"/>
                  </a:cubicBezTo>
                  <a:cubicBezTo>
                    <a:pt x="534" y="374"/>
                    <a:pt x="535" y="372"/>
                    <a:pt x="534" y="372"/>
                  </a:cubicBezTo>
                  <a:cubicBezTo>
                    <a:pt x="534" y="372"/>
                    <a:pt x="533" y="372"/>
                    <a:pt x="532" y="373"/>
                  </a:cubicBezTo>
                  <a:cubicBezTo>
                    <a:pt x="530" y="375"/>
                    <a:pt x="526" y="375"/>
                    <a:pt x="523" y="375"/>
                  </a:cubicBezTo>
                  <a:cubicBezTo>
                    <a:pt x="521" y="375"/>
                    <a:pt x="519" y="375"/>
                    <a:pt x="519" y="374"/>
                  </a:cubicBezTo>
                  <a:cubicBezTo>
                    <a:pt x="519" y="372"/>
                    <a:pt x="514" y="374"/>
                    <a:pt x="514" y="372"/>
                  </a:cubicBezTo>
                  <a:cubicBezTo>
                    <a:pt x="515" y="371"/>
                    <a:pt x="519" y="369"/>
                    <a:pt x="518" y="369"/>
                  </a:cubicBezTo>
                  <a:cubicBezTo>
                    <a:pt x="517" y="369"/>
                    <a:pt x="517" y="369"/>
                    <a:pt x="517" y="369"/>
                  </a:cubicBezTo>
                  <a:cubicBezTo>
                    <a:pt x="515" y="369"/>
                    <a:pt x="515" y="369"/>
                    <a:pt x="514" y="369"/>
                  </a:cubicBezTo>
                  <a:cubicBezTo>
                    <a:pt x="512" y="369"/>
                    <a:pt x="513" y="369"/>
                    <a:pt x="515" y="368"/>
                  </a:cubicBezTo>
                  <a:cubicBezTo>
                    <a:pt x="516" y="367"/>
                    <a:pt x="516" y="366"/>
                    <a:pt x="515" y="366"/>
                  </a:cubicBezTo>
                  <a:cubicBezTo>
                    <a:pt x="515" y="366"/>
                    <a:pt x="513" y="367"/>
                    <a:pt x="512" y="368"/>
                  </a:cubicBezTo>
                  <a:cubicBezTo>
                    <a:pt x="510" y="369"/>
                    <a:pt x="508" y="369"/>
                    <a:pt x="507" y="369"/>
                  </a:cubicBezTo>
                  <a:cubicBezTo>
                    <a:pt x="506" y="369"/>
                    <a:pt x="505" y="368"/>
                    <a:pt x="508" y="367"/>
                  </a:cubicBezTo>
                  <a:cubicBezTo>
                    <a:pt x="512" y="366"/>
                    <a:pt x="516" y="365"/>
                    <a:pt x="518" y="365"/>
                  </a:cubicBezTo>
                  <a:cubicBezTo>
                    <a:pt x="518" y="365"/>
                    <a:pt x="519" y="365"/>
                    <a:pt x="519" y="365"/>
                  </a:cubicBezTo>
                  <a:cubicBezTo>
                    <a:pt x="519" y="365"/>
                    <a:pt x="520" y="365"/>
                    <a:pt x="520" y="365"/>
                  </a:cubicBezTo>
                  <a:cubicBezTo>
                    <a:pt x="521" y="365"/>
                    <a:pt x="522" y="364"/>
                    <a:pt x="524" y="362"/>
                  </a:cubicBezTo>
                  <a:cubicBezTo>
                    <a:pt x="525" y="361"/>
                    <a:pt x="527" y="361"/>
                    <a:pt x="528" y="361"/>
                  </a:cubicBezTo>
                  <a:cubicBezTo>
                    <a:pt x="530" y="361"/>
                    <a:pt x="532" y="362"/>
                    <a:pt x="532" y="362"/>
                  </a:cubicBezTo>
                  <a:cubicBezTo>
                    <a:pt x="532" y="362"/>
                    <a:pt x="532" y="363"/>
                    <a:pt x="532" y="363"/>
                  </a:cubicBezTo>
                  <a:cubicBezTo>
                    <a:pt x="534" y="363"/>
                    <a:pt x="538" y="361"/>
                    <a:pt x="536" y="360"/>
                  </a:cubicBezTo>
                  <a:cubicBezTo>
                    <a:pt x="533" y="359"/>
                    <a:pt x="543" y="358"/>
                    <a:pt x="541" y="357"/>
                  </a:cubicBezTo>
                  <a:cubicBezTo>
                    <a:pt x="540" y="356"/>
                    <a:pt x="542" y="356"/>
                    <a:pt x="545" y="356"/>
                  </a:cubicBezTo>
                  <a:cubicBezTo>
                    <a:pt x="547" y="356"/>
                    <a:pt x="549" y="356"/>
                    <a:pt x="550" y="357"/>
                  </a:cubicBezTo>
                  <a:cubicBezTo>
                    <a:pt x="551" y="357"/>
                    <a:pt x="552" y="358"/>
                    <a:pt x="552" y="358"/>
                  </a:cubicBezTo>
                  <a:cubicBezTo>
                    <a:pt x="554" y="358"/>
                    <a:pt x="556" y="356"/>
                    <a:pt x="557" y="355"/>
                  </a:cubicBezTo>
                  <a:cubicBezTo>
                    <a:pt x="557" y="353"/>
                    <a:pt x="566" y="354"/>
                    <a:pt x="565" y="353"/>
                  </a:cubicBezTo>
                  <a:cubicBezTo>
                    <a:pt x="565" y="351"/>
                    <a:pt x="566" y="350"/>
                    <a:pt x="568" y="350"/>
                  </a:cubicBezTo>
                  <a:cubicBezTo>
                    <a:pt x="568" y="350"/>
                    <a:pt x="569" y="350"/>
                    <a:pt x="569" y="350"/>
                  </a:cubicBezTo>
                  <a:cubicBezTo>
                    <a:pt x="569" y="351"/>
                    <a:pt x="570" y="351"/>
                    <a:pt x="570" y="351"/>
                  </a:cubicBezTo>
                  <a:cubicBezTo>
                    <a:pt x="572" y="351"/>
                    <a:pt x="573" y="350"/>
                    <a:pt x="572" y="349"/>
                  </a:cubicBezTo>
                  <a:cubicBezTo>
                    <a:pt x="571" y="349"/>
                    <a:pt x="574" y="348"/>
                    <a:pt x="577" y="348"/>
                  </a:cubicBezTo>
                  <a:cubicBezTo>
                    <a:pt x="578" y="348"/>
                    <a:pt x="580" y="348"/>
                    <a:pt x="581" y="349"/>
                  </a:cubicBezTo>
                  <a:cubicBezTo>
                    <a:pt x="582" y="349"/>
                    <a:pt x="583" y="349"/>
                    <a:pt x="583" y="349"/>
                  </a:cubicBezTo>
                  <a:cubicBezTo>
                    <a:pt x="585" y="349"/>
                    <a:pt x="585" y="348"/>
                    <a:pt x="586" y="348"/>
                  </a:cubicBezTo>
                  <a:cubicBezTo>
                    <a:pt x="587" y="347"/>
                    <a:pt x="588" y="347"/>
                    <a:pt x="590" y="347"/>
                  </a:cubicBezTo>
                  <a:cubicBezTo>
                    <a:pt x="590" y="347"/>
                    <a:pt x="590" y="347"/>
                    <a:pt x="590" y="347"/>
                  </a:cubicBezTo>
                  <a:cubicBezTo>
                    <a:pt x="590" y="347"/>
                    <a:pt x="590" y="347"/>
                    <a:pt x="590" y="347"/>
                  </a:cubicBezTo>
                  <a:cubicBezTo>
                    <a:pt x="592" y="347"/>
                    <a:pt x="594" y="346"/>
                    <a:pt x="596" y="346"/>
                  </a:cubicBezTo>
                  <a:cubicBezTo>
                    <a:pt x="597" y="346"/>
                    <a:pt x="599" y="345"/>
                    <a:pt x="600" y="345"/>
                  </a:cubicBezTo>
                  <a:cubicBezTo>
                    <a:pt x="601" y="345"/>
                    <a:pt x="602" y="346"/>
                    <a:pt x="603" y="346"/>
                  </a:cubicBezTo>
                  <a:cubicBezTo>
                    <a:pt x="604" y="347"/>
                    <a:pt x="605" y="347"/>
                    <a:pt x="606" y="347"/>
                  </a:cubicBezTo>
                  <a:cubicBezTo>
                    <a:pt x="607" y="347"/>
                    <a:pt x="607" y="347"/>
                    <a:pt x="607" y="346"/>
                  </a:cubicBezTo>
                  <a:cubicBezTo>
                    <a:pt x="606" y="345"/>
                    <a:pt x="610" y="343"/>
                    <a:pt x="613" y="343"/>
                  </a:cubicBezTo>
                  <a:cubicBezTo>
                    <a:pt x="614" y="343"/>
                    <a:pt x="615" y="343"/>
                    <a:pt x="616" y="344"/>
                  </a:cubicBezTo>
                  <a:cubicBezTo>
                    <a:pt x="616" y="344"/>
                    <a:pt x="617" y="344"/>
                    <a:pt x="617" y="344"/>
                  </a:cubicBezTo>
                  <a:moveTo>
                    <a:pt x="67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35"/>
                    <a:pt x="0" y="1035"/>
                    <a:pt x="0" y="1035"/>
                  </a:cubicBezTo>
                  <a:cubicBezTo>
                    <a:pt x="572" y="1035"/>
                    <a:pt x="572" y="1035"/>
                    <a:pt x="572" y="1035"/>
                  </a:cubicBezTo>
                  <a:cubicBezTo>
                    <a:pt x="572" y="1035"/>
                    <a:pt x="572" y="1035"/>
                    <a:pt x="571" y="1035"/>
                  </a:cubicBezTo>
                  <a:cubicBezTo>
                    <a:pt x="570" y="1033"/>
                    <a:pt x="571" y="1031"/>
                    <a:pt x="570" y="1029"/>
                  </a:cubicBezTo>
                  <a:cubicBezTo>
                    <a:pt x="569" y="1028"/>
                    <a:pt x="569" y="1026"/>
                    <a:pt x="571" y="1026"/>
                  </a:cubicBezTo>
                  <a:cubicBezTo>
                    <a:pt x="572" y="1026"/>
                    <a:pt x="572" y="1025"/>
                    <a:pt x="573" y="1023"/>
                  </a:cubicBezTo>
                  <a:cubicBezTo>
                    <a:pt x="574" y="1020"/>
                    <a:pt x="577" y="1016"/>
                    <a:pt x="577" y="1013"/>
                  </a:cubicBezTo>
                  <a:cubicBezTo>
                    <a:pt x="577" y="1010"/>
                    <a:pt x="579" y="1010"/>
                    <a:pt x="578" y="1008"/>
                  </a:cubicBezTo>
                  <a:cubicBezTo>
                    <a:pt x="578" y="1006"/>
                    <a:pt x="580" y="1006"/>
                    <a:pt x="580" y="1005"/>
                  </a:cubicBezTo>
                  <a:cubicBezTo>
                    <a:pt x="579" y="1004"/>
                    <a:pt x="580" y="998"/>
                    <a:pt x="579" y="995"/>
                  </a:cubicBezTo>
                  <a:cubicBezTo>
                    <a:pt x="578" y="993"/>
                    <a:pt x="581" y="992"/>
                    <a:pt x="581" y="990"/>
                  </a:cubicBezTo>
                  <a:cubicBezTo>
                    <a:pt x="581" y="989"/>
                    <a:pt x="577" y="986"/>
                    <a:pt x="579" y="985"/>
                  </a:cubicBezTo>
                  <a:cubicBezTo>
                    <a:pt x="580" y="984"/>
                    <a:pt x="581" y="983"/>
                    <a:pt x="581" y="981"/>
                  </a:cubicBezTo>
                  <a:cubicBezTo>
                    <a:pt x="581" y="980"/>
                    <a:pt x="582" y="978"/>
                    <a:pt x="582" y="977"/>
                  </a:cubicBezTo>
                  <a:cubicBezTo>
                    <a:pt x="582" y="975"/>
                    <a:pt x="584" y="970"/>
                    <a:pt x="584" y="967"/>
                  </a:cubicBezTo>
                  <a:cubicBezTo>
                    <a:pt x="584" y="964"/>
                    <a:pt x="584" y="962"/>
                    <a:pt x="585" y="961"/>
                  </a:cubicBezTo>
                  <a:cubicBezTo>
                    <a:pt x="586" y="960"/>
                    <a:pt x="583" y="960"/>
                    <a:pt x="584" y="958"/>
                  </a:cubicBezTo>
                  <a:cubicBezTo>
                    <a:pt x="584" y="957"/>
                    <a:pt x="585" y="954"/>
                    <a:pt x="586" y="951"/>
                  </a:cubicBezTo>
                  <a:cubicBezTo>
                    <a:pt x="586" y="949"/>
                    <a:pt x="586" y="941"/>
                    <a:pt x="585" y="940"/>
                  </a:cubicBezTo>
                  <a:cubicBezTo>
                    <a:pt x="584" y="939"/>
                    <a:pt x="585" y="937"/>
                    <a:pt x="585" y="936"/>
                  </a:cubicBezTo>
                  <a:cubicBezTo>
                    <a:pt x="585" y="936"/>
                    <a:pt x="586" y="936"/>
                    <a:pt x="586" y="935"/>
                  </a:cubicBezTo>
                  <a:cubicBezTo>
                    <a:pt x="586" y="936"/>
                    <a:pt x="585" y="936"/>
                    <a:pt x="585" y="936"/>
                  </a:cubicBezTo>
                  <a:cubicBezTo>
                    <a:pt x="585" y="936"/>
                    <a:pt x="585" y="935"/>
                    <a:pt x="585" y="935"/>
                  </a:cubicBezTo>
                  <a:cubicBezTo>
                    <a:pt x="584" y="935"/>
                    <a:pt x="579" y="934"/>
                    <a:pt x="578" y="932"/>
                  </a:cubicBezTo>
                  <a:cubicBezTo>
                    <a:pt x="576" y="930"/>
                    <a:pt x="567" y="927"/>
                    <a:pt x="562" y="925"/>
                  </a:cubicBezTo>
                  <a:cubicBezTo>
                    <a:pt x="557" y="923"/>
                    <a:pt x="555" y="922"/>
                    <a:pt x="553" y="921"/>
                  </a:cubicBezTo>
                  <a:cubicBezTo>
                    <a:pt x="551" y="920"/>
                    <a:pt x="550" y="918"/>
                    <a:pt x="551" y="917"/>
                  </a:cubicBezTo>
                  <a:cubicBezTo>
                    <a:pt x="552" y="916"/>
                    <a:pt x="550" y="914"/>
                    <a:pt x="548" y="912"/>
                  </a:cubicBezTo>
                  <a:cubicBezTo>
                    <a:pt x="545" y="909"/>
                    <a:pt x="541" y="903"/>
                    <a:pt x="539" y="899"/>
                  </a:cubicBezTo>
                  <a:cubicBezTo>
                    <a:pt x="537" y="895"/>
                    <a:pt x="537" y="894"/>
                    <a:pt x="535" y="892"/>
                  </a:cubicBezTo>
                  <a:cubicBezTo>
                    <a:pt x="533" y="891"/>
                    <a:pt x="531" y="888"/>
                    <a:pt x="529" y="887"/>
                  </a:cubicBezTo>
                  <a:cubicBezTo>
                    <a:pt x="528" y="886"/>
                    <a:pt x="523" y="885"/>
                    <a:pt x="524" y="883"/>
                  </a:cubicBezTo>
                  <a:cubicBezTo>
                    <a:pt x="524" y="882"/>
                    <a:pt x="526" y="883"/>
                    <a:pt x="525" y="882"/>
                  </a:cubicBezTo>
                  <a:cubicBezTo>
                    <a:pt x="525" y="881"/>
                    <a:pt x="522" y="878"/>
                    <a:pt x="523" y="876"/>
                  </a:cubicBezTo>
                  <a:cubicBezTo>
                    <a:pt x="524" y="874"/>
                    <a:pt x="526" y="872"/>
                    <a:pt x="528" y="872"/>
                  </a:cubicBezTo>
                  <a:cubicBezTo>
                    <a:pt x="528" y="872"/>
                    <a:pt x="528" y="872"/>
                    <a:pt x="528" y="872"/>
                  </a:cubicBezTo>
                  <a:cubicBezTo>
                    <a:pt x="528" y="872"/>
                    <a:pt x="528" y="872"/>
                    <a:pt x="528" y="872"/>
                  </a:cubicBezTo>
                  <a:cubicBezTo>
                    <a:pt x="528" y="871"/>
                    <a:pt x="528" y="871"/>
                    <a:pt x="528" y="871"/>
                  </a:cubicBezTo>
                  <a:cubicBezTo>
                    <a:pt x="530" y="871"/>
                    <a:pt x="531" y="869"/>
                    <a:pt x="530" y="868"/>
                  </a:cubicBezTo>
                  <a:cubicBezTo>
                    <a:pt x="530" y="868"/>
                    <a:pt x="530" y="868"/>
                    <a:pt x="530" y="868"/>
                  </a:cubicBezTo>
                  <a:cubicBezTo>
                    <a:pt x="530" y="868"/>
                    <a:pt x="530" y="868"/>
                    <a:pt x="529" y="868"/>
                  </a:cubicBezTo>
                  <a:cubicBezTo>
                    <a:pt x="529" y="868"/>
                    <a:pt x="529" y="869"/>
                    <a:pt x="529" y="869"/>
                  </a:cubicBezTo>
                  <a:cubicBezTo>
                    <a:pt x="529" y="869"/>
                    <a:pt x="528" y="868"/>
                    <a:pt x="528" y="868"/>
                  </a:cubicBezTo>
                  <a:cubicBezTo>
                    <a:pt x="526" y="867"/>
                    <a:pt x="524" y="867"/>
                    <a:pt x="525" y="866"/>
                  </a:cubicBezTo>
                  <a:cubicBezTo>
                    <a:pt x="525" y="865"/>
                    <a:pt x="526" y="864"/>
                    <a:pt x="525" y="863"/>
                  </a:cubicBezTo>
                  <a:cubicBezTo>
                    <a:pt x="524" y="862"/>
                    <a:pt x="524" y="861"/>
                    <a:pt x="526" y="860"/>
                  </a:cubicBezTo>
                  <a:cubicBezTo>
                    <a:pt x="528" y="859"/>
                    <a:pt x="527" y="859"/>
                    <a:pt x="528" y="857"/>
                  </a:cubicBezTo>
                  <a:cubicBezTo>
                    <a:pt x="528" y="856"/>
                    <a:pt x="530" y="856"/>
                    <a:pt x="530" y="854"/>
                  </a:cubicBezTo>
                  <a:cubicBezTo>
                    <a:pt x="530" y="853"/>
                    <a:pt x="530" y="851"/>
                    <a:pt x="532" y="851"/>
                  </a:cubicBezTo>
                  <a:cubicBezTo>
                    <a:pt x="534" y="850"/>
                    <a:pt x="536" y="850"/>
                    <a:pt x="536" y="849"/>
                  </a:cubicBezTo>
                  <a:cubicBezTo>
                    <a:pt x="536" y="848"/>
                    <a:pt x="536" y="848"/>
                    <a:pt x="536" y="848"/>
                  </a:cubicBezTo>
                  <a:cubicBezTo>
                    <a:pt x="536" y="847"/>
                    <a:pt x="536" y="846"/>
                    <a:pt x="537" y="846"/>
                  </a:cubicBezTo>
                  <a:cubicBezTo>
                    <a:pt x="537" y="846"/>
                    <a:pt x="537" y="843"/>
                    <a:pt x="539" y="843"/>
                  </a:cubicBezTo>
                  <a:cubicBezTo>
                    <a:pt x="542" y="843"/>
                    <a:pt x="543" y="842"/>
                    <a:pt x="544" y="839"/>
                  </a:cubicBezTo>
                  <a:cubicBezTo>
                    <a:pt x="545" y="837"/>
                    <a:pt x="546" y="836"/>
                    <a:pt x="545" y="835"/>
                  </a:cubicBezTo>
                  <a:cubicBezTo>
                    <a:pt x="544" y="834"/>
                    <a:pt x="543" y="829"/>
                    <a:pt x="544" y="828"/>
                  </a:cubicBezTo>
                  <a:cubicBezTo>
                    <a:pt x="545" y="828"/>
                    <a:pt x="545" y="827"/>
                    <a:pt x="544" y="826"/>
                  </a:cubicBezTo>
                  <a:cubicBezTo>
                    <a:pt x="544" y="825"/>
                    <a:pt x="545" y="824"/>
                    <a:pt x="543" y="822"/>
                  </a:cubicBezTo>
                  <a:cubicBezTo>
                    <a:pt x="543" y="822"/>
                    <a:pt x="542" y="822"/>
                    <a:pt x="541" y="821"/>
                  </a:cubicBezTo>
                  <a:cubicBezTo>
                    <a:pt x="540" y="820"/>
                    <a:pt x="537" y="818"/>
                    <a:pt x="538" y="817"/>
                  </a:cubicBezTo>
                  <a:cubicBezTo>
                    <a:pt x="540" y="815"/>
                    <a:pt x="538" y="814"/>
                    <a:pt x="537" y="814"/>
                  </a:cubicBezTo>
                  <a:cubicBezTo>
                    <a:pt x="537" y="814"/>
                    <a:pt x="536" y="813"/>
                    <a:pt x="536" y="813"/>
                  </a:cubicBezTo>
                  <a:cubicBezTo>
                    <a:pt x="534" y="813"/>
                    <a:pt x="531" y="814"/>
                    <a:pt x="531" y="816"/>
                  </a:cubicBezTo>
                  <a:cubicBezTo>
                    <a:pt x="530" y="817"/>
                    <a:pt x="528" y="817"/>
                    <a:pt x="528" y="818"/>
                  </a:cubicBezTo>
                  <a:cubicBezTo>
                    <a:pt x="528" y="819"/>
                    <a:pt x="530" y="820"/>
                    <a:pt x="529" y="821"/>
                  </a:cubicBezTo>
                  <a:cubicBezTo>
                    <a:pt x="529" y="822"/>
                    <a:pt x="527" y="823"/>
                    <a:pt x="526" y="823"/>
                  </a:cubicBezTo>
                  <a:cubicBezTo>
                    <a:pt x="526" y="823"/>
                    <a:pt x="525" y="822"/>
                    <a:pt x="525" y="822"/>
                  </a:cubicBezTo>
                  <a:cubicBezTo>
                    <a:pt x="524" y="821"/>
                    <a:pt x="523" y="822"/>
                    <a:pt x="521" y="820"/>
                  </a:cubicBezTo>
                  <a:cubicBezTo>
                    <a:pt x="520" y="819"/>
                    <a:pt x="517" y="818"/>
                    <a:pt x="514" y="818"/>
                  </a:cubicBezTo>
                  <a:cubicBezTo>
                    <a:pt x="514" y="818"/>
                    <a:pt x="514" y="818"/>
                    <a:pt x="514" y="818"/>
                  </a:cubicBezTo>
                  <a:cubicBezTo>
                    <a:pt x="514" y="818"/>
                    <a:pt x="513" y="818"/>
                    <a:pt x="513" y="818"/>
                  </a:cubicBezTo>
                  <a:cubicBezTo>
                    <a:pt x="513" y="818"/>
                    <a:pt x="512" y="818"/>
                    <a:pt x="512" y="818"/>
                  </a:cubicBezTo>
                  <a:cubicBezTo>
                    <a:pt x="511" y="818"/>
                    <a:pt x="510" y="818"/>
                    <a:pt x="510" y="816"/>
                  </a:cubicBezTo>
                  <a:cubicBezTo>
                    <a:pt x="510" y="815"/>
                    <a:pt x="508" y="814"/>
                    <a:pt x="506" y="814"/>
                  </a:cubicBezTo>
                  <a:cubicBezTo>
                    <a:pt x="506" y="814"/>
                    <a:pt x="506" y="814"/>
                    <a:pt x="506" y="814"/>
                  </a:cubicBezTo>
                  <a:cubicBezTo>
                    <a:pt x="506" y="814"/>
                    <a:pt x="506" y="814"/>
                    <a:pt x="506" y="814"/>
                  </a:cubicBezTo>
                  <a:cubicBezTo>
                    <a:pt x="505" y="814"/>
                    <a:pt x="505" y="813"/>
                    <a:pt x="505" y="813"/>
                  </a:cubicBezTo>
                  <a:cubicBezTo>
                    <a:pt x="505" y="813"/>
                    <a:pt x="504" y="812"/>
                    <a:pt x="504" y="812"/>
                  </a:cubicBezTo>
                  <a:cubicBezTo>
                    <a:pt x="504" y="812"/>
                    <a:pt x="504" y="812"/>
                    <a:pt x="504" y="812"/>
                  </a:cubicBezTo>
                  <a:cubicBezTo>
                    <a:pt x="503" y="812"/>
                    <a:pt x="503" y="813"/>
                    <a:pt x="502" y="813"/>
                  </a:cubicBezTo>
                  <a:cubicBezTo>
                    <a:pt x="501" y="813"/>
                    <a:pt x="501" y="813"/>
                    <a:pt x="501" y="813"/>
                  </a:cubicBezTo>
                  <a:cubicBezTo>
                    <a:pt x="498" y="813"/>
                    <a:pt x="498" y="810"/>
                    <a:pt x="499" y="809"/>
                  </a:cubicBezTo>
                  <a:cubicBezTo>
                    <a:pt x="500" y="809"/>
                    <a:pt x="500" y="808"/>
                    <a:pt x="500" y="807"/>
                  </a:cubicBezTo>
                  <a:cubicBezTo>
                    <a:pt x="499" y="807"/>
                    <a:pt x="499" y="806"/>
                    <a:pt x="498" y="806"/>
                  </a:cubicBezTo>
                  <a:cubicBezTo>
                    <a:pt x="496" y="805"/>
                    <a:pt x="493" y="802"/>
                    <a:pt x="491" y="801"/>
                  </a:cubicBezTo>
                  <a:cubicBezTo>
                    <a:pt x="490" y="801"/>
                    <a:pt x="491" y="800"/>
                    <a:pt x="491" y="799"/>
                  </a:cubicBezTo>
                  <a:cubicBezTo>
                    <a:pt x="491" y="799"/>
                    <a:pt x="491" y="798"/>
                    <a:pt x="490" y="798"/>
                  </a:cubicBezTo>
                  <a:cubicBezTo>
                    <a:pt x="490" y="798"/>
                    <a:pt x="490" y="798"/>
                    <a:pt x="489" y="798"/>
                  </a:cubicBezTo>
                  <a:cubicBezTo>
                    <a:pt x="489" y="798"/>
                    <a:pt x="489" y="798"/>
                    <a:pt x="489" y="798"/>
                  </a:cubicBezTo>
                  <a:cubicBezTo>
                    <a:pt x="489" y="797"/>
                    <a:pt x="489" y="796"/>
                    <a:pt x="489" y="796"/>
                  </a:cubicBezTo>
                  <a:cubicBezTo>
                    <a:pt x="489" y="796"/>
                    <a:pt x="489" y="797"/>
                    <a:pt x="489" y="798"/>
                  </a:cubicBezTo>
                  <a:cubicBezTo>
                    <a:pt x="488" y="798"/>
                    <a:pt x="488" y="799"/>
                    <a:pt x="487" y="799"/>
                  </a:cubicBezTo>
                  <a:cubicBezTo>
                    <a:pt x="487" y="799"/>
                    <a:pt x="486" y="799"/>
                    <a:pt x="486" y="799"/>
                  </a:cubicBezTo>
                  <a:cubicBezTo>
                    <a:pt x="484" y="799"/>
                    <a:pt x="478" y="798"/>
                    <a:pt x="476" y="797"/>
                  </a:cubicBezTo>
                  <a:cubicBezTo>
                    <a:pt x="476" y="797"/>
                    <a:pt x="476" y="797"/>
                    <a:pt x="476" y="797"/>
                  </a:cubicBezTo>
                  <a:cubicBezTo>
                    <a:pt x="476" y="797"/>
                    <a:pt x="475" y="796"/>
                    <a:pt x="475" y="796"/>
                  </a:cubicBezTo>
                  <a:cubicBezTo>
                    <a:pt x="474" y="796"/>
                    <a:pt x="474" y="797"/>
                    <a:pt x="473" y="797"/>
                  </a:cubicBezTo>
                  <a:cubicBezTo>
                    <a:pt x="472" y="797"/>
                    <a:pt x="471" y="797"/>
                    <a:pt x="471" y="797"/>
                  </a:cubicBezTo>
                  <a:cubicBezTo>
                    <a:pt x="470" y="797"/>
                    <a:pt x="469" y="797"/>
                    <a:pt x="469" y="797"/>
                  </a:cubicBezTo>
                  <a:cubicBezTo>
                    <a:pt x="468" y="796"/>
                    <a:pt x="465" y="794"/>
                    <a:pt x="463" y="793"/>
                  </a:cubicBezTo>
                  <a:cubicBezTo>
                    <a:pt x="461" y="791"/>
                    <a:pt x="459" y="790"/>
                    <a:pt x="458" y="790"/>
                  </a:cubicBezTo>
                  <a:cubicBezTo>
                    <a:pt x="456" y="789"/>
                    <a:pt x="454" y="789"/>
                    <a:pt x="452" y="789"/>
                  </a:cubicBezTo>
                  <a:cubicBezTo>
                    <a:pt x="451" y="789"/>
                    <a:pt x="449" y="789"/>
                    <a:pt x="448" y="790"/>
                  </a:cubicBezTo>
                  <a:cubicBezTo>
                    <a:pt x="445" y="791"/>
                    <a:pt x="442" y="792"/>
                    <a:pt x="440" y="792"/>
                  </a:cubicBezTo>
                  <a:cubicBezTo>
                    <a:pt x="439" y="792"/>
                    <a:pt x="438" y="792"/>
                    <a:pt x="437" y="791"/>
                  </a:cubicBezTo>
                  <a:cubicBezTo>
                    <a:pt x="434" y="790"/>
                    <a:pt x="430" y="789"/>
                    <a:pt x="425" y="788"/>
                  </a:cubicBezTo>
                  <a:cubicBezTo>
                    <a:pt x="421" y="788"/>
                    <a:pt x="418" y="786"/>
                    <a:pt x="415" y="785"/>
                  </a:cubicBezTo>
                  <a:cubicBezTo>
                    <a:pt x="412" y="785"/>
                    <a:pt x="409" y="785"/>
                    <a:pt x="407" y="784"/>
                  </a:cubicBezTo>
                  <a:cubicBezTo>
                    <a:pt x="405" y="783"/>
                    <a:pt x="402" y="781"/>
                    <a:pt x="400" y="781"/>
                  </a:cubicBezTo>
                  <a:cubicBezTo>
                    <a:pt x="400" y="781"/>
                    <a:pt x="400" y="781"/>
                    <a:pt x="400" y="781"/>
                  </a:cubicBezTo>
                  <a:cubicBezTo>
                    <a:pt x="400" y="781"/>
                    <a:pt x="400" y="781"/>
                    <a:pt x="400" y="781"/>
                  </a:cubicBezTo>
                  <a:cubicBezTo>
                    <a:pt x="397" y="781"/>
                    <a:pt x="396" y="776"/>
                    <a:pt x="396" y="775"/>
                  </a:cubicBezTo>
                  <a:cubicBezTo>
                    <a:pt x="396" y="775"/>
                    <a:pt x="398" y="775"/>
                    <a:pt x="397" y="774"/>
                  </a:cubicBezTo>
                  <a:cubicBezTo>
                    <a:pt x="396" y="772"/>
                    <a:pt x="398" y="772"/>
                    <a:pt x="398" y="770"/>
                  </a:cubicBezTo>
                  <a:cubicBezTo>
                    <a:pt x="397" y="769"/>
                    <a:pt x="397" y="767"/>
                    <a:pt x="395" y="766"/>
                  </a:cubicBezTo>
                  <a:cubicBezTo>
                    <a:pt x="394" y="764"/>
                    <a:pt x="387" y="758"/>
                    <a:pt x="385" y="756"/>
                  </a:cubicBezTo>
                  <a:cubicBezTo>
                    <a:pt x="382" y="754"/>
                    <a:pt x="384" y="754"/>
                    <a:pt x="381" y="753"/>
                  </a:cubicBezTo>
                  <a:cubicBezTo>
                    <a:pt x="377" y="753"/>
                    <a:pt x="377" y="752"/>
                    <a:pt x="377" y="750"/>
                  </a:cubicBezTo>
                  <a:cubicBezTo>
                    <a:pt x="378" y="749"/>
                    <a:pt x="378" y="748"/>
                    <a:pt x="377" y="748"/>
                  </a:cubicBezTo>
                  <a:cubicBezTo>
                    <a:pt x="376" y="748"/>
                    <a:pt x="375" y="746"/>
                    <a:pt x="373" y="746"/>
                  </a:cubicBezTo>
                  <a:cubicBezTo>
                    <a:pt x="371" y="746"/>
                    <a:pt x="371" y="744"/>
                    <a:pt x="371" y="743"/>
                  </a:cubicBezTo>
                  <a:cubicBezTo>
                    <a:pt x="371" y="742"/>
                    <a:pt x="368" y="742"/>
                    <a:pt x="367" y="741"/>
                  </a:cubicBezTo>
                  <a:cubicBezTo>
                    <a:pt x="366" y="740"/>
                    <a:pt x="364" y="739"/>
                    <a:pt x="364" y="739"/>
                  </a:cubicBezTo>
                  <a:cubicBezTo>
                    <a:pt x="364" y="739"/>
                    <a:pt x="363" y="739"/>
                    <a:pt x="363" y="739"/>
                  </a:cubicBezTo>
                  <a:cubicBezTo>
                    <a:pt x="363" y="739"/>
                    <a:pt x="362" y="740"/>
                    <a:pt x="362" y="740"/>
                  </a:cubicBezTo>
                  <a:cubicBezTo>
                    <a:pt x="361" y="740"/>
                    <a:pt x="361" y="739"/>
                    <a:pt x="361" y="738"/>
                  </a:cubicBezTo>
                  <a:cubicBezTo>
                    <a:pt x="361" y="735"/>
                    <a:pt x="363" y="737"/>
                    <a:pt x="360" y="733"/>
                  </a:cubicBezTo>
                  <a:cubicBezTo>
                    <a:pt x="358" y="729"/>
                    <a:pt x="361" y="728"/>
                    <a:pt x="360" y="727"/>
                  </a:cubicBezTo>
                  <a:cubicBezTo>
                    <a:pt x="360" y="727"/>
                    <a:pt x="359" y="727"/>
                    <a:pt x="359" y="727"/>
                  </a:cubicBezTo>
                  <a:cubicBezTo>
                    <a:pt x="359" y="727"/>
                    <a:pt x="359" y="727"/>
                    <a:pt x="358" y="727"/>
                  </a:cubicBezTo>
                  <a:cubicBezTo>
                    <a:pt x="358" y="727"/>
                    <a:pt x="357" y="728"/>
                    <a:pt x="357" y="728"/>
                  </a:cubicBezTo>
                  <a:cubicBezTo>
                    <a:pt x="357" y="728"/>
                    <a:pt x="356" y="727"/>
                    <a:pt x="356" y="727"/>
                  </a:cubicBezTo>
                  <a:cubicBezTo>
                    <a:pt x="356" y="727"/>
                    <a:pt x="355" y="726"/>
                    <a:pt x="355" y="726"/>
                  </a:cubicBezTo>
                  <a:cubicBezTo>
                    <a:pt x="354" y="726"/>
                    <a:pt x="354" y="726"/>
                    <a:pt x="354" y="727"/>
                  </a:cubicBezTo>
                  <a:cubicBezTo>
                    <a:pt x="353" y="727"/>
                    <a:pt x="353" y="727"/>
                    <a:pt x="353" y="727"/>
                  </a:cubicBezTo>
                  <a:cubicBezTo>
                    <a:pt x="353" y="727"/>
                    <a:pt x="352" y="726"/>
                    <a:pt x="352" y="726"/>
                  </a:cubicBezTo>
                  <a:cubicBezTo>
                    <a:pt x="352" y="726"/>
                    <a:pt x="351" y="726"/>
                    <a:pt x="351" y="726"/>
                  </a:cubicBezTo>
                  <a:cubicBezTo>
                    <a:pt x="350" y="726"/>
                    <a:pt x="350" y="726"/>
                    <a:pt x="350" y="727"/>
                  </a:cubicBezTo>
                  <a:cubicBezTo>
                    <a:pt x="351" y="728"/>
                    <a:pt x="352" y="732"/>
                    <a:pt x="351" y="733"/>
                  </a:cubicBezTo>
                  <a:cubicBezTo>
                    <a:pt x="351" y="735"/>
                    <a:pt x="352" y="736"/>
                    <a:pt x="354" y="736"/>
                  </a:cubicBezTo>
                  <a:cubicBezTo>
                    <a:pt x="356" y="737"/>
                    <a:pt x="357" y="737"/>
                    <a:pt x="358" y="737"/>
                  </a:cubicBezTo>
                  <a:cubicBezTo>
                    <a:pt x="359" y="738"/>
                    <a:pt x="356" y="739"/>
                    <a:pt x="357" y="740"/>
                  </a:cubicBezTo>
                  <a:cubicBezTo>
                    <a:pt x="358" y="740"/>
                    <a:pt x="360" y="742"/>
                    <a:pt x="361" y="744"/>
                  </a:cubicBezTo>
                  <a:cubicBezTo>
                    <a:pt x="362" y="746"/>
                    <a:pt x="366" y="748"/>
                    <a:pt x="366" y="750"/>
                  </a:cubicBezTo>
                  <a:cubicBezTo>
                    <a:pt x="367" y="752"/>
                    <a:pt x="368" y="755"/>
                    <a:pt x="370" y="756"/>
                  </a:cubicBezTo>
                  <a:cubicBezTo>
                    <a:pt x="371" y="757"/>
                    <a:pt x="369" y="760"/>
                    <a:pt x="371" y="760"/>
                  </a:cubicBezTo>
                  <a:cubicBezTo>
                    <a:pt x="371" y="760"/>
                    <a:pt x="372" y="760"/>
                    <a:pt x="373" y="760"/>
                  </a:cubicBezTo>
                  <a:cubicBezTo>
                    <a:pt x="374" y="760"/>
                    <a:pt x="375" y="760"/>
                    <a:pt x="375" y="761"/>
                  </a:cubicBezTo>
                  <a:cubicBezTo>
                    <a:pt x="375" y="763"/>
                    <a:pt x="377" y="763"/>
                    <a:pt x="376" y="765"/>
                  </a:cubicBezTo>
                  <a:cubicBezTo>
                    <a:pt x="375" y="766"/>
                    <a:pt x="374" y="767"/>
                    <a:pt x="374" y="767"/>
                  </a:cubicBezTo>
                  <a:cubicBezTo>
                    <a:pt x="374" y="767"/>
                    <a:pt x="373" y="767"/>
                    <a:pt x="373" y="767"/>
                  </a:cubicBezTo>
                  <a:cubicBezTo>
                    <a:pt x="373" y="765"/>
                    <a:pt x="372" y="763"/>
                    <a:pt x="368" y="761"/>
                  </a:cubicBezTo>
                  <a:cubicBezTo>
                    <a:pt x="365" y="760"/>
                    <a:pt x="361" y="759"/>
                    <a:pt x="362" y="758"/>
                  </a:cubicBezTo>
                  <a:cubicBezTo>
                    <a:pt x="364" y="757"/>
                    <a:pt x="364" y="754"/>
                    <a:pt x="361" y="752"/>
                  </a:cubicBezTo>
                  <a:cubicBezTo>
                    <a:pt x="359" y="751"/>
                    <a:pt x="358" y="750"/>
                    <a:pt x="357" y="750"/>
                  </a:cubicBezTo>
                  <a:cubicBezTo>
                    <a:pt x="356" y="750"/>
                    <a:pt x="356" y="750"/>
                    <a:pt x="356" y="750"/>
                  </a:cubicBezTo>
                  <a:cubicBezTo>
                    <a:pt x="356" y="750"/>
                    <a:pt x="355" y="750"/>
                    <a:pt x="355" y="750"/>
                  </a:cubicBezTo>
                  <a:cubicBezTo>
                    <a:pt x="353" y="750"/>
                    <a:pt x="349" y="747"/>
                    <a:pt x="350" y="747"/>
                  </a:cubicBezTo>
                  <a:cubicBezTo>
                    <a:pt x="350" y="746"/>
                    <a:pt x="350" y="746"/>
                    <a:pt x="351" y="746"/>
                  </a:cubicBezTo>
                  <a:cubicBezTo>
                    <a:pt x="351" y="746"/>
                    <a:pt x="351" y="746"/>
                    <a:pt x="352" y="746"/>
                  </a:cubicBezTo>
                  <a:cubicBezTo>
                    <a:pt x="352" y="746"/>
                    <a:pt x="352" y="746"/>
                    <a:pt x="352" y="746"/>
                  </a:cubicBezTo>
                  <a:cubicBezTo>
                    <a:pt x="353" y="746"/>
                    <a:pt x="353" y="746"/>
                    <a:pt x="354" y="746"/>
                  </a:cubicBezTo>
                  <a:cubicBezTo>
                    <a:pt x="354" y="745"/>
                    <a:pt x="354" y="741"/>
                    <a:pt x="351" y="740"/>
                  </a:cubicBezTo>
                  <a:cubicBezTo>
                    <a:pt x="349" y="739"/>
                    <a:pt x="346" y="738"/>
                    <a:pt x="345" y="736"/>
                  </a:cubicBezTo>
                  <a:cubicBezTo>
                    <a:pt x="345" y="735"/>
                    <a:pt x="344" y="730"/>
                    <a:pt x="342" y="728"/>
                  </a:cubicBezTo>
                  <a:cubicBezTo>
                    <a:pt x="340" y="727"/>
                    <a:pt x="340" y="726"/>
                    <a:pt x="339" y="725"/>
                  </a:cubicBezTo>
                  <a:cubicBezTo>
                    <a:pt x="339" y="724"/>
                    <a:pt x="338" y="723"/>
                    <a:pt x="338" y="722"/>
                  </a:cubicBezTo>
                  <a:cubicBezTo>
                    <a:pt x="338" y="720"/>
                    <a:pt x="335" y="718"/>
                    <a:pt x="334" y="718"/>
                  </a:cubicBezTo>
                  <a:cubicBezTo>
                    <a:pt x="334" y="718"/>
                    <a:pt x="334" y="718"/>
                    <a:pt x="333" y="718"/>
                  </a:cubicBezTo>
                  <a:cubicBezTo>
                    <a:pt x="333" y="718"/>
                    <a:pt x="333" y="718"/>
                    <a:pt x="332" y="718"/>
                  </a:cubicBezTo>
                  <a:cubicBezTo>
                    <a:pt x="332" y="718"/>
                    <a:pt x="332" y="718"/>
                    <a:pt x="331" y="718"/>
                  </a:cubicBezTo>
                  <a:cubicBezTo>
                    <a:pt x="331" y="718"/>
                    <a:pt x="330" y="718"/>
                    <a:pt x="329" y="718"/>
                  </a:cubicBezTo>
                  <a:cubicBezTo>
                    <a:pt x="328" y="717"/>
                    <a:pt x="326" y="716"/>
                    <a:pt x="324" y="716"/>
                  </a:cubicBezTo>
                  <a:cubicBezTo>
                    <a:pt x="324" y="716"/>
                    <a:pt x="324" y="716"/>
                    <a:pt x="323" y="716"/>
                  </a:cubicBezTo>
                  <a:cubicBezTo>
                    <a:pt x="323" y="716"/>
                    <a:pt x="323" y="716"/>
                    <a:pt x="323" y="716"/>
                  </a:cubicBezTo>
                  <a:cubicBezTo>
                    <a:pt x="322" y="716"/>
                    <a:pt x="324" y="714"/>
                    <a:pt x="321" y="712"/>
                  </a:cubicBezTo>
                  <a:cubicBezTo>
                    <a:pt x="318" y="711"/>
                    <a:pt x="316" y="709"/>
                    <a:pt x="316" y="708"/>
                  </a:cubicBezTo>
                  <a:cubicBezTo>
                    <a:pt x="316" y="707"/>
                    <a:pt x="317" y="705"/>
                    <a:pt x="316" y="705"/>
                  </a:cubicBezTo>
                  <a:cubicBezTo>
                    <a:pt x="314" y="704"/>
                    <a:pt x="314" y="704"/>
                    <a:pt x="314" y="702"/>
                  </a:cubicBezTo>
                  <a:cubicBezTo>
                    <a:pt x="314" y="700"/>
                    <a:pt x="313" y="702"/>
                    <a:pt x="311" y="700"/>
                  </a:cubicBezTo>
                  <a:cubicBezTo>
                    <a:pt x="310" y="699"/>
                    <a:pt x="309" y="697"/>
                    <a:pt x="308" y="697"/>
                  </a:cubicBezTo>
                  <a:cubicBezTo>
                    <a:pt x="307" y="696"/>
                    <a:pt x="308" y="693"/>
                    <a:pt x="307" y="691"/>
                  </a:cubicBezTo>
                  <a:cubicBezTo>
                    <a:pt x="306" y="689"/>
                    <a:pt x="306" y="688"/>
                    <a:pt x="307" y="685"/>
                  </a:cubicBezTo>
                  <a:cubicBezTo>
                    <a:pt x="308" y="683"/>
                    <a:pt x="307" y="680"/>
                    <a:pt x="305" y="678"/>
                  </a:cubicBezTo>
                  <a:cubicBezTo>
                    <a:pt x="304" y="676"/>
                    <a:pt x="307" y="673"/>
                    <a:pt x="307" y="671"/>
                  </a:cubicBezTo>
                  <a:cubicBezTo>
                    <a:pt x="308" y="669"/>
                    <a:pt x="308" y="663"/>
                    <a:pt x="309" y="660"/>
                  </a:cubicBezTo>
                  <a:cubicBezTo>
                    <a:pt x="310" y="656"/>
                    <a:pt x="309" y="655"/>
                    <a:pt x="310" y="655"/>
                  </a:cubicBezTo>
                  <a:cubicBezTo>
                    <a:pt x="312" y="655"/>
                    <a:pt x="312" y="654"/>
                    <a:pt x="310" y="654"/>
                  </a:cubicBezTo>
                  <a:cubicBezTo>
                    <a:pt x="309" y="653"/>
                    <a:pt x="310" y="652"/>
                    <a:pt x="308" y="650"/>
                  </a:cubicBezTo>
                  <a:cubicBezTo>
                    <a:pt x="307" y="648"/>
                    <a:pt x="306" y="645"/>
                    <a:pt x="306" y="644"/>
                  </a:cubicBezTo>
                  <a:cubicBezTo>
                    <a:pt x="306" y="644"/>
                    <a:pt x="306" y="644"/>
                    <a:pt x="306" y="644"/>
                  </a:cubicBezTo>
                  <a:cubicBezTo>
                    <a:pt x="306" y="643"/>
                    <a:pt x="304" y="643"/>
                    <a:pt x="304" y="642"/>
                  </a:cubicBezTo>
                  <a:cubicBezTo>
                    <a:pt x="304" y="641"/>
                    <a:pt x="304" y="641"/>
                    <a:pt x="304" y="641"/>
                  </a:cubicBezTo>
                  <a:cubicBezTo>
                    <a:pt x="304" y="641"/>
                    <a:pt x="303" y="641"/>
                    <a:pt x="303" y="641"/>
                  </a:cubicBezTo>
                  <a:cubicBezTo>
                    <a:pt x="303" y="641"/>
                    <a:pt x="303" y="642"/>
                    <a:pt x="303" y="642"/>
                  </a:cubicBezTo>
                  <a:cubicBezTo>
                    <a:pt x="302" y="642"/>
                    <a:pt x="302" y="641"/>
                    <a:pt x="302" y="641"/>
                  </a:cubicBezTo>
                  <a:cubicBezTo>
                    <a:pt x="301" y="641"/>
                    <a:pt x="301" y="639"/>
                    <a:pt x="300" y="639"/>
                  </a:cubicBezTo>
                  <a:cubicBezTo>
                    <a:pt x="299" y="639"/>
                    <a:pt x="299" y="639"/>
                    <a:pt x="299" y="639"/>
                  </a:cubicBezTo>
                  <a:cubicBezTo>
                    <a:pt x="299" y="639"/>
                    <a:pt x="299" y="639"/>
                    <a:pt x="299" y="639"/>
                  </a:cubicBezTo>
                  <a:cubicBezTo>
                    <a:pt x="298" y="639"/>
                    <a:pt x="298" y="639"/>
                    <a:pt x="298" y="639"/>
                  </a:cubicBezTo>
                  <a:cubicBezTo>
                    <a:pt x="297" y="638"/>
                    <a:pt x="297" y="638"/>
                    <a:pt x="296" y="638"/>
                  </a:cubicBezTo>
                  <a:cubicBezTo>
                    <a:pt x="296" y="638"/>
                    <a:pt x="296" y="638"/>
                    <a:pt x="296" y="638"/>
                  </a:cubicBezTo>
                  <a:cubicBezTo>
                    <a:pt x="296" y="638"/>
                    <a:pt x="296" y="638"/>
                    <a:pt x="296" y="638"/>
                  </a:cubicBezTo>
                  <a:cubicBezTo>
                    <a:pt x="295" y="638"/>
                    <a:pt x="295" y="637"/>
                    <a:pt x="295" y="637"/>
                  </a:cubicBezTo>
                  <a:cubicBezTo>
                    <a:pt x="294" y="636"/>
                    <a:pt x="294" y="636"/>
                    <a:pt x="293" y="636"/>
                  </a:cubicBezTo>
                  <a:cubicBezTo>
                    <a:pt x="293" y="636"/>
                    <a:pt x="293" y="636"/>
                    <a:pt x="293" y="636"/>
                  </a:cubicBezTo>
                  <a:cubicBezTo>
                    <a:pt x="293" y="636"/>
                    <a:pt x="292" y="636"/>
                    <a:pt x="292" y="636"/>
                  </a:cubicBezTo>
                  <a:cubicBezTo>
                    <a:pt x="291" y="636"/>
                    <a:pt x="291" y="636"/>
                    <a:pt x="291" y="635"/>
                  </a:cubicBezTo>
                  <a:cubicBezTo>
                    <a:pt x="291" y="634"/>
                    <a:pt x="288" y="634"/>
                    <a:pt x="289" y="633"/>
                  </a:cubicBezTo>
                  <a:cubicBezTo>
                    <a:pt x="290" y="633"/>
                    <a:pt x="291" y="632"/>
                    <a:pt x="292" y="632"/>
                  </a:cubicBezTo>
                  <a:cubicBezTo>
                    <a:pt x="293" y="632"/>
                    <a:pt x="293" y="632"/>
                    <a:pt x="294" y="633"/>
                  </a:cubicBezTo>
                  <a:cubicBezTo>
                    <a:pt x="295" y="633"/>
                    <a:pt x="296" y="634"/>
                    <a:pt x="297" y="634"/>
                  </a:cubicBezTo>
                  <a:cubicBezTo>
                    <a:pt x="299" y="634"/>
                    <a:pt x="300" y="633"/>
                    <a:pt x="301" y="633"/>
                  </a:cubicBezTo>
                  <a:cubicBezTo>
                    <a:pt x="301" y="633"/>
                    <a:pt x="301" y="633"/>
                    <a:pt x="301" y="633"/>
                  </a:cubicBezTo>
                  <a:cubicBezTo>
                    <a:pt x="303" y="633"/>
                    <a:pt x="306" y="637"/>
                    <a:pt x="306" y="638"/>
                  </a:cubicBezTo>
                  <a:cubicBezTo>
                    <a:pt x="307" y="639"/>
                    <a:pt x="310" y="638"/>
                    <a:pt x="312" y="639"/>
                  </a:cubicBezTo>
                  <a:cubicBezTo>
                    <a:pt x="312" y="640"/>
                    <a:pt x="313" y="640"/>
                    <a:pt x="314" y="640"/>
                  </a:cubicBezTo>
                  <a:cubicBezTo>
                    <a:pt x="314" y="640"/>
                    <a:pt x="314" y="640"/>
                    <a:pt x="314" y="640"/>
                  </a:cubicBezTo>
                  <a:cubicBezTo>
                    <a:pt x="314" y="640"/>
                    <a:pt x="314" y="640"/>
                    <a:pt x="314" y="640"/>
                  </a:cubicBezTo>
                  <a:cubicBezTo>
                    <a:pt x="315" y="640"/>
                    <a:pt x="315" y="640"/>
                    <a:pt x="315" y="641"/>
                  </a:cubicBezTo>
                  <a:cubicBezTo>
                    <a:pt x="314" y="641"/>
                    <a:pt x="314" y="642"/>
                    <a:pt x="314" y="643"/>
                  </a:cubicBezTo>
                  <a:cubicBezTo>
                    <a:pt x="314" y="643"/>
                    <a:pt x="314" y="644"/>
                    <a:pt x="315" y="644"/>
                  </a:cubicBezTo>
                  <a:cubicBezTo>
                    <a:pt x="315" y="644"/>
                    <a:pt x="315" y="644"/>
                    <a:pt x="315" y="644"/>
                  </a:cubicBezTo>
                  <a:cubicBezTo>
                    <a:pt x="315" y="644"/>
                    <a:pt x="315" y="644"/>
                    <a:pt x="315" y="644"/>
                  </a:cubicBezTo>
                  <a:cubicBezTo>
                    <a:pt x="316" y="644"/>
                    <a:pt x="317" y="646"/>
                    <a:pt x="315" y="647"/>
                  </a:cubicBezTo>
                  <a:cubicBezTo>
                    <a:pt x="314" y="648"/>
                    <a:pt x="314" y="649"/>
                    <a:pt x="315" y="649"/>
                  </a:cubicBezTo>
                  <a:cubicBezTo>
                    <a:pt x="316" y="649"/>
                    <a:pt x="316" y="649"/>
                    <a:pt x="316" y="649"/>
                  </a:cubicBezTo>
                  <a:cubicBezTo>
                    <a:pt x="317" y="649"/>
                    <a:pt x="318" y="646"/>
                    <a:pt x="318" y="644"/>
                  </a:cubicBezTo>
                  <a:cubicBezTo>
                    <a:pt x="317" y="642"/>
                    <a:pt x="319" y="641"/>
                    <a:pt x="317" y="639"/>
                  </a:cubicBezTo>
                  <a:cubicBezTo>
                    <a:pt x="317" y="639"/>
                    <a:pt x="317" y="639"/>
                    <a:pt x="317" y="639"/>
                  </a:cubicBezTo>
                  <a:cubicBezTo>
                    <a:pt x="316" y="638"/>
                    <a:pt x="315" y="635"/>
                    <a:pt x="314" y="635"/>
                  </a:cubicBezTo>
                  <a:cubicBezTo>
                    <a:pt x="314" y="635"/>
                    <a:pt x="314" y="635"/>
                    <a:pt x="313" y="635"/>
                  </a:cubicBezTo>
                  <a:cubicBezTo>
                    <a:pt x="313" y="635"/>
                    <a:pt x="313" y="635"/>
                    <a:pt x="313" y="635"/>
                  </a:cubicBezTo>
                  <a:cubicBezTo>
                    <a:pt x="313" y="635"/>
                    <a:pt x="312" y="635"/>
                    <a:pt x="312" y="635"/>
                  </a:cubicBezTo>
                  <a:cubicBezTo>
                    <a:pt x="312" y="635"/>
                    <a:pt x="311" y="635"/>
                    <a:pt x="311" y="635"/>
                  </a:cubicBezTo>
                  <a:cubicBezTo>
                    <a:pt x="311" y="635"/>
                    <a:pt x="311" y="635"/>
                    <a:pt x="310" y="635"/>
                  </a:cubicBezTo>
                  <a:cubicBezTo>
                    <a:pt x="310" y="635"/>
                    <a:pt x="308" y="635"/>
                    <a:pt x="307" y="635"/>
                  </a:cubicBezTo>
                  <a:cubicBezTo>
                    <a:pt x="307" y="635"/>
                    <a:pt x="307" y="635"/>
                    <a:pt x="307" y="635"/>
                  </a:cubicBezTo>
                  <a:cubicBezTo>
                    <a:pt x="307" y="634"/>
                    <a:pt x="306" y="632"/>
                    <a:pt x="306" y="632"/>
                  </a:cubicBezTo>
                  <a:cubicBezTo>
                    <a:pt x="305" y="632"/>
                    <a:pt x="305" y="632"/>
                    <a:pt x="305" y="632"/>
                  </a:cubicBezTo>
                  <a:cubicBezTo>
                    <a:pt x="305" y="633"/>
                    <a:pt x="304" y="633"/>
                    <a:pt x="303" y="633"/>
                  </a:cubicBezTo>
                  <a:cubicBezTo>
                    <a:pt x="302" y="633"/>
                    <a:pt x="301" y="633"/>
                    <a:pt x="301" y="632"/>
                  </a:cubicBezTo>
                  <a:cubicBezTo>
                    <a:pt x="300" y="631"/>
                    <a:pt x="300" y="630"/>
                    <a:pt x="299" y="630"/>
                  </a:cubicBezTo>
                  <a:cubicBezTo>
                    <a:pt x="298" y="630"/>
                    <a:pt x="298" y="631"/>
                    <a:pt x="298" y="631"/>
                  </a:cubicBezTo>
                  <a:cubicBezTo>
                    <a:pt x="297" y="631"/>
                    <a:pt x="297" y="631"/>
                    <a:pt x="296" y="631"/>
                  </a:cubicBezTo>
                  <a:cubicBezTo>
                    <a:pt x="294" y="631"/>
                    <a:pt x="292" y="630"/>
                    <a:pt x="292" y="630"/>
                  </a:cubicBezTo>
                  <a:cubicBezTo>
                    <a:pt x="293" y="629"/>
                    <a:pt x="293" y="628"/>
                    <a:pt x="292" y="628"/>
                  </a:cubicBezTo>
                  <a:cubicBezTo>
                    <a:pt x="292" y="628"/>
                    <a:pt x="292" y="628"/>
                    <a:pt x="292" y="628"/>
                  </a:cubicBezTo>
                  <a:cubicBezTo>
                    <a:pt x="292" y="628"/>
                    <a:pt x="291" y="628"/>
                    <a:pt x="291" y="628"/>
                  </a:cubicBezTo>
                  <a:cubicBezTo>
                    <a:pt x="290" y="628"/>
                    <a:pt x="290" y="625"/>
                    <a:pt x="292" y="625"/>
                  </a:cubicBezTo>
                  <a:cubicBezTo>
                    <a:pt x="294" y="625"/>
                    <a:pt x="293" y="623"/>
                    <a:pt x="292" y="623"/>
                  </a:cubicBezTo>
                  <a:cubicBezTo>
                    <a:pt x="291" y="623"/>
                    <a:pt x="290" y="621"/>
                    <a:pt x="289" y="621"/>
                  </a:cubicBezTo>
                  <a:cubicBezTo>
                    <a:pt x="288" y="621"/>
                    <a:pt x="288" y="621"/>
                    <a:pt x="288" y="621"/>
                  </a:cubicBezTo>
                  <a:cubicBezTo>
                    <a:pt x="288" y="622"/>
                    <a:pt x="287" y="622"/>
                    <a:pt x="287" y="622"/>
                  </a:cubicBezTo>
                  <a:cubicBezTo>
                    <a:pt x="286" y="622"/>
                    <a:pt x="285" y="621"/>
                    <a:pt x="286" y="620"/>
                  </a:cubicBezTo>
                  <a:cubicBezTo>
                    <a:pt x="287" y="619"/>
                    <a:pt x="287" y="617"/>
                    <a:pt x="286" y="617"/>
                  </a:cubicBezTo>
                  <a:cubicBezTo>
                    <a:pt x="286" y="617"/>
                    <a:pt x="285" y="618"/>
                    <a:pt x="285" y="618"/>
                  </a:cubicBezTo>
                  <a:cubicBezTo>
                    <a:pt x="284" y="619"/>
                    <a:pt x="283" y="619"/>
                    <a:pt x="282" y="619"/>
                  </a:cubicBezTo>
                  <a:cubicBezTo>
                    <a:pt x="282" y="619"/>
                    <a:pt x="281" y="619"/>
                    <a:pt x="281" y="619"/>
                  </a:cubicBezTo>
                  <a:cubicBezTo>
                    <a:pt x="280" y="618"/>
                    <a:pt x="281" y="616"/>
                    <a:pt x="280" y="616"/>
                  </a:cubicBezTo>
                  <a:cubicBezTo>
                    <a:pt x="279" y="615"/>
                    <a:pt x="283" y="614"/>
                    <a:pt x="282" y="613"/>
                  </a:cubicBezTo>
                  <a:cubicBezTo>
                    <a:pt x="281" y="613"/>
                    <a:pt x="280" y="612"/>
                    <a:pt x="280" y="612"/>
                  </a:cubicBezTo>
                  <a:cubicBezTo>
                    <a:pt x="281" y="611"/>
                    <a:pt x="282" y="609"/>
                    <a:pt x="283" y="609"/>
                  </a:cubicBezTo>
                  <a:cubicBezTo>
                    <a:pt x="282" y="609"/>
                    <a:pt x="281" y="611"/>
                    <a:pt x="280" y="612"/>
                  </a:cubicBezTo>
                  <a:cubicBezTo>
                    <a:pt x="280" y="611"/>
                    <a:pt x="280" y="611"/>
                    <a:pt x="280" y="611"/>
                  </a:cubicBezTo>
                  <a:cubicBezTo>
                    <a:pt x="280" y="611"/>
                    <a:pt x="280" y="611"/>
                    <a:pt x="280" y="611"/>
                  </a:cubicBezTo>
                  <a:cubicBezTo>
                    <a:pt x="280" y="611"/>
                    <a:pt x="279" y="611"/>
                    <a:pt x="279" y="611"/>
                  </a:cubicBezTo>
                  <a:cubicBezTo>
                    <a:pt x="279" y="611"/>
                    <a:pt x="278" y="611"/>
                    <a:pt x="278" y="611"/>
                  </a:cubicBezTo>
                  <a:cubicBezTo>
                    <a:pt x="278" y="611"/>
                    <a:pt x="278" y="611"/>
                    <a:pt x="278" y="611"/>
                  </a:cubicBezTo>
                  <a:cubicBezTo>
                    <a:pt x="278" y="610"/>
                    <a:pt x="279" y="608"/>
                    <a:pt x="278" y="608"/>
                  </a:cubicBezTo>
                  <a:cubicBezTo>
                    <a:pt x="278" y="608"/>
                    <a:pt x="278" y="608"/>
                    <a:pt x="278" y="608"/>
                  </a:cubicBezTo>
                  <a:cubicBezTo>
                    <a:pt x="277" y="608"/>
                    <a:pt x="276" y="610"/>
                    <a:pt x="276" y="610"/>
                  </a:cubicBezTo>
                  <a:cubicBezTo>
                    <a:pt x="276" y="610"/>
                    <a:pt x="275" y="610"/>
                    <a:pt x="275" y="610"/>
                  </a:cubicBezTo>
                  <a:cubicBezTo>
                    <a:pt x="275" y="609"/>
                    <a:pt x="274" y="609"/>
                    <a:pt x="274" y="609"/>
                  </a:cubicBezTo>
                  <a:cubicBezTo>
                    <a:pt x="273" y="609"/>
                    <a:pt x="273" y="609"/>
                    <a:pt x="273" y="609"/>
                  </a:cubicBezTo>
                  <a:cubicBezTo>
                    <a:pt x="273" y="610"/>
                    <a:pt x="273" y="612"/>
                    <a:pt x="272" y="612"/>
                  </a:cubicBezTo>
                  <a:cubicBezTo>
                    <a:pt x="272" y="612"/>
                    <a:pt x="272" y="612"/>
                    <a:pt x="272" y="612"/>
                  </a:cubicBezTo>
                  <a:cubicBezTo>
                    <a:pt x="271" y="612"/>
                    <a:pt x="270" y="611"/>
                    <a:pt x="270" y="611"/>
                  </a:cubicBezTo>
                  <a:cubicBezTo>
                    <a:pt x="269" y="611"/>
                    <a:pt x="269" y="611"/>
                    <a:pt x="269" y="612"/>
                  </a:cubicBezTo>
                  <a:cubicBezTo>
                    <a:pt x="269" y="612"/>
                    <a:pt x="269" y="614"/>
                    <a:pt x="268" y="614"/>
                  </a:cubicBezTo>
                  <a:cubicBezTo>
                    <a:pt x="268" y="614"/>
                    <a:pt x="267" y="613"/>
                    <a:pt x="267" y="613"/>
                  </a:cubicBezTo>
                  <a:cubicBezTo>
                    <a:pt x="265" y="613"/>
                    <a:pt x="268" y="610"/>
                    <a:pt x="267" y="609"/>
                  </a:cubicBezTo>
                  <a:cubicBezTo>
                    <a:pt x="267" y="608"/>
                    <a:pt x="266" y="606"/>
                    <a:pt x="267" y="606"/>
                  </a:cubicBezTo>
                  <a:cubicBezTo>
                    <a:pt x="267" y="606"/>
                    <a:pt x="267" y="606"/>
                    <a:pt x="267" y="606"/>
                  </a:cubicBezTo>
                  <a:cubicBezTo>
                    <a:pt x="268" y="606"/>
                    <a:pt x="268" y="606"/>
                    <a:pt x="269" y="606"/>
                  </a:cubicBezTo>
                  <a:cubicBezTo>
                    <a:pt x="269" y="607"/>
                    <a:pt x="270" y="607"/>
                    <a:pt x="270" y="607"/>
                  </a:cubicBezTo>
                  <a:cubicBezTo>
                    <a:pt x="271" y="607"/>
                    <a:pt x="271" y="607"/>
                    <a:pt x="271" y="607"/>
                  </a:cubicBezTo>
                  <a:cubicBezTo>
                    <a:pt x="272" y="605"/>
                    <a:pt x="274" y="605"/>
                    <a:pt x="274" y="604"/>
                  </a:cubicBezTo>
                  <a:cubicBezTo>
                    <a:pt x="274" y="603"/>
                    <a:pt x="272" y="600"/>
                    <a:pt x="271" y="600"/>
                  </a:cubicBezTo>
                  <a:cubicBezTo>
                    <a:pt x="271" y="600"/>
                    <a:pt x="271" y="600"/>
                    <a:pt x="270" y="600"/>
                  </a:cubicBezTo>
                  <a:cubicBezTo>
                    <a:pt x="269" y="600"/>
                    <a:pt x="269" y="603"/>
                    <a:pt x="270" y="603"/>
                  </a:cubicBezTo>
                  <a:cubicBezTo>
                    <a:pt x="270" y="603"/>
                    <a:pt x="270" y="603"/>
                    <a:pt x="270" y="603"/>
                  </a:cubicBezTo>
                  <a:cubicBezTo>
                    <a:pt x="270" y="603"/>
                    <a:pt x="270" y="603"/>
                    <a:pt x="270" y="603"/>
                  </a:cubicBezTo>
                  <a:cubicBezTo>
                    <a:pt x="272" y="603"/>
                    <a:pt x="273" y="604"/>
                    <a:pt x="272" y="604"/>
                  </a:cubicBezTo>
                  <a:cubicBezTo>
                    <a:pt x="272" y="605"/>
                    <a:pt x="272" y="605"/>
                    <a:pt x="271" y="605"/>
                  </a:cubicBezTo>
                  <a:cubicBezTo>
                    <a:pt x="270" y="605"/>
                    <a:pt x="268" y="604"/>
                    <a:pt x="268" y="602"/>
                  </a:cubicBezTo>
                  <a:cubicBezTo>
                    <a:pt x="268" y="602"/>
                    <a:pt x="268" y="602"/>
                    <a:pt x="268" y="602"/>
                  </a:cubicBezTo>
                  <a:cubicBezTo>
                    <a:pt x="267" y="602"/>
                    <a:pt x="267" y="602"/>
                    <a:pt x="266" y="603"/>
                  </a:cubicBezTo>
                  <a:cubicBezTo>
                    <a:pt x="266" y="603"/>
                    <a:pt x="265" y="604"/>
                    <a:pt x="265" y="604"/>
                  </a:cubicBezTo>
                  <a:cubicBezTo>
                    <a:pt x="265" y="604"/>
                    <a:pt x="265" y="604"/>
                    <a:pt x="265" y="603"/>
                  </a:cubicBezTo>
                  <a:cubicBezTo>
                    <a:pt x="265" y="603"/>
                    <a:pt x="265" y="603"/>
                    <a:pt x="265" y="603"/>
                  </a:cubicBezTo>
                  <a:cubicBezTo>
                    <a:pt x="264" y="603"/>
                    <a:pt x="263" y="605"/>
                    <a:pt x="263" y="605"/>
                  </a:cubicBezTo>
                  <a:cubicBezTo>
                    <a:pt x="263" y="605"/>
                    <a:pt x="263" y="605"/>
                    <a:pt x="263" y="605"/>
                  </a:cubicBezTo>
                  <a:cubicBezTo>
                    <a:pt x="262" y="605"/>
                    <a:pt x="262" y="602"/>
                    <a:pt x="263" y="601"/>
                  </a:cubicBezTo>
                  <a:cubicBezTo>
                    <a:pt x="263" y="600"/>
                    <a:pt x="265" y="600"/>
                    <a:pt x="265" y="599"/>
                  </a:cubicBezTo>
                  <a:cubicBezTo>
                    <a:pt x="266" y="598"/>
                    <a:pt x="268" y="598"/>
                    <a:pt x="267" y="596"/>
                  </a:cubicBezTo>
                  <a:cubicBezTo>
                    <a:pt x="267" y="594"/>
                    <a:pt x="266" y="593"/>
                    <a:pt x="265" y="593"/>
                  </a:cubicBezTo>
                  <a:cubicBezTo>
                    <a:pt x="265" y="593"/>
                    <a:pt x="265" y="593"/>
                    <a:pt x="265" y="593"/>
                  </a:cubicBezTo>
                  <a:cubicBezTo>
                    <a:pt x="264" y="594"/>
                    <a:pt x="266" y="596"/>
                    <a:pt x="264" y="597"/>
                  </a:cubicBezTo>
                  <a:cubicBezTo>
                    <a:pt x="263" y="598"/>
                    <a:pt x="262" y="600"/>
                    <a:pt x="262" y="600"/>
                  </a:cubicBezTo>
                  <a:cubicBezTo>
                    <a:pt x="262" y="600"/>
                    <a:pt x="261" y="600"/>
                    <a:pt x="261" y="600"/>
                  </a:cubicBezTo>
                  <a:cubicBezTo>
                    <a:pt x="261" y="599"/>
                    <a:pt x="262" y="597"/>
                    <a:pt x="261" y="596"/>
                  </a:cubicBezTo>
                  <a:cubicBezTo>
                    <a:pt x="261" y="596"/>
                    <a:pt x="261" y="596"/>
                    <a:pt x="261" y="596"/>
                  </a:cubicBezTo>
                  <a:cubicBezTo>
                    <a:pt x="260" y="596"/>
                    <a:pt x="259" y="598"/>
                    <a:pt x="260" y="600"/>
                  </a:cubicBezTo>
                  <a:cubicBezTo>
                    <a:pt x="261" y="601"/>
                    <a:pt x="261" y="604"/>
                    <a:pt x="260" y="604"/>
                  </a:cubicBezTo>
                  <a:cubicBezTo>
                    <a:pt x="260" y="604"/>
                    <a:pt x="260" y="605"/>
                    <a:pt x="260" y="605"/>
                  </a:cubicBezTo>
                  <a:cubicBezTo>
                    <a:pt x="259" y="605"/>
                    <a:pt x="259" y="602"/>
                    <a:pt x="258" y="602"/>
                  </a:cubicBezTo>
                  <a:cubicBezTo>
                    <a:pt x="257" y="602"/>
                    <a:pt x="258" y="599"/>
                    <a:pt x="257" y="599"/>
                  </a:cubicBezTo>
                  <a:cubicBezTo>
                    <a:pt x="257" y="599"/>
                    <a:pt x="257" y="599"/>
                    <a:pt x="257" y="599"/>
                  </a:cubicBezTo>
                  <a:cubicBezTo>
                    <a:pt x="257" y="599"/>
                    <a:pt x="257" y="599"/>
                    <a:pt x="257" y="599"/>
                  </a:cubicBezTo>
                  <a:cubicBezTo>
                    <a:pt x="255" y="599"/>
                    <a:pt x="253" y="597"/>
                    <a:pt x="253" y="596"/>
                  </a:cubicBezTo>
                  <a:cubicBezTo>
                    <a:pt x="253" y="595"/>
                    <a:pt x="255" y="594"/>
                    <a:pt x="256" y="594"/>
                  </a:cubicBezTo>
                  <a:cubicBezTo>
                    <a:pt x="256" y="594"/>
                    <a:pt x="257" y="594"/>
                    <a:pt x="257" y="594"/>
                  </a:cubicBezTo>
                  <a:cubicBezTo>
                    <a:pt x="256" y="595"/>
                    <a:pt x="257" y="596"/>
                    <a:pt x="258" y="596"/>
                  </a:cubicBezTo>
                  <a:cubicBezTo>
                    <a:pt x="259" y="596"/>
                    <a:pt x="260" y="595"/>
                    <a:pt x="260" y="594"/>
                  </a:cubicBezTo>
                  <a:cubicBezTo>
                    <a:pt x="261" y="592"/>
                    <a:pt x="261" y="590"/>
                    <a:pt x="260" y="589"/>
                  </a:cubicBezTo>
                  <a:cubicBezTo>
                    <a:pt x="260" y="588"/>
                    <a:pt x="259" y="587"/>
                    <a:pt x="258" y="587"/>
                  </a:cubicBezTo>
                  <a:cubicBezTo>
                    <a:pt x="258" y="587"/>
                    <a:pt x="258" y="587"/>
                    <a:pt x="258" y="589"/>
                  </a:cubicBezTo>
                  <a:cubicBezTo>
                    <a:pt x="259" y="591"/>
                    <a:pt x="259" y="593"/>
                    <a:pt x="258" y="593"/>
                  </a:cubicBezTo>
                  <a:cubicBezTo>
                    <a:pt x="258" y="593"/>
                    <a:pt x="258" y="593"/>
                    <a:pt x="258" y="592"/>
                  </a:cubicBezTo>
                  <a:cubicBezTo>
                    <a:pt x="257" y="592"/>
                    <a:pt x="256" y="592"/>
                    <a:pt x="256" y="592"/>
                  </a:cubicBezTo>
                  <a:cubicBezTo>
                    <a:pt x="256" y="592"/>
                    <a:pt x="256" y="592"/>
                    <a:pt x="256" y="592"/>
                  </a:cubicBezTo>
                  <a:cubicBezTo>
                    <a:pt x="256" y="592"/>
                    <a:pt x="256" y="592"/>
                    <a:pt x="256" y="592"/>
                  </a:cubicBezTo>
                  <a:cubicBezTo>
                    <a:pt x="255" y="592"/>
                    <a:pt x="255" y="592"/>
                    <a:pt x="254" y="591"/>
                  </a:cubicBezTo>
                  <a:cubicBezTo>
                    <a:pt x="254" y="591"/>
                    <a:pt x="253" y="591"/>
                    <a:pt x="253" y="591"/>
                  </a:cubicBezTo>
                  <a:cubicBezTo>
                    <a:pt x="253" y="591"/>
                    <a:pt x="253" y="592"/>
                    <a:pt x="253" y="593"/>
                  </a:cubicBezTo>
                  <a:cubicBezTo>
                    <a:pt x="253" y="593"/>
                    <a:pt x="252" y="594"/>
                    <a:pt x="252" y="594"/>
                  </a:cubicBezTo>
                  <a:cubicBezTo>
                    <a:pt x="251" y="594"/>
                    <a:pt x="251" y="594"/>
                    <a:pt x="251" y="594"/>
                  </a:cubicBezTo>
                  <a:cubicBezTo>
                    <a:pt x="248" y="593"/>
                    <a:pt x="247" y="592"/>
                    <a:pt x="246" y="591"/>
                  </a:cubicBezTo>
                  <a:cubicBezTo>
                    <a:pt x="244" y="590"/>
                    <a:pt x="241" y="590"/>
                    <a:pt x="240" y="590"/>
                  </a:cubicBezTo>
                  <a:cubicBezTo>
                    <a:pt x="239" y="589"/>
                    <a:pt x="237" y="590"/>
                    <a:pt x="238" y="588"/>
                  </a:cubicBezTo>
                  <a:cubicBezTo>
                    <a:pt x="239" y="587"/>
                    <a:pt x="241" y="586"/>
                    <a:pt x="239" y="585"/>
                  </a:cubicBezTo>
                  <a:cubicBezTo>
                    <a:pt x="239" y="585"/>
                    <a:pt x="239" y="585"/>
                    <a:pt x="239" y="585"/>
                  </a:cubicBezTo>
                  <a:cubicBezTo>
                    <a:pt x="237" y="585"/>
                    <a:pt x="236" y="588"/>
                    <a:pt x="233" y="588"/>
                  </a:cubicBezTo>
                  <a:cubicBezTo>
                    <a:pt x="233" y="588"/>
                    <a:pt x="233" y="588"/>
                    <a:pt x="233" y="588"/>
                  </a:cubicBezTo>
                  <a:cubicBezTo>
                    <a:pt x="231" y="588"/>
                    <a:pt x="231" y="588"/>
                    <a:pt x="230" y="587"/>
                  </a:cubicBezTo>
                  <a:cubicBezTo>
                    <a:pt x="230" y="587"/>
                    <a:pt x="230" y="587"/>
                    <a:pt x="229" y="587"/>
                  </a:cubicBezTo>
                  <a:cubicBezTo>
                    <a:pt x="229" y="587"/>
                    <a:pt x="229" y="587"/>
                    <a:pt x="229" y="587"/>
                  </a:cubicBezTo>
                  <a:cubicBezTo>
                    <a:pt x="227" y="587"/>
                    <a:pt x="222" y="589"/>
                    <a:pt x="219" y="589"/>
                  </a:cubicBezTo>
                  <a:cubicBezTo>
                    <a:pt x="217" y="589"/>
                    <a:pt x="216" y="589"/>
                    <a:pt x="215" y="589"/>
                  </a:cubicBezTo>
                  <a:cubicBezTo>
                    <a:pt x="214" y="589"/>
                    <a:pt x="213" y="589"/>
                    <a:pt x="213" y="589"/>
                  </a:cubicBezTo>
                  <a:cubicBezTo>
                    <a:pt x="213" y="588"/>
                    <a:pt x="213" y="587"/>
                    <a:pt x="213" y="587"/>
                  </a:cubicBezTo>
                  <a:cubicBezTo>
                    <a:pt x="213" y="587"/>
                    <a:pt x="213" y="588"/>
                    <a:pt x="212" y="588"/>
                  </a:cubicBezTo>
                  <a:cubicBezTo>
                    <a:pt x="212" y="589"/>
                    <a:pt x="211" y="589"/>
                    <a:pt x="210" y="589"/>
                  </a:cubicBezTo>
                  <a:cubicBezTo>
                    <a:pt x="210" y="589"/>
                    <a:pt x="210" y="589"/>
                    <a:pt x="209" y="589"/>
                  </a:cubicBezTo>
                  <a:cubicBezTo>
                    <a:pt x="209" y="589"/>
                    <a:pt x="209" y="589"/>
                    <a:pt x="209" y="589"/>
                  </a:cubicBezTo>
                  <a:cubicBezTo>
                    <a:pt x="208" y="589"/>
                    <a:pt x="207" y="590"/>
                    <a:pt x="206" y="591"/>
                  </a:cubicBezTo>
                  <a:cubicBezTo>
                    <a:pt x="205" y="591"/>
                    <a:pt x="205" y="591"/>
                    <a:pt x="205" y="591"/>
                  </a:cubicBezTo>
                  <a:cubicBezTo>
                    <a:pt x="204" y="591"/>
                    <a:pt x="204" y="590"/>
                    <a:pt x="205" y="589"/>
                  </a:cubicBezTo>
                  <a:cubicBezTo>
                    <a:pt x="207" y="588"/>
                    <a:pt x="209" y="588"/>
                    <a:pt x="207" y="587"/>
                  </a:cubicBezTo>
                  <a:cubicBezTo>
                    <a:pt x="207" y="587"/>
                    <a:pt x="207" y="587"/>
                    <a:pt x="207" y="587"/>
                  </a:cubicBezTo>
                  <a:cubicBezTo>
                    <a:pt x="206" y="587"/>
                    <a:pt x="206" y="587"/>
                    <a:pt x="205" y="587"/>
                  </a:cubicBezTo>
                  <a:cubicBezTo>
                    <a:pt x="205" y="588"/>
                    <a:pt x="205" y="588"/>
                    <a:pt x="204" y="588"/>
                  </a:cubicBezTo>
                  <a:cubicBezTo>
                    <a:pt x="204" y="588"/>
                    <a:pt x="204" y="588"/>
                    <a:pt x="204" y="587"/>
                  </a:cubicBezTo>
                  <a:cubicBezTo>
                    <a:pt x="204" y="587"/>
                    <a:pt x="203" y="586"/>
                    <a:pt x="203" y="586"/>
                  </a:cubicBezTo>
                  <a:cubicBezTo>
                    <a:pt x="202" y="586"/>
                    <a:pt x="202" y="586"/>
                    <a:pt x="202" y="587"/>
                  </a:cubicBezTo>
                  <a:cubicBezTo>
                    <a:pt x="201" y="587"/>
                    <a:pt x="201" y="587"/>
                    <a:pt x="201" y="587"/>
                  </a:cubicBezTo>
                  <a:cubicBezTo>
                    <a:pt x="201" y="587"/>
                    <a:pt x="201" y="587"/>
                    <a:pt x="200" y="587"/>
                  </a:cubicBezTo>
                  <a:cubicBezTo>
                    <a:pt x="200" y="586"/>
                    <a:pt x="200" y="586"/>
                    <a:pt x="199" y="586"/>
                  </a:cubicBezTo>
                  <a:cubicBezTo>
                    <a:pt x="199" y="586"/>
                    <a:pt x="198" y="587"/>
                    <a:pt x="198" y="587"/>
                  </a:cubicBezTo>
                  <a:cubicBezTo>
                    <a:pt x="197" y="589"/>
                    <a:pt x="195" y="588"/>
                    <a:pt x="196" y="590"/>
                  </a:cubicBezTo>
                  <a:cubicBezTo>
                    <a:pt x="197" y="592"/>
                    <a:pt x="199" y="591"/>
                    <a:pt x="198" y="592"/>
                  </a:cubicBezTo>
                  <a:cubicBezTo>
                    <a:pt x="197" y="593"/>
                    <a:pt x="199" y="594"/>
                    <a:pt x="198" y="595"/>
                  </a:cubicBezTo>
                  <a:cubicBezTo>
                    <a:pt x="197" y="595"/>
                    <a:pt x="194" y="594"/>
                    <a:pt x="191" y="596"/>
                  </a:cubicBezTo>
                  <a:cubicBezTo>
                    <a:pt x="187" y="599"/>
                    <a:pt x="183" y="603"/>
                    <a:pt x="181" y="603"/>
                  </a:cubicBezTo>
                  <a:cubicBezTo>
                    <a:pt x="181" y="603"/>
                    <a:pt x="180" y="603"/>
                    <a:pt x="180" y="603"/>
                  </a:cubicBezTo>
                  <a:cubicBezTo>
                    <a:pt x="178" y="603"/>
                    <a:pt x="178" y="603"/>
                    <a:pt x="179" y="602"/>
                  </a:cubicBezTo>
                  <a:cubicBezTo>
                    <a:pt x="181" y="601"/>
                    <a:pt x="183" y="600"/>
                    <a:pt x="182" y="600"/>
                  </a:cubicBezTo>
                  <a:cubicBezTo>
                    <a:pt x="181" y="600"/>
                    <a:pt x="181" y="600"/>
                    <a:pt x="181" y="600"/>
                  </a:cubicBezTo>
                  <a:cubicBezTo>
                    <a:pt x="181" y="600"/>
                    <a:pt x="181" y="600"/>
                    <a:pt x="181" y="600"/>
                  </a:cubicBezTo>
                  <a:cubicBezTo>
                    <a:pt x="179" y="600"/>
                    <a:pt x="180" y="599"/>
                    <a:pt x="181" y="597"/>
                  </a:cubicBezTo>
                  <a:cubicBezTo>
                    <a:pt x="183" y="594"/>
                    <a:pt x="181" y="594"/>
                    <a:pt x="183" y="592"/>
                  </a:cubicBezTo>
                  <a:cubicBezTo>
                    <a:pt x="185" y="591"/>
                    <a:pt x="186" y="590"/>
                    <a:pt x="187" y="590"/>
                  </a:cubicBezTo>
                  <a:cubicBezTo>
                    <a:pt x="187" y="590"/>
                    <a:pt x="188" y="590"/>
                    <a:pt x="188" y="590"/>
                  </a:cubicBezTo>
                  <a:cubicBezTo>
                    <a:pt x="188" y="590"/>
                    <a:pt x="189" y="590"/>
                    <a:pt x="189" y="590"/>
                  </a:cubicBezTo>
                  <a:cubicBezTo>
                    <a:pt x="190" y="590"/>
                    <a:pt x="190" y="590"/>
                    <a:pt x="190" y="589"/>
                  </a:cubicBezTo>
                  <a:cubicBezTo>
                    <a:pt x="190" y="589"/>
                    <a:pt x="190" y="588"/>
                    <a:pt x="189" y="588"/>
                  </a:cubicBezTo>
                  <a:cubicBezTo>
                    <a:pt x="189" y="588"/>
                    <a:pt x="189" y="588"/>
                    <a:pt x="188" y="589"/>
                  </a:cubicBezTo>
                  <a:cubicBezTo>
                    <a:pt x="188" y="589"/>
                    <a:pt x="188" y="589"/>
                    <a:pt x="188" y="589"/>
                  </a:cubicBezTo>
                  <a:cubicBezTo>
                    <a:pt x="187" y="589"/>
                    <a:pt x="187" y="588"/>
                    <a:pt x="187" y="588"/>
                  </a:cubicBezTo>
                  <a:cubicBezTo>
                    <a:pt x="186" y="588"/>
                    <a:pt x="186" y="588"/>
                    <a:pt x="186" y="588"/>
                  </a:cubicBezTo>
                  <a:cubicBezTo>
                    <a:pt x="186" y="588"/>
                    <a:pt x="186" y="588"/>
                    <a:pt x="186" y="588"/>
                  </a:cubicBezTo>
                  <a:cubicBezTo>
                    <a:pt x="184" y="589"/>
                    <a:pt x="183" y="591"/>
                    <a:pt x="181" y="592"/>
                  </a:cubicBezTo>
                  <a:cubicBezTo>
                    <a:pt x="180" y="592"/>
                    <a:pt x="180" y="593"/>
                    <a:pt x="179" y="595"/>
                  </a:cubicBezTo>
                  <a:cubicBezTo>
                    <a:pt x="177" y="597"/>
                    <a:pt x="176" y="597"/>
                    <a:pt x="175" y="599"/>
                  </a:cubicBezTo>
                  <a:cubicBezTo>
                    <a:pt x="175" y="600"/>
                    <a:pt x="173" y="602"/>
                    <a:pt x="172" y="602"/>
                  </a:cubicBezTo>
                  <a:cubicBezTo>
                    <a:pt x="171" y="602"/>
                    <a:pt x="168" y="606"/>
                    <a:pt x="168" y="606"/>
                  </a:cubicBezTo>
                  <a:cubicBezTo>
                    <a:pt x="168" y="607"/>
                    <a:pt x="172" y="606"/>
                    <a:pt x="172" y="607"/>
                  </a:cubicBezTo>
                  <a:cubicBezTo>
                    <a:pt x="171" y="608"/>
                    <a:pt x="170" y="610"/>
                    <a:pt x="169" y="610"/>
                  </a:cubicBezTo>
                  <a:cubicBezTo>
                    <a:pt x="168" y="611"/>
                    <a:pt x="169" y="613"/>
                    <a:pt x="167" y="614"/>
                  </a:cubicBezTo>
                  <a:cubicBezTo>
                    <a:pt x="166" y="615"/>
                    <a:pt x="165" y="614"/>
                    <a:pt x="164" y="616"/>
                  </a:cubicBezTo>
                  <a:cubicBezTo>
                    <a:pt x="162" y="618"/>
                    <a:pt x="160" y="620"/>
                    <a:pt x="158" y="620"/>
                  </a:cubicBezTo>
                  <a:cubicBezTo>
                    <a:pt x="157" y="621"/>
                    <a:pt x="157" y="622"/>
                    <a:pt x="156" y="623"/>
                  </a:cubicBezTo>
                  <a:cubicBezTo>
                    <a:pt x="155" y="624"/>
                    <a:pt x="148" y="628"/>
                    <a:pt x="148" y="630"/>
                  </a:cubicBezTo>
                  <a:cubicBezTo>
                    <a:pt x="147" y="631"/>
                    <a:pt x="147" y="632"/>
                    <a:pt x="145" y="633"/>
                  </a:cubicBezTo>
                  <a:cubicBezTo>
                    <a:pt x="142" y="634"/>
                    <a:pt x="141" y="635"/>
                    <a:pt x="140" y="635"/>
                  </a:cubicBezTo>
                  <a:cubicBezTo>
                    <a:pt x="140" y="636"/>
                    <a:pt x="138" y="636"/>
                    <a:pt x="137" y="637"/>
                  </a:cubicBezTo>
                  <a:cubicBezTo>
                    <a:pt x="136" y="638"/>
                    <a:pt x="135" y="639"/>
                    <a:pt x="134" y="639"/>
                  </a:cubicBezTo>
                  <a:cubicBezTo>
                    <a:pt x="134" y="639"/>
                    <a:pt x="133" y="639"/>
                    <a:pt x="133" y="639"/>
                  </a:cubicBezTo>
                  <a:cubicBezTo>
                    <a:pt x="133" y="638"/>
                    <a:pt x="133" y="638"/>
                    <a:pt x="132" y="638"/>
                  </a:cubicBezTo>
                  <a:cubicBezTo>
                    <a:pt x="132" y="638"/>
                    <a:pt x="132" y="639"/>
                    <a:pt x="132" y="639"/>
                  </a:cubicBezTo>
                  <a:cubicBezTo>
                    <a:pt x="131" y="640"/>
                    <a:pt x="127" y="643"/>
                    <a:pt x="126" y="643"/>
                  </a:cubicBezTo>
                  <a:cubicBezTo>
                    <a:pt x="126" y="643"/>
                    <a:pt x="126" y="643"/>
                    <a:pt x="126" y="643"/>
                  </a:cubicBezTo>
                  <a:cubicBezTo>
                    <a:pt x="125" y="643"/>
                    <a:pt x="129" y="640"/>
                    <a:pt x="130" y="638"/>
                  </a:cubicBezTo>
                  <a:cubicBezTo>
                    <a:pt x="131" y="635"/>
                    <a:pt x="136" y="636"/>
                    <a:pt x="137" y="635"/>
                  </a:cubicBezTo>
                  <a:cubicBezTo>
                    <a:pt x="137" y="634"/>
                    <a:pt x="142" y="628"/>
                    <a:pt x="145" y="628"/>
                  </a:cubicBezTo>
                  <a:cubicBezTo>
                    <a:pt x="148" y="627"/>
                    <a:pt x="149" y="622"/>
                    <a:pt x="151" y="621"/>
                  </a:cubicBezTo>
                  <a:cubicBezTo>
                    <a:pt x="152" y="621"/>
                    <a:pt x="151" y="617"/>
                    <a:pt x="153" y="614"/>
                  </a:cubicBezTo>
                  <a:cubicBezTo>
                    <a:pt x="154" y="612"/>
                    <a:pt x="155" y="611"/>
                    <a:pt x="155" y="611"/>
                  </a:cubicBezTo>
                  <a:cubicBezTo>
                    <a:pt x="155" y="611"/>
                    <a:pt x="154" y="611"/>
                    <a:pt x="153" y="612"/>
                  </a:cubicBezTo>
                  <a:cubicBezTo>
                    <a:pt x="151" y="613"/>
                    <a:pt x="150" y="614"/>
                    <a:pt x="149" y="614"/>
                  </a:cubicBezTo>
                  <a:cubicBezTo>
                    <a:pt x="148" y="614"/>
                    <a:pt x="148" y="613"/>
                    <a:pt x="148" y="613"/>
                  </a:cubicBezTo>
                  <a:cubicBezTo>
                    <a:pt x="148" y="612"/>
                    <a:pt x="148" y="612"/>
                    <a:pt x="148" y="612"/>
                  </a:cubicBezTo>
                  <a:cubicBezTo>
                    <a:pt x="147" y="612"/>
                    <a:pt x="146" y="614"/>
                    <a:pt x="146" y="615"/>
                  </a:cubicBezTo>
                  <a:cubicBezTo>
                    <a:pt x="146" y="616"/>
                    <a:pt x="146" y="617"/>
                    <a:pt x="145" y="617"/>
                  </a:cubicBezTo>
                  <a:cubicBezTo>
                    <a:pt x="145" y="617"/>
                    <a:pt x="144" y="616"/>
                    <a:pt x="143" y="615"/>
                  </a:cubicBezTo>
                  <a:cubicBezTo>
                    <a:pt x="143" y="615"/>
                    <a:pt x="142" y="614"/>
                    <a:pt x="141" y="614"/>
                  </a:cubicBezTo>
                  <a:cubicBezTo>
                    <a:pt x="139" y="614"/>
                    <a:pt x="137" y="615"/>
                    <a:pt x="137" y="616"/>
                  </a:cubicBezTo>
                  <a:cubicBezTo>
                    <a:pt x="137" y="617"/>
                    <a:pt x="134" y="618"/>
                    <a:pt x="133" y="618"/>
                  </a:cubicBezTo>
                  <a:cubicBezTo>
                    <a:pt x="132" y="618"/>
                    <a:pt x="132" y="618"/>
                    <a:pt x="132" y="618"/>
                  </a:cubicBezTo>
                  <a:cubicBezTo>
                    <a:pt x="132" y="617"/>
                    <a:pt x="132" y="614"/>
                    <a:pt x="133" y="613"/>
                  </a:cubicBezTo>
                  <a:cubicBezTo>
                    <a:pt x="134" y="612"/>
                    <a:pt x="132" y="610"/>
                    <a:pt x="131" y="609"/>
                  </a:cubicBezTo>
                  <a:cubicBezTo>
                    <a:pt x="131" y="609"/>
                    <a:pt x="131" y="609"/>
                    <a:pt x="131" y="609"/>
                  </a:cubicBezTo>
                  <a:cubicBezTo>
                    <a:pt x="130" y="609"/>
                    <a:pt x="131" y="611"/>
                    <a:pt x="129" y="611"/>
                  </a:cubicBezTo>
                  <a:cubicBezTo>
                    <a:pt x="127" y="612"/>
                    <a:pt x="125" y="614"/>
                    <a:pt x="124" y="614"/>
                  </a:cubicBezTo>
                  <a:cubicBezTo>
                    <a:pt x="124" y="614"/>
                    <a:pt x="124" y="614"/>
                    <a:pt x="124" y="613"/>
                  </a:cubicBezTo>
                  <a:cubicBezTo>
                    <a:pt x="122" y="612"/>
                    <a:pt x="120" y="610"/>
                    <a:pt x="118" y="610"/>
                  </a:cubicBezTo>
                  <a:cubicBezTo>
                    <a:pt x="118" y="610"/>
                    <a:pt x="118" y="610"/>
                    <a:pt x="118" y="610"/>
                  </a:cubicBezTo>
                  <a:cubicBezTo>
                    <a:pt x="118" y="610"/>
                    <a:pt x="118" y="610"/>
                    <a:pt x="118" y="610"/>
                  </a:cubicBezTo>
                  <a:cubicBezTo>
                    <a:pt x="117" y="610"/>
                    <a:pt x="121" y="606"/>
                    <a:pt x="119" y="605"/>
                  </a:cubicBezTo>
                  <a:cubicBezTo>
                    <a:pt x="118" y="605"/>
                    <a:pt x="118" y="605"/>
                    <a:pt x="118" y="605"/>
                  </a:cubicBezTo>
                  <a:cubicBezTo>
                    <a:pt x="118" y="605"/>
                    <a:pt x="118" y="605"/>
                    <a:pt x="117" y="605"/>
                  </a:cubicBezTo>
                  <a:cubicBezTo>
                    <a:pt x="117" y="605"/>
                    <a:pt x="117" y="605"/>
                    <a:pt x="117" y="605"/>
                  </a:cubicBezTo>
                  <a:cubicBezTo>
                    <a:pt x="116" y="605"/>
                    <a:pt x="116" y="605"/>
                    <a:pt x="115" y="604"/>
                  </a:cubicBezTo>
                  <a:cubicBezTo>
                    <a:pt x="113" y="601"/>
                    <a:pt x="116" y="603"/>
                    <a:pt x="117" y="599"/>
                  </a:cubicBezTo>
                  <a:cubicBezTo>
                    <a:pt x="119" y="595"/>
                    <a:pt x="122" y="596"/>
                    <a:pt x="122" y="595"/>
                  </a:cubicBezTo>
                  <a:cubicBezTo>
                    <a:pt x="122" y="593"/>
                    <a:pt x="122" y="590"/>
                    <a:pt x="124" y="590"/>
                  </a:cubicBezTo>
                  <a:cubicBezTo>
                    <a:pt x="125" y="590"/>
                    <a:pt x="125" y="590"/>
                    <a:pt x="125" y="590"/>
                  </a:cubicBezTo>
                  <a:cubicBezTo>
                    <a:pt x="126" y="590"/>
                    <a:pt x="126" y="590"/>
                    <a:pt x="127" y="590"/>
                  </a:cubicBezTo>
                  <a:cubicBezTo>
                    <a:pt x="127" y="590"/>
                    <a:pt x="128" y="591"/>
                    <a:pt x="128" y="591"/>
                  </a:cubicBezTo>
                  <a:cubicBezTo>
                    <a:pt x="129" y="591"/>
                    <a:pt x="129" y="590"/>
                    <a:pt x="130" y="590"/>
                  </a:cubicBezTo>
                  <a:cubicBezTo>
                    <a:pt x="132" y="588"/>
                    <a:pt x="131" y="586"/>
                    <a:pt x="133" y="586"/>
                  </a:cubicBezTo>
                  <a:cubicBezTo>
                    <a:pt x="134" y="585"/>
                    <a:pt x="136" y="586"/>
                    <a:pt x="138" y="584"/>
                  </a:cubicBezTo>
                  <a:cubicBezTo>
                    <a:pt x="141" y="582"/>
                    <a:pt x="139" y="579"/>
                    <a:pt x="138" y="578"/>
                  </a:cubicBezTo>
                  <a:cubicBezTo>
                    <a:pt x="137" y="577"/>
                    <a:pt x="142" y="576"/>
                    <a:pt x="140" y="575"/>
                  </a:cubicBezTo>
                  <a:cubicBezTo>
                    <a:pt x="139" y="574"/>
                    <a:pt x="139" y="574"/>
                    <a:pt x="139" y="574"/>
                  </a:cubicBezTo>
                  <a:cubicBezTo>
                    <a:pt x="136" y="574"/>
                    <a:pt x="133" y="578"/>
                    <a:pt x="131" y="579"/>
                  </a:cubicBezTo>
                  <a:cubicBezTo>
                    <a:pt x="131" y="580"/>
                    <a:pt x="130" y="580"/>
                    <a:pt x="130" y="580"/>
                  </a:cubicBezTo>
                  <a:cubicBezTo>
                    <a:pt x="130" y="580"/>
                    <a:pt x="129" y="580"/>
                    <a:pt x="129" y="580"/>
                  </a:cubicBezTo>
                  <a:cubicBezTo>
                    <a:pt x="129" y="580"/>
                    <a:pt x="128" y="580"/>
                    <a:pt x="128" y="580"/>
                  </a:cubicBezTo>
                  <a:cubicBezTo>
                    <a:pt x="128" y="580"/>
                    <a:pt x="127" y="580"/>
                    <a:pt x="127" y="580"/>
                  </a:cubicBezTo>
                  <a:cubicBezTo>
                    <a:pt x="126" y="580"/>
                    <a:pt x="121" y="583"/>
                    <a:pt x="119" y="583"/>
                  </a:cubicBezTo>
                  <a:cubicBezTo>
                    <a:pt x="118" y="583"/>
                    <a:pt x="118" y="582"/>
                    <a:pt x="118" y="582"/>
                  </a:cubicBezTo>
                  <a:cubicBezTo>
                    <a:pt x="115" y="582"/>
                    <a:pt x="116" y="580"/>
                    <a:pt x="115" y="580"/>
                  </a:cubicBezTo>
                  <a:cubicBezTo>
                    <a:pt x="113" y="580"/>
                    <a:pt x="117" y="578"/>
                    <a:pt x="116" y="578"/>
                  </a:cubicBezTo>
                  <a:cubicBezTo>
                    <a:pt x="116" y="578"/>
                    <a:pt x="116" y="578"/>
                    <a:pt x="115" y="578"/>
                  </a:cubicBezTo>
                  <a:cubicBezTo>
                    <a:pt x="115" y="578"/>
                    <a:pt x="113" y="578"/>
                    <a:pt x="112" y="578"/>
                  </a:cubicBezTo>
                  <a:cubicBezTo>
                    <a:pt x="110" y="578"/>
                    <a:pt x="109" y="578"/>
                    <a:pt x="109" y="577"/>
                  </a:cubicBezTo>
                  <a:cubicBezTo>
                    <a:pt x="110" y="575"/>
                    <a:pt x="113" y="574"/>
                    <a:pt x="116" y="572"/>
                  </a:cubicBezTo>
                  <a:cubicBezTo>
                    <a:pt x="116" y="571"/>
                    <a:pt x="117" y="571"/>
                    <a:pt x="118" y="571"/>
                  </a:cubicBezTo>
                  <a:cubicBezTo>
                    <a:pt x="118" y="571"/>
                    <a:pt x="118" y="571"/>
                    <a:pt x="118" y="571"/>
                  </a:cubicBezTo>
                  <a:cubicBezTo>
                    <a:pt x="118" y="571"/>
                    <a:pt x="119" y="571"/>
                    <a:pt x="119" y="571"/>
                  </a:cubicBezTo>
                  <a:cubicBezTo>
                    <a:pt x="119" y="571"/>
                    <a:pt x="119" y="571"/>
                    <a:pt x="119" y="570"/>
                  </a:cubicBezTo>
                  <a:cubicBezTo>
                    <a:pt x="120" y="569"/>
                    <a:pt x="119" y="570"/>
                    <a:pt x="122" y="567"/>
                  </a:cubicBezTo>
                  <a:cubicBezTo>
                    <a:pt x="124" y="565"/>
                    <a:pt x="126" y="565"/>
                    <a:pt x="127" y="565"/>
                  </a:cubicBezTo>
                  <a:cubicBezTo>
                    <a:pt x="128" y="565"/>
                    <a:pt x="128" y="565"/>
                    <a:pt x="128" y="565"/>
                  </a:cubicBezTo>
                  <a:cubicBezTo>
                    <a:pt x="128" y="566"/>
                    <a:pt x="126" y="569"/>
                    <a:pt x="127" y="569"/>
                  </a:cubicBezTo>
                  <a:cubicBezTo>
                    <a:pt x="127" y="569"/>
                    <a:pt x="127" y="569"/>
                    <a:pt x="128" y="568"/>
                  </a:cubicBezTo>
                  <a:cubicBezTo>
                    <a:pt x="129" y="568"/>
                    <a:pt x="131" y="567"/>
                    <a:pt x="133" y="567"/>
                  </a:cubicBezTo>
                  <a:cubicBezTo>
                    <a:pt x="133" y="567"/>
                    <a:pt x="133" y="567"/>
                    <a:pt x="133" y="567"/>
                  </a:cubicBezTo>
                  <a:cubicBezTo>
                    <a:pt x="134" y="567"/>
                    <a:pt x="134" y="568"/>
                    <a:pt x="134" y="568"/>
                  </a:cubicBezTo>
                  <a:cubicBezTo>
                    <a:pt x="135" y="568"/>
                    <a:pt x="136" y="567"/>
                    <a:pt x="137" y="565"/>
                  </a:cubicBezTo>
                  <a:cubicBezTo>
                    <a:pt x="139" y="563"/>
                    <a:pt x="143" y="564"/>
                    <a:pt x="143" y="562"/>
                  </a:cubicBezTo>
                  <a:cubicBezTo>
                    <a:pt x="143" y="562"/>
                    <a:pt x="143" y="562"/>
                    <a:pt x="142" y="562"/>
                  </a:cubicBezTo>
                  <a:cubicBezTo>
                    <a:pt x="142" y="562"/>
                    <a:pt x="141" y="562"/>
                    <a:pt x="141" y="562"/>
                  </a:cubicBezTo>
                  <a:cubicBezTo>
                    <a:pt x="140" y="562"/>
                    <a:pt x="139" y="563"/>
                    <a:pt x="139" y="563"/>
                  </a:cubicBezTo>
                  <a:cubicBezTo>
                    <a:pt x="138" y="563"/>
                    <a:pt x="138" y="563"/>
                    <a:pt x="138" y="563"/>
                  </a:cubicBezTo>
                  <a:cubicBezTo>
                    <a:pt x="137" y="562"/>
                    <a:pt x="139" y="559"/>
                    <a:pt x="137" y="559"/>
                  </a:cubicBezTo>
                  <a:cubicBezTo>
                    <a:pt x="137" y="559"/>
                    <a:pt x="137" y="559"/>
                    <a:pt x="137" y="559"/>
                  </a:cubicBezTo>
                  <a:cubicBezTo>
                    <a:pt x="135" y="559"/>
                    <a:pt x="131" y="561"/>
                    <a:pt x="130" y="561"/>
                  </a:cubicBezTo>
                  <a:cubicBezTo>
                    <a:pt x="130" y="561"/>
                    <a:pt x="129" y="561"/>
                    <a:pt x="129" y="561"/>
                  </a:cubicBezTo>
                  <a:cubicBezTo>
                    <a:pt x="129" y="560"/>
                    <a:pt x="126" y="555"/>
                    <a:pt x="122" y="555"/>
                  </a:cubicBezTo>
                  <a:cubicBezTo>
                    <a:pt x="118" y="555"/>
                    <a:pt x="117" y="554"/>
                    <a:pt x="118" y="553"/>
                  </a:cubicBezTo>
                  <a:cubicBezTo>
                    <a:pt x="118" y="552"/>
                    <a:pt x="117" y="550"/>
                    <a:pt x="119" y="550"/>
                  </a:cubicBezTo>
                  <a:cubicBezTo>
                    <a:pt x="121" y="550"/>
                    <a:pt x="128" y="548"/>
                    <a:pt x="131" y="545"/>
                  </a:cubicBezTo>
                  <a:cubicBezTo>
                    <a:pt x="134" y="541"/>
                    <a:pt x="132" y="541"/>
                    <a:pt x="133" y="540"/>
                  </a:cubicBezTo>
                  <a:cubicBezTo>
                    <a:pt x="134" y="538"/>
                    <a:pt x="138" y="534"/>
                    <a:pt x="139" y="534"/>
                  </a:cubicBezTo>
                  <a:cubicBezTo>
                    <a:pt x="140" y="534"/>
                    <a:pt x="144" y="533"/>
                    <a:pt x="146" y="531"/>
                  </a:cubicBezTo>
                  <a:cubicBezTo>
                    <a:pt x="146" y="531"/>
                    <a:pt x="146" y="530"/>
                    <a:pt x="147" y="530"/>
                  </a:cubicBezTo>
                  <a:cubicBezTo>
                    <a:pt x="147" y="530"/>
                    <a:pt x="147" y="531"/>
                    <a:pt x="147" y="531"/>
                  </a:cubicBezTo>
                  <a:cubicBezTo>
                    <a:pt x="148" y="531"/>
                    <a:pt x="148" y="531"/>
                    <a:pt x="148" y="531"/>
                  </a:cubicBezTo>
                  <a:cubicBezTo>
                    <a:pt x="148" y="531"/>
                    <a:pt x="149" y="531"/>
                    <a:pt x="149" y="531"/>
                  </a:cubicBezTo>
                  <a:cubicBezTo>
                    <a:pt x="151" y="529"/>
                    <a:pt x="148" y="530"/>
                    <a:pt x="148" y="529"/>
                  </a:cubicBezTo>
                  <a:cubicBezTo>
                    <a:pt x="148" y="527"/>
                    <a:pt x="151" y="526"/>
                    <a:pt x="153" y="526"/>
                  </a:cubicBezTo>
                  <a:cubicBezTo>
                    <a:pt x="155" y="526"/>
                    <a:pt x="158" y="525"/>
                    <a:pt x="160" y="523"/>
                  </a:cubicBezTo>
                  <a:cubicBezTo>
                    <a:pt x="162" y="521"/>
                    <a:pt x="164" y="519"/>
                    <a:pt x="165" y="519"/>
                  </a:cubicBezTo>
                  <a:cubicBezTo>
                    <a:pt x="165" y="519"/>
                    <a:pt x="165" y="519"/>
                    <a:pt x="165" y="519"/>
                  </a:cubicBezTo>
                  <a:cubicBezTo>
                    <a:pt x="166" y="519"/>
                    <a:pt x="169" y="519"/>
                    <a:pt x="169" y="520"/>
                  </a:cubicBezTo>
                  <a:cubicBezTo>
                    <a:pt x="169" y="521"/>
                    <a:pt x="166" y="522"/>
                    <a:pt x="167" y="522"/>
                  </a:cubicBezTo>
                  <a:cubicBezTo>
                    <a:pt x="167" y="522"/>
                    <a:pt x="167" y="522"/>
                    <a:pt x="168" y="522"/>
                  </a:cubicBezTo>
                  <a:cubicBezTo>
                    <a:pt x="169" y="522"/>
                    <a:pt x="170" y="522"/>
                    <a:pt x="171" y="521"/>
                  </a:cubicBezTo>
                  <a:cubicBezTo>
                    <a:pt x="171" y="520"/>
                    <a:pt x="172" y="519"/>
                    <a:pt x="173" y="519"/>
                  </a:cubicBezTo>
                  <a:cubicBezTo>
                    <a:pt x="173" y="519"/>
                    <a:pt x="173" y="519"/>
                    <a:pt x="173" y="520"/>
                  </a:cubicBezTo>
                  <a:cubicBezTo>
                    <a:pt x="173" y="520"/>
                    <a:pt x="173" y="521"/>
                    <a:pt x="174" y="521"/>
                  </a:cubicBezTo>
                  <a:cubicBezTo>
                    <a:pt x="174" y="521"/>
                    <a:pt x="175" y="521"/>
                    <a:pt x="175" y="521"/>
                  </a:cubicBezTo>
                  <a:cubicBezTo>
                    <a:pt x="177" y="520"/>
                    <a:pt x="181" y="518"/>
                    <a:pt x="182" y="518"/>
                  </a:cubicBezTo>
                  <a:cubicBezTo>
                    <a:pt x="183" y="518"/>
                    <a:pt x="183" y="519"/>
                    <a:pt x="183" y="519"/>
                  </a:cubicBezTo>
                  <a:cubicBezTo>
                    <a:pt x="184" y="520"/>
                    <a:pt x="183" y="521"/>
                    <a:pt x="184" y="521"/>
                  </a:cubicBezTo>
                  <a:cubicBezTo>
                    <a:pt x="184" y="521"/>
                    <a:pt x="184" y="521"/>
                    <a:pt x="185" y="521"/>
                  </a:cubicBezTo>
                  <a:cubicBezTo>
                    <a:pt x="185" y="521"/>
                    <a:pt x="185" y="521"/>
                    <a:pt x="185" y="521"/>
                  </a:cubicBezTo>
                  <a:cubicBezTo>
                    <a:pt x="186" y="521"/>
                    <a:pt x="186" y="521"/>
                    <a:pt x="186" y="521"/>
                  </a:cubicBezTo>
                  <a:cubicBezTo>
                    <a:pt x="186" y="521"/>
                    <a:pt x="187" y="522"/>
                    <a:pt x="187" y="522"/>
                  </a:cubicBezTo>
                  <a:cubicBezTo>
                    <a:pt x="187" y="522"/>
                    <a:pt x="187" y="521"/>
                    <a:pt x="188" y="521"/>
                  </a:cubicBezTo>
                  <a:cubicBezTo>
                    <a:pt x="189" y="520"/>
                    <a:pt x="195" y="518"/>
                    <a:pt x="200" y="518"/>
                  </a:cubicBezTo>
                  <a:cubicBezTo>
                    <a:pt x="203" y="518"/>
                    <a:pt x="205" y="519"/>
                    <a:pt x="207" y="519"/>
                  </a:cubicBezTo>
                  <a:cubicBezTo>
                    <a:pt x="208" y="519"/>
                    <a:pt x="209" y="519"/>
                    <a:pt x="210" y="518"/>
                  </a:cubicBezTo>
                  <a:cubicBezTo>
                    <a:pt x="212" y="518"/>
                    <a:pt x="213" y="517"/>
                    <a:pt x="215" y="517"/>
                  </a:cubicBezTo>
                  <a:cubicBezTo>
                    <a:pt x="216" y="517"/>
                    <a:pt x="217" y="517"/>
                    <a:pt x="217" y="518"/>
                  </a:cubicBezTo>
                  <a:cubicBezTo>
                    <a:pt x="217" y="518"/>
                    <a:pt x="218" y="518"/>
                    <a:pt x="218" y="518"/>
                  </a:cubicBezTo>
                  <a:cubicBezTo>
                    <a:pt x="220" y="518"/>
                    <a:pt x="224" y="516"/>
                    <a:pt x="226" y="515"/>
                  </a:cubicBezTo>
                  <a:cubicBezTo>
                    <a:pt x="227" y="515"/>
                    <a:pt x="228" y="515"/>
                    <a:pt x="229" y="515"/>
                  </a:cubicBezTo>
                  <a:cubicBezTo>
                    <a:pt x="232" y="515"/>
                    <a:pt x="234" y="516"/>
                    <a:pt x="236" y="516"/>
                  </a:cubicBezTo>
                  <a:cubicBezTo>
                    <a:pt x="237" y="516"/>
                    <a:pt x="237" y="516"/>
                    <a:pt x="237" y="516"/>
                  </a:cubicBezTo>
                  <a:cubicBezTo>
                    <a:pt x="238" y="516"/>
                    <a:pt x="238" y="516"/>
                    <a:pt x="239" y="516"/>
                  </a:cubicBezTo>
                  <a:cubicBezTo>
                    <a:pt x="241" y="515"/>
                    <a:pt x="246" y="514"/>
                    <a:pt x="247" y="514"/>
                  </a:cubicBezTo>
                  <a:cubicBezTo>
                    <a:pt x="247" y="514"/>
                    <a:pt x="247" y="514"/>
                    <a:pt x="247" y="515"/>
                  </a:cubicBezTo>
                  <a:cubicBezTo>
                    <a:pt x="247" y="515"/>
                    <a:pt x="252" y="517"/>
                    <a:pt x="256" y="517"/>
                  </a:cubicBezTo>
                  <a:cubicBezTo>
                    <a:pt x="257" y="517"/>
                    <a:pt x="258" y="517"/>
                    <a:pt x="258" y="517"/>
                  </a:cubicBezTo>
                  <a:cubicBezTo>
                    <a:pt x="259" y="517"/>
                    <a:pt x="260" y="517"/>
                    <a:pt x="260" y="517"/>
                  </a:cubicBezTo>
                  <a:cubicBezTo>
                    <a:pt x="261" y="517"/>
                    <a:pt x="262" y="517"/>
                    <a:pt x="263" y="517"/>
                  </a:cubicBezTo>
                  <a:cubicBezTo>
                    <a:pt x="264" y="517"/>
                    <a:pt x="264" y="518"/>
                    <a:pt x="265" y="518"/>
                  </a:cubicBezTo>
                  <a:cubicBezTo>
                    <a:pt x="265" y="518"/>
                    <a:pt x="265" y="518"/>
                    <a:pt x="266" y="517"/>
                  </a:cubicBezTo>
                  <a:cubicBezTo>
                    <a:pt x="267" y="516"/>
                    <a:pt x="266" y="516"/>
                    <a:pt x="264" y="515"/>
                  </a:cubicBezTo>
                  <a:cubicBezTo>
                    <a:pt x="262" y="514"/>
                    <a:pt x="265" y="512"/>
                    <a:pt x="268" y="512"/>
                  </a:cubicBezTo>
                  <a:cubicBezTo>
                    <a:pt x="270" y="511"/>
                    <a:pt x="271" y="510"/>
                    <a:pt x="271" y="509"/>
                  </a:cubicBezTo>
                  <a:cubicBezTo>
                    <a:pt x="271" y="509"/>
                    <a:pt x="272" y="509"/>
                    <a:pt x="272" y="509"/>
                  </a:cubicBezTo>
                  <a:cubicBezTo>
                    <a:pt x="273" y="509"/>
                    <a:pt x="274" y="509"/>
                    <a:pt x="274" y="510"/>
                  </a:cubicBezTo>
                  <a:cubicBezTo>
                    <a:pt x="273" y="510"/>
                    <a:pt x="273" y="511"/>
                    <a:pt x="274" y="511"/>
                  </a:cubicBezTo>
                  <a:cubicBezTo>
                    <a:pt x="274" y="511"/>
                    <a:pt x="274" y="511"/>
                    <a:pt x="275" y="510"/>
                  </a:cubicBezTo>
                  <a:cubicBezTo>
                    <a:pt x="276" y="509"/>
                    <a:pt x="279" y="510"/>
                    <a:pt x="278" y="509"/>
                  </a:cubicBezTo>
                  <a:cubicBezTo>
                    <a:pt x="278" y="507"/>
                    <a:pt x="281" y="507"/>
                    <a:pt x="284" y="505"/>
                  </a:cubicBezTo>
                  <a:cubicBezTo>
                    <a:pt x="287" y="504"/>
                    <a:pt x="291" y="501"/>
                    <a:pt x="292" y="501"/>
                  </a:cubicBezTo>
                  <a:cubicBezTo>
                    <a:pt x="294" y="501"/>
                    <a:pt x="295" y="501"/>
                    <a:pt x="296" y="501"/>
                  </a:cubicBezTo>
                  <a:cubicBezTo>
                    <a:pt x="296" y="501"/>
                    <a:pt x="297" y="501"/>
                    <a:pt x="297" y="501"/>
                  </a:cubicBezTo>
                  <a:cubicBezTo>
                    <a:pt x="296" y="502"/>
                    <a:pt x="291" y="505"/>
                    <a:pt x="288" y="506"/>
                  </a:cubicBezTo>
                  <a:cubicBezTo>
                    <a:pt x="286" y="507"/>
                    <a:pt x="280" y="511"/>
                    <a:pt x="278" y="513"/>
                  </a:cubicBezTo>
                  <a:cubicBezTo>
                    <a:pt x="277" y="514"/>
                    <a:pt x="275" y="515"/>
                    <a:pt x="276" y="515"/>
                  </a:cubicBezTo>
                  <a:cubicBezTo>
                    <a:pt x="276" y="515"/>
                    <a:pt x="276" y="515"/>
                    <a:pt x="277" y="515"/>
                  </a:cubicBezTo>
                  <a:cubicBezTo>
                    <a:pt x="279" y="515"/>
                    <a:pt x="280" y="514"/>
                    <a:pt x="280" y="513"/>
                  </a:cubicBezTo>
                  <a:cubicBezTo>
                    <a:pt x="280" y="512"/>
                    <a:pt x="287" y="507"/>
                    <a:pt x="288" y="507"/>
                  </a:cubicBezTo>
                  <a:cubicBezTo>
                    <a:pt x="288" y="507"/>
                    <a:pt x="288" y="507"/>
                    <a:pt x="288" y="507"/>
                  </a:cubicBezTo>
                  <a:cubicBezTo>
                    <a:pt x="288" y="508"/>
                    <a:pt x="289" y="508"/>
                    <a:pt x="289" y="508"/>
                  </a:cubicBezTo>
                  <a:cubicBezTo>
                    <a:pt x="290" y="508"/>
                    <a:pt x="291" y="507"/>
                    <a:pt x="293" y="505"/>
                  </a:cubicBezTo>
                  <a:cubicBezTo>
                    <a:pt x="295" y="503"/>
                    <a:pt x="296" y="503"/>
                    <a:pt x="297" y="503"/>
                  </a:cubicBezTo>
                  <a:cubicBezTo>
                    <a:pt x="298" y="503"/>
                    <a:pt x="298" y="503"/>
                    <a:pt x="298" y="504"/>
                  </a:cubicBezTo>
                  <a:cubicBezTo>
                    <a:pt x="298" y="504"/>
                    <a:pt x="298" y="504"/>
                    <a:pt x="298" y="504"/>
                  </a:cubicBezTo>
                  <a:cubicBezTo>
                    <a:pt x="299" y="504"/>
                    <a:pt x="302" y="502"/>
                    <a:pt x="302" y="500"/>
                  </a:cubicBezTo>
                  <a:cubicBezTo>
                    <a:pt x="302" y="498"/>
                    <a:pt x="306" y="499"/>
                    <a:pt x="304" y="497"/>
                  </a:cubicBezTo>
                  <a:cubicBezTo>
                    <a:pt x="303" y="496"/>
                    <a:pt x="304" y="495"/>
                    <a:pt x="305" y="495"/>
                  </a:cubicBezTo>
                  <a:cubicBezTo>
                    <a:pt x="305" y="495"/>
                    <a:pt x="306" y="495"/>
                    <a:pt x="307" y="496"/>
                  </a:cubicBezTo>
                  <a:cubicBezTo>
                    <a:pt x="310" y="497"/>
                    <a:pt x="311" y="503"/>
                    <a:pt x="314" y="503"/>
                  </a:cubicBezTo>
                  <a:cubicBezTo>
                    <a:pt x="314" y="503"/>
                    <a:pt x="314" y="503"/>
                    <a:pt x="314" y="503"/>
                  </a:cubicBezTo>
                  <a:cubicBezTo>
                    <a:pt x="317" y="503"/>
                    <a:pt x="320" y="496"/>
                    <a:pt x="321" y="496"/>
                  </a:cubicBezTo>
                  <a:cubicBezTo>
                    <a:pt x="321" y="496"/>
                    <a:pt x="322" y="496"/>
                    <a:pt x="322" y="496"/>
                  </a:cubicBezTo>
                  <a:cubicBezTo>
                    <a:pt x="323" y="496"/>
                    <a:pt x="322" y="499"/>
                    <a:pt x="323" y="499"/>
                  </a:cubicBezTo>
                  <a:cubicBezTo>
                    <a:pt x="323" y="499"/>
                    <a:pt x="320" y="502"/>
                    <a:pt x="322" y="502"/>
                  </a:cubicBezTo>
                  <a:cubicBezTo>
                    <a:pt x="322" y="502"/>
                    <a:pt x="322" y="502"/>
                    <a:pt x="322" y="502"/>
                  </a:cubicBezTo>
                  <a:cubicBezTo>
                    <a:pt x="325" y="501"/>
                    <a:pt x="327" y="501"/>
                    <a:pt x="328" y="499"/>
                  </a:cubicBezTo>
                  <a:cubicBezTo>
                    <a:pt x="329" y="497"/>
                    <a:pt x="333" y="496"/>
                    <a:pt x="337" y="496"/>
                  </a:cubicBezTo>
                  <a:cubicBezTo>
                    <a:pt x="338" y="496"/>
                    <a:pt x="339" y="496"/>
                    <a:pt x="340" y="497"/>
                  </a:cubicBezTo>
                  <a:cubicBezTo>
                    <a:pt x="342" y="498"/>
                    <a:pt x="344" y="498"/>
                    <a:pt x="346" y="498"/>
                  </a:cubicBezTo>
                  <a:cubicBezTo>
                    <a:pt x="347" y="498"/>
                    <a:pt x="348" y="498"/>
                    <a:pt x="349" y="498"/>
                  </a:cubicBezTo>
                  <a:cubicBezTo>
                    <a:pt x="350" y="498"/>
                    <a:pt x="350" y="498"/>
                    <a:pt x="350" y="498"/>
                  </a:cubicBezTo>
                  <a:cubicBezTo>
                    <a:pt x="351" y="498"/>
                    <a:pt x="352" y="498"/>
                    <a:pt x="353" y="498"/>
                  </a:cubicBezTo>
                  <a:cubicBezTo>
                    <a:pt x="354" y="498"/>
                    <a:pt x="355" y="499"/>
                    <a:pt x="356" y="499"/>
                  </a:cubicBezTo>
                  <a:cubicBezTo>
                    <a:pt x="356" y="499"/>
                    <a:pt x="356" y="499"/>
                    <a:pt x="356" y="499"/>
                  </a:cubicBezTo>
                  <a:cubicBezTo>
                    <a:pt x="356" y="499"/>
                    <a:pt x="356" y="499"/>
                    <a:pt x="357" y="499"/>
                  </a:cubicBezTo>
                  <a:cubicBezTo>
                    <a:pt x="357" y="499"/>
                    <a:pt x="358" y="499"/>
                    <a:pt x="359" y="499"/>
                  </a:cubicBezTo>
                  <a:cubicBezTo>
                    <a:pt x="360" y="499"/>
                    <a:pt x="361" y="499"/>
                    <a:pt x="361" y="499"/>
                  </a:cubicBezTo>
                  <a:cubicBezTo>
                    <a:pt x="363" y="499"/>
                    <a:pt x="364" y="499"/>
                    <a:pt x="364" y="498"/>
                  </a:cubicBezTo>
                  <a:cubicBezTo>
                    <a:pt x="364" y="498"/>
                    <a:pt x="365" y="497"/>
                    <a:pt x="366" y="497"/>
                  </a:cubicBezTo>
                  <a:cubicBezTo>
                    <a:pt x="368" y="497"/>
                    <a:pt x="371" y="498"/>
                    <a:pt x="372" y="498"/>
                  </a:cubicBezTo>
                  <a:cubicBezTo>
                    <a:pt x="374" y="500"/>
                    <a:pt x="375" y="501"/>
                    <a:pt x="374" y="501"/>
                  </a:cubicBezTo>
                  <a:cubicBezTo>
                    <a:pt x="373" y="501"/>
                    <a:pt x="373" y="501"/>
                    <a:pt x="373" y="501"/>
                  </a:cubicBezTo>
                  <a:cubicBezTo>
                    <a:pt x="373" y="501"/>
                    <a:pt x="373" y="501"/>
                    <a:pt x="373" y="501"/>
                  </a:cubicBezTo>
                  <a:cubicBezTo>
                    <a:pt x="372" y="501"/>
                    <a:pt x="366" y="505"/>
                    <a:pt x="367" y="506"/>
                  </a:cubicBezTo>
                  <a:cubicBezTo>
                    <a:pt x="368" y="506"/>
                    <a:pt x="368" y="506"/>
                    <a:pt x="370" y="506"/>
                  </a:cubicBezTo>
                  <a:cubicBezTo>
                    <a:pt x="373" y="506"/>
                    <a:pt x="379" y="505"/>
                    <a:pt x="382" y="504"/>
                  </a:cubicBezTo>
                  <a:cubicBezTo>
                    <a:pt x="387" y="503"/>
                    <a:pt x="389" y="503"/>
                    <a:pt x="392" y="501"/>
                  </a:cubicBezTo>
                  <a:cubicBezTo>
                    <a:pt x="393" y="501"/>
                    <a:pt x="393" y="501"/>
                    <a:pt x="394" y="501"/>
                  </a:cubicBezTo>
                  <a:cubicBezTo>
                    <a:pt x="395" y="501"/>
                    <a:pt x="395" y="501"/>
                    <a:pt x="396" y="502"/>
                  </a:cubicBezTo>
                  <a:cubicBezTo>
                    <a:pt x="397" y="502"/>
                    <a:pt x="397" y="502"/>
                    <a:pt x="397" y="502"/>
                  </a:cubicBezTo>
                  <a:cubicBezTo>
                    <a:pt x="398" y="502"/>
                    <a:pt x="398" y="502"/>
                    <a:pt x="398" y="502"/>
                  </a:cubicBezTo>
                  <a:cubicBezTo>
                    <a:pt x="399" y="502"/>
                    <a:pt x="399" y="502"/>
                    <a:pt x="399" y="502"/>
                  </a:cubicBezTo>
                  <a:cubicBezTo>
                    <a:pt x="400" y="502"/>
                    <a:pt x="400" y="502"/>
                    <a:pt x="400" y="502"/>
                  </a:cubicBezTo>
                  <a:cubicBezTo>
                    <a:pt x="399" y="503"/>
                    <a:pt x="399" y="503"/>
                    <a:pt x="400" y="503"/>
                  </a:cubicBezTo>
                  <a:cubicBezTo>
                    <a:pt x="400" y="503"/>
                    <a:pt x="400" y="503"/>
                    <a:pt x="400" y="503"/>
                  </a:cubicBezTo>
                  <a:cubicBezTo>
                    <a:pt x="400" y="503"/>
                    <a:pt x="401" y="503"/>
                    <a:pt x="401" y="503"/>
                  </a:cubicBezTo>
                  <a:cubicBezTo>
                    <a:pt x="401" y="503"/>
                    <a:pt x="402" y="503"/>
                    <a:pt x="402" y="503"/>
                  </a:cubicBezTo>
                  <a:cubicBezTo>
                    <a:pt x="404" y="504"/>
                    <a:pt x="404" y="506"/>
                    <a:pt x="402" y="507"/>
                  </a:cubicBezTo>
                  <a:cubicBezTo>
                    <a:pt x="401" y="507"/>
                    <a:pt x="402" y="508"/>
                    <a:pt x="404" y="508"/>
                  </a:cubicBezTo>
                  <a:cubicBezTo>
                    <a:pt x="405" y="508"/>
                    <a:pt x="405" y="508"/>
                    <a:pt x="405" y="507"/>
                  </a:cubicBezTo>
                  <a:cubicBezTo>
                    <a:pt x="405" y="506"/>
                    <a:pt x="409" y="507"/>
                    <a:pt x="407" y="504"/>
                  </a:cubicBezTo>
                  <a:cubicBezTo>
                    <a:pt x="404" y="501"/>
                    <a:pt x="404" y="499"/>
                    <a:pt x="407" y="498"/>
                  </a:cubicBezTo>
                  <a:cubicBezTo>
                    <a:pt x="410" y="497"/>
                    <a:pt x="417" y="494"/>
                    <a:pt x="416" y="493"/>
                  </a:cubicBezTo>
                  <a:cubicBezTo>
                    <a:pt x="416" y="493"/>
                    <a:pt x="416" y="492"/>
                    <a:pt x="416" y="492"/>
                  </a:cubicBezTo>
                  <a:cubicBezTo>
                    <a:pt x="414" y="492"/>
                    <a:pt x="412" y="495"/>
                    <a:pt x="409" y="495"/>
                  </a:cubicBezTo>
                  <a:cubicBezTo>
                    <a:pt x="406" y="495"/>
                    <a:pt x="406" y="497"/>
                    <a:pt x="404" y="497"/>
                  </a:cubicBezTo>
                  <a:cubicBezTo>
                    <a:pt x="403" y="498"/>
                    <a:pt x="403" y="498"/>
                    <a:pt x="402" y="498"/>
                  </a:cubicBezTo>
                  <a:cubicBezTo>
                    <a:pt x="401" y="498"/>
                    <a:pt x="401" y="497"/>
                    <a:pt x="402" y="496"/>
                  </a:cubicBezTo>
                  <a:cubicBezTo>
                    <a:pt x="403" y="494"/>
                    <a:pt x="407" y="493"/>
                    <a:pt x="410" y="492"/>
                  </a:cubicBezTo>
                  <a:cubicBezTo>
                    <a:pt x="411" y="491"/>
                    <a:pt x="415" y="490"/>
                    <a:pt x="417" y="490"/>
                  </a:cubicBezTo>
                  <a:cubicBezTo>
                    <a:pt x="418" y="490"/>
                    <a:pt x="418" y="490"/>
                    <a:pt x="418" y="490"/>
                  </a:cubicBezTo>
                  <a:cubicBezTo>
                    <a:pt x="419" y="491"/>
                    <a:pt x="418" y="494"/>
                    <a:pt x="420" y="494"/>
                  </a:cubicBezTo>
                  <a:cubicBezTo>
                    <a:pt x="420" y="494"/>
                    <a:pt x="420" y="494"/>
                    <a:pt x="421" y="493"/>
                  </a:cubicBezTo>
                  <a:cubicBezTo>
                    <a:pt x="421" y="493"/>
                    <a:pt x="421" y="493"/>
                    <a:pt x="421" y="493"/>
                  </a:cubicBezTo>
                  <a:cubicBezTo>
                    <a:pt x="422" y="493"/>
                    <a:pt x="423" y="494"/>
                    <a:pt x="423" y="494"/>
                  </a:cubicBezTo>
                  <a:cubicBezTo>
                    <a:pt x="423" y="494"/>
                    <a:pt x="424" y="495"/>
                    <a:pt x="424" y="495"/>
                  </a:cubicBezTo>
                  <a:cubicBezTo>
                    <a:pt x="425" y="495"/>
                    <a:pt x="425" y="495"/>
                    <a:pt x="425" y="495"/>
                  </a:cubicBezTo>
                  <a:cubicBezTo>
                    <a:pt x="426" y="495"/>
                    <a:pt x="427" y="494"/>
                    <a:pt x="428" y="494"/>
                  </a:cubicBezTo>
                  <a:cubicBezTo>
                    <a:pt x="429" y="494"/>
                    <a:pt x="430" y="495"/>
                    <a:pt x="430" y="495"/>
                  </a:cubicBezTo>
                  <a:cubicBezTo>
                    <a:pt x="431" y="496"/>
                    <a:pt x="433" y="496"/>
                    <a:pt x="434" y="496"/>
                  </a:cubicBezTo>
                  <a:cubicBezTo>
                    <a:pt x="436" y="496"/>
                    <a:pt x="437" y="496"/>
                    <a:pt x="438" y="496"/>
                  </a:cubicBezTo>
                  <a:cubicBezTo>
                    <a:pt x="442" y="495"/>
                    <a:pt x="446" y="493"/>
                    <a:pt x="449" y="493"/>
                  </a:cubicBezTo>
                  <a:cubicBezTo>
                    <a:pt x="449" y="493"/>
                    <a:pt x="449" y="493"/>
                    <a:pt x="449" y="493"/>
                  </a:cubicBezTo>
                  <a:cubicBezTo>
                    <a:pt x="450" y="493"/>
                    <a:pt x="450" y="493"/>
                    <a:pt x="451" y="493"/>
                  </a:cubicBezTo>
                  <a:cubicBezTo>
                    <a:pt x="451" y="493"/>
                    <a:pt x="452" y="493"/>
                    <a:pt x="452" y="493"/>
                  </a:cubicBezTo>
                  <a:cubicBezTo>
                    <a:pt x="453" y="493"/>
                    <a:pt x="453" y="493"/>
                    <a:pt x="453" y="492"/>
                  </a:cubicBezTo>
                  <a:cubicBezTo>
                    <a:pt x="453" y="491"/>
                    <a:pt x="455" y="491"/>
                    <a:pt x="454" y="490"/>
                  </a:cubicBezTo>
                  <a:cubicBezTo>
                    <a:pt x="453" y="489"/>
                    <a:pt x="454" y="488"/>
                    <a:pt x="456" y="488"/>
                  </a:cubicBezTo>
                  <a:cubicBezTo>
                    <a:pt x="456" y="488"/>
                    <a:pt x="456" y="488"/>
                    <a:pt x="456" y="488"/>
                  </a:cubicBezTo>
                  <a:cubicBezTo>
                    <a:pt x="457" y="488"/>
                    <a:pt x="457" y="488"/>
                    <a:pt x="457" y="488"/>
                  </a:cubicBezTo>
                  <a:cubicBezTo>
                    <a:pt x="458" y="488"/>
                    <a:pt x="458" y="487"/>
                    <a:pt x="459" y="487"/>
                  </a:cubicBezTo>
                  <a:cubicBezTo>
                    <a:pt x="460" y="486"/>
                    <a:pt x="459" y="485"/>
                    <a:pt x="456" y="485"/>
                  </a:cubicBezTo>
                  <a:cubicBezTo>
                    <a:pt x="456" y="485"/>
                    <a:pt x="456" y="485"/>
                    <a:pt x="455" y="485"/>
                  </a:cubicBezTo>
                  <a:cubicBezTo>
                    <a:pt x="455" y="485"/>
                    <a:pt x="454" y="485"/>
                    <a:pt x="454" y="485"/>
                  </a:cubicBezTo>
                  <a:cubicBezTo>
                    <a:pt x="451" y="485"/>
                    <a:pt x="450" y="484"/>
                    <a:pt x="451" y="483"/>
                  </a:cubicBezTo>
                  <a:cubicBezTo>
                    <a:pt x="452" y="482"/>
                    <a:pt x="455" y="483"/>
                    <a:pt x="457" y="479"/>
                  </a:cubicBezTo>
                  <a:cubicBezTo>
                    <a:pt x="457" y="477"/>
                    <a:pt x="459" y="476"/>
                    <a:pt x="460" y="476"/>
                  </a:cubicBezTo>
                  <a:cubicBezTo>
                    <a:pt x="461" y="476"/>
                    <a:pt x="462" y="477"/>
                    <a:pt x="463" y="477"/>
                  </a:cubicBezTo>
                  <a:cubicBezTo>
                    <a:pt x="464" y="478"/>
                    <a:pt x="465" y="478"/>
                    <a:pt x="465" y="478"/>
                  </a:cubicBezTo>
                  <a:cubicBezTo>
                    <a:pt x="466" y="478"/>
                    <a:pt x="467" y="478"/>
                    <a:pt x="469" y="478"/>
                  </a:cubicBezTo>
                  <a:cubicBezTo>
                    <a:pt x="469" y="477"/>
                    <a:pt x="470" y="477"/>
                    <a:pt x="470" y="477"/>
                  </a:cubicBezTo>
                  <a:cubicBezTo>
                    <a:pt x="472" y="477"/>
                    <a:pt x="473" y="478"/>
                    <a:pt x="472" y="479"/>
                  </a:cubicBezTo>
                  <a:cubicBezTo>
                    <a:pt x="470" y="479"/>
                    <a:pt x="467" y="479"/>
                    <a:pt x="467" y="480"/>
                  </a:cubicBezTo>
                  <a:cubicBezTo>
                    <a:pt x="467" y="480"/>
                    <a:pt x="467" y="481"/>
                    <a:pt x="468" y="481"/>
                  </a:cubicBezTo>
                  <a:cubicBezTo>
                    <a:pt x="469" y="481"/>
                    <a:pt x="470" y="480"/>
                    <a:pt x="471" y="480"/>
                  </a:cubicBezTo>
                  <a:cubicBezTo>
                    <a:pt x="471" y="480"/>
                    <a:pt x="472" y="480"/>
                    <a:pt x="472" y="480"/>
                  </a:cubicBezTo>
                  <a:cubicBezTo>
                    <a:pt x="474" y="480"/>
                    <a:pt x="476" y="482"/>
                    <a:pt x="474" y="483"/>
                  </a:cubicBezTo>
                  <a:cubicBezTo>
                    <a:pt x="472" y="484"/>
                    <a:pt x="471" y="484"/>
                    <a:pt x="470" y="484"/>
                  </a:cubicBezTo>
                  <a:cubicBezTo>
                    <a:pt x="470" y="484"/>
                    <a:pt x="470" y="484"/>
                    <a:pt x="470" y="484"/>
                  </a:cubicBezTo>
                  <a:cubicBezTo>
                    <a:pt x="469" y="484"/>
                    <a:pt x="469" y="484"/>
                    <a:pt x="469" y="484"/>
                  </a:cubicBezTo>
                  <a:cubicBezTo>
                    <a:pt x="468" y="484"/>
                    <a:pt x="468" y="484"/>
                    <a:pt x="468" y="484"/>
                  </a:cubicBezTo>
                  <a:cubicBezTo>
                    <a:pt x="465" y="485"/>
                    <a:pt x="468" y="486"/>
                    <a:pt x="465" y="486"/>
                  </a:cubicBezTo>
                  <a:cubicBezTo>
                    <a:pt x="461" y="487"/>
                    <a:pt x="460" y="486"/>
                    <a:pt x="461" y="487"/>
                  </a:cubicBezTo>
                  <a:cubicBezTo>
                    <a:pt x="461" y="488"/>
                    <a:pt x="463" y="488"/>
                    <a:pt x="464" y="488"/>
                  </a:cubicBezTo>
                  <a:cubicBezTo>
                    <a:pt x="465" y="488"/>
                    <a:pt x="466" y="488"/>
                    <a:pt x="467" y="488"/>
                  </a:cubicBezTo>
                  <a:cubicBezTo>
                    <a:pt x="467" y="488"/>
                    <a:pt x="467" y="488"/>
                    <a:pt x="467" y="488"/>
                  </a:cubicBezTo>
                  <a:cubicBezTo>
                    <a:pt x="468" y="488"/>
                    <a:pt x="467" y="490"/>
                    <a:pt x="465" y="492"/>
                  </a:cubicBezTo>
                  <a:cubicBezTo>
                    <a:pt x="464" y="493"/>
                    <a:pt x="465" y="495"/>
                    <a:pt x="468" y="495"/>
                  </a:cubicBezTo>
                  <a:cubicBezTo>
                    <a:pt x="468" y="495"/>
                    <a:pt x="468" y="495"/>
                    <a:pt x="469" y="495"/>
                  </a:cubicBezTo>
                  <a:cubicBezTo>
                    <a:pt x="471" y="495"/>
                    <a:pt x="471" y="494"/>
                    <a:pt x="471" y="493"/>
                  </a:cubicBezTo>
                  <a:cubicBezTo>
                    <a:pt x="470" y="491"/>
                    <a:pt x="469" y="489"/>
                    <a:pt x="471" y="489"/>
                  </a:cubicBezTo>
                  <a:cubicBezTo>
                    <a:pt x="471" y="489"/>
                    <a:pt x="471" y="489"/>
                    <a:pt x="471" y="489"/>
                  </a:cubicBezTo>
                  <a:cubicBezTo>
                    <a:pt x="471" y="489"/>
                    <a:pt x="472" y="489"/>
                    <a:pt x="472" y="489"/>
                  </a:cubicBezTo>
                  <a:cubicBezTo>
                    <a:pt x="474" y="489"/>
                    <a:pt x="475" y="488"/>
                    <a:pt x="477" y="486"/>
                  </a:cubicBezTo>
                  <a:cubicBezTo>
                    <a:pt x="478" y="484"/>
                    <a:pt x="480" y="485"/>
                    <a:pt x="481" y="483"/>
                  </a:cubicBezTo>
                  <a:cubicBezTo>
                    <a:pt x="481" y="482"/>
                    <a:pt x="481" y="480"/>
                    <a:pt x="480" y="480"/>
                  </a:cubicBezTo>
                  <a:cubicBezTo>
                    <a:pt x="479" y="480"/>
                    <a:pt x="479" y="480"/>
                    <a:pt x="479" y="481"/>
                  </a:cubicBezTo>
                  <a:cubicBezTo>
                    <a:pt x="477" y="482"/>
                    <a:pt x="477" y="483"/>
                    <a:pt x="476" y="483"/>
                  </a:cubicBezTo>
                  <a:cubicBezTo>
                    <a:pt x="476" y="483"/>
                    <a:pt x="476" y="483"/>
                    <a:pt x="476" y="483"/>
                  </a:cubicBezTo>
                  <a:cubicBezTo>
                    <a:pt x="476" y="481"/>
                    <a:pt x="479" y="481"/>
                    <a:pt x="478" y="479"/>
                  </a:cubicBezTo>
                  <a:cubicBezTo>
                    <a:pt x="477" y="477"/>
                    <a:pt x="481" y="478"/>
                    <a:pt x="478" y="477"/>
                  </a:cubicBezTo>
                  <a:cubicBezTo>
                    <a:pt x="476" y="476"/>
                    <a:pt x="471" y="477"/>
                    <a:pt x="468" y="475"/>
                  </a:cubicBezTo>
                  <a:cubicBezTo>
                    <a:pt x="466" y="474"/>
                    <a:pt x="467" y="472"/>
                    <a:pt x="468" y="470"/>
                  </a:cubicBezTo>
                  <a:cubicBezTo>
                    <a:pt x="470" y="469"/>
                    <a:pt x="469" y="469"/>
                    <a:pt x="468" y="468"/>
                  </a:cubicBezTo>
                  <a:cubicBezTo>
                    <a:pt x="466" y="467"/>
                    <a:pt x="468" y="464"/>
                    <a:pt x="469" y="463"/>
                  </a:cubicBezTo>
                  <a:cubicBezTo>
                    <a:pt x="470" y="463"/>
                    <a:pt x="470" y="463"/>
                    <a:pt x="470" y="463"/>
                  </a:cubicBezTo>
                  <a:cubicBezTo>
                    <a:pt x="471" y="463"/>
                    <a:pt x="471" y="463"/>
                    <a:pt x="472" y="463"/>
                  </a:cubicBezTo>
                  <a:cubicBezTo>
                    <a:pt x="472" y="463"/>
                    <a:pt x="472" y="464"/>
                    <a:pt x="473" y="464"/>
                  </a:cubicBezTo>
                  <a:cubicBezTo>
                    <a:pt x="473" y="464"/>
                    <a:pt x="474" y="463"/>
                    <a:pt x="474" y="463"/>
                  </a:cubicBezTo>
                  <a:cubicBezTo>
                    <a:pt x="474" y="462"/>
                    <a:pt x="472" y="461"/>
                    <a:pt x="472" y="461"/>
                  </a:cubicBezTo>
                  <a:cubicBezTo>
                    <a:pt x="473" y="460"/>
                    <a:pt x="476" y="460"/>
                    <a:pt x="476" y="458"/>
                  </a:cubicBezTo>
                  <a:cubicBezTo>
                    <a:pt x="476" y="456"/>
                    <a:pt x="477" y="454"/>
                    <a:pt x="476" y="453"/>
                  </a:cubicBezTo>
                  <a:cubicBezTo>
                    <a:pt x="475" y="452"/>
                    <a:pt x="474" y="452"/>
                    <a:pt x="474" y="448"/>
                  </a:cubicBezTo>
                  <a:cubicBezTo>
                    <a:pt x="475" y="445"/>
                    <a:pt x="474" y="444"/>
                    <a:pt x="475" y="443"/>
                  </a:cubicBezTo>
                  <a:cubicBezTo>
                    <a:pt x="475" y="443"/>
                    <a:pt x="476" y="443"/>
                    <a:pt x="476" y="443"/>
                  </a:cubicBezTo>
                  <a:cubicBezTo>
                    <a:pt x="476" y="443"/>
                    <a:pt x="476" y="443"/>
                    <a:pt x="477" y="443"/>
                  </a:cubicBezTo>
                  <a:cubicBezTo>
                    <a:pt x="477" y="443"/>
                    <a:pt x="478" y="444"/>
                    <a:pt x="478" y="444"/>
                  </a:cubicBezTo>
                  <a:cubicBezTo>
                    <a:pt x="478" y="444"/>
                    <a:pt x="478" y="443"/>
                    <a:pt x="479" y="443"/>
                  </a:cubicBezTo>
                  <a:cubicBezTo>
                    <a:pt x="479" y="442"/>
                    <a:pt x="476" y="442"/>
                    <a:pt x="478" y="441"/>
                  </a:cubicBezTo>
                  <a:cubicBezTo>
                    <a:pt x="479" y="440"/>
                    <a:pt x="485" y="438"/>
                    <a:pt x="489" y="438"/>
                  </a:cubicBezTo>
                  <a:cubicBezTo>
                    <a:pt x="489" y="438"/>
                    <a:pt x="489" y="438"/>
                    <a:pt x="489" y="438"/>
                  </a:cubicBezTo>
                  <a:cubicBezTo>
                    <a:pt x="490" y="438"/>
                    <a:pt x="491" y="438"/>
                    <a:pt x="492" y="438"/>
                  </a:cubicBezTo>
                  <a:cubicBezTo>
                    <a:pt x="493" y="438"/>
                    <a:pt x="494" y="439"/>
                    <a:pt x="495" y="439"/>
                  </a:cubicBezTo>
                  <a:cubicBezTo>
                    <a:pt x="495" y="439"/>
                    <a:pt x="496" y="439"/>
                    <a:pt x="497" y="438"/>
                  </a:cubicBezTo>
                  <a:cubicBezTo>
                    <a:pt x="499" y="438"/>
                    <a:pt x="500" y="438"/>
                    <a:pt x="501" y="438"/>
                  </a:cubicBezTo>
                  <a:cubicBezTo>
                    <a:pt x="503" y="438"/>
                    <a:pt x="503" y="438"/>
                    <a:pt x="502" y="440"/>
                  </a:cubicBezTo>
                  <a:cubicBezTo>
                    <a:pt x="500" y="442"/>
                    <a:pt x="495" y="448"/>
                    <a:pt x="493" y="449"/>
                  </a:cubicBezTo>
                  <a:cubicBezTo>
                    <a:pt x="493" y="449"/>
                    <a:pt x="492" y="450"/>
                    <a:pt x="491" y="450"/>
                  </a:cubicBezTo>
                  <a:cubicBezTo>
                    <a:pt x="490" y="450"/>
                    <a:pt x="489" y="450"/>
                    <a:pt x="488" y="450"/>
                  </a:cubicBezTo>
                  <a:cubicBezTo>
                    <a:pt x="488" y="450"/>
                    <a:pt x="487" y="449"/>
                    <a:pt x="486" y="449"/>
                  </a:cubicBezTo>
                  <a:cubicBezTo>
                    <a:pt x="486" y="449"/>
                    <a:pt x="486" y="449"/>
                    <a:pt x="485" y="450"/>
                  </a:cubicBezTo>
                  <a:cubicBezTo>
                    <a:pt x="483" y="450"/>
                    <a:pt x="483" y="451"/>
                    <a:pt x="485" y="451"/>
                  </a:cubicBezTo>
                  <a:cubicBezTo>
                    <a:pt x="486" y="451"/>
                    <a:pt x="486" y="452"/>
                    <a:pt x="484" y="454"/>
                  </a:cubicBezTo>
                  <a:cubicBezTo>
                    <a:pt x="481" y="456"/>
                    <a:pt x="481" y="457"/>
                    <a:pt x="479" y="457"/>
                  </a:cubicBezTo>
                  <a:cubicBezTo>
                    <a:pt x="479" y="457"/>
                    <a:pt x="479" y="459"/>
                    <a:pt x="480" y="459"/>
                  </a:cubicBezTo>
                  <a:cubicBezTo>
                    <a:pt x="480" y="459"/>
                    <a:pt x="480" y="459"/>
                    <a:pt x="480" y="458"/>
                  </a:cubicBezTo>
                  <a:cubicBezTo>
                    <a:pt x="481" y="458"/>
                    <a:pt x="481" y="458"/>
                    <a:pt x="481" y="458"/>
                  </a:cubicBezTo>
                  <a:cubicBezTo>
                    <a:pt x="483" y="458"/>
                    <a:pt x="486" y="461"/>
                    <a:pt x="487" y="461"/>
                  </a:cubicBezTo>
                  <a:cubicBezTo>
                    <a:pt x="487" y="462"/>
                    <a:pt x="485" y="465"/>
                    <a:pt x="486" y="465"/>
                  </a:cubicBezTo>
                  <a:cubicBezTo>
                    <a:pt x="487" y="466"/>
                    <a:pt x="491" y="466"/>
                    <a:pt x="490" y="467"/>
                  </a:cubicBezTo>
                  <a:cubicBezTo>
                    <a:pt x="490" y="469"/>
                    <a:pt x="495" y="468"/>
                    <a:pt x="493" y="469"/>
                  </a:cubicBezTo>
                  <a:cubicBezTo>
                    <a:pt x="493" y="470"/>
                    <a:pt x="492" y="470"/>
                    <a:pt x="491" y="470"/>
                  </a:cubicBezTo>
                  <a:cubicBezTo>
                    <a:pt x="491" y="470"/>
                    <a:pt x="491" y="470"/>
                    <a:pt x="491" y="470"/>
                  </a:cubicBezTo>
                  <a:cubicBezTo>
                    <a:pt x="491" y="470"/>
                    <a:pt x="491" y="470"/>
                    <a:pt x="491" y="470"/>
                  </a:cubicBezTo>
                  <a:cubicBezTo>
                    <a:pt x="490" y="470"/>
                    <a:pt x="490" y="470"/>
                    <a:pt x="490" y="471"/>
                  </a:cubicBezTo>
                  <a:cubicBezTo>
                    <a:pt x="490" y="472"/>
                    <a:pt x="488" y="474"/>
                    <a:pt x="489" y="475"/>
                  </a:cubicBezTo>
                  <a:cubicBezTo>
                    <a:pt x="489" y="475"/>
                    <a:pt x="490" y="475"/>
                    <a:pt x="490" y="475"/>
                  </a:cubicBezTo>
                  <a:cubicBezTo>
                    <a:pt x="490" y="475"/>
                    <a:pt x="491" y="474"/>
                    <a:pt x="492" y="474"/>
                  </a:cubicBezTo>
                  <a:cubicBezTo>
                    <a:pt x="492" y="474"/>
                    <a:pt x="493" y="473"/>
                    <a:pt x="493" y="473"/>
                  </a:cubicBezTo>
                  <a:cubicBezTo>
                    <a:pt x="493" y="473"/>
                    <a:pt x="493" y="473"/>
                    <a:pt x="493" y="473"/>
                  </a:cubicBezTo>
                  <a:cubicBezTo>
                    <a:pt x="494" y="473"/>
                    <a:pt x="497" y="474"/>
                    <a:pt x="498" y="474"/>
                  </a:cubicBezTo>
                  <a:cubicBezTo>
                    <a:pt x="498" y="474"/>
                    <a:pt x="498" y="474"/>
                    <a:pt x="498" y="474"/>
                  </a:cubicBezTo>
                  <a:cubicBezTo>
                    <a:pt x="499" y="474"/>
                    <a:pt x="499" y="474"/>
                    <a:pt x="499" y="474"/>
                  </a:cubicBezTo>
                  <a:cubicBezTo>
                    <a:pt x="500" y="474"/>
                    <a:pt x="499" y="476"/>
                    <a:pt x="497" y="476"/>
                  </a:cubicBezTo>
                  <a:cubicBezTo>
                    <a:pt x="495" y="477"/>
                    <a:pt x="495" y="478"/>
                    <a:pt x="496" y="478"/>
                  </a:cubicBezTo>
                  <a:cubicBezTo>
                    <a:pt x="497" y="478"/>
                    <a:pt x="496" y="483"/>
                    <a:pt x="497" y="483"/>
                  </a:cubicBezTo>
                  <a:cubicBezTo>
                    <a:pt x="497" y="483"/>
                    <a:pt x="497" y="483"/>
                    <a:pt x="497" y="483"/>
                  </a:cubicBezTo>
                  <a:cubicBezTo>
                    <a:pt x="499" y="483"/>
                    <a:pt x="498" y="480"/>
                    <a:pt x="500" y="479"/>
                  </a:cubicBezTo>
                  <a:cubicBezTo>
                    <a:pt x="502" y="479"/>
                    <a:pt x="501" y="477"/>
                    <a:pt x="502" y="476"/>
                  </a:cubicBezTo>
                  <a:cubicBezTo>
                    <a:pt x="503" y="476"/>
                    <a:pt x="504" y="475"/>
                    <a:pt x="504" y="475"/>
                  </a:cubicBezTo>
                  <a:cubicBezTo>
                    <a:pt x="505" y="475"/>
                    <a:pt x="506" y="476"/>
                    <a:pt x="507" y="476"/>
                  </a:cubicBezTo>
                  <a:cubicBezTo>
                    <a:pt x="509" y="478"/>
                    <a:pt x="510" y="477"/>
                    <a:pt x="510" y="479"/>
                  </a:cubicBezTo>
                  <a:cubicBezTo>
                    <a:pt x="510" y="481"/>
                    <a:pt x="511" y="482"/>
                    <a:pt x="510" y="482"/>
                  </a:cubicBezTo>
                  <a:cubicBezTo>
                    <a:pt x="509" y="482"/>
                    <a:pt x="508" y="483"/>
                    <a:pt x="507" y="484"/>
                  </a:cubicBezTo>
                  <a:cubicBezTo>
                    <a:pt x="507" y="486"/>
                    <a:pt x="509" y="487"/>
                    <a:pt x="510" y="488"/>
                  </a:cubicBezTo>
                  <a:cubicBezTo>
                    <a:pt x="512" y="489"/>
                    <a:pt x="512" y="491"/>
                    <a:pt x="512" y="491"/>
                  </a:cubicBezTo>
                  <a:cubicBezTo>
                    <a:pt x="512" y="491"/>
                    <a:pt x="513" y="490"/>
                    <a:pt x="513" y="490"/>
                  </a:cubicBezTo>
                  <a:cubicBezTo>
                    <a:pt x="514" y="488"/>
                    <a:pt x="517" y="489"/>
                    <a:pt x="517" y="487"/>
                  </a:cubicBezTo>
                  <a:cubicBezTo>
                    <a:pt x="517" y="486"/>
                    <a:pt x="517" y="485"/>
                    <a:pt x="515" y="485"/>
                  </a:cubicBezTo>
                  <a:cubicBezTo>
                    <a:pt x="514" y="485"/>
                    <a:pt x="515" y="482"/>
                    <a:pt x="517" y="481"/>
                  </a:cubicBezTo>
                  <a:cubicBezTo>
                    <a:pt x="517" y="481"/>
                    <a:pt x="517" y="481"/>
                    <a:pt x="517" y="481"/>
                  </a:cubicBezTo>
                  <a:cubicBezTo>
                    <a:pt x="517" y="481"/>
                    <a:pt x="518" y="482"/>
                    <a:pt x="518" y="483"/>
                  </a:cubicBezTo>
                  <a:cubicBezTo>
                    <a:pt x="518" y="483"/>
                    <a:pt x="517" y="484"/>
                    <a:pt x="518" y="484"/>
                  </a:cubicBezTo>
                  <a:cubicBezTo>
                    <a:pt x="518" y="484"/>
                    <a:pt x="518" y="484"/>
                    <a:pt x="519" y="484"/>
                  </a:cubicBezTo>
                  <a:cubicBezTo>
                    <a:pt x="521" y="483"/>
                    <a:pt x="521" y="482"/>
                    <a:pt x="522" y="479"/>
                  </a:cubicBezTo>
                  <a:cubicBezTo>
                    <a:pt x="522" y="476"/>
                    <a:pt x="524" y="477"/>
                    <a:pt x="525" y="477"/>
                  </a:cubicBezTo>
                  <a:cubicBezTo>
                    <a:pt x="527" y="477"/>
                    <a:pt x="525" y="475"/>
                    <a:pt x="527" y="475"/>
                  </a:cubicBezTo>
                  <a:cubicBezTo>
                    <a:pt x="528" y="474"/>
                    <a:pt x="527" y="473"/>
                    <a:pt x="525" y="473"/>
                  </a:cubicBezTo>
                  <a:cubicBezTo>
                    <a:pt x="525" y="473"/>
                    <a:pt x="525" y="473"/>
                    <a:pt x="525" y="473"/>
                  </a:cubicBezTo>
                  <a:cubicBezTo>
                    <a:pt x="525" y="473"/>
                    <a:pt x="525" y="473"/>
                    <a:pt x="525" y="473"/>
                  </a:cubicBezTo>
                  <a:cubicBezTo>
                    <a:pt x="523" y="473"/>
                    <a:pt x="524" y="469"/>
                    <a:pt x="525" y="469"/>
                  </a:cubicBezTo>
                  <a:cubicBezTo>
                    <a:pt x="526" y="468"/>
                    <a:pt x="529" y="468"/>
                    <a:pt x="531" y="468"/>
                  </a:cubicBezTo>
                  <a:cubicBezTo>
                    <a:pt x="532" y="468"/>
                    <a:pt x="533" y="468"/>
                    <a:pt x="533" y="468"/>
                  </a:cubicBezTo>
                  <a:cubicBezTo>
                    <a:pt x="534" y="468"/>
                    <a:pt x="534" y="468"/>
                    <a:pt x="535" y="468"/>
                  </a:cubicBezTo>
                  <a:cubicBezTo>
                    <a:pt x="535" y="468"/>
                    <a:pt x="536" y="468"/>
                    <a:pt x="537" y="468"/>
                  </a:cubicBezTo>
                  <a:cubicBezTo>
                    <a:pt x="537" y="468"/>
                    <a:pt x="538" y="468"/>
                    <a:pt x="538" y="468"/>
                  </a:cubicBezTo>
                  <a:cubicBezTo>
                    <a:pt x="539" y="468"/>
                    <a:pt x="539" y="468"/>
                    <a:pt x="539" y="469"/>
                  </a:cubicBezTo>
                  <a:cubicBezTo>
                    <a:pt x="539" y="470"/>
                    <a:pt x="541" y="471"/>
                    <a:pt x="542" y="471"/>
                  </a:cubicBezTo>
                  <a:cubicBezTo>
                    <a:pt x="542" y="471"/>
                    <a:pt x="543" y="471"/>
                    <a:pt x="543" y="471"/>
                  </a:cubicBezTo>
                  <a:cubicBezTo>
                    <a:pt x="543" y="471"/>
                    <a:pt x="544" y="471"/>
                    <a:pt x="544" y="471"/>
                  </a:cubicBezTo>
                  <a:cubicBezTo>
                    <a:pt x="545" y="471"/>
                    <a:pt x="547" y="471"/>
                    <a:pt x="545" y="472"/>
                  </a:cubicBezTo>
                  <a:cubicBezTo>
                    <a:pt x="542" y="474"/>
                    <a:pt x="547" y="473"/>
                    <a:pt x="546" y="475"/>
                  </a:cubicBezTo>
                  <a:cubicBezTo>
                    <a:pt x="544" y="476"/>
                    <a:pt x="543" y="477"/>
                    <a:pt x="541" y="477"/>
                  </a:cubicBezTo>
                  <a:cubicBezTo>
                    <a:pt x="540" y="477"/>
                    <a:pt x="540" y="477"/>
                    <a:pt x="540" y="477"/>
                  </a:cubicBezTo>
                  <a:cubicBezTo>
                    <a:pt x="540" y="477"/>
                    <a:pt x="540" y="477"/>
                    <a:pt x="540" y="477"/>
                  </a:cubicBezTo>
                  <a:cubicBezTo>
                    <a:pt x="538" y="477"/>
                    <a:pt x="538" y="478"/>
                    <a:pt x="540" y="479"/>
                  </a:cubicBezTo>
                  <a:cubicBezTo>
                    <a:pt x="542" y="479"/>
                    <a:pt x="539" y="481"/>
                    <a:pt x="541" y="482"/>
                  </a:cubicBezTo>
                  <a:cubicBezTo>
                    <a:pt x="543" y="483"/>
                    <a:pt x="545" y="484"/>
                    <a:pt x="543" y="486"/>
                  </a:cubicBezTo>
                  <a:cubicBezTo>
                    <a:pt x="541" y="488"/>
                    <a:pt x="541" y="487"/>
                    <a:pt x="540" y="488"/>
                  </a:cubicBezTo>
                  <a:cubicBezTo>
                    <a:pt x="539" y="490"/>
                    <a:pt x="537" y="491"/>
                    <a:pt x="535" y="492"/>
                  </a:cubicBezTo>
                  <a:cubicBezTo>
                    <a:pt x="533" y="493"/>
                    <a:pt x="532" y="493"/>
                    <a:pt x="531" y="493"/>
                  </a:cubicBezTo>
                  <a:cubicBezTo>
                    <a:pt x="531" y="493"/>
                    <a:pt x="531" y="493"/>
                    <a:pt x="530" y="492"/>
                  </a:cubicBezTo>
                  <a:cubicBezTo>
                    <a:pt x="529" y="491"/>
                    <a:pt x="528" y="491"/>
                    <a:pt x="527" y="490"/>
                  </a:cubicBezTo>
                  <a:cubicBezTo>
                    <a:pt x="527" y="490"/>
                    <a:pt x="526" y="490"/>
                    <a:pt x="526" y="490"/>
                  </a:cubicBezTo>
                  <a:cubicBezTo>
                    <a:pt x="525" y="490"/>
                    <a:pt x="524" y="491"/>
                    <a:pt x="526" y="491"/>
                  </a:cubicBezTo>
                  <a:cubicBezTo>
                    <a:pt x="528" y="492"/>
                    <a:pt x="530" y="494"/>
                    <a:pt x="528" y="494"/>
                  </a:cubicBezTo>
                  <a:cubicBezTo>
                    <a:pt x="527" y="494"/>
                    <a:pt x="524" y="495"/>
                    <a:pt x="523" y="495"/>
                  </a:cubicBezTo>
                  <a:cubicBezTo>
                    <a:pt x="523" y="495"/>
                    <a:pt x="523" y="495"/>
                    <a:pt x="523" y="495"/>
                  </a:cubicBezTo>
                  <a:cubicBezTo>
                    <a:pt x="522" y="495"/>
                    <a:pt x="521" y="494"/>
                    <a:pt x="520" y="494"/>
                  </a:cubicBezTo>
                  <a:cubicBezTo>
                    <a:pt x="520" y="494"/>
                    <a:pt x="520" y="494"/>
                    <a:pt x="519" y="494"/>
                  </a:cubicBezTo>
                  <a:cubicBezTo>
                    <a:pt x="518" y="494"/>
                    <a:pt x="514" y="495"/>
                    <a:pt x="515" y="496"/>
                  </a:cubicBezTo>
                  <a:cubicBezTo>
                    <a:pt x="516" y="496"/>
                    <a:pt x="520" y="496"/>
                    <a:pt x="518" y="498"/>
                  </a:cubicBezTo>
                  <a:cubicBezTo>
                    <a:pt x="516" y="499"/>
                    <a:pt x="512" y="503"/>
                    <a:pt x="509" y="504"/>
                  </a:cubicBezTo>
                  <a:cubicBezTo>
                    <a:pt x="509" y="504"/>
                    <a:pt x="509" y="504"/>
                    <a:pt x="509" y="504"/>
                  </a:cubicBezTo>
                  <a:cubicBezTo>
                    <a:pt x="508" y="504"/>
                    <a:pt x="506" y="503"/>
                    <a:pt x="504" y="502"/>
                  </a:cubicBezTo>
                  <a:cubicBezTo>
                    <a:pt x="503" y="501"/>
                    <a:pt x="501" y="501"/>
                    <a:pt x="499" y="501"/>
                  </a:cubicBezTo>
                  <a:cubicBezTo>
                    <a:pt x="499" y="501"/>
                    <a:pt x="499" y="501"/>
                    <a:pt x="499" y="501"/>
                  </a:cubicBezTo>
                  <a:cubicBezTo>
                    <a:pt x="497" y="501"/>
                    <a:pt x="497" y="502"/>
                    <a:pt x="499" y="503"/>
                  </a:cubicBezTo>
                  <a:cubicBezTo>
                    <a:pt x="500" y="504"/>
                    <a:pt x="502" y="505"/>
                    <a:pt x="505" y="505"/>
                  </a:cubicBezTo>
                  <a:cubicBezTo>
                    <a:pt x="506" y="505"/>
                    <a:pt x="506" y="505"/>
                    <a:pt x="508" y="505"/>
                  </a:cubicBezTo>
                  <a:cubicBezTo>
                    <a:pt x="509" y="504"/>
                    <a:pt x="510" y="504"/>
                    <a:pt x="510" y="504"/>
                  </a:cubicBezTo>
                  <a:cubicBezTo>
                    <a:pt x="513" y="504"/>
                    <a:pt x="513" y="505"/>
                    <a:pt x="511" y="506"/>
                  </a:cubicBezTo>
                  <a:cubicBezTo>
                    <a:pt x="509" y="508"/>
                    <a:pt x="506" y="513"/>
                    <a:pt x="503" y="514"/>
                  </a:cubicBezTo>
                  <a:cubicBezTo>
                    <a:pt x="503" y="514"/>
                    <a:pt x="502" y="514"/>
                    <a:pt x="501" y="514"/>
                  </a:cubicBezTo>
                  <a:cubicBezTo>
                    <a:pt x="501" y="514"/>
                    <a:pt x="500" y="514"/>
                    <a:pt x="499" y="514"/>
                  </a:cubicBezTo>
                  <a:cubicBezTo>
                    <a:pt x="498" y="513"/>
                    <a:pt x="497" y="513"/>
                    <a:pt x="496" y="513"/>
                  </a:cubicBezTo>
                  <a:cubicBezTo>
                    <a:pt x="496" y="513"/>
                    <a:pt x="496" y="513"/>
                    <a:pt x="495" y="514"/>
                  </a:cubicBezTo>
                  <a:cubicBezTo>
                    <a:pt x="495" y="515"/>
                    <a:pt x="496" y="517"/>
                    <a:pt x="494" y="518"/>
                  </a:cubicBezTo>
                  <a:cubicBezTo>
                    <a:pt x="492" y="518"/>
                    <a:pt x="491" y="518"/>
                    <a:pt x="490" y="518"/>
                  </a:cubicBezTo>
                  <a:cubicBezTo>
                    <a:pt x="490" y="518"/>
                    <a:pt x="489" y="518"/>
                    <a:pt x="487" y="518"/>
                  </a:cubicBezTo>
                  <a:cubicBezTo>
                    <a:pt x="486" y="517"/>
                    <a:pt x="482" y="517"/>
                    <a:pt x="479" y="517"/>
                  </a:cubicBezTo>
                  <a:cubicBezTo>
                    <a:pt x="477" y="517"/>
                    <a:pt x="476" y="517"/>
                    <a:pt x="476" y="517"/>
                  </a:cubicBezTo>
                  <a:cubicBezTo>
                    <a:pt x="475" y="519"/>
                    <a:pt x="484" y="517"/>
                    <a:pt x="484" y="519"/>
                  </a:cubicBezTo>
                  <a:cubicBezTo>
                    <a:pt x="484" y="520"/>
                    <a:pt x="484" y="520"/>
                    <a:pt x="485" y="520"/>
                  </a:cubicBezTo>
                  <a:cubicBezTo>
                    <a:pt x="486" y="520"/>
                    <a:pt x="486" y="520"/>
                    <a:pt x="487" y="520"/>
                  </a:cubicBezTo>
                  <a:cubicBezTo>
                    <a:pt x="488" y="520"/>
                    <a:pt x="488" y="520"/>
                    <a:pt x="489" y="520"/>
                  </a:cubicBezTo>
                  <a:cubicBezTo>
                    <a:pt x="490" y="520"/>
                    <a:pt x="491" y="520"/>
                    <a:pt x="491" y="521"/>
                  </a:cubicBezTo>
                  <a:cubicBezTo>
                    <a:pt x="491" y="523"/>
                    <a:pt x="487" y="524"/>
                    <a:pt x="485" y="525"/>
                  </a:cubicBezTo>
                  <a:cubicBezTo>
                    <a:pt x="482" y="525"/>
                    <a:pt x="481" y="525"/>
                    <a:pt x="482" y="526"/>
                  </a:cubicBezTo>
                  <a:cubicBezTo>
                    <a:pt x="483" y="527"/>
                    <a:pt x="481" y="527"/>
                    <a:pt x="481" y="528"/>
                  </a:cubicBezTo>
                  <a:cubicBezTo>
                    <a:pt x="480" y="529"/>
                    <a:pt x="480" y="530"/>
                    <a:pt x="478" y="530"/>
                  </a:cubicBezTo>
                  <a:cubicBezTo>
                    <a:pt x="476" y="531"/>
                    <a:pt x="477" y="533"/>
                    <a:pt x="476" y="534"/>
                  </a:cubicBezTo>
                  <a:cubicBezTo>
                    <a:pt x="474" y="535"/>
                    <a:pt x="472" y="536"/>
                    <a:pt x="472" y="537"/>
                  </a:cubicBezTo>
                  <a:cubicBezTo>
                    <a:pt x="471" y="538"/>
                    <a:pt x="468" y="542"/>
                    <a:pt x="467" y="545"/>
                  </a:cubicBezTo>
                  <a:cubicBezTo>
                    <a:pt x="466" y="547"/>
                    <a:pt x="466" y="553"/>
                    <a:pt x="467" y="553"/>
                  </a:cubicBezTo>
                  <a:cubicBezTo>
                    <a:pt x="467" y="554"/>
                    <a:pt x="469" y="554"/>
                    <a:pt x="470" y="554"/>
                  </a:cubicBezTo>
                  <a:cubicBezTo>
                    <a:pt x="471" y="554"/>
                    <a:pt x="472" y="554"/>
                    <a:pt x="472" y="554"/>
                  </a:cubicBezTo>
                  <a:cubicBezTo>
                    <a:pt x="473" y="554"/>
                    <a:pt x="473" y="554"/>
                    <a:pt x="473" y="554"/>
                  </a:cubicBezTo>
                  <a:cubicBezTo>
                    <a:pt x="475" y="554"/>
                    <a:pt x="475" y="556"/>
                    <a:pt x="476" y="557"/>
                  </a:cubicBezTo>
                  <a:cubicBezTo>
                    <a:pt x="476" y="559"/>
                    <a:pt x="478" y="562"/>
                    <a:pt x="478" y="563"/>
                  </a:cubicBezTo>
                  <a:cubicBezTo>
                    <a:pt x="477" y="563"/>
                    <a:pt x="476" y="565"/>
                    <a:pt x="477" y="565"/>
                  </a:cubicBezTo>
                  <a:cubicBezTo>
                    <a:pt x="477" y="565"/>
                    <a:pt x="477" y="565"/>
                    <a:pt x="477" y="565"/>
                  </a:cubicBezTo>
                  <a:cubicBezTo>
                    <a:pt x="477" y="565"/>
                    <a:pt x="483" y="562"/>
                    <a:pt x="485" y="562"/>
                  </a:cubicBezTo>
                  <a:cubicBezTo>
                    <a:pt x="485" y="562"/>
                    <a:pt x="485" y="562"/>
                    <a:pt x="485" y="562"/>
                  </a:cubicBezTo>
                  <a:cubicBezTo>
                    <a:pt x="486" y="562"/>
                    <a:pt x="487" y="562"/>
                    <a:pt x="488" y="563"/>
                  </a:cubicBezTo>
                  <a:cubicBezTo>
                    <a:pt x="489" y="563"/>
                    <a:pt x="490" y="564"/>
                    <a:pt x="491" y="564"/>
                  </a:cubicBezTo>
                  <a:cubicBezTo>
                    <a:pt x="491" y="564"/>
                    <a:pt x="491" y="563"/>
                    <a:pt x="492" y="563"/>
                  </a:cubicBezTo>
                  <a:cubicBezTo>
                    <a:pt x="492" y="563"/>
                    <a:pt x="493" y="563"/>
                    <a:pt x="494" y="563"/>
                  </a:cubicBezTo>
                  <a:cubicBezTo>
                    <a:pt x="495" y="563"/>
                    <a:pt x="497" y="563"/>
                    <a:pt x="497" y="564"/>
                  </a:cubicBezTo>
                  <a:cubicBezTo>
                    <a:pt x="498" y="565"/>
                    <a:pt x="501" y="565"/>
                    <a:pt x="502" y="566"/>
                  </a:cubicBezTo>
                  <a:cubicBezTo>
                    <a:pt x="502" y="567"/>
                    <a:pt x="504" y="568"/>
                    <a:pt x="507" y="568"/>
                  </a:cubicBezTo>
                  <a:cubicBezTo>
                    <a:pt x="511" y="569"/>
                    <a:pt x="513" y="570"/>
                    <a:pt x="514" y="571"/>
                  </a:cubicBezTo>
                  <a:cubicBezTo>
                    <a:pt x="515" y="571"/>
                    <a:pt x="515" y="571"/>
                    <a:pt x="517" y="571"/>
                  </a:cubicBezTo>
                  <a:cubicBezTo>
                    <a:pt x="517" y="571"/>
                    <a:pt x="518" y="571"/>
                    <a:pt x="520" y="571"/>
                  </a:cubicBezTo>
                  <a:cubicBezTo>
                    <a:pt x="523" y="570"/>
                    <a:pt x="526" y="571"/>
                    <a:pt x="528" y="570"/>
                  </a:cubicBezTo>
                  <a:cubicBezTo>
                    <a:pt x="528" y="570"/>
                    <a:pt x="528" y="570"/>
                    <a:pt x="528" y="570"/>
                  </a:cubicBezTo>
                  <a:cubicBezTo>
                    <a:pt x="530" y="570"/>
                    <a:pt x="531" y="572"/>
                    <a:pt x="530" y="573"/>
                  </a:cubicBezTo>
                  <a:cubicBezTo>
                    <a:pt x="530" y="574"/>
                    <a:pt x="529" y="575"/>
                    <a:pt x="529" y="576"/>
                  </a:cubicBezTo>
                  <a:cubicBezTo>
                    <a:pt x="530" y="578"/>
                    <a:pt x="529" y="582"/>
                    <a:pt x="529" y="583"/>
                  </a:cubicBezTo>
                  <a:cubicBezTo>
                    <a:pt x="529" y="585"/>
                    <a:pt x="533" y="586"/>
                    <a:pt x="533" y="587"/>
                  </a:cubicBezTo>
                  <a:cubicBezTo>
                    <a:pt x="532" y="588"/>
                    <a:pt x="534" y="589"/>
                    <a:pt x="536" y="590"/>
                  </a:cubicBezTo>
                  <a:cubicBezTo>
                    <a:pt x="538" y="591"/>
                    <a:pt x="537" y="593"/>
                    <a:pt x="538" y="593"/>
                  </a:cubicBezTo>
                  <a:cubicBezTo>
                    <a:pt x="538" y="593"/>
                    <a:pt x="538" y="593"/>
                    <a:pt x="538" y="593"/>
                  </a:cubicBezTo>
                  <a:cubicBezTo>
                    <a:pt x="538" y="593"/>
                    <a:pt x="538" y="593"/>
                    <a:pt x="538" y="593"/>
                  </a:cubicBezTo>
                  <a:cubicBezTo>
                    <a:pt x="538" y="593"/>
                    <a:pt x="539" y="593"/>
                    <a:pt x="540" y="593"/>
                  </a:cubicBezTo>
                  <a:cubicBezTo>
                    <a:pt x="541" y="594"/>
                    <a:pt x="541" y="594"/>
                    <a:pt x="542" y="594"/>
                  </a:cubicBezTo>
                  <a:cubicBezTo>
                    <a:pt x="542" y="594"/>
                    <a:pt x="542" y="594"/>
                    <a:pt x="542" y="594"/>
                  </a:cubicBezTo>
                  <a:cubicBezTo>
                    <a:pt x="542" y="593"/>
                    <a:pt x="544" y="590"/>
                    <a:pt x="545" y="590"/>
                  </a:cubicBezTo>
                  <a:cubicBezTo>
                    <a:pt x="545" y="590"/>
                    <a:pt x="545" y="590"/>
                    <a:pt x="545" y="590"/>
                  </a:cubicBezTo>
                  <a:cubicBezTo>
                    <a:pt x="546" y="591"/>
                    <a:pt x="547" y="591"/>
                    <a:pt x="547" y="591"/>
                  </a:cubicBezTo>
                  <a:cubicBezTo>
                    <a:pt x="548" y="591"/>
                    <a:pt x="548" y="591"/>
                    <a:pt x="548" y="590"/>
                  </a:cubicBezTo>
                  <a:cubicBezTo>
                    <a:pt x="548" y="589"/>
                    <a:pt x="545" y="590"/>
                    <a:pt x="547" y="588"/>
                  </a:cubicBezTo>
                  <a:cubicBezTo>
                    <a:pt x="549" y="587"/>
                    <a:pt x="550" y="586"/>
                    <a:pt x="549" y="584"/>
                  </a:cubicBezTo>
                  <a:cubicBezTo>
                    <a:pt x="547" y="582"/>
                    <a:pt x="548" y="581"/>
                    <a:pt x="548" y="579"/>
                  </a:cubicBezTo>
                  <a:cubicBezTo>
                    <a:pt x="547" y="577"/>
                    <a:pt x="548" y="576"/>
                    <a:pt x="546" y="574"/>
                  </a:cubicBezTo>
                  <a:cubicBezTo>
                    <a:pt x="545" y="573"/>
                    <a:pt x="544" y="570"/>
                    <a:pt x="545" y="570"/>
                  </a:cubicBezTo>
                  <a:cubicBezTo>
                    <a:pt x="547" y="570"/>
                    <a:pt x="550" y="570"/>
                    <a:pt x="553" y="567"/>
                  </a:cubicBezTo>
                  <a:cubicBezTo>
                    <a:pt x="556" y="564"/>
                    <a:pt x="560" y="563"/>
                    <a:pt x="561" y="560"/>
                  </a:cubicBezTo>
                  <a:cubicBezTo>
                    <a:pt x="562" y="557"/>
                    <a:pt x="563" y="553"/>
                    <a:pt x="561" y="550"/>
                  </a:cubicBezTo>
                  <a:cubicBezTo>
                    <a:pt x="559" y="548"/>
                    <a:pt x="555" y="546"/>
                    <a:pt x="553" y="545"/>
                  </a:cubicBezTo>
                  <a:cubicBezTo>
                    <a:pt x="552" y="545"/>
                    <a:pt x="554" y="543"/>
                    <a:pt x="556" y="541"/>
                  </a:cubicBezTo>
                  <a:cubicBezTo>
                    <a:pt x="557" y="539"/>
                    <a:pt x="556" y="538"/>
                    <a:pt x="557" y="538"/>
                  </a:cubicBezTo>
                  <a:cubicBezTo>
                    <a:pt x="559" y="537"/>
                    <a:pt x="560" y="538"/>
                    <a:pt x="560" y="535"/>
                  </a:cubicBezTo>
                  <a:cubicBezTo>
                    <a:pt x="560" y="533"/>
                    <a:pt x="559" y="533"/>
                    <a:pt x="558" y="531"/>
                  </a:cubicBezTo>
                  <a:cubicBezTo>
                    <a:pt x="558" y="530"/>
                    <a:pt x="557" y="530"/>
                    <a:pt x="557" y="529"/>
                  </a:cubicBezTo>
                  <a:cubicBezTo>
                    <a:pt x="557" y="528"/>
                    <a:pt x="558" y="528"/>
                    <a:pt x="559" y="527"/>
                  </a:cubicBezTo>
                  <a:cubicBezTo>
                    <a:pt x="559" y="526"/>
                    <a:pt x="561" y="526"/>
                    <a:pt x="560" y="525"/>
                  </a:cubicBezTo>
                  <a:cubicBezTo>
                    <a:pt x="560" y="523"/>
                    <a:pt x="557" y="524"/>
                    <a:pt x="557" y="522"/>
                  </a:cubicBezTo>
                  <a:cubicBezTo>
                    <a:pt x="557" y="520"/>
                    <a:pt x="559" y="519"/>
                    <a:pt x="560" y="518"/>
                  </a:cubicBezTo>
                  <a:cubicBezTo>
                    <a:pt x="560" y="518"/>
                    <a:pt x="562" y="517"/>
                    <a:pt x="564" y="517"/>
                  </a:cubicBezTo>
                  <a:cubicBezTo>
                    <a:pt x="565" y="517"/>
                    <a:pt x="566" y="517"/>
                    <a:pt x="567" y="518"/>
                  </a:cubicBezTo>
                  <a:cubicBezTo>
                    <a:pt x="569" y="518"/>
                    <a:pt x="569" y="519"/>
                    <a:pt x="570" y="519"/>
                  </a:cubicBezTo>
                  <a:cubicBezTo>
                    <a:pt x="570" y="519"/>
                    <a:pt x="571" y="518"/>
                    <a:pt x="571" y="518"/>
                  </a:cubicBezTo>
                  <a:cubicBezTo>
                    <a:pt x="571" y="518"/>
                    <a:pt x="571" y="518"/>
                    <a:pt x="572" y="518"/>
                  </a:cubicBezTo>
                  <a:cubicBezTo>
                    <a:pt x="572" y="518"/>
                    <a:pt x="573" y="518"/>
                    <a:pt x="573" y="518"/>
                  </a:cubicBezTo>
                  <a:cubicBezTo>
                    <a:pt x="574" y="518"/>
                    <a:pt x="575" y="519"/>
                    <a:pt x="575" y="519"/>
                  </a:cubicBezTo>
                  <a:cubicBezTo>
                    <a:pt x="575" y="519"/>
                    <a:pt x="575" y="519"/>
                    <a:pt x="576" y="518"/>
                  </a:cubicBezTo>
                  <a:cubicBezTo>
                    <a:pt x="577" y="518"/>
                    <a:pt x="579" y="516"/>
                    <a:pt x="581" y="516"/>
                  </a:cubicBezTo>
                  <a:cubicBezTo>
                    <a:pt x="582" y="516"/>
                    <a:pt x="583" y="517"/>
                    <a:pt x="583" y="517"/>
                  </a:cubicBezTo>
                  <a:cubicBezTo>
                    <a:pt x="584" y="517"/>
                    <a:pt x="584" y="518"/>
                    <a:pt x="585" y="518"/>
                  </a:cubicBezTo>
                  <a:cubicBezTo>
                    <a:pt x="585" y="518"/>
                    <a:pt x="585" y="518"/>
                    <a:pt x="585" y="518"/>
                  </a:cubicBezTo>
                  <a:cubicBezTo>
                    <a:pt x="585" y="518"/>
                    <a:pt x="585" y="518"/>
                    <a:pt x="585" y="518"/>
                  </a:cubicBezTo>
                  <a:cubicBezTo>
                    <a:pt x="586" y="518"/>
                    <a:pt x="587" y="518"/>
                    <a:pt x="587" y="519"/>
                  </a:cubicBezTo>
                  <a:cubicBezTo>
                    <a:pt x="587" y="520"/>
                    <a:pt x="587" y="520"/>
                    <a:pt x="587" y="520"/>
                  </a:cubicBezTo>
                  <a:cubicBezTo>
                    <a:pt x="588" y="520"/>
                    <a:pt x="588" y="520"/>
                    <a:pt x="588" y="520"/>
                  </a:cubicBezTo>
                  <a:cubicBezTo>
                    <a:pt x="588" y="520"/>
                    <a:pt x="588" y="520"/>
                    <a:pt x="588" y="520"/>
                  </a:cubicBezTo>
                  <a:cubicBezTo>
                    <a:pt x="589" y="520"/>
                    <a:pt x="589" y="520"/>
                    <a:pt x="589" y="520"/>
                  </a:cubicBezTo>
                  <a:cubicBezTo>
                    <a:pt x="590" y="522"/>
                    <a:pt x="592" y="521"/>
                    <a:pt x="592" y="523"/>
                  </a:cubicBezTo>
                  <a:cubicBezTo>
                    <a:pt x="592" y="524"/>
                    <a:pt x="594" y="524"/>
                    <a:pt x="595" y="524"/>
                  </a:cubicBezTo>
                  <a:cubicBezTo>
                    <a:pt x="596" y="524"/>
                    <a:pt x="597" y="524"/>
                    <a:pt x="598" y="524"/>
                  </a:cubicBezTo>
                  <a:cubicBezTo>
                    <a:pt x="598" y="524"/>
                    <a:pt x="598" y="524"/>
                    <a:pt x="598" y="524"/>
                  </a:cubicBezTo>
                  <a:cubicBezTo>
                    <a:pt x="599" y="524"/>
                    <a:pt x="599" y="524"/>
                    <a:pt x="599" y="524"/>
                  </a:cubicBezTo>
                  <a:cubicBezTo>
                    <a:pt x="599" y="525"/>
                    <a:pt x="600" y="525"/>
                    <a:pt x="600" y="525"/>
                  </a:cubicBezTo>
                  <a:cubicBezTo>
                    <a:pt x="600" y="525"/>
                    <a:pt x="601" y="525"/>
                    <a:pt x="601" y="525"/>
                  </a:cubicBezTo>
                  <a:cubicBezTo>
                    <a:pt x="602" y="524"/>
                    <a:pt x="602" y="524"/>
                    <a:pt x="603" y="524"/>
                  </a:cubicBezTo>
                  <a:cubicBezTo>
                    <a:pt x="603" y="524"/>
                    <a:pt x="604" y="524"/>
                    <a:pt x="604" y="525"/>
                  </a:cubicBezTo>
                  <a:cubicBezTo>
                    <a:pt x="604" y="526"/>
                    <a:pt x="602" y="526"/>
                    <a:pt x="602" y="529"/>
                  </a:cubicBezTo>
                  <a:cubicBezTo>
                    <a:pt x="602" y="531"/>
                    <a:pt x="603" y="533"/>
                    <a:pt x="602" y="534"/>
                  </a:cubicBezTo>
                  <a:cubicBezTo>
                    <a:pt x="600" y="535"/>
                    <a:pt x="604" y="535"/>
                    <a:pt x="604" y="536"/>
                  </a:cubicBezTo>
                  <a:cubicBezTo>
                    <a:pt x="603" y="538"/>
                    <a:pt x="604" y="538"/>
                    <a:pt x="605" y="538"/>
                  </a:cubicBezTo>
                  <a:cubicBezTo>
                    <a:pt x="605" y="538"/>
                    <a:pt x="606" y="538"/>
                    <a:pt x="606" y="538"/>
                  </a:cubicBezTo>
                  <a:cubicBezTo>
                    <a:pt x="606" y="538"/>
                    <a:pt x="606" y="538"/>
                    <a:pt x="607" y="538"/>
                  </a:cubicBezTo>
                  <a:cubicBezTo>
                    <a:pt x="607" y="538"/>
                    <a:pt x="608" y="538"/>
                    <a:pt x="608" y="539"/>
                  </a:cubicBezTo>
                  <a:cubicBezTo>
                    <a:pt x="608" y="539"/>
                    <a:pt x="608" y="540"/>
                    <a:pt x="609" y="540"/>
                  </a:cubicBezTo>
                  <a:cubicBezTo>
                    <a:pt x="609" y="540"/>
                    <a:pt x="609" y="540"/>
                    <a:pt x="609" y="540"/>
                  </a:cubicBezTo>
                  <a:cubicBezTo>
                    <a:pt x="609" y="540"/>
                    <a:pt x="610" y="540"/>
                    <a:pt x="610" y="540"/>
                  </a:cubicBezTo>
                  <a:cubicBezTo>
                    <a:pt x="610" y="540"/>
                    <a:pt x="610" y="540"/>
                    <a:pt x="611" y="540"/>
                  </a:cubicBezTo>
                  <a:cubicBezTo>
                    <a:pt x="611" y="541"/>
                    <a:pt x="611" y="541"/>
                    <a:pt x="612" y="541"/>
                  </a:cubicBezTo>
                  <a:cubicBezTo>
                    <a:pt x="612" y="541"/>
                    <a:pt x="612" y="541"/>
                    <a:pt x="612" y="541"/>
                  </a:cubicBezTo>
                  <a:cubicBezTo>
                    <a:pt x="613" y="541"/>
                    <a:pt x="617" y="540"/>
                    <a:pt x="618" y="538"/>
                  </a:cubicBezTo>
                  <a:cubicBezTo>
                    <a:pt x="618" y="537"/>
                    <a:pt x="619" y="537"/>
                    <a:pt x="619" y="537"/>
                  </a:cubicBezTo>
                  <a:cubicBezTo>
                    <a:pt x="620" y="537"/>
                    <a:pt x="620" y="537"/>
                    <a:pt x="621" y="538"/>
                  </a:cubicBezTo>
                  <a:cubicBezTo>
                    <a:pt x="621" y="538"/>
                    <a:pt x="621" y="538"/>
                    <a:pt x="621" y="538"/>
                  </a:cubicBezTo>
                  <a:cubicBezTo>
                    <a:pt x="622" y="538"/>
                    <a:pt x="621" y="536"/>
                    <a:pt x="623" y="536"/>
                  </a:cubicBezTo>
                  <a:cubicBezTo>
                    <a:pt x="625" y="536"/>
                    <a:pt x="623" y="534"/>
                    <a:pt x="624" y="533"/>
                  </a:cubicBezTo>
                  <a:cubicBezTo>
                    <a:pt x="625" y="532"/>
                    <a:pt x="626" y="532"/>
                    <a:pt x="625" y="530"/>
                  </a:cubicBezTo>
                  <a:cubicBezTo>
                    <a:pt x="624" y="530"/>
                    <a:pt x="627" y="530"/>
                    <a:pt x="628" y="527"/>
                  </a:cubicBezTo>
                  <a:cubicBezTo>
                    <a:pt x="629" y="525"/>
                    <a:pt x="629" y="525"/>
                    <a:pt x="630" y="525"/>
                  </a:cubicBezTo>
                  <a:cubicBezTo>
                    <a:pt x="630" y="525"/>
                    <a:pt x="630" y="525"/>
                    <a:pt x="630" y="525"/>
                  </a:cubicBezTo>
                  <a:cubicBezTo>
                    <a:pt x="631" y="527"/>
                    <a:pt x="633" y="528"/>
                    <a:pt x="633" y="529"/>
                  </a:cubicBezTo>
                  <a:cubicBezTo>
                    <a:pt x="633" y="531"/>
                    <a:pt x="636" y="533"/>
                    <a:pt x="636" y="534"/>
                  </a:cubicBezTo>
                  <a:cubicBezTo>
                    <a:pt x="636" y="535"/>
                    <a:pt x="638" y="536"/>
                    <a:pt x="638" y="537"/>
                  </a:cubicBezTo>
                  <a:cubicBezTo>
                    <a:pt x="638" y="538"/>
                    <a:pt x="640" y="538"/>
                    <a:pt x="640" y="539"/>
                  </a:cubicBezTo>
                  <a:cubicBezTo>
                    <a:pt x="640" y="540"/>
                    <a:pt x="643" y="541"/>
                    <a:pt x="643" y="542"/>
                  </a:cubicBezTo>
                  <a:cubicBezTo>
                    <a:pt x="643" y="543"/>
                    <a:pt x="643" y="545"/>
                    <a:pt x="644" y="545"/>
                  </a:cubicBezTo>
                  <a:cubicBezTo>
                    <a:pt x="645" y="545"/>
                    <a:pt x="646" y="546"/>
                    <a:pt x="646" y="547"/>
                  </a:cubicBezTo>
                  <a:cubicBezTo>
                    <a:pt x="645" y="548"/>
                    <a:pt x="643" y="549"/>
                    <a:pt x="642" y="549"/>
                  </a:cubicBezTo>
                  <a:cubicBezTo>
                    <a:pt x="642" y="549"/>
                    <a:pt x="641" y="549"/>
                    <a:pt x="641" y="549"/>
                  </a:cubicBezTo>
                  <a:cubicBezTo>
                    <a:pt x="641" y="549"/>
                    <a:pt x="640" y="549"/>
                    <a:pt x="640" y="549"/>
                  </a:cubicBezTo>
                  <a:cubicBezTo>
                    <a:pt x="639" y="549"/>
                    <a:pt x="638" y="550"/>
                    <a:pt x="640" y="550"/>
                  </a:cubicBezTo>
                  <a:cubicBezTo>
                    <a:pt x="643" y="551"/>
                    <a:pt x="648" y="553"/>
                    <a:pt x="649" y="555"/>
                  </a:cubicBezTo>
                  <a:cubicBezTo>
                    <a:pt x="650" y="557"/>
                    <a:pt x="650" y="558"/>
                    <a:pt x="651" y="558"/>
                  </a:cubicBezTo>
                  <a:cubicBezTo>
                    <a:pt x="652" y="558"/>
                    <a:pt x="652" y="557"/>
                    <a:pt x="653" y="557"/>
                  </a:cubicBezTo>
                  <a:cubicBezTo>
                    <a:pt x="653" y="557"/>
                    <a:pt x="653" y="557"/>
                    <a:pt x="654" y="557"/>
                  </a:cubicBezTo>
                  <a:cubicBezTo>
                    <a:pt x="654" y="557"/>
                    <a:pt x="654" y="557"/>
                    <a:pt x="655" y="557"/>
                  </a:cubicBezTo>
                  <a:cubicBezTo>
                    <a:pt x="655" y="557"/>
                    <a:pt x="655" y="558"/>
                    <a:pt x="655" y="558"/>
                  </a:cubicBezTo>
                  <a:cubicBezTo>
                    <a:pt x="655" y="558"/>
                    <a:pt x="656" y="558"/>
                    <a:pt x="656" y="557"/>
                  </a:cubicBezTo>
                  <a:cubicBezTo>
                    <a:pt x="656" y="557"/>
                    <a:pt x="657" y="557"/>
                    <a:pt x="657" y="557"/>
                  </a:cubicBezTo>
                  <a:cubicBezTo>
                    <a:pt x="657" y="557"/>
                    <a:pt x="658" y="558"/>
                    <a:pt x="659" y="558"/>
                  </a:cubicBezTo>
                  <a:cubicBezTo>
                    <a:pt x="660" y="559"/>
                    <a:pt x="660" y="559"/>
                    <a:pt x="661" y="559"/>
                  </a:cubicBezTo>
                  <a:cubicBezTo>
                    <a:pt x="662" y="559"/>
                    <a:pt x="662" y="559"/>
                    <a:pt x="662" y="559"/>
                  </a:cubicBezTo>
                  <a:cubicBezTo>
                    <a:pt x="663" y="559"/>
                    <a:pt x="663" y="559"/>
                    <a:pt x="664" y="559"/>
                  </a:cubicBezTo>
                  <a:cubicBezTo>
                    <a:pt x="665" y="559"/>
                    <a:pt x="667" y="560"/>
                    <a:pt x="666" y="561"/>
                  </a:cubicBezTo>
                  <a:cubicBezTo>
                    <a:pt x="665" y="562"/>
                    <a:pt x="663" y="561"/>
                    <a:pt x="660" y="563"/>
                  </a:cubicBezTo>
                  <a:cubicBezTo>
                    <a:pt x="657" y="565"/>
                    <a:pt x="656" y="564"/>
                    <a:pt x="655" y="565"/>
                  </a:cubicBezTo>
                  <a:cubicBezTo>
                    <a:pt x="653" y="566"/>
                    <a:pt x="653" y="566"/>
                    <a:pt x="651" y="566"/>
                  </a:cubicBezTo>
                  <a:cubicBezTo>
                    <a:pt x="650" y="567"/>
                    <a:pt x="650" y="569"/>
                    <a:pt x="651" y="569"/>
                  </a:cubicBezTo>
                  <a:cubicBezTo>
                    <a:pt x="651" y="569"/>
                    <a:pt x="652" y="569"/>
                    <a:pt x="653" y="568"/>
                  </a:cubicBezTo>
                  <a:cubicBezTo>
                    <a:pt x="655" y="566"/>
                    <a:pt x="655" y="568"/>
                    <a:pt x="658" y="566"/>
                  </a:cubicBezTo>
                  <a:cubicBezTo>
                    <a:pt x="660" y="564"/>
                    <a:pt x="663" y="563"/>
                    <a:pt x="665" y="563"/>
                  </a:cubicBezTo>
                  <a:cubicBezTo>
                    <a:pt x="666" y="563"/>
                    <a:pt x="666" y="563"/>
                    <a:pt x="667" y="563"/>
                  </a:cubicBezTo>
                  <a:cubicBezTo>
                    <a:pt x="668" y="564"/>
                    <a:pt x="664" y="567"/>
                    <a:pt x="667" y="567"/>
                  </a:cubicBezTo>
                  <a:cubicBezTo>
                    <a:pt x="667" y="567"/>
                    <a:pt x="667" y="567"/>
                    <a:pt x="667" y="567"/>
                  </a:cubicBezTo>
                  <a:cubicBezTo>
                    <a:pt x="668" y="567"/>
                    <a:pt x="668" y="566"/>
                    <a:pt x="669" y="566"/>
                  </a:cubicBezTo>
                  <a:cubicBezTo>
                    <a:pt x="670" y="566"/>
                    <a:pt x="670" y="565"/>
                    <a:pt x="671" y="565"/>
                  </a:cubicBezTo>
                  <a:cubicBezTo>
                    <a:pt x="672" y="565"/>
                    <a:pt x="672" y="565"/>
                    <a:pt x="673" y="566"/>
                  </a:cubicBezTo>
                  <a:cubicBezTo>
                    <a:pt x="675" y="568"/>
                    <a:pt x="676" y="567"/>
                    <a:pt x="675" y="569"/>
                  </a:cubicBezTo>
                  <a:cubicBezTo>
                    <a:pt x="674" y="571"/>
                    <a:pt x="673" y="572"/>
                    <a:pt x="672" y="572"/>
                  </a:cubicBezTo>
                  <a:cubicBezTo>
                    <a:pt x="670" y="572"/>
                    <a:pt x="672" y="573"/>
                    <a:pt x="673" y="573"/>
                  </a:cubicBezTo>
                  <a:cubicBezTo>
                    <a:pt x="675" y="574"/>
                    <a:pt x="676" y="574"/>
                    <a:pt x="674" y="575"/>
                  </a:cubicBezTo>
                  <a:cubicBezTo>
                    <a:pt x="672" y="577"/>
                    <a:pt x="670" y="580"/>
                    <a:pt x="666" y="580"/>
                  </a:cubicBezTo>
                  <a:cubicBezTo>
                    <a:pt x="662" y="580"/>
                    <a:pt x="660" y="580"/>
                    <a:pt x="658" y="582"/>
                  </a:cubicBezTo>
                  <a:cubicBezTo>
                    <a:pt x="656" y="584"/>
                    <a:pt x="651" y="588"/>
                    <a:pt x="648" y="588"/>
                  </a:cubicBezTo>
                  <a:cubicBezTo>
                    <a:pt x="645" y="588"/>
                    <a:pt x="616" y="591"/>
                    <a:pt x="613" y="593"/>
                  </a:cubicBezTo>
                  <a:cubicBezTo>
                    <a:pt x="611" y="595"/>
                    <a:pt x="610" y="596"/>
                    <a:pt x="609" y="597"/>
                  </a:cubicBezTo>
                  <a:cubicBezTo>
                    <a:pt x="609" y="598"/>
                    <a:pt x="606" y="597"/>
                    <a:pt x="603" y="599"/>
                  </a:cubicBezTo>
                  <a:cubicBezTo>
                    <a:pt x="601" y="601"/>
                    <a:pt x="597" y="606"/>
                    <a:pt x="596" y="606"/>
                  </a:cubicBezTo>
                  <a:cubicBezTo>
                    <a:pt x="595" y="606"/>
                    <a:pt x="595" y="606"/>
                    <a:pt x="595" y="606"/>
                  </a:cubicBezTo>
                  <a:cubicBezTo>
                    <a:pt x="595" y="606"/>
                    <a:pt x="595" y="606"/>
                    <a:pt x="595" y="606"/>
                  </a:cubicBezTo>
                  <a:cubicBezTo>
                    <a:pt x="594" y="606"/>
                    <a:pt x="595" y="607"/>
                    <a:pt x="594" y="608"/>
                  </a:cubicBezTo>
                  <a:cubicBezTo>
                    <a:pt x="593" y="609"/>
                    <a:pt x="587" y="613"/>
                    <a:pt x="589" y="613"/>
                  </a:cubicBezTo>
                  <a:cubicBezTo>
                    <a:pt x="589" y="613"/>
                    <a:pt x="589" y="613"/>
                    <a:pt x="589" y="613"/>
                  </a:cubicBezTo>
                  <a:cubicBezTo>
                    <a:pt x="591" y="613"/>
                    <a:pt x="597" y="606"/>
                    <a:pt x="601" y="604"/>
                  </a:cubicBezTo>
                  <a:cubicBezTo>
                    <a:pt x="605" y="602"/>
                    <a:pt x="616" y="597"/>
                    <a:pt x="622" y="597"/>
                  </a:cubicBezTo>
                  <a:cubicBezTo>
                    <a:pt x="623" y="597"/>
                    <a:pt x="625" y="597"/>
                    <a:pt x="625" y="598"/>
                  </a:cubicBezTo>
                  <a:cubicBezTo>
                    <a:pt x="628" y="602"/>
                    <a:pt x="622" y="603"/>
                    <a:pt x="619" y="605"/>
                  </a:cubicBezTo>
                  <a:cubicBezTo>
                    <a:pt x="617" y="605"/>
                    <a:pt x="617" y="607"/>
                    <a:pt x="618" y="607"/>
                  </a:cubicBezTo>
                  <a:cubicBezTo>
                    <a:pt x="619" y="607"/>
                    <a:pt x="619" y="607"/>
                    <a:pt x="620" y="606"/>
                  </a:cubicBezTo>
                  <a:cubicBezTo>
                    <a:pt x="621" y="606"/>
                    <a:pt x="621" y="605"/>
                    <a:pt x="622" y="605"/>
                  </a:cubicBezTo>
                  <a:cubicBezTo>
                    <a:pt x="623" y="605"/>
                    <a:pt x="624" y="606"/>
                    <a:pt x="622" y="608"/>
                  </a:cubicBezTo>
                  <a:cubicBezTo>
                    <a:pt x="620" y="610"/>
                    <a:pt x="622" y="610"/>
                    <a:pt x="623" y="612"/>
                  </a:cubicBezTo>
                  <a:cubicBezTo>
                    <a:pt x="623" y="614"/>
                    <a:pt x="628" y="614"/>
                    <a:pt x="628" y="616"/>
                  </a:cubicBezTo>
                  <a:cubicBezTo>
                    <a:pt x="628" y="617"/>
                    <a:pt x="631" y="617"/>
                    <a:pt x="633" y="617"/>
                  </a:cubicBezTo>
                  <a:cubicBezTo>
                    <a:pt x="635" y="617"/>
                    <a:pt x="637" y="617"/>
                    <a:pt x="638" y="616"/>
                  </a:cubicBezTo>
                  <a:cubicBezTo>
                    <a:pt x="640" y="615"/>
                    <a:pt x="640" y="617"/>
                    <a:pt x="640" y="614"/>
                  </a:cubicBezTo>
                  <a:cubicBezTo>
                    <a:pt x="640" y="613"/>
                    <a:pt x="643" y="613"/>
                    <a:pt x="643" y="611"/>
                  </a:cubicBezTo>
                  <a:cubicBezTo>
                    <a:pt x="643" y="610"/>
                    <a:pt x="646" y="609"/>
                    <a:pt x="647" y="609"/>
                  </a:cubicBezTo>
                  <a:cubicBezTo>
                    <a:pt x="647" y="609"/>
                    <a:pt x="647" y="609"/>
                    <a:pt x="647" y="609"/>
                  </a:cubicBezTo>
                  <a:cubicBezTo>
                    <a:pt x="647" y="610"/>
                    <a:pt x="646" y="612"/>
                    <a:pt x="647" y="612"/>
                  </a:cubicBezTo>
                  <a:cubicBezTo>
                    <a:pt x="647" y="612"/>
                    <a:pt x="647" y="612"/>
                    <a:pt x="647" y="612"/>
                  </a:cubicBezTo>
                  <a:cubicBezTo>
                    <a:pt x="647" y="612"/>
                    <a:pt x="648" y="612"/>
                    <a:pt x="648" y="612"/>
                  </a:cubicBezTo>
                  <a:cubicBezTo>
                    <a:pt x="649" y="612"/>
                    <a:pt x="651" y="613"/>
                    <a:pt x="649" y="614"/>
                  </a:cubicBezTo>
                  <a:cubicBezTo>
                    <a:pt x="647" y="615"/>
                    <a:pt x="642" y="616"/>
                    <a:pt x="642" y="617"/>
                  </a:cubicBezTo>
                  <a:cubicBezTo>
                    <a:pt x="642" y="618"/>
                    <a:pt x="643" y="618"/>
                    <a:pt x="640" y="619"/>
                  </a:cubicBezTo>
                  <a:cubicBezTo>
                    <a:pt x="637" y="620"/>
                    <a:pt x="630" y="623"/>
                    <a:pt x="628" y="623"/>
                  </a:cubicBezTo>
                  <a:cubicBezTo>
                    <a:pt x="625" y="623"/>
                    <a:pt x="625" y="625"/>
                    <a:pt x="622" y="628"/>
                  </a:cubicBezTo>
                  <a:cubicBezTo>
                    <a:pt x="620" y="629"/>
                    <a:pt x="618" y="630"/>
                    <a:pt x="617" y="630"/>
                  </a:cubicBezTo>
                  <a:cubicBezTo>
                    <a:pt x="616" y="630"/>
                    <a:pt x="615" y="630"/>
                    <a:pt x="615" y="629"/>
                  </a:cubicBezTo>
                  <a:cubicBezTo>
                    <a:pt x="613" y="628"/>
                    <a:pt x="612" y="627"/>
                    <a:pt x="616" y="624"/>
                  </a:cubicBezTo>
                  <a:cubicBezTo>
                    <a:pt x="619" y="621"/>
                    <a:pt x="620" y="621"/>
                    <a:pt x="623" y="620"/>
                  </a:cubicBezTo>
                  <a:cubicBezTo>
                    <a:pt x="625" y="620"/>
                    <a:pt x="629" y="619"/>
                    <a:pt x="628" y="619"/>
                  </a:cubicBezTo>
                  <a:cubicBezTo>
                    <a:pt x="628" y="619"/>
                    <a:pt x="628" y="619"/>
                    <a:pt x="627" y="619"/>
                  </a:cubicBezTo>
                  <a:cubicBezTo>
                    <a:pt x="627" y="619"/>
                    <a:pt x="626" y="619"/>
                    <a:pt x="625" y="619"/>
                  </a:cubicBezTo>
                  <a:cubicBezTo>
                    <a:pt x="623" y="619"/>
                    <a:pt x="621" y="619"/>
                    <a:pt x="622" y="618"/>
                  </a:cubicBezTo>
                  <a:cubicBezTo>
                    <a:pt x="624" y="617"/>
                    <a:pt x="623" y="616"/>
                    <a:pt x="623" y="616"/>
                  </a:cubicBezTo>
                  <a:cubicBezTo>
                    <a:pt x="622" y="616"/>
                    <a:pt x="622" y="616"/>
                    <a:pt x="622" y="616"/>
                  </a:cubicBezTo>
                  <a:cubicBezTo>
                    <a:pt x="621" y="618"/>
                    <a:pt x="618" y="620"/>
                    <a:pt x="615" y="621"/>
                  </a:cubicBezTo>
                  <a:cubicBezTo>
                    <a:pt x="614" y="621"/>
                    <a:pt x="612" y="622"/>
                    <a:pt x="609" y="623"/>
                  </a:cubicBezTo>
                  <a:cubicBezTo>
                    <a:pt x="608" y="624"/>
                    <a:pt x="606" y="625"/>
                    <a:pt x="605" y="626"/>
                  </a:cubicBezTo>
                  <a:cubicBezTo>
                    <a:pt x="604" y="627"/>
                    <a:pt x="604" y="627"/>
                    <a:pt x="603" y="627"/>
                  </a:cubicBezTo>
                  <a:cubicBezTo>
                    <a:pt x="602" y="627"/>
                    <a:pt x="602" y="627"/>
                    <a:pt x="601" y="626"/>
                  </a:cubicBezTo>
                  <a:cubicBezTo>
                    <a:pt x="601" y="626"/>
                    <a:pt x="600" y="626"/>
                    <a:pt x="600" y="626"/>
                  </a:cubicBezTo>
                  <a:cubicBezTo>
                    <a:pt x="599" y="626"/>
                    <a:pt x="599" y="626"/>
                    <a:pt x="598" y="627"/>
                  </a:cubicBezTo>
                  <a:cubicBezTo>
                    <a:pt x="597" y="628"/>
                    <a:pt x="596" y="630"/>
                    <a:pt x="594" y="630"/>
                  </a:cubicBezTo>
                  <a:cubicBezTo>
                    <a:pt x="592" y="630"/>
                    <a:pt x="593" y="632"/>
                    <a:pt x="591" y="632"/>
                  </a:cubicBezTo>
                  <a:cubicBezTo>
                    <a:pt x="589" y="633"/>
                    <a:pt x="587" y="637"/>
                    <a:pt x="587" y="638"/>
                  </a:cubicBezTo>
                  <a:cubicBezTo>
                    <a:pt x="588" y="638"/>
                    <a:pt x="584" y="640"/>
                    <a:pt x="586" y="640"/>
                  </a:cubicBezTo>
                  <a:cubicBezTo>
                    <a:pt x="588" y="640"/>
                    <a:pt x="589" y="643"/>
                    <a:pt x="588" y="644"/>
                  </a:cubicBezTo>
                  <a:cubicBezTo>
                    <a:pt x="587" y="644"/>
                    <a:pt x="586" y="644"/>
                    <a:pt x="585" y="644"/>
                  </a:cubicBezTo>
                  <a:cubicBezTo>
                    <a:pt x="584" y="644"/>
                    <a:pt x="583" y="644"/>
                    <a:pt x="583" y="644"/>
                  </a:cubicBezTo>
                  <a:cubicBezTo>
                    <a:pt x="583" y="643"/>
                    <a:pt x="583" y="643"/>
                    <a:pt x="583" y="643"/>
                  </a:cubicBezTo>
                  <a:cubicBezTo>
                    <a:pt x="582" y="643"/>
                    <a:pt x="583" y="646"/>
                    <a:pt x="580" y="646"/>
                  </a:cubicBezTo>
                  <a:cubicBezTo>
                    <a:pt x="577" y="646"/>
                    <a:pt x="571" y="648"/>
                    <a:pt x="571" y="649"/>
                  </a:cubicBezTo>
                  <a:cubicBezTo>
                    <a:pt x="571" y="649"/>
                    <a:pt x="571" y="649"/>
                    <a:pt x="572" y="649"/>
                  </a:cubicBezTo>
                  <a:cubicBezTo>
                    <a:pt x="572" y="649"/>
                    <a:pt x="574" y="649"/>
                    <a:pt x="575" y="649"/>
                  </a:cubicBezTo>
                  <a:cubicBezTo>
                    <a:pt x="577" y="648"/>
                    <a:pt x="578" y="648"/>
                    <a:pt x="579" y="648"/>
                  </a:cubicBezTo>
                  <a:cubicBezTo>
                    <a:pt x="580" y="648"/>
                    <a:pt x="580" y="648"/>
                    <a:pt x="580" y="648"/>
                  </a:cubicBezTo>
                  <a:cubicBezTo>
                    <a:pt x="579" y="649"/>
                    <a:pt x="574" y="651"/>
                    <a:pt x="571" y="651"/>
                  </a:cubicBezTo>
                  <a:cubicBezTo>
                    <a:pt x="569" y="651"/>
                    <a:pt x="567" y="652"/>
                    <a:pt x="568" y="653"/>
                  </a:cubicBezTo>
                  <a:cubicBezTo>
                    <a:pt x="570" y="653"/>
                    <a:pt x="567" y="657"/>
                    <a:pt x="565" y="659"/>
                  </a:cubicBezTo>
                  <a:cubicBezTo>
                    <a:pt x="564" y="660"/>
                    <a:pt x="563" y="660"/>
                    <a:pt x="563" y="660"/>
                  </a:cubicBezTo>
                  <a:cubicBezTo>
                    <a:pt x="562" y="660"/>
                    <a:pt x="562" y="660"/>
                    <a:pt x="561" y="659"/>
                  </a:cubicBezTo>
                  <a:cubicBezTo>
                    <a:pt x="561" y="659"/>
                    <a:pt x="561" y="659"/>
                    <a:pt x="561" y="659"/>
                  </a:cubicBezTo>
                  <a:cubicBezTo>
                    <a:pt x="560" y="659"/>
                    <a:pt x="560" y="661"/>
                    <a:pt x="561" y="661"/>
                  </a:cubicBezTo>
                  <a:cubicBezTo>
                    <a:pt x="562" y="662"/>
                    <a:pt x="562" y="664"/>
                    <a:pt x="560" y="668"/>
                  </a:cubicBezTo>
                  <a:cubicBezTo>
                    <a:pt x="559" y="670"/>
                    <a:pt x="558" y="671"/>
                    <a:pt x="557" y="671"/>
                  </a:cubicBezTo>
                  <a:cubicBezTo>
                    <a:pt x="557" y="671"/>
                    <a:pt x="557" y="670"/>
                    <a:pt x="557" y="669"/>
                  </a:cubicBezTo>
                  <a:cubicBezTo>
                    <a:pt x="558" y="667"/>
                    <a:pt x="558" y="665"/>
                    <a:pt x="556" y="664"/>
                  </a:cubicBezTo>
                  <a:cubicBezTo>
                    <a:pt x="555" y="662"/>
                    <a:pt x="556" y="660"/>
                    <a:pt x="557" y="659"/>
                  </a:cubicBezTo>
                  <a:cubicBezTo>
                    <a:pt x="557" y="659"/>
                    <a:pt x="557" y="658"/>
                    <a:pt x="557" y="658"/>
                  </a:cubicBezTo>
                  <a:cubicBezTo>
                    <a:pt x="556" y="658"/>
                    <a:pt x="555" y="659"/>
                    <a:pt x="555" y="659"/>
                  </a:cubicBezTo>
                  <a:cubicBezTo>
                    <a:pt x="554" y="661"/>
                    <a:pt x="555" y="665"/>
                    <a:pt x="554" y="666"/>
                  </a:cubicBezTo>
                  <a:cubicBezTo>
                    <a:pt x="553" y="666"/>
                    <a:pt x="550" y="667"/>
                    <a:pt x="552" y="667"/>
                  </a:cubicBezTo>
                  <a:cubicBezTo>
                    <a:pt x="553" y="668"/>
                    <a:pt x="556" y="670"/>
                    <a:pt x="555" y="671"/>
                  </a:cubicBezTo>
                  <a:cubicBezTo>
                    <a:pt x="554" y="672"/>
                    <a:pt x="553" y="673"/>
                    <a:pt x="555" y="673"/>
                  </a:cubicBezTo>
                  <a:cubicBezTo>
                    <a:pt x="555" y="673"/>
                    <a:pt x="555" y="673"/>
                    <a:pt x="555" y="673"/>
                  </a:cubicBezTo>
                  <a:cubicBezTo>
                    <a:pt x="555" y="673"/>
                    <a:pt x="555" y="673"/>
                    <a:pt x="555" y="673"/>
                  </a:cubicBezTo>
                  <a:cubicBezTo>
                    <a:pt x="557" y="673"/>
                    <a:pt x="558" y="676"/>
                    <a:pt x="557" y="676"/>
                  </a:cubicBezTo>
                  <a:cubicBezTo>
                    <a:pt x="555" y="677"/>
                    <a:pt x="556" y="678"/>
                    <a:pt x="558" y="678"/>
                  </a:cubicBezTo>
                  <a:cubicBezTo>
                    <a:pt x="558" y="678"/>
                    <a:pt x="558" y="678"/>
                    <a:pt x="558" y="678"/>
                  </a:cubicBezTo>
                  <a:cubicBezTo>
                    <a:pt x="558" y="678"/>
                    <a:pt x="558" y="678"/>
                    <a:pt x="559" y="678"/>
                  </a:cubicBezTo>
                  <a:cubicBezTo>
                    <a:pt x="561" y="678"/>
                    <a:pt x="558" y="680"/>
                    <a:pt x="557" y="680"/>
                  </a:cubicBezTo>
                  <a:cubicBezTo>
                    <a:pt x="556" y="681"/>
                    <a:pt x="555" y="681"/>
                    <a:pt x="554" y="681"/>
                  </a:cubicBezTo>
                  <a:cubicBezTo>
                    <a:pt x="554" y="681"/>
                    <a:pt x="553" y="681"/>
                    <a:pt x="553" y="681"/>
                  </a:cubicBezTo>
                  <a:cubicBezTo>
                    <a:pt x="553" y="681"/>
                    <a:pt x="553" y="680"/>
                    <a:pt x="553" y="680"/>
                  </a:cubicBezTo>
                  <a:cubicBezTo>
                    <a:pt x="552" y="680"/>
                    <a:pt x="551" y="682"/>
                    <a:pt x="552" y="682"/>
                  </a:cubicBezTo>
                  <a:cubicBezTo>
                    <a:pt x="552" y="684"/>
                    <a:pt x="554" y="685"/>
                    <a:pt x="551" y="686"/>
                  </a:cubicBezTo>
                  <a:cubicBezTo>
                    <a:pt x="548" y="686"/>
                    <a:pt x="545" y="688"/>
                    <a:pt x="545" y="690"/>
                  </a:cubicBezTo>
                  <a:cubicBezTo>
                    <a:pt x="545" y="691"/>
                    <a:pt x="543" y="691"/>
                    <a:pt x="542" y="691"/>
                  </a:cubicBezTo>
                  <a:cubicBezTo>
                    <a:pt x="540" y="691"/>
                    <a:pt x="538" y="693"/>
                    <a:pt x="537" y="695"/>
                  </a:cubicBezTo>
                  <a:cubicBezTo>
                    <a:pt x="537" y="697"/>
                    <a:pt x="534" y="696"/>
                    <a:pt x="532" y="698"/>
                  </a:cubicBezTo>
                  <a:cubicBezTo>
                    <a:pt x="530" y="700"/>
                    <a:pt x="526" y="705"/>
                    <a:pt x="525" y="708"/>
                  </a:cubicBezTo>
                  <a:cubicBezTo>
                    <a:pt x="525" y="711"/>
                    <a:pt x="526" y="715"/>
                    <a:pt x="528" y="717"/>
                  </a:cubicBezTo>
                  <a:cubicBezTo>
                    <a:pt x="530" y="719"/>
                    <a:pt x="528" y="720"/>
                    <a:pt x="529" y="721"/>
                  </a:cubicBezTo>
                  <a:cubicBezTo>
                    <a:pt x="531" y="723"/>
                    <a:pt x="532" y="729"/>
                    <a:pt x="532" y="730"/>
                  </a:cubicBezTo>
                  <a:cubicBezTo>
                    <a:pt x="532" y="732"/>
                    <a:pt x="530" y="734"/>
                    <a:pt x="529" y="736"/>
                  </a:cubicBezTo>
                  <a:cubicBezTo>
                    <a:pt x="529" y="737"/>
                    <a:pt x="529" y="737"/>
                    <a:pt x="528" y="737"/>
                  </a:cubicBezTo>
                  <a:cubicBezTo>
                    <a:pt x="527" y="737"/>
                    <a:pt x="526" y="737"/>
                    <a:pt x="525" y="736"/>
                  </a:cubicBezTo>
                  <a:cubicBezTo>
                    <a:pt x="525" y="735"/>
                    <a:pt x="524" y="733"/>
                    <a:pt x="522" y="732"/>
                  </a:cubicBezTo>
                  <a:cubicBezTo>
                    <a:pt x="520" y="732"/>
                    <a:pt x="522" y="729"/>
                    <a:pt x="520" y="728"/>
                  </a:cubicBezTo>
                  <a:cubicBezTo>
                    <a:pt x="518" y="727"/>
                    <a:pt x="519" y="725"/>
                    <a:pt x="518" y="723"/>
                  </a:cubicBezTo>
                  <a:cubicBezTo>
                    <a:pt x="517" y="722"/>
                    <a:pt x="520" y="720"/>
                    <a:pt x="518" y="718"/>
                  </a:cubicBezTo>
                  <a:cubicBezTo>
                    <a:pt x="516" y="717"/>
                    <a:pt x="514" y="715"/>
                    <a:pt x="513" y="714"/>
                  </a:cubicBezTo>
                  <a:cubicBezTo>
                    <a:pt x="512" y="713"/>
                    <a:pt x="512" y="713"/>
                    <a:pt x="512" y="713"/>
                  </a:cubicBezTo>
                  <a:cubicBezTo>
                    <a:pt x="510" y="713"/>
                    <a:pt x="509" y="714"/>
                    <a:pt x="508" y="716"/>
                  </a:cubicBezTo>
                  <a:cubicBezTo>
                    <a:pt x="507" y="716"/>
                    <a:pt x="506" y="717"/>
                    <a:pt x="505" y="717"/>
                  </a:cubicBezTo>
                  <a:cubicBezTo>
                    <a:pt x="505" y="717"/>
                    <a:pt x="504" y="716"/>
                    <a:pt x="504" y="715"/>
                  </a:cubicBezTo>
                  <a:cubicBezTo>
                    <a:pt x="504" y="714"/>
                    <a:pt x="502" y="713"/>
                    <a:pt x="500" y="713"/>
                  </a:cubicBezTo>
                  <a:cubicBezTo>
                    <a:pt x="500" y="713"/>
                    <a:pt x="499" y="713"/>
                    <a:pt x="499" y="713"/>
                  </a:cubicBezTo>
                  <a:cubicBezTo>
                    <a:pt x="497" y="713"/>
                    <a:pt x="494" y="715"/>
                    <a:pt x="492" y="715"/>
                  </a:cubicBezTo>
                  <a:cubicBezTo>
                    <a:pt x="492" y="715"/>
                    <a:pt x="492" y="715"/>
                    <a:pt x="492" y="715"/>
                  </a:cubicBezTo>
                  <a:cubicBezTo>
                    <a:pt x="492" y="714"/>
                    <a:pt x="492" y="713"/>
                    <a:pt x="491" y="713"/>
                  </a:cubicBezTo>
                  <a:cubicBezTo>
                    <a:pt x="491" y="713"/>
                    <a:pt x="490" y="713"/>
                    <a:pt x="490" y="714"/>
                  </a:cubicBezTo>
                  <a:cubicBezTo>
                    <a:pt x="489" y="715"/>
                    <a:pt x="489" y="715"/>
                    <a:pt x="488" y="715"/>
                  </a:cubicBezTo>
                  <a:cubicBezTo>
                    <a:pt x="488" y="715"/>
                    <a:pt x="488" y="715"/>
                    <a:pt x="488" y="715"/>
                  </a:cubicBezTo>
                  <a:cubicBezTo>
                    <a:pt x="488" y="715"/>
                    <a:pt x="488" y="715"/>
                    <a:pt x="488" y="715"/>
                  </a:cubicBezTo>
                  <a:cubicBezTo>
                    <a:pt x="487" y="715"/>
                    <a:pt x="487" y="715"/>
                    <a:pt x="486" y="715"/>
                  </a:cubicBezTo>
                  <a:cubicBezTo>
                    <a:pt x="483" y="715"/>
                    <a:pt x="480" y="717"/>
                    <a:pt x="481" y="717"/>
                  </a:cubicBezTo>
                  <a:cubicBezTo>
                    <a:pt x="483" y="718"/>
                    <a:pt x="481" y="719"/>
                    <a:pt x="482" y="720"/>
                  </a:cubicBezTo>
                  <a:cubicBezTo>
                    <a:pt x="484" y="721"/>
                    <a:pt x="486" y="722"/>
                    <a:pt x="483" y="722"/>
                  </a:cubicBezTo>
                  <a:cubicBezTo>
                    <a:pt x="483" y="722"/>
                    <a:pt x="483" y="722"/>
                    <a:pt x="483" y="722"/>
                  </a:cubicBezTo>
                  <a:cubicBezTo>
                    <a:pt x="482" y="722"/>
                    <a:pt x="481" y="721"/>
                    <a:pt x="481" y="721"/>
                  </a:cubicBezTo>
                  <a:cubicBezTo>
                    <a:pt x="480" y="720"/>
                    <a:pt x="479" y="719"/>
                    <a:pt x="479" y="719"/>
                  </a:cubicBezTo>
                  <a:cubicBezTo>
                    <a:pt x="479" y="719"/>
                    <a:pt x="479" y="719"/>
                    <a:pt x="479" y="720"/>
                  </a:cubicBezTo>
                  <a:cubicBezTo>
                    <a:pt x="479" y="721"/>
                    <a:pt x="479" y="721"/>
                    <a:pt x="476" y="722"/>
                  </a:cubicBezTo>
                  <a:cubicBezTo>
                    <a:pt x="475" y="722"/>
                    <a:pt x="475" y="722"/>
                    <a:pt x="474" y="722"/>
                  </a:cubicBezTo>
                  <a:cubicBezTo>
                    <a:pt x="473" y="722"/>
                    <a:pt x="473" y="722"/>
                    <a:pt x="472" y="721"/>
                  </a:cubicBezTo>
                  <a:cubicBezTo>
                    <a:pt x="471" y="720"/>
                    <a:pt x="470" y="719"/>
                    <a:pt x="469" y="719"/>
                  </a:cubicBezTo>
                  <a:cubicBezTo>
                    <a:pt x="469" y="719"/>
                    <a:pt x="469" y="720"/>
                    <a:pt x="468" y="720"/>
                  </a:cubicBezTo>
                  <a:cubicBezTo>
                    <a:pt x="468" y="721"/>
                    <a:pt x="467" y="721"/>
                    <a:pt x="466" y="721"/>
                  </a:cubicBezTo>
                  <a:cubicBezTo>
                    <a:pt x="465" y="721"/>
                    <a:pt x="465" y="721"/>
                    <a:pt x="464" y="720"/>
                  </a:cubicBezTo>
                  <a:cubicBezTo>
                    <a:pt x="464" y="720"/>
                    <a:pt x="463" y="720"/>
                    <a:pt x="462" y="720"/>
                  </a:cubicBezTo>
                  <a:cubicBezTo>
                    <a:pt x="462" y="720"/>
                    <a:pt x="462" y="720"/>
                    <a:pt x="462" y="720"/>
                  </a:cubicBezTo>
                  <a:cubicBezTo>
                    <a:pt x="461" y="721"/>
                    <a:pt x="461" y="721"/>
                    <a:pt x="461" y="721"/>
                  </a:cubicBezTo>
                  <a:cubicBezTo>
                    <a:pt x="460" y="721"/>
                    <a:pt x="460" y="721"/>
                    <a:pt x="459" y="720"/>
                  </a:cubicBezTo>
                  <a:cubicBezTo>
                    <a:pt x="459" y="720"/>
                    <a:pt x="459" y="720"/>
                    <a:pt x="459" y="720"/>
                  </a:cubicBezTo>
                  <a:cubicBezTo>
                    <a:pt x="458" y="720"/>
                    <a:pt x="458" y="721"/>
                    <a:pt x="457" y="721"/>
                  </a:cubicBezTo>
                  <a:cubicBezTo>
                    <a:pt x="457" y="722"/>
                    <a:pt x="457" y="723"/>
                    <a:pt x="456" y="723"/>
                  </a:cubicBezTo>
                  <a:cubicBezTo>
                    <a:pt x="456" y="723"/>
                    <a:pt x="456" y="723"/>
                    <a:pt x="455" y="723"/>
                  </a:cubicBezTo>
                  <a:cubicBezTo>
                    <a:pt x="455" y="723"/>
                    <a:pt x="455" y="723"/>
                    <a:pt x="455" y="723"/>
                  </a:cubicBezTo>
                  <a:cubicBezTo>
                    <a:pt x="453" y="723"/>
                    <a:pt x="453" y="723"/>
                    <a:pt x="453" y="724"/>
                  </a:cubicBezTo>
                  <a:cubicBezTo>
                    <a:pt x="453" y="725"/>
                    <a:pt x="449" y="728"/>
                    <a:pt x="448" y="728"/>
                  </a:cubicBezTo>
                  <a:cubicBezTo>
                    <a:pt x="446" y="728"/>
                    <a:pt x="444" y="729"/>
                    <a:pt x="444" y="730"/>
                  </a:cubicBezTo>
                  <a:cubicBezTo>
                    <a:pt x="444" y="731"/>
                    <a:pt x="442" y="732"/>
                    <a:pt x="440" y="733"/>
                  </a:cubicBezTo>
                  <a:cubicBezTo>
                    <a:pt x="439" y="734"/>
                    <a:pt x="442" y="735"/>
                    <a:pt x="439" y="738"/>
                  </a:cubicBezTo>
                  <a:cubicBezTo>
                    <a:pt x="436" y="740"/>
                    <a:pt x="441" y="740"/>
                    <a:pt x="440" y="743"/>
                  </a:cubicBezTo>
                  <a:cubicBezTo>
                    <a:pt x="439" y="743"/>
                    <a:pt x="439" y="743"/>
                    <a:pt x="438" y="743"/>
                  </a:cubicBezTo>
                  <a:cubicBezTo>
                    <a:pt x="438" y="743"/>
                    <a:pt x="438" y="743"/>
                    <a:pt x="438" y="743"/>
                  </a:cubicBezTo>
                  <a:cubicBezTo>
                    <a:pt x="438" y="743"/>
                    <a:pt x="438" y="743"/>
                    <a:pt x="438" y="743"/>
                  </a:cubicBezTo>
                  <a:cubicBezTo>
                    <a:pt x="439" y="743"/>
                    <a:pt x="439" y="743"/>
                    <a:pt x="440" y="743"/>
                  </a:cubicBezTo>
                  <a:cubicBezTo>
                    <a:pt x="440" y="744"/>
                    <a:pt x="440" y="745"/>
                    <a:pt x="440" y="745"/>
                  </a:cubicBezTo>
                  <a:cubicBezTo>
                    <a:pt x="437" y="751"/>
                    <a:pt x="437" y="756"/>
                    <a:pt x="437" y="759"/>
                  </a:cubicBezTo>
                  <a:cubicBezTo>
                    <a:pt x="437" y="761"/>
                    <a:pt x="437" y="766"/>
                    <a:pt x="439" y="767"/>
                  </a:cubicBezTo>
                  <a:cubicBezTo>
                    <a:pt x="441" y="769"/>
                    <a:pt x="444" y="770"/>
                    <a:pt x="444" y="773"/>
                  </a:cubicBezTo>
                  <a:cubicBezTo>
                    <a:pt x="445" y="775"/>
                    <a:pt x="445" y="777"/>
                    <a:pt x="447" y="777"/>
                  </a:cubicBezTo>
                  <a:cubicBezTo>
                    <a:pt x="447" y="777"/>
                    <a:pt x="447" y="777"/>
                    <a:pt x="447" y="777"/>
                  </a:cubicBezTo>
                  <a:cubicBezTo>
                    <a:pt x="447" y="777"/>
                    <a:pt x="448" y="777"/>
                    <a:pt x="448" y="777"/>
                  </a:cubicBezTo>
                  <a:cubicBezTo>
                    <a:pt x="449" y="777"/>
                    <a:pt x="450" y="777"/>
                    <a:pt x="450" y="778"/>
                  </a:cubicBezTo>
                  <a:cubicBezTo>
                    <a:pt x="451" y="778"/>
                    <a:pt x="452" y="779"/>
                    <a:pt x="453" y="779"/>
                  </a:cubicBezTo>
                  <a:cubicBezTo>
                    <a:pt x="453" y="779"/>
                    <a:pt x="453" y="779"/>
                    <a:pt x="453" y="779"/>
                  </a:cubicBezTo>
                  <a:cubicBezTo>
                    <a:pt x="455" y="778"/>
                    <a:pt x="464" y="775"/>
                    <a:pt x="466" y="775"/>
                  </a:cubicBezTo>
                  <a:cubicBezTo>
                    <a:pt x="466" y="775"/>
                    <a:pt x="466" y="775"/>
                    <a:pt x="466" y="775"/>
                  </a:cubicBezTo>
                  <a:cubicBezTo>
                    <a:pt x="466" y="775"/>
                    <a:pt x="468" y="776"/>
                    <a:pt x="469" y="776"/>
                  </a:cubicBezTo>
                  <a:cubicBezTo>
                    <a:pt x="469" y="776"/>
                    <a:pt x="470" y="775"/>
                    <a:pt x="470" y="775"/>
                  </a:cubicBezTo>
                  <a:cubicBezTo>
                    <a:pt x="470" y="773"/>
                    <a:pt x="474" y="773"/>
                    <a:pt x="473" y="770"/>
                  </a:cubicBezTo>
                  <a:cubicBezTo>
                    <a:pt x="473" y="768"/>
                    <a:pt x="475" y="769"/>
                    <a:pt x="475" y="766"/>
                  </a:cubicBezTo>
                  <a:cubicBezTo>
                    <a:pt x="475" y="763"/>
                    <a:pt x="477" y="761"/>
                    <a:pt x="482" y="760"/>
                  </a:cubicBezTo>
                  <a:cubicBezTo>
                    <a:pt x="486" y="759"/>
                    <a:pt x="488" y="758"/>
                    <a:pt x="489" y="758"/>
                  </a:cubicBezTo>
                  <a:cubicBezTo>
                    <a:pt x="490" y="758"/>
                    <a:pt x="490" y="758"/>
                    <a:pt x="491" y="758"/>
                  </a:cubicBezTo>
                  <a:cubicBezTo>
                    <a:pt x="491" y="759"/>
                    <a:pt x="491" y="759"/>
                    <a:pt x="491" y="759"/>
                  </a:cubicBezTo>
                  <a:cubicBezTo>
                    <a:pt x="492" y="759"/>
                    <a:pt x="493" y="758"/>
                    <a:pt x="493" y="758"/>
                  </a:cubicBezTo>
                  <a:cubicBezTo>
                    <a:pt x="493" y="758"/>
                    <a:pt x="494" y="758"/>
                    <a:pt x="494" y="758"/>
                  </a:cubicBezTo>
                  <a:cubicBezTo>
                    <a:pt x="495" y="758"/>
                    <a:pt x="495" y="758"/>
                    <a:pt x="495" y="759"/>
                  </a:cubicBezTo>
                  <a:cubicBezTo>
                    <a:pt x="496" y="761"/>
                    <a:pt x="494" y="761"/>
                    <a:pt x="492" y="763"/>
                  </a:cubicBezTo>
                  <a:cubicBezTo>
                    <a:pt x="490" y="765"/>
                    <a:pt x="491" y="766"/>
                    <a:pt x="491" y="768"/>
                  </a:cubicBezTo>
                  <a:cubicBezTo>
                    <a:pt x="491" y="771"/>
                    <a:pt x="490" y="774"/>
                    <a:pt x="488" y="775"/>
                  </a:cubicBezTo>
                  <a:cubicBezTo>
                    <a:pt x="488" y="775"/>
                    <a:pt x="488" y="775"/>
                    <a:pt x="488" y="775"/>
                  </a:cubicBezTo>
                  <a:cubicBezTo>
                    <a:pt x="488" y="775"/>
                    <a:pt x="488" y="776"/>
                    <a:pt x="487" y="776"/>
                  </a:cubicBezTo>
                  <a:cubicBezTo>
                    <a:pt x="485" y="776"/>
                    <a:pt x="488" y="782"/>
                    <a:pt x="486" y="784"/>
                  </a:cubicBezTo>
                  <a:cubicBezTo>
                    <a:pt x="485" y="784"/>
                    <a:pt x="484" y="785"/>
                    <a:pt x="484" y="786"/>
                  </a:cubicBezTo>
                  <a:cubicBezTo>
                    <a:pt x="484" y="787"/>
                    <a:pt x="484" y="787"/>
                    <a:pt x="485" y="787"/>
                  </a:cubicBezTo>
                  <a:cubicBezTo>
                    <a:pt x="485" y="787"/>
                    <a:pt x="485" y="787"/>
                    <a:pt x="486" y="787"/>
                  </a:cubicBezTo>
                  <a:cubicBezTo>
                    <a:pt x="486" y="787"/>
                    <a:pt x="486" y="787"/>
                    <a:pt x="486" y="787"/>
                  </a:cubicBezTo>
                  <a:cubicBezTo>
                    <a:pt x="486" y="787"/>
                    <a:pt x="486" y="787"/>
                    <a:pt x="486" y="787"/>
                  </a:cubicBezTo>
                  <a:cubicBezTo>
                    <a:pt x="488" y="786"/>
                    <a:pt x="489" y="786"/>
                    <a:pt x="491" y="786"/>
                  </a:cubicBezTo>
                  <a:cubicBezTo>
                    <a:pt x="491" y="786"/>
                    <a:pt x="491" y="786"/>
                    <a:pt x="492" y="786"/>
                  </a:cubicBezTo>
                  <a:cubicBezTo>
                    <a:pt x="492" y="786"/>
                    <a:pt x="492" y="786"/>
                    <a:pt x="493" y="786"/>
                  </a:cubicBezTo>
                  <a:cubicBezTo>
                    <a:pt x="494" y="786"/>
                    <a:pt x="495" y="786"/>
                    <a:pt x="496" y="785"/>
                  </a:cubicBezTo>
                  <a:cubicBezTo>
                    <a:pt x="498" y="784"/>
                    <a:pt x="501" y="783"/>
                    <a:pt x="504" y="783"/>
                  </a:cubicBezTo>
                  <a:cubicBezTo>
                    <a:pt x="506" y="783"/>
                    <a:pt x="507" y="784"/>
                    <a:pt x="508" y="784"/>
                  </a:cubicBezTo>
                  <a:cubicBezTo>
                    <a:pt x="510" y="786"/>
                    <a:pt x="514" y="785"/>
                    <a:pt x="514" y="787"/>
                  </a:cubicBezTo>
                  <a:cubicBezTo>
                    <a:pt x="513" y="788"/>
                    <a:pt x="513" y="788"/>
                    <a:pt x="513" y="788"/>
                  </a:cubicBezTo>
                  <a:cubicBezTo>
                    <a:pt x="513" y="791"/>
                    <a:pt x="514" y="791"/>
                    <a:pt x="512" y="793"/>
                  </a:cubicBezTo>
                  <a:cubicBezTo>
                    <a:pt x="511" y="794"/>
                    <a:pt x="512" y="799"/>
                    <a:pt x="511" y="801"/>
                  </a:cubicBezTo>
                  <a:cubicBezTo>
                    <a:pt x="511" y="803"/>
                    <a:pt x="509" y="805"/>
                    <a:pt x="510" y="807"/>
                  </a:cubicBezTo>
                  <a:cubicBezTo>
                    <a:pt x="510" y="807"/>
                    <a:pt x="510" y="807"/>
                    <a:pt x="511" y="808"/>
                  </a:cubicBezTo>
                  <a:cubicBezTo>
                    <a:pt x="512" y="809"/>
                    <a:pt x="514" y="811"/>
                    <a:pt x="516" y="813"/>
                  </a:cubicBezTo>
                  <a:cubicBezTo>
                    <a:pt x="517" y="813"/>
                    <a:pt x="518" y="814"/>
                    <a:pt x="519" y="814"/>
                  </a:cubicBezTo>
                  <a:cubicBezTo>
                    <a:pt x="520" y="815"/>
                    <a:pt x="521" y="815"/>
                    <a:pt x="523" y="815"/>
                  </a:cubicBezTo>
                  <a:cubicBezTo>
                    <a:pt x="524" y="815"/>
                    <a:pt x="526" y="815"/>
                    <a:pt x="527" y="814"/>
                  </a:cubicBezTo>
                  <a:cubicBezTo>
                    <a:pt x="530" y="812"/>
                    <a:pt x="532" y="810"/>
                    <a:pt x="534" y="810"/>
                  </a:cubicBezTo>
                  <a:cubicBezTo>
                    <a:pt x="534" y="810"/>
                    <a:pt x="535" y="810"/>
                    <a:pt x="535" y="811"/>
                  </a:cubicBezTo>
                  <a:cubicBezTo>
                    <a:pt x="537" y="811"/>
                    <a:pt x="541" y="811"/>
                    <a:pt x="543" y="813"/>
                  </a:cubicBezTo>
                  <a:cubicBezTo>
                    <a:pt x="544" y="814"/>
                    <a:pt x="545" y="816"/>
                    <a:pt x="546" y="816"/>
                  </a:cubicBezTo>
                  <a:cubicBezTo>
                    <a:pt x="546" y="816"/>
                    <a:pt x="546" y="816"/>
                    <a:pt x="546" y="816"/>
                  </a:cubicBezTo>
                  <a:cubicBezTo>
                    <a:pt x="547" y="816"/>
                    <a:pt x="547" y="816"/>
                    <a:pt x="547" y="816"/>
                  </a:cubicBezTo>
                  <a:cubicBezTo>
                    <a:pt x="548" y="815"/>
                    <a:pt x="550" y="812"/>
                    <a:pt x="553" y="810"/>
                  </a:cubicBezTo>
                  <a:cubicBezTo>
                    <a:pt x="555" y="808"/>
                    <a:pt x="555" y="807"/>
                    <a:pt x="555" y="805"/>
                  </a:cubicBezTo>
                  <a:cubicBezTo>
                    <a:pt x="555" y="804"/>
                    <a:pt x="558" y="801"/>
                    <a:pt x="560" y="801"/>
                  </a:cubicBezTo>
                  <a:cubicBezTo>
                    <a:pt x="560" y="801"/>
                    <a:pt x="560" y="801"/>
                    <a:pt x="560" y="801"/>
                  </a:cubicBezTo>
                  <a:cubicBezTo>
                    <a:pt x="561" y="801"/>
                    <a:pt x="561" y="802"/>
                    <a:pt x="562" y="802"/>
                  </a:cubicBezTo>
                  <a:cubicBezTo>
                    <a:pt x="562" y="802"/>
                    <a:pt x="562" y="801"/>
                    <a:pt x="562" y="801"/>
                  </a:cubicBezTo>
                  <a:cubicBezTo>
                    <a:pt x="563" y="800"/>
                    <a:pt x="566" y="800"/>
                    <a:pt x="567" y="799"/>
                  </a:cubicBezTo>
                  <a:cubicBezTo>
                    <a:pt x="569" y="798"/>
                    <a:pt x="570" y="797"/>
                    <a:pt x="572" y="796"/>
                  </a:cubicBezTo>
                  <a:cubicBezTo>
                    <a:pt x="574" y="796"/>
                    <a:pt x="576" y="793"/>
                    <a:pt x="578" y="793"/>
                  </a:cubicBezTo>
                  <a:cubicBezTo>
                    <a:pt x="578" y="793"/>
                    <a:pt x="578" y="793"/>
                    <a:pt x="578" y="793"/>
                  </a:cubicBezTo>
                  <a:cubicBezTo>
                    <a:pt x="581" y="794"/>
                    <a:pt x="579" y="796"/>
                    <a:pt x="577" y="796"/>
                  </a:cubicBezTo>
                  <a:cubicBezTo>
                    <a:pt x="576" y="797"/>
                    <a:pt x="576" y="797"/>
                    <a:pt x="576" y="797"/>
                  </a:cubicBezTo>
                  <a:cubicBezTo>
                    <a:pt x="575" y="798"/>
                    <a:pt x="576" y="800"/>
                    <a:pt x="576" y="801"/>
                  </a:cubicBezTo>
                  <a:cubicBezTo>
                    <a:pt x="577" y="802"/>
                    <a:pt x="573" y="805"/>
                    <a:pt x="574" y="807"/>
                  </a:cubicBezTo>
                  <a:cubicBezTo>
                    <a:pt x="574" y="808"/>
                    <a:pt x="576" y="809"/>
                    <a:pt x="578" y="809"/>
                  </a:cubicBezTo>
                  <a:cubicBezTo>
                    <a:pt x="579" y="809"/>
                    <a:pt x="579" y="809"/>
                    <a:pt x="580" y="808"/>
                  </a:cubicBezTo>
                  <a:cubicBezTo>
                    <a:pt x="581" y="806"/>
                    <a:pt x="578" y="803"/>
                    <a:pt x="578" y="801"/>
                  </a:cubicBezTo>
                  <a:cubicBezTo>
                    <a:pt x="578" y="799"/>
                    <a:pt x="584" y="798"/>
                    <a:pt x="585" y="797"/>
                  </a:cubicBezTo>
                  <a:cubicBezTo>
                    <a:pt x="587" y="796"/>
                    <a:pt x="585" y="794"/>
                    <a:pt x="587" y="794"/>
                  </a:cubicBezTo>
                  <a:cubicBezTo>
                    <a:pt x="587" y="794"/>
                    <a:pt x="587" y="794"/>
                    <a:pt x="587" y="794"/>
                  </a:cubicBezTo>
                  <a:cubicBezTo>
                    <a:pt x="588" y="794"/>
                    <a:pt x="589" y="795"/>
                    <a:pt x="589" y="795"/>
                  </a:cubicBezTo>
                  <a:cubicBezTo>
                    <a:pt x="589" y="796"/>
                    <a:pt x="590" y="796"/>
                    <a:pt x="591" y="796"/>
                  </a:cubicBezTo>
                  <a:cubicBezTo>
                    <a:pt x="591" y="796"/>
                    <a:pt x="591" y="796"/>
                    <a:pt x="592" y="796"/>
                  </a:cubicBezTo>
                  <a:cubicBezTo>
                    <a:pt x="592" y="796"/>
                    <a:pt x="592" y="796"/>
                    <a:pt x="593" y="796"/>
                  </a:cubicBezTo>
                  <a:cubicBezTo>
                    <a:pt x="595" y="796"/>
                    <a:pt x="596" y="798"/>
                    <a:pt x="596" y="799"/>
                  </a:cubicBezTo>
                  <a:cubicBezTo>
                    <a:pt x="596" y="800"/>
                    <a:pt x="597" y="801"/>
                    <a:pt x="598" y="801"/>
                  </a:cubicBezTo>
                  <a:cubicBezTo>
                    <a:pt x="600" y="801"/>
                    <a:pt x="602" y="800"/>
                    <a:pt x="603" y="800"/>
                  </a:cubicBezTo>
                  <a:cubicBezTo>
                    <a:pt x="603" y="800"/>
                    <a:pt x="604" y="800"/>
                    <a:pt x="604" y="800"/>
                  </a:cubicBezTo>
                  <a:cubicBezTo>
                    <a:pt x="606" y="800"/>
                    <a:pt x="607" y="800"/>
                    <a:pt x="608" y="801"/>
                  </a:cubicBezTo>
                  <a:cubicBezTo>
                    <a:pt x="610" y="801"/>
                    <a:pt x="611" y="802"/>
                    <a:pt x="612" y="802"/>
                  </a:cubicBezTo>
                  <a:cubicBezTo>
                    <a:pt x="613" y="802"/>
                    <a:pt x="613" y="802"/>
                    <a:pt x="613" y="801"/>
                  </a:cubicBezTo>
                  <a:cubicBezTo>
                    <a:pt x="616" y="800"/>
                    <a:pt x="621" y="798"/>
                    <a:pt x="624" y="797"/>
                  </a:cubicBezTo>
                  <a:cubicBezTo>
                    <a:pt x="625" y="797"/>
                    <a:pt x="626" y="797"/>
                    <a:pt x="626" y="797"/>
                  </a:cubicBezTo>
                  <a:cubicBezTo>
                    <a:pt x="629" y="797"/>
                    <a:pt x="631" y="798"/>
                    <a:pt x="629" y="798"/>
                  </a:cubicBezTo>
                  <a:cubicBezTo>
                    <a:pt x="626" y="798"/>
                    <a:pt x="626" y="801"/>
                    <a:pt x="628" y="801"/>
                  </a:cubicBezTo>
                  <a:cubicBezTo>
                    <a:pt x="630" y="801"/>
                    <a:pt x="637" y="801"/>
                    <a:pt x="636" y="803"/>
                  </a:cubicBezTo>
                  <a:cubicBezTo>
                    <a:pt x="636" y="805"/>
                    <a:pt x="633" y="807"/>
                    <a:pt x="635" y="807"/>
                  </a:cubicBezTo>
                  <a:cubicBezTo>
                    <a:pt x="635" y="807"/>
                    <a:pt x="635" y="807"/>
                    <a:pt x="635" y="807"/>
                  </a:cubicBezTo>
                  <a:cubicBezTo>
                    <a:pt x="636" y="807"/>
                    <a:pt x="637" y="806"/>
                    <a:pt x="639" y="806"/>
                  </a:cubicBezTo>
                  <a:cubicBezTo>
                    <a:pt x="640" y="806"/>
                    <a:pt x="642" y="806"/>
                    <a:pt x="643" y="807"/>
                  </a:cubicBezTo>
                  <a:cubicBezTo>
                    <a:pt x="644" y="807"/>
                    <a:pt x="644" y="807"/>
                    <a:pt x="645" y="808"/>
                  </a:cubicBezTo>
                  <a:cubicBezTo>
                    <a:pt x="647" y="809"/>
                    <a:pt x="651" y="809"/>
                    <a:pt x="650" y="811"/>
                  </a:cubicBezTo>
                  <a:cubicBezTo>
                    <a:pt x="650" y="813"/>
                    <a:pt x="652" y="814"/>
                    <a:pt x="653" y="814"/>
                  </a:cubicBezTo>
                  <a:cubicBezTo>
                    <a:pt x="653" y="814"/>
                    <a:pt x="653" y="814"/>
                    <a:pt x="653" y="814"/>
                  </a:cubicBezTo>
                  <a:cubicBezTo>
                    <a:pt x="653" y="814"/>
                    <a:pt x="653" y="814"/>
                    <a:pt x="653" y="814"/>
                  </a:cubicBezTo>
                  <a:cubicBezTo>
                    <a:pt x="655" y="814"/>
                    <a:pt x="657" y="817"/>
                    <a:pt x="658" y="817"/>
                  </a:cubicBezTo>
                  <a:cubicBezTo>
                    <a:pt x="658" y="817"/>
                    <a:pt x="658" y="817"/>
                    <a:pt x="658" y="817"/>
                  </a:cubicBezTo>
                  <a:cubicBezTo>
                    <a:pt x="659" y="817"/>
                    <a:pt x="659" y="817"/>
                    <a:pt x="659" y="817"/>
                  </a:cubicBezTo>
                  <a:cubicBezTo>
                    <a:pt x="660" y="816"/>
                    <a:pt x="661" y="816"/>
                    <a:pt x="661" y="816"/>
                  </a:cubicBezTo>
                  <a:cubicBezTo>
                    <a:pt x="662" y="816"/>
                    <a:pt x="663" y="816"/>
                    <a:pt x="663" y="817"/>
                  </a:cubicBezTo>
                  <a:cubicBezTo>
                    <a:pt x="664" y="817"/>
                    <a:pt x="664" y="817"/>
                    <a:pt x="665" y="817"/>
                  </a:cubicBezTo>
                  <a:cubicBezTo>
                    <a:pt x="666" y="817"/>
                    <a:pt x="668" y="817"/>
                    <a:pt x="670" y="816"/>
                  </a:cubicBezTo>
                  <a:cubicBezTo>
                    <a:pt x="671" y="816"/>
                    <a:pt x="671" y="816"/>
                    <a:pt x="672" y="816"/>
                  </a:cubicBezTo>
                  <a:cubicBezTo>
                    <a:pt x="673" y="816"/>
                    <a:pt x="674" y="816"/>
                    <a:pt x="676" y="817"/>
                  </a:cubicBezTo>
                  <a:cubicBezTo>
                    <a:pt x="677" y="817"/>
                    <a:pt x="678" y="817"/>
                    <a:pt x="679" y="818"/>
                  </a:cubicBezTo>
                  <a:cubicBezTo>
                    <a:pt x="679" y="603"/>
                    <a:pt x="679" y="603"/>
                    <a:pt x="679" y="603"/>
                  </a:cubicBezTo>
                  <a:cubicBezTo>
                    <a:pt x="679" y="603"/>
                    <a:pt x="679" y="603"/>
                    <a:pt x="679" y="603"/>
                  </a:cubicBezTo>
                  <a:cubicBezTo>
                    <a:pt x="677" y="604"/>
                    <a:pt x="675" y="605"/>
                    <a:pt x="674" y="605"/>
                  </a:cubicBezTo>
                  <a:cubicBezTo>
                    <a:pt x="674" y="605"/>
                    <a:pt x="674" y="605"/>
                    <a:pt x="674" y="605"/>
                  </a:cubicBezTo>
                  <a:cubicBezTo>
                    <a:pt x="674" y="604"/>
                    <a:pt x="677" y="601"/>
                    <a:pt x="676" y="601"/>
                  </a:cubicBezTo>
                  <a:cubicBezTo>
                    <a:pt x="676" y="601"/>
                    <a:pt x="676" y="601"/>
                    <a:pt x="675" y="602"/>
                  </a:cubicBezTo>
                  <a:cubicBezTo>
                    <a:pt x="675" y="602"/>
                    <a:pt x="675" y="602"/>
                    <a:pt x="675" y="602"/>
                  </a:cubicBezTo>
                  <a:cubicBezTo>
                    <a:pt x="674" y="602"/>
                    <a:pt x="674" y="601"/>
                    <a:pt x="673" y="601"/>
                  </a:cubicBezTo>
                  <a:cubicBezTo>
                    <a:pt x="673" y="601"/>
                    <a:pt x="672" y="600"/>
                    <a:pt x="672" y="600"/>
                  </a:cubicBezTo>
                  <a:cubicBezTo>
                    <a:pt x="671" y="600"/>
                    <a:pt x="671" y="600"/>
                    <a:pt x="670" y="601"/>
                  </a:cubicBezTo>
                  <a:cubicBezTo>
                    <a:pt x="668" y="602"/>
                    <a:pt x="666" y="603"/>
                    <a:pt x="663" y="603"/>
                  </a:cubicBezTo>
                  <a:cubicBezTo>
                    <a:pt x="663" y="603"/>
                    <a:pt x="663" y="603"/>
                    <a:pt x="663" y="603"/>
                  </a:cubicBezTo>
                  <a:cubicBezTo>
                    <a:pt x="663" y="603"/>
                    <a:pt x="662" y="603"/>
                    <a:pt x="662" y="603"/>
                  </a:cubicBezTo>
                  <a:cubicBezTo>
                    <a:pt x="661" y="603"/>
                    <a:pt x="660" y="603"/>
                    <a:pt x="659" y="603"/>
                  </a:cubicBezTo>
                  <a:cubicBezTo>
                    <a:pt x="658" y="603"/>
                    <a:pt x="656" y="604"/>
                    <a:pt x="655" y="604"/>
                  </a:cubicBezTo>
                  <a:cubicBezTo>
                    <a:pt x="655" y="604"/>
                    <a:pt x="654" y="604"/>
                    <a:pt x="654" y="603"/>
                  </a:cubicBezTo>
                  <a:cubicBezTo>
                    <a:pt x="651" y="602"/>
                    <a:pt x="658" y="599"/>
                    <a:pt x="656" y="598"/>
                  </a:cubicBezTo>
                  <a:cubicBezTo>
                    <a:pt x="654" y="597"/>
                    <a:pt x="657" y="595"/>
                    <a:pt x="659" y="595"/>
                  </a:cubicBezTo>
                  <a:cubicBezTo>
                    <a:pt x="662" y="595"/>
                    <a:pt x="662" y="592"/>
                    <a:pt x="662" y="590"/>
                  </a:cubicBezTo>
                  <a:cubicBezTo>
                    <a:pt x="662" y="588"/>
                    <a:pt x="669" y="580"/>
                    <a:pt x="672" y="579"/>
                  </a:cubicBezTo>
                  <a:cubicBezTo>
                    <a:pt x="672" y="579"/>
                    <a:pt x="673" y="579"/>
                    <a:pt x="674" y="579"/>
                  </a:cubicBezTo>
                  <a:cubicBezTo>
                    <a:pt x="675" y="579"/>
                    <a:pt x="676" y="579"/>
                    <a:pt x="674" y="580"/>
                  </a:cubicBezTo>
                  <a:cubicBezTo>
                    <a:pt x="672" y="582"/>
                    <a:pt x="672" y="583"/>
                    <a:pt x="670" y="586"/>
                  </a:cubicBezTo>
                  <a:cubicBezTo>
                    <a:pt x="668" y="588"/>
                    <a:pt x="668" y="590"/>
                    <a:pt x="669" y="590"/>
                  </a:cubicBezTo>
                  <a:cubicBezTo>
                    <a:pt x="669" y="590"/>
                    <a:pt x="669" y="590"/>
                    <a:pt x="669" y="589"/>
                  </a:cubicBezTo>
                  <a:cubicBezTo>
                    <a:pt x="670" y="588"/>
                    <a:pt x="671" y="588"/>
                    <a:pt x="672" y="588"/>
                  </a:cubicBezTo>
                  <a:cubicBezTo>
                    <a:pt x="673" y="588"/>
                    <a:pt x="674" y="588"/>
                    <a:pt x="673" y="589"/>
                  </a:cubicBezTo>
                  <a:cubicBezTo>
                    <a:pt x="672" y="590"/>
                    <a:pt x="675" y="590"/>
                    <a:pt x="676" y="591"/>
                  </a:cubicBezTo>
                  <a:cubicBezTo>
                    <a:pt x="676" y="592"/>
                    <a:pt x="678" y="593"/>
                    <a:pt x="679" y="593"/>
                  </a:cubicBezTo>
                  <a:cubicBezTo>
                    <a:pt x="679" y="593"/>
                    <a:pt x="679" y="593"/>
                    <a:pt x="679" y="592"/>
                  </a:cubicBezTo>
                  <a:cubicBezTo>
                    <a:pt x="679" y="412"/>
                    <a:pt x="679" y="412"/>
                    <a:pt x="679" y="412"/>
                  </a:cubicBezTo>
                  <a:cubicBezTo>
                    <a:pt x="677" y="411"/>
                    <a:pt x="675" y="410"/>
                    <a:pt x="675" y="408"/>
                  </a:cubicBezTo>
                  <a:cubicBezTo>
                    <a:pt x="676" y="406"/>
                    <a:pt x="671" y="406"/>
                    <a:pt x="668" y="405"/>
                  </a:cubicBezTo>
                  <a:cubicBezTo>
                    <a:pt x="664" y="403"/>
                    <a:pt x="653" y="404"/>
                    <a:pt x="651" y="403"/>
                  </a:cubicBezTo>
                  <a:cubicBezTo>
                    <a:pt x="651" y="402"/>
                    <a:pt x="650" y="402"/>
                    <a:pt x="650" y="402"/>
                  </a:cubicBezTo>
                  <a:cubicBezTo>
                    <a:pt x="649" y="402"/>
                    <a:pt x="648" y="403"/>
                    <a:pt x="648" y="403"/>
                  </a:cubicBezTo>
                  <a:cubicBezTo>
                    <a:pt x="647" y="404"/>
                    <a:pt x="646" y="404"/>
                    <a:pt x="645" y="404"/>
                  </a:cubicBezTo>
                  <a:cubicBezTo>
                    <a:pt x="645" y="404"/>
                    <a:pt x="644" y="404"/>
                    <a:pt x="644" y="404"/>
                  </a:cubicBezTo>
                  <a:cubicBezTo>
                    <a:pt x="644" y="404"/>
                    <a:pt x="644" y="404"/>
                    <a:pt x="644" y="404"/>
                  </a:cubicBezTo>
                  <a:cubicBezTo>
                    <a:pt x="643" y="404"/>
                    <a:pt x="641" y="405"/>
                    <a:pt x="640" y="405"/>
                  </a:cubicBezTo>
                  <a:cubicBezTo>
                    <a:pt x="639" y="405"/>
                    <a:pt x="638" y="406"/>
                    <a:pt x="638" y="406"/>
                  </a:cubicBezTo>
                  <a:cubicBezTo>
                    <a:pt x="637" y="406"/>
                    <a:pt x="637" y="406"/>
                    <a:pt x="637" y="406"/>
                  </a:cubicBezTo>
                  <a:cubicBezTo>
                    <a:pt x="637" y="405"/>
                    <a:pt x="636" y="405"/>
                    <a:pt x="634" y="405"/>
                  </a:cubicBezTo>
                  <a:cubicBezTo>
                    <a:pt x="633" y="405"/>
                    <a:pt x="631" y="406"/>
                    <a:pt x="632" y="407"/>
                  </a:cubicBezTo>
                  <a:cubicBezTo>
                    <a:pt x="633" y="407"/>
                    <a:pt x="632" y="408"/>
                    <a:pt x="630" y="408"/>
                  </a:cubicBezTo>
                  <a:cubicBezTo>
                    <a:pt x="628" y="408"/>
                    <a:pt x="625" y="407"/>
                    <a:pt x="623" y="407"/>
                  </a:cubicBezTo>
                  <a:cubicBezTo>
                    <a:pt x="619" y="405"/>
                    <a:pt x="617" y="406"/>
                    <a:pt x="617" y="405"/>
                  </a:cubicBezTo>
                  <a:cubicBezTo>
                    <a:pt x="618" y="403"/>
                    <a:pt x="622" y="401"/>
                    <a:pt x="618" y="401"/>
                  </a:cubicBezTo>
                  <a:cubicBezTo>
                    <a:pt x="617" y="401"/>
                    <a:pt x="616" y="401"/>
                    <a:pt x="616" y="401"/>
                  </a:cubicBezTo>
                  <a:cubicBezTo>
                    <a:pt x="615" y="401"/>
                    <a:pt x="615" y="401"/>
                    <a:pt x="614" y="401"/>
                  </a:cubicBezTo>
                  <a:cubicBezTo>
                    <a:pt x="613" y="401"/>
                    <a:pt x="613" y="401"/>
                    <a:pt x="612" y="401"/>
                  </a:cubicBezTo>
                  <a:cubicBezTo>
                    <a:pt x="610" y="401"/>
                    <a:pt x="608" y="401"/>
                    <a:pt x="608" y="400"/>
                  </a:cubicBezTo>
                  <a:cubicBezTo>
                    <a:pt x="608" y="398"/>
                    <a:pt x="618" y="399"/>
                    <a:pt x="622" y="397"/>
                  </a:cubicBezTo>
                  <a:cubicBezTo>
                    <a:pt x="623" y="396"/>
                    <a:pt x="626" y="396"/>
                    <a:pt x="628" y="396"/>
                  </a:cubicBezTo>
                  <a:cubicBezTo>
                    <a:pt x="629" y="396"/>
                    <a:pt x="629" y="396"/>
                    <a:pt x="630" y="396"/>
                  </a:cubicBezTo>
                  <a:cubicBezTo>
                    <a:pt x="630" y="396"/>
                    <a:pt x="630" y="396"/>
                    <a:pt x="631" y="396"/>
                  </a:cubicBezTo>
                  <a:cubicBezTo>
                    <a:pt x="634" y="396"/>
                    <a:pt x="636" y="396"/>
                    <a:pt x="636" y="395"/>
                  </a:cubicBezTo>
                  <a:cubicBezTo>
                    <a:pt x="636" y="394"/>
                    <a:pt x="635" y="392"/>
                    <a:pt x="632" y="392"/>
                  </a:cubicBezTo>
                  <a:cubicBezTo>
                    <a:pt x="631" y="392"/>
                    <a:pt x="630" y="393"/>
                    <a:pt x="628" y="393"/>
                  </a:cubicBezTo>
                  <a:cubicBezTo>
                    <a:pt x="625" y="394"/>
                    <a:pt x="622" y="395"/>
                    <a:pt x="619" y="395"/>
                  </a:cubicBezTo>
                  <a:cubicBezTo>
                    <a:pt x="617" y="395"/>
                    <a:pt x="615" y="395"/>
                    <a:pt x="614" y="394"/>
                  </a:cubicBezTo>
                  <a:cubicBezTo>
                    <a:pt x="613" y="393"/>
                    <a:pt x="611" y="392"/>
                    <a:pt x="610" y="392"/>
                  </a:cubicBezTo>
                  <a:cubicBezTo>
                    <a:pt x="609" y="392"/>
                    <a:pt x="608" y="392"/>
                    <a:pt x="608" y="393"/>
                  </a:cubicBezTo>
                  <a:cubicBezTo>
                    <a:pt x="607" y="393"/>
                    <a:pt x="607" y="393"/>
                    <a:pt x="606" y="393"/>
                  </a:cubicBezTo>
                  <a:cubicBezTo>
                    <a:pt x="606" y="393"/>
                    <a:pt x="606" y="393"/>
                    <a:pt x="605" y="393"/>
                  </a:cubicBezTo>
                  <a:cubicBezTo>
                    <a:pt x="603" y="392"/>
                    <a:pt x="602" y="391"/>
                    <a:pt x="603" y="390"/>
                  </a:cubicBezTo>
                  <a:cubicBezTo>
                    <a:pt x="603" y="386"/>
                    <a:pt x="623" y="384"/>
                    <a:pt x="624" y="382"/>
                  </a:cubicBezTo>
                  <a:cubicBezTo>
                    <a:pt x="624" y="380"/>
                    <a:pt x="637" y="380"/>
                    <a:pt x="641" y="378"/>
                  </a:cubicBezTo>
                  <a:cubicBezTo>
                    <a:pt x="644" y="376"/>
                    <a:pt x="649" y="371"/>
                    <a:pt x="646" y="370"/>
                  </a:cubicBezTo>
                  <a:cubicBezTo>
                    <a:pt x="646" y="370"/>
                    <a:pt x="645" y="370"/>
                    <a:pt x="644" y="370"/>
                  </a:cubicBezTo>
                  <a:cubicBezTo>
                    <a:pt x="643" y="370"/>
                    <a:pt x="641" y="370"/>
                    <a:pt x="640" y="370"/>
                  </a:cubicBezTo>
                  <a:cubicBezTo>
                    <a:pt x="639" y="371"/>
                    <a:pt x="637" y="371"/>
                    <a:pt x="636" y="371"/>
                  </a:cubicBezTo>
                  <a:cubicBezTo>
                    <a:pt x="635" y="371"/>
                    <a:pt x="634" y="371"/>
                    <a:pt x="633" y="370"/>
                  </a:cubicBezTo>
                  <a:cubicBezTo>
                    <a:pt x="632" y="368"/>
                    <a:pt x="654" y="359"/>
                    <a:pt x="659" y="358"/>
                  </a:cubicBezTo>
                  <a:cubicBezTo>
                    <a:pt x="659" y="358"/>
                    <a:pt x="659" y="358"/>
                    <a:pt x="660" y="358"/>
                  </a:cubicBezTo>
                  <a:cubicBezTo>
                    <a:pt x="661" y="358"/>
                    <a:pt x="663" y="358"/>
                    <a:pt x="664" y="359"/>
                  </a:cubicBezTo>
                  <a:cubicBezTo>
                    <a:pt x="665" y="359"/>
                    <a:pt x="666" y="359"/>
                    <a:pt x="667" y="359"/>
                  </a:cubicBezTo>
                  <a:cubicBezTo>
                    <a:pt x="668" y="359"/>
                    <a:pt x="668" y="359"/>
                    <a:pt x="669" y="359"/>
                  </a:cubicBezTo>
                  <a:cubicBezTo>
                    <a:pt x="670" y="357"/>
                    <a:pt x="670" y="354"/>
                    <a:pt x="668" y="353"/>
                  </a:cubicBezTo>
                  <a:cubicBezTo>
                    <a:pt x="666" y="352"/>
                    <a:pt x="673" y="350"/>
                    <a:pt x="677" y="350"/>
                  </a:cubicBezTo>
                  <a:cubicBezTo>
                    <a:pt x="678" y="350"/>
                    <a:pt x="679" y="350"/>
                    <a:pt x="679" y="351"/>
                  </a:cubicBezTo>
                  <a:cubicBezTo>
                    <a:pt x="679" y="0"/>
                    <a:pt x="679" y="0"/>
                    <a:pt x="679" y="0"/>
                  </a:cubicBezTo>
                </a:path>
              </a:pathLst>
            </a:custGeom>
            <a:solidFill>
              <a:srgbClr val="F5E9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73"/>
            <p:cNvSpPr>
              <a:spLocks noEditPoints="1"/>
            </p:cNvSpPr>
            <p:nvPr/>
          </p:nvSpPr>
          <p:spPr bwMode="auto">
            <a:xfrm>
              <a:off x="696" y="2841"/>
              <a:ext cx="2793" cy="410"/>
            </a:xfrm>
            <a:custGeom>
              <a:avLst/>
              <a:gdLst>
                <a:gd name="T0" fmla="*/ 1362 w 1421"/>
                <a:gd name="T1" fmla="*/ 185 h 216"/>
                <a:gd name="T2" fmla="*/ 666 w 1421"/>
                <a:gd name="T3" fmla="*/ 182 h 216"/>
                <a:gd name="T4" fmla="*/ 866 w 1421"/>
                <a:gd name="T5" fmla="*/ 181 h 216"/>
                <a:gd name="T6" fmla="*/ 967 w 1421"/>
                <a:gd name="T7" fmla="*/ 180 h 216"/>
                <a:gd name="T8" fmla="*/ 1413 w 1421"/>
                <a:gd name="T9" fmla="*/ 178 h 216"/>
                <a:gd name="T10" fmla="*/ 714 w 1421"/>
                <a:gd name="T11" fmla="*/ 177 h 216"/>
                <a:gd name="T12" fmla="*/ 840 w 1421"/>
                <a:gd name="T13" fmla="*/ 177 h 216"/>
                <a:gd name="T14" fmla="*/ 267 w 1421"/>
                <a:gd name="T15" fmla="*/ 172 h 216"/>
                <a:gd name="T16" fmla="*/ 810 w 1421"/>
                <a:gd name="T17" fmla="*/ 172 h 216"/>
                <a:gd name="T18" fmla="*/ 1367 w 1421"/>
                <a:gd name="T19" fmla="*/ 172 h 216"/>
                <a:gd name="T20" fmla="*/ 844 w 1421"/>
                <a:gd name="T21" fmla="*/ 170 h 216"/>
                <a:gd name="T22" fmla="*/ 756 w 1421"/>
                <a:gd name="T23" fmla="*/ 169 h 216"/>
                <a:gd name="T24" fmla="*/ 1160 w 1421"/>
                <a:gd name="T25" fmla="*/ 169 h 216"/>
                <a:gd name="T26" fmla="*/ 823 w 1421"/>
                <a:gd name="T27" fmla="*/ 165 h 216"/>
                <a:gd name="T28" fmla="*/ 1371 w 1421"/>
                <a:gd name="T29" fmla="*/ 166 h 216"/>
                <a:gd name="T30" fmla="*/ 1300 w 1421"/>
                <a:gd name="T31" fmla="*/ 162 h 216"/>
                <a:gd name="T32" fmla="*/ 797 w 1421"/>
                <a:gd name="T33" fmla="*/ 160 h 216"/>
                <a:gd name="T34" fmla="*/ 1281 w 1421"/>
                <a:gd name="T35" fmla="*/ 160 h 216"/>
                <a:gd name="T36" fmla="*/ 1243 w 1421"/>
                <a:gd name="T37" fmla="*/ 158 h 216"/>
                <a:gd name="T38" fmla="*/ 982 w 1421"/>
                <a:gd name="T39" fmla="*/ 165 h 216"/>
                <a:gd name="T40" fmla="*/ 1013 w 1421"/>
                <a:gd name="T41" fmla="*/ 190 h 216"/>
                <a:gd name="T42" fmla="*/ 804 w 1421"/>
                <a:gd name="T43" fmla="*/ 156 h 216"/>
                <a:gd name="T44" fmla="*/ 753 w 1421"/>
                <a:gd name="T45" fmla="*/ 156 h 216"/>
                <a:gd name="T46" fmla="*/ 1198 w 1421"/>
                <a:gd name="T47" fmla="*/ 155 h 216"/>
                <a:gd name="T48" fmla="*/ 802 w 1421"/>
                <a:gd name="T49" fmla="*/ 153 h 216"/>
                <a:gd name="T50" fmla="*/ 1218 w 1421"/>
                <a:gd name="T51" fmla="*/ 154 h 216"/>
                <a:gd name="T52" fmla="*/ 1190 w 1421"/>
                <a:gd name="T53" fmla="*/ 151 h 216"/>
                <a:gd name="T54" fmla="*/ 758 w 1421"/>
                <a:gd name="T55" fmla="*/ 149 h 216"/>
                <a:gd name="T56" fmla="*/ 760 w 1421"/>
                <a:gd name="T57" fmla="*/ 148 h 216"/>
                <a:gd name="T58" fmla="*/ 976 w 1421"/>
                <a:gd name="T59" fmla="*/ 147 h 216"/>
                <a:gd name="T60" fmla="*/ 1175 w 1421"/>
                <a:gd name="T61" fmla="*/ 146 h 216"/>
                <a:gd name="T62" fmla="*/ 862 w 1421"/>
                <a:gd name="T63" fmla="*/ 145 h 216"/>
                <a:gd name="T64" fmla="*/ 865 w 1421"/>
                <a:gd name="T65" fmla="*/ 144 h 216"/>
                <a:gd name="T66" fmla="*/ 831 w 1421"/>
                <a:gd name="T67" fmla="*/ 142 h 216"/>
                <a:gd name="T68" fmla="*/ 760 w 1421"/>
                <a:gd name="T69" fmla="*/ 140 h 216"/>
                <a:gd name="T70" fmla="*/ 837 w 1421"/>
                <a:gd name="T71" fmla="*/ 138 h 216"/>
                <a:gd name="T72" fmla="*/ 823 w 1421"/>
                <a:gd name="T73" fmla="*/ 137 h 216"/>
                <a:gd name="T74" fmla="*/ 1022 w 1421"/>
                <a:gd name="T75" fmla="*/ 136 h 216"/>
                <a:gd name="T76" fmla="*/ 1031 w 1421"/>
                <a:gd name="T77" fmla="*/ 136 h 216"/>
                <a:gd name="T78" fmla="*/ 915 w 1421"/>
                <a:gd name="T79" fmla="*/ 133 h 216"/>
                <a:gd name="T80" fmla="*/ 1016 w 1421"/>
                <a:gd name="T81" fmla="*/ 131 h 216"/>
                <a:gd name="T82" fmla="*/ 1002 w 1421"/>
                <a:gd name="T83" fmla="*/ 129 h 216"/>
                <a:gd name="T84" fmla="*/ 906 w 1421"/>
                <a:gd name="T85" fmla="*/ 127 h 216"/>
                <a:gd name="T86" fmla="*/ 1129 w 1421"/>
                <a:gd name="T87" fmla="*/ 125 h 216"/>
                <a:gd name="T88" fmla="*/ 865 w 1421"/>
                <a:gd name="T89" fmla="*/ 123 h 216"/>
                <a:gd name="T90" fmla="*/ 853 w 1421"/>
                <a:gd name="T91" fmla="*/ 122 h 216"/>
                <a:gd name="T92" fmla="*/ 892 w 1421"/>
                <a:gd name="T93" fmla="*/ 121 h 216"/>
                <a:gd name="T94" fmla="*/ 891 w 1421"/>
                <a:gd name="T95" fmla="*/ 119 h 216"/>
                <a:gd name="T96" fmla="*/ 1065 w 1421"/>
                <a:gd name="T97" fmla="*/ 118 h 216"/>
                <a:gd name="T98" fmla="*/ 1110 w 1421"/>
                <a:gd name="T99" fmla="*/ 113 h 216"/>
                <a:gd name="T100" fmla="*/ 850 w 1421"/>
                <a:gd name="T101" fmla="*/ 109 h 216"/>
                <a:gd name="T102" fmla="*/ 842 w 1421"/>
                <a:gd name="T103" fmla="*/ 107 h 216"/>
                <a:gd name="T104" fmla="*/ 863 w 1421"/>
                <a:gd name="T105" fmla="*/ 100 h 216"/>
                <a:gd name="T106" fmla="*/ 868 w 1421"/>
                <a:gd name="T107" fmla="*/ 98 h 216"/>
                <a:gd name="T108" fmla="*/ 832 w 1421"/>
                <a:gd name="T109" fmla="*/ 95 h 216"/>
                <a:gd name="T110" fmla="*/ 96 w 1421"/>
                <a:gd name="T111" fmla="*/ 84 h 216"/>
                <a:gd name="T112" fmla="*/ 788 w 1421"/>
                <a:gd name="T113" fmla="*/ 60 h 216"/>
                <a:gd name="T114" fmla="*/ 881 w 1421"/>
                <a:gd name="T115" fmla="*/ 38 h 216"/>
                <a:gd name="T116" fmla="*/ 875 w 1421"/>
                <a:gd name="T117" fmla="*/ 22 h 216"/>
                <a:gd name="T118" fmla="*/ 873 w 1421"/>
                <a:gd name="T119" fmla="*/ 12 h 216"/>
                <a:gd name="T120" fmla="*/ 851 w 1421"/>
                <a:gd name="T121" fmla="*/ 8 h 216"/>
                <a:gd name="T122" fmla="*/ 875 w 1421"/>
                <a:gd name="T123" fmla="*/ 6 h 216"/>
                <a:gd name="T124" fmla="*/ 883 w 1421"/>
                <a:gd name="T125" fmla="*/ 2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21" h="216">
                  <a:moveTo>
                    <a:pt x="1045" y="184"/>
                  </a:moveTo>
                  <a:cubicBezTo>
                    <a:pt x="1045" y="184"/>
                    <a:pt x="1045" y="184"/>
                    <a:pt x="1045" y="184"/>
                  </a:cubicBezTo>
                  <a:cubicBezTo>
                    <a:pt x="1046" y="184"/>
                    <a:pt x="1048" y="185"/>
                    <a:pt x="1049" y="185"/>
                  </a:cubicBezTo>
                  <a:cubicBezTo>
                    <a:pt x="1048" y="185"/>
                    <a:pt x="1046" y="184"/>
                    <a:pt x="1045" y="184"/>
                  </a:cubicBezTo>
                  <a:moveTo>
                    <a:pt x="282" y="184"/>
                  </a:moveTo>
                  <a:cubicBezTo>
                    <a:pt x="283" y="184"/>
                    <a:pt x="284" y="185"/>
                    <a:pt x="285" y="185"/>
                  </a:cubicBezTo>
                  <a:cubicBezTo>
                    <a:pt x="284" y="185"/>
                    <a:pt x="283" y="184"/>
                    <a:pt x="282" y="184"/>
                  </a:cubicBezTo>
                  <a:moveTo>
                    <a:pt x="844" y="184"/>
                  </a:moveTo>
                  <a:cubicBezTo>
                    <a:pt x="843" y="184"/>
                    <a:pt x="841" y="185"/>
                    <a:pt x="840" y="185"/>
                  </a:cubicBezTo>
                  <a:cubicBezTo>
                    <a:pt x="841" y="185"/>
                    <a:pt x="843" y="184"/>
                    <a:pt x="844" y="184"/>
                  </a:cubicBezTo>
                  <a:moveTo>
                    <a:pt x="1421" y="184"/>
                  </a:moveTo>
                  <a:cubicBezTo>
                    <a:pt x="1421" y="184"/>
                    <a:pt x="1421" y="184"/>
                    <a:pt x="1421" y="184"/>
                  </a:cubicBezTo>
                  <a:cubicBezTo>
                    <a:pt x="1421" y="184"/>
                    <a:pt x="1421" y="184"/>
                    <a:pt x="1421" y="184"/>
                  </a:cubicBezTo>
                  <a:cubicBezTo>
                    <a:pt x="1421" y="184"/>
                    <a:pt x="1421" y="184"/>
                    <a:pt x="1421" y="184"/>
                  </a:cubicBezTo>
                  <a:cubicBezTo>
                    <a:pt x="1421" y="184"/>
                    <a:pt x="1421" y="184"/>
                    <a:pt x="1421" y="184"/>
                  </a:cubicBezTo>
                  <a:cubicBezTo>
                    <a:pt x="1421" y="184"/>
                    <a:pt x="1421" y="184"/>
                    <a:pt x="1421" y="184"/>
                  </a:cubicBezTo>
                  <a:moveTo>
                    <a:pt x="1364" y="184"/>
                  </a:moveTo>
                  <a:cubicBezTo>
                    <a:pt x="1364" y="184"/>
                    <a:pt x="1364" y="184"/>
                    <a:pt x="1364" y="184"/>
                  </a:cubicBezTo>
                  <a:cubicBezTo>
                    <a:pt x="1365" y="184"/>
                    <a:pt x="1366" y="184"/>
                    <a:pt x="1367" y="185"/>
                  </a:cubicBezTo>
                  <a:cubicBezTo>
                    <a:pt x="1368" y="186"/>
                    <a:pt x="1369" y="187"/>
                    <a:pt x="1371" y="188"/>
                  </a:cubicBezTo>
                  <a:cubicBezTo>
                    <a:pt x="1369" y="187"/>
                    <a:pt x="1368" y="186"/>
                    <a:pt x="1367" y="185"/>
                  </a:cubicBezTo>
                  <a:cubicBezTo>
                    <a:pt x="1366" y="184"/>
                    <a:pt x="1365" y="184"/>
                    <a:pt x="1364" y="184"/>
                  </a:cubicBezTo>
                  <a:moveTo>
                    <a:pt x="844" y="184"/>
                  </a:moveTo>
                  <a:cubicBezTo>
                    <a:pt x="844" y="184"/>
                    <a:pt x="844" y="184"/>
                    <a:pt x="844" y="184"/>
                  </a:cubicBezTo>
                  <a:cubicBezTo>
                    <a:pt x="844" y="184"/>
                    <a:pt x="844" y="184"/>
                    <a:pt x="844" y="184"/>
                  </a:cubicBezTo>
                  <a:moveTo>
                    <a:pt x="852" y="183"/>
                  </a:moveTo>
                  <a:cubicBezTo>
                    <a:pt x="853" y="184"/>
                    <a:pt x="858" y="184"/>
                    <a:pt x="858" y="184"/>
                  </a:cubicBezTo>
                  <a:cubicBezTo>
                    <a:pt x="858" y="184"/>
                    <a:pt x="853" y="184"/>
                    <a:pt x="852" y="183"/>
                  </a:cubicBezTo>
                  <a:moveTo>
                    <a:pt x="972" y="183"/>
                  </a:moveTo>
                  <a:cubicBezTo>
                    <a:pt x="973" y="184"/>
                    <a:pt x="973" y="184"/>
                    <a:pt x="973" y="184"/>
                  </a:cubicBezTo>
                  <a:cubicBezTo>
                    <a:pt x="973" y="184"/>
                    <a:pt x="973" y="184"/>
                    <a:pt x="973" y="184"/>
                  </a:cubicBezTo>
                  <a:cubicBezTo>
                    <a:pt x="973" y="184"/>
                    <a:pt x="973" y="184"/>
                    <a:pt x="973" y="184"/>
                  </a:cubicBezTo>
                  <a:cubicBezTo>
                    <a:pt x="973" y="184"/>
                    <a:pt x="973" y="184"/>
                    <a:pt x="973" y="184"/>
                  </a:cubicBezTo>
                  <a:cubicBezTo>
                    <a:pt x="973" y="184"/>
                    <a:pt x="973" y="184"/>
                    <a:pt x="973" y="184"/>
                  </a:cubicBezTo>
                  <a:cubicBezTo>
                    <a:pt x="973" y="184"/>
                    <a:pt x="973" y="184"/>
                    <a:pt x="973" y="184"/>
                  </a:cubicBezTo>
                  <a:cubicBezTo>
                    <a:pt x="973" y="184"/>
                    <a:pt x="973" y="184"/>
                    <a:pt x="973" y="184"/>
                  </a:cubicBezTo>
                  <a:cubicBezTo>
                    <a:pt x="973" y="184"/>
                    <a:pt x="973" y="184"/>
                    <a:pt x="972" y="183"/>
                  </a:cubicBezTo>
                  <a:moveTo>
                    <a:pt x="1356" y="183"/>
                  </a:moveTo>
                  <a:cubicBezTo>
                    <a:pt x="1356" y="183"/>
                    <a:pt x="1356" y="183"/>
                    <a:pt x="1356" y="183"/>
                  </a:cubicBezTo>
                  <a:cubicBezTo>
                    <a:pt x="1356" y="183"/>
                    <a:pt x="1356" y="183"/>
                    <a:pt x="1357" y="184"/>
                  </a:cubicBezTo>
                  <a:cubicBezTo>
                    <a:pt x="1359" y="184"/>
                    <a:pt x="1361" y="185"/>
                    <a:pt x="1361" y="185"/>
                  </a:cubicBezTo>
                  <a:cubicBezTo>
                    <a:pt x="1361" y="185"/>
                    <a:pt x="1362" y="185"/>
                    <a:pt x="1362" y="185"/>
                  </a:cubicBezTo>
                  <a:cubicBezTo>
                    <a:pt x="1362" y="185"/>
                    <a:pt x="1361" y="185"/>
                    <a:pt x="1361" y="185"/>
                  </a:cubicBezTo>
                  <a:cubicBezTo>
                    <a:pt x="1361" y="185"/>
                    <a:pt x="1359" y="184"/>
                    <a:pt x="1357" y="184"/>
                  </a:cubicBezTo>
                  <a:cubicBezTo>
                    <a:pt x="1356" y="183"/>
                    <a:pt x="1356" y="183"/>
                    <a:pt x="1356" y="183"/>
                  </a:cubicBezTo>
                  <a:moveTo>
                    <a:pt x="677" y="183"/>
                  </a:moveTo>
                  <a:cubicBezTo>
                    <a:pt x="677" y="183"/>
                    <a:pt x="677" y="183"/>
                    <a:pt x="677" y="183"/>
                  </a:cubicBezTo>
                  <a:cubicBezTo>
                    <a:pt x="677" y="184"/>
                    <a:pt x="678" y="184"/>
                    <a:pt x="679" y="184"/>
                  </a:cubicBezTo>
                  <a:cubicBezTo>
                    <a:pt x="678" y="184"/>
                    <a:pt x="677" y="184"/>
                    <a:pt x="677" y="183"/>
                  </a:cubicBezTo>
                  <a:moveTo>
                    <a:pt x="846" y="183"/>
                  </a:moveTo>
                  <a:cubicBezTo>
                    <a:pt x="846" y="183"/>
                    <a:pt x="845" y="183"/>
                    <a:pt x="844" y="183"/>
                  </a:cubicBezTo>
                  <a:cubicBezTo>
                    <a:pt x="845" y="183"/>
                    <a:pt x="846" y="183"/>
                    <a:pt x="846" y="183"/>
                  </a:cubicBezTo>
                  <a:moveTo>
                    <a:pt x="673" y="183"/>
                  </a:moveTo>
                  <a:cubicBezTo>
                    <a:pt x="673" y="183"/>
                    <a:pt x="673" y="183"/>
                    <a:pt x="672" y="183"/>
                  </a:cubicBezTo>
                  <a:cubicBezTo>
                    <a:pt x="672" y="183"/>
                    <a:pt x="672" y="183"/>
                    <a:pt x="672" y="183"/>
                  </a:cubicBezTo>
                  <a:cubicBezTo>
                    <a:pt x="673" y="183"/>
                    <a:pt x="673" y="183"/>
                    <a:pt x="673" y="183"/>
                  </a:cubicBezTo>
                  <a:moveTo>
                    <a:pt x="670" y="183"/>
                  </a:moveTo>
                  <a:cubicBezTo>
                    <a:pt x="670" y="183"/>
                    <a:pt x="669" y="183"/>
                    <a:pt x="669" y="183"/>
                  </a:cubicBezTo>
                  <a:cubicBezTo>
                    <a:pt x="669" y="183"/>
                    <a:pt x="669" y="183"/>
                    <a:pt x="669" y="183"/>
                  </a:cubicBezTo>
                  <a:cubicBezTo>
                    <a:pt x="669" y="183"/>
                    <a:pt x="670" y="183"/>
                    <a:pt x="670" y="183"/>
                  </a:cubicBezTo>
                  <a:moveTo>
                    <a:pt x="671" y="183"/>
                  </a:moveTo>
                  <a:cubicBezTo>
                    <a:pt x="671" y="183"/>
                    <a:pt x="671" y="183"/>
                    <a:pt x="671" y="183"/>
                  </a:cubicBezTo>
                  <a:cubicBezTo>
                    <a:pt x="671" y="183"/>
                    <a:pt x="671" y="183"/>
                    <a:pt x="671" y="183"/>
                  </a:cubicBezTo>
                  <a:cubicBezTo>
                    <a:pt x="671" y="183"/>
                    <a:pt x="671" y="183"/>
                    <a:pt x="671" y="183"/>
                  </a:cubicBezTo>
                  <a:cubicBezTo>
                    <a:pt x="671" y="183"/>
                    <a:pt x="671" y="183"/>
                    <a:pt x="671" y="183"/>
                  </a:cubicBezTo>
                  <a:cubicBezTo>
                    <a:pt x="671" y="183"/>
                    <a:pt x="671" y="183"/>
                    <a:pt x="671" y="183"/>
                  </a:cubicBezTo>
                  <a:moveTo>
                    <a:pt x="675" y="182"/>
                  </a:moveTo>
                  <a:cubicBezTo>
                    <a:pt x="675" y="182"/>
                    <a:pt x="675" y="182"/>
                    <a:pt x="675" y="182"/>
                  </a:cubicBezTo>
                  <a:cubicBezTo>
                    <a:pt x="676" y="182"/>
                    <a:pt x="677" y="183"/>
                    <a:pt x="677" y="183"/>
                  </a:cubicBezTo>
                  <a:cubicBezTo>
                    <a:pt x="677" y="183"/>
                    <a:pt x="676" y="182"/>
                    <a:pt x="675" y="182"/>
                  </a:cubicBezTo>
                  <a:moveTo>
                    <a:pt x="863" y="182"/>
                  </a:moveTo>
                  <a:cubicBezTo>
                    <a:pt x="862" y="182"/>
                    <a:pt x="860" y="183"/>
                    <a:pt x="860" y="183"/>
                  </a:cubicBezTo>
                  <a:cubicBezTo>
                    <a:pt x="860" y="183"/>
                    <a:pt x="860" y="184"/>
                    <a:pt x="860" y="184"/>
                  </a:cubicBezTo>
                  <a:cubicBezTo>
                    <a:pt x="860" y="184"/>
                    <a:pt x="860" y="183"/>
                    <a:pt x="860" y="183"/>
                  </a:cubicBezTo>
                  <a:cubicBezTo>
                    <a:pt x="860" y="183"/>
                    <a:pt x="862" y="182"/>
                    <a:pt x="863" y="182"/>
                  </a:cubicBezTo>
                  <a:cubicBezTo>
                    <a:pt x="863" y="182"/>
                    <a:pt x="863" y="182"/>
                    <a:pt x="863" y="182"/>
                  </a:cubicBezTo>
                  <a:moveTo>
                    <a:pt x="843" y="182"/>
                  </a:moveTo>
                  <a:cubicBezTo>
                    <a:pt x="843" y="182"/>
                    <a:pt x="843" y="182"/>
                    <a:pt x="843" y="182"/>
                  </a:cubicBezTo>
                  <a:cubicBezTo>
                    <a:pt x="843" y="182"/>
                    <a:pt x="843" y="182"/>
                    <a:pt x="843" y="182"/>
                  </a:cubicBezTo>
                  <a:moveTo>
                    <a:pt x="1221" y="182"/>
                  </a:moveTo>
                  <a:cubicBezTo>
                    <a:pt x="1222" y="183"/>
                    <a:pt x="1224" y="184"/>
                    <a:pt x="1227" y="184"/>
                  </a:cubicBezTo>
                  <a:cubicBezTo>
                    <a:pt x="1224" y="184"/>
                    <a:pt x="1222" y="183"/>
                    <a:pt x="1221" y="182"/>
                  </a:cubicBezTo>
                  <a:moveTo>
                    <a:pt x="667" y="182"/>
                  </a:moveTo>
                  <a:cubicBezTo>
                    <a:pt x="667" y="182"/>
                    <a:pt x="666" y="182"/>
                    <a:pt x="666" y="182"/>
                  </a:cubicBezTo>
                  <a:cubicBezTo>
                    <a:pt x="665" y="183"/>
                    <a:pt x="665" y="183"/>
                    <a:pt x="664" y="183"/>
                  </a:cubicBezTo>
                  <a:cubicBezTo>
                    <a:pt x="665" y="183"/>
                    <a:pt x="665" y="183"/>
                    <a:pt x="666" y="182"/>
                  </a:cubicBezTo>
                  <a:cubicBezTo>
                    <a:pt x="666" y="182"/>
                    <a:pt x="667" y="182"/>
                    <a:pt x="667" y="182"/>
                  </a:cubicBezTo>
                  <a:moveTo>
                    <a:pt x="667" y="182"/>
                  </a:moveTo>
                  <a:cubicBezTo>
                    <a:pt x="667" y="182"/>
                    <a:pt x="667" y="182"/>
                    <a:pt x="667" y="182"/>
                  </a:cubicBezTo>
                  <a:cubicBezTo>
                    <a:pt x="667" y="182"/>
                    <a:pt x="668" y="182"/>
                    <a:pt x="668" y="182"/>
                  </a:cubicBezTo>
                  <a:cubicBezTo>
                    <a:pt x="668" y="182"/>
                    <a:pt x="668" y="182"/>
                    <a:pt x="668" y="182"/>
                  </a:cubicBezTo>
                  <a:cubicBezTo>
                    <a:pt x="668" y="182"/>
                    <a:pt x="667" y="182"/>
                    <a:pt x="667" y="182"/>
                  </a:cubicBezTo>
                  <a:moveTo>
                    <a:pt x="829" y="182"/>
                  </a:moveTo>
                  <a:cubicBezTo>
                    <a:pt x="829" y="183"/>
                    <a:pt x="829" y="184"/>
                    <a:pt x="829" y="184"/>
                  </a:cubicBezTo>
                  <a:cubicBezTo>
                    <a:pt x="830" y="185"/>
                    <a:pt x="831" y="186"/>
                    <a:pt x="833" y="187"/>
                  </a:cubicBezTo>
                  <a:cubicBezTo>
                    <a:pt x="833" y="187"/>
                    <a:pt x="833" y="187"/>
                    <a:pt x="833" y="187"/>
                  </a:cubicBezTo>
                  <a:cubicBezTo>
                    <a:pt x="831" y="186"/>
                    <a:pt x="830" y="185"/>
                    <a:pt x="829" y="184"/>
                  </a:cubicBezTo>
                  <a:cubicBezTo>
                    <a:pt x="829" y="184"/>
                    <a:pt x="829" y="183"/>
                    <a:pt x="829" y="182"/>
                  </a:cubicBezTo>
                  <a:moveTo>
                    <a:pt x="1083" y="181"/>
                  </a:moveTo>
                  <a:cubicBezTo>
                    <a:pt x="1083" y="181"/>
                    <a:pt x="1083" y="181"/>
                    <a:pt x="1083" y="181"/>
                  </a:cubicBezTo>
                  <a:cubicBezTo>
                    <a:pt x="1084" y="181"/>
                    <a:pt x="1085" y="184"/>
                    <a:pt x="1087" y="184"/>
                  </a:cubicBezTo>
                  <a:cubicBezTo>
                    <a:pt x="1087" y="184"/>
                    <a:pt x="1087" y="184"/>
                    <a:pt x="1087" y="184"/>
                  </a:cubicBezTo>
                  <a:cubicBezTo>
                    <a:pt x="1087" y="184"/>
                    <a:pt x="1087" y="184"/>
                    <a:pt x="1087" y="184"/>
                  </a:cubicBezTo>
                  <a:cubicBezTo>
                    <a:pt x="1085" y="184"/>
                    <a:pt x="1084" y="181"/>
                    <a:pt x="1083" y="181"/>
                  </a:cubicBezTo>
                  <a:cubicBezTo>
                    <a:pt x="1083" y="181"/>
                    <a:pt x="1083" y="181"/>
                    <a:pt x="1083" y="181"/>
                  </a:cubicBezTo>
                  <a:moveTo>
                    <a:pt x="863" y="181"/>
                  </a:moveTo>
                  <a:cubicBezTo>
                    <a:pt x="863" y="181"/>
                    <a:pt x="863" y="181"/>
                    <a:pt x="863" y="181"/>
                  </a:cubicBezTo>
                  <a:cubicBezTo>
                    <a:pt x="863" y="181"/>
                    <a:pt x="863" y="181"/>
                    <a:pt x="863" y="181"/>
                  </a:cubicBezTo>
                  <a:moveTo>
                    <a:pt x="863" y="181"/>
                  </a:moveTo>
                  <a:cubicBezTo>
                    <a:pt x="863" y="181"/>
                    <a:pt x="863" y="181"/>
                    <a:pt x="863" y="181"/>
                  </a:cubicBezTo>
                  <a:cubicBezTo>
                    <a:pt x="863" y="181"/>
                    <a:pt x="863" y="181"/>
                    <a:pt x="863" y="181"/>
                  </a:cubicBezTo>
                  <a:moveTo>
                    <a:pt x="863" y="181"/>
                  </a:moveTo>
                  <a:cubicBezTo>
                    <a:pt x="863" y="181"/>
                    <a:pt x="863" y="181"/>
                    <a:pt x="863" y="181"/>
                  </a:cubicBezTo>
                  <a:cubicBezTo>
                    <a:pt x="863" y="181"/>
                    <a:pt x="863" y="181"/>
                    <a:pt x="863" y="181"/>
                  </a:cubicBezTo>
                  <a:moveTo>
                    <a:pt x="863" y="181"/>
                  </a:moveTo>
                  <a:cubicBezTo>
                    <a:pt x="863" y="181"/>
                    <a:pt x="863" y="181"/>
                    <a:pt x="863" y="181"/>
                  </a:cubicBezTo>
                  <a:cubicBezTo>
                    <a:pt x="863" y="181"/>
                    <a:pt x="863" y="181"/>
                    <a:pt x="863" y="181"/>
                  </a:cubicBezTo>
                  <a:moveTo>
                    <a:pt x="863" y="181"/>
                  </a:moveTo>
                  <a:cubicBezTo>
                    <a:pt x="863" y="181"/>
                    <a:pt x="863" y="181"/>
                    <a:pt x="863" y="181"/>
                  </a:cubicBezTo>
                  <a:cubicBezTo>
                    <a:pt x="863" y="181"/>
                    <a:pt x="863" y="181"/>
                    <a:pt x="863" y="181"/>
                  </a:cubicBezTo>
                  <a:moveTo>
                    <a:pt x="863" y="181"/>
                  </a:moveTo>
                  <a:cubicBezTo>
                    <a:pt x="863" y="181"/>
                    <a:pt x="863" y="181"/>
                    <a:pt x="863" y="181"/>
                  </a:cubicBezTo>
                  <a:cubicBezTo>
                    <a:pt x="863" y="181"/>
                    <a:pt x="863" y="181"/>
                    <a:pt x="863" y="181"/>
                  </a:cubicBezTo>
                  <a:moveTo>
                    <a:pt x="866" y="181"/>
                  </a:moveTo>
                  <a:cubicBezTo>
                    <a:pt x="866" y="181"/>
                    <a:pt x="866" y="181"/>
                    <a:pt x="866" y="181"/>
                  </a:cubicBezTo>
                  <a:cubicBezTo>
                    <a:pt x="866" y="181"/>
                    <a:pt x="866" y="181"/>
                    <a:pt x="866" y="181"/>
                  </a:cubicBezTo>
                  <a:cubicBezTo>
                    <a:pt x="866" y="181"/>
                    <a:pt x="866" y="181"/>
                    <a:pt x="866" y="181"/>
                  </a:cubicBezTo>
                  <a:moveTo>
                    <a:pt x="1166" y="180"/>
                  </a:moveTo>
                  <a:cubicBezTo>
                    <a:pt x="1167" y="181"/>
                    <a:pt x="1167" y="181"/>
                    <a:pt x="1167" y="182"/>
                  </a:cubicBezTo>
                  <a:cubicBezTo>
                    <a:pt x="1167" y="181"/>
                    <a:pt x="1167" y="181"/>
                    <a:pt x="1166" y="180"/>
                  </a:cubicBezTo>
                  <a:moveTo>
                    <a:pt x="1352" y="180"/>
                  </a:moveTo>
                  <a:cubicBezTo>
                    <a:pt x="1352" y="180"/>
                    <a:pt x="1349" y="180"/>
                    <a:pt x="1351" y="183"/>
                  </a:cubicBezTo>
                  <a:cubicBezTo>
                    <a:pt x="1352" y="183"/>
                    <a:pt x="1353" y="184"/>
                    <a:pt x="1354" y="184"/>
                  </a:cubicBezTo>
                  <a:cubicBezTo>
                    <a:pt x="1354" y="184"/>
                    <a:pt x="1354" y="184"/>
                    <a:pt x="1354" y="184"/>
                  </a:cubicBezTo>
                  <a:cubicBezTo>
                    <a:pt x="1353" y="184"/>
                    <a:pt x="1352" y="183"/>
                    <a:pt x="1351" y="183"/>
                  </a:cubicBezTo>
                  <a:cubicBezTo>
                    <a:pt x="1349" y="180"/>
                    <a:pt x="1352" y="180"/>
                    <a:pt x="1352" y="180"/>
                  </a:cubicBezTo>
                  <a:moveTo>
                    <a:pt x="1071" y="180"/>
                  </a:moveTo>
                  <a:cubicBezTo>
                    <a:pt x="1071" y="180"/>
                    <a:pt x="1071" y="180"/>
                    <a:pt x="1071" y="180"/>
                  </a:cubicBezTo>
                  <a:cubicBezTo>
                    <a:pt x="1071" y="180"/>
                    <a:pt x="1071" y="180"/>
                    <a:pt x="1071" y="180"/>
                  </a:cubicBezTo>
                  <a:cubicBezTo>
                    <a:pt x="1072" y="181"/>
                    <a:pt x="1074" y="181"/>
                    <a:pt x="1077" y="181"/>
                  </a:cubicBezTo>
                  <a:cubicBezTo>
                    <a:pt x="1074" y="181"/>
                    <a:pt x="1072" y="181"/>
                    <a:pt x="1071" y="180"/>
                  </a:cubicBezTo>
                  <a:cubicBezTo>
                    <a:pt x="1071" y="180"/>
                    <a:pt x="1071" y="180"/>
                    <a:pt x="1071" y="180"/>
                  </a:cubicBezTo>
                  <a:moveTo>
                    <a:pt x="970" y="180"/>
                  </a:moveTo>
                  <a:cubicBezTo>
                    <a:pt x="970" y="180"/>
                    <a:pt x="970" y="181"/>
                    <a:pt x="971" y="181"/>
                  </a:cubicBezTo>
                  <a:cubicBezTo>
                    <a:pt x="972" y="181"/>
                    <a:pt x="972" y="182"/>
                    <a:pt x="972" y="183"/>
                  </a:cubicBezTo>
                  <a:cubicBezTo>
                    <a:pt x="972" y="182"/>
                    <a:pt x="972" y="181"/>
                    <a:pt x="971" y="181"/>
                  </a:cubicBezTo>
                  <a:cubicBezTo>
                    <a:pt x="970" y="181"/>
                    <a:pt x="970" y="180"/>
                    <a:pt x="970" y="180"/>
                  </a:cubicBezTo>
                  <a:moveTo>
                    <a:pt x="822" y="180"/>
                  </a:moveTo>
                  <a:cubicBezTo>
                    <a:pt x="822" y="180"/>
                    <a:pt x="822" y="180"/>
                    <a:pt x="822" y="180"/>
                  </a:cubicBezTo>
                  <a:cubicBezTo>
                    <a:pt x="822" y="180"/>
                    <a:pt x="822" y="180"/>
                    <a:pt x="822" y="180"/>
                  </a:cubicBezTo>
                  <a:moveTo>
                    <a:pt x="1064" y="180"/>
                  </a:moveTo>
                  <a:cubicBezTo>
                    <a:pt x="1064" y="180"/>
                    <a:pt x="1064" y="180"/>
                    <a:pt x="1064" y="180"/>
                  </a:cubicBezTo>
                  <a:cubicBezTo>
                    <a:pt x="1064" y="181"/>
                    <a:pt x="1065" y="181"/>
                    <a:pt x="1066" y="181"/>
                  </a:cubicBezTo>
                  <a:cubicBezTo>
                    <a:pt x="1066" y="181"/>
                    <a:pt x="1066" y="181"/>
                    <a:pt x="1066" y="181"/>
                  </a:cubicBezTo>
                  <a:cubicBezTo>
                    <a:pt x="1065" y="181"/>
                    <a:pt x="1064" y="181"/>
                    <a:pt x="1064" y="180"/>
                  </a:cubicBezTo>
                  <a:cubicBezTo>
                    <a:pt x="1064" y="180"/>
                    <a:pt x="1064" y="180"/>
                    <a:pt x="1064" y="180"/>
                  </a:cubicBezTo>
                  <a:moveTo>
                    <a:pt x="822" y="180"/>
                  </a:moveTo>
                  <a:cubicBezTo>
                    <a:pt x="822" y="180"/>
                    <a:pt x="822" y="180"/>
                    <a:pt x="822" y="180"/>
                  </a:cubicBezTo>
                  <a:cubicBezTo>
                    <a:pt x="822" y="180"/>
                    <a:pt x="822" y="180"/>
                    <a:pt x="822" y="180"/>
                  </a:cubicBezTo>
                  <a:moveTo>
                    <a:pt x="822" y="180"/>
                  </a:moveTo>
                  <a:cubicBezTo>
                    <a:pt x="822" y="180"/>
                    <a:pt x="822" y="180"/>
                    <a:pt x="822" y="180"/>
                  </a:cubicBezTo>
                  <a:cubicBezTo>
                    <a:pt x="822" y="180"/>
                    <a:pt x="822" y="180"/>
                    <a:pt x="822" y="180"/>
                  </a:cubicBezTo>
                  <a:moveTo>
                    <a:pt x="967" y="180"/>
                  </a:moveTo>
                  <a:cubicBezTo>
                    <a:pt x="965" y="180"/>
                    <a:pt x="964" y="180"/>
                    <a:pt x="963" y="180"/>
                  </a:cubicBezTo>
                  <a:cubicBezTo>
                    <a:pt x="963" y="180"/>
                    <a:pt x="963" y="180"/>
                    <a:pt x="963" y="180"/>
                  </a:cubicBezTo>
                  <a:cubicBezTo>
                    <a:pt x="963" y="180"/>
                    <a:pt x="963" y="180"/>
                    <a:pt x="963" y="180"/>
                  </a:cubicBezTo>
                  <a:cubicBezTo>
                    <a:pt x="964" y="180"/>
                    <a:pt x="965" y="180"/>
                    <a:pt x="967" y="180"/>
                  </a:cubicBezTo>
                  <a:cubicBezTo>
                    <a:pt x="967" y="180"/>
                    <a:pt x="967" y="180"/>
                    <a:pt x="967" y="180"/>
                  </a:cubicBezTo>
                  <a:moveTo>
                    <a:pt x="822" y="180"/>
                  </a:moveTo>
                  <a:cubicBezTo>
                    <a:pt x="822" y="180"/>
                    <a:pt x="822" y="180"/>
                    <a:pt x="822" y="180"/>
                  </a:cubicBezTo>
                  <a:cubicBezTo>
                    <a:pt x="822" y="180"/>
                    <a:pt x="822" y="180"/>
                    <a:pt x="822" y="180"/>
                  </a:cubicBezTo>
                  <a:moveTo>
                    <a:pt x="246" y="180"/>
                  </a:moveTo>
                  <a:cubicBezTo>
                    <a:pt x="246" y="180"/>
                    <a:pt x="246" y="180"/>
                    <a:pt x="246" y="180"/>
                  </a:cubicBezTo>
                  <a:cubicBezTo>
                    <a:pt x="246" y="180"/>
                    <a:pt x="246" y="180"/>
                    <a:pt x="246" y="180"/>
                  </a:cubicBezTo>
                  <a:moveTo>
                    <a:pt x="359" y="179"/>
                  </a:moveTo>
                  <a:cubicBezTo>
                    <a:pt x="357" y="182"/>
                    <a:pt x="352" y="185"/>
                    <a:pt x="352" y="185"/>
                  </a:cubicBezTo>
                  <a:cubicBezTo>
                    <a:pt x="352" y="185"/>
                    <a:pt x="357" y="182"/>
                    <a:pt x="359" y="179"/>
                  </a:cubicBezTo>
                  <a:moveTo>
                    <a:pt x="245" y="179"/>
                  </a:moveTo>
                  <a:cubicBezTo>
                    <a:pt x="245" y="180"/>
                    <a:pt x="245" y="180"/>
                    <a:pt x="246" y="180"/>
                  </a:cubicBezTo>
                  <a:cubicBezTo>
                    <a:pt x="245" y="180"/>
                    <a:pt x="245" y="180"/>
                    <a:pt x="245" y="179"/>
                  </a:cubicBezTo>
                  <a:moveTo>
                    <a:pt x="1168" y="179"/>
                  </a:moveTo>
                  <a:cubicBezTo>
                    <a:pt x="1167" y="179"/>
                    <a:pt x="1165" y="180"/>
                    <a:pt x="1166" y="180"/>
                  </a:cubicBezTo>
                  <a:cubicBezTo>
                    <a:pt x="1165" y="180"/>
                    <a:pt x="1167" y="179"/>
                    <a:pt x="1168" y="179"/>
                  </a:cubicBezTo>
                  <a:moveTo>
                    <a:pt x="840" y="179"/>
                  </a:moveTo>
                  <a:cubicBezTo>
                    <a:pt x="840" y="179"/>
                    <a:pt x="843" y="181"/>
                    <a:pt x="843" y="182"/>
                  </a:cubicBezTo>
                  <a:cubicBezTo>
                    <a:pt x="843" y="181"/>
                    <a:pt x="840" y="179"/>
                    <a:pt x="840" y="179"/>
                  </a:cubicBezTo>
                  <a:moveTo>
                    <a:pt x="1169" y="179"/>
                  </a:moveTo>
                  <a:cubicBezTo>
                    <a:pt x="1169" y="179"/>
                    <a:pt x="1169" y="179"/>
                    <a:pt x="1169" y="179"/>
                  </a:cubicBezTo>
                  <a:cubicBezTo>
                    <a:pt x="1170" y="179"/>
                    <a:pt x="1170" y="179"/>
                    <a:pt x="1170" y="179"/>
                  </a:cubicBezTo>
                  <a:cubicBezTo>
                    <a:pt x="1170" y="179"/>
                    <a:pt x="1170" y="179"/>
                    <a:pt x="1170" y="179"/>
                  </a:cubicBezTo>
                  <a:cubicBezTo>
                    <a:pt x="1170" y="179"/>
                    <a:pt x="1170" y="179"/>
                    <a:pt x="1169" y="179"/>
                  </a:cubicBezTo>
                  <a:cubicBezTo>
                    <a:pt x="1169" y="179"/>
                    <a:pt x="1169" y="179"/>
                    <a:pt x="1169" y="179"/>
                  </a:cubicBezTo>
                  <a:moveTo>
                    <a:pt x="729" y="179"/>
                  </a:moveTo>
                  <a:cubicBezTo>
                    <a:pt x="729" y="179"/>
                    <a:pt x="729" y="179"/>
                    <a:pt x="729" y="179"/>
                  </a:cubicBezTo>
                  <a:cubicBezTo>
                    <a:pt x="729" y="179"/>
                    <a:pt x="729" y="179"/>
                    <a:pt x="729" y="179"/>
                  </a:cubicBezTo>
                  <a:cubicBezTo>
                    <a:pt x="729" y="179"/>
                    <a:pt x="729" y="179"/>
                    <a:pt x="729" y="179"/>
                  </a:cubicBezTo>
                  <a:moveTo>
                    <a:pt x="731" y="179"/>
                  </a:moveTo>
                  <a:cubicBezTo>
                    <a:pt x="731" y="179"/>
                    <a:pt x="730" y="179"/>
                    <a:pt x="730" y="179"/>
                  </a:cubicBezTo>
                  <a:cubicBezTo>
                    <a:pt x="730" y="179"/>
                    <a:pt x="731" y="179"/>
                    <a:pt x="731" y="179"/>
                  </a:cubicBezTo>
                  <a:moveTo>
                    <a:pt x="732" y="179"/>
                  </a:moveTo>
                  <a:cubicBezTo>
                    <a:pt x="732" y="179"/>
                    <a:pt x="731" y="179"/>
                    <a:pt x="731" y="179"/>
                  </a:cubicBezTo>
                  <a:cubicBezTo>
                    <a:pt x="731" y="179"/>
                    <a:pt x="732" y="179"/>
                    <a:pt x="732" y="179"/>
                  </a:cubicBezTo>
                  <a:moveTo>
                    <a:pt x="733" y="179"/>
                  </a:moveTo>
                  <a:cubicBezTo>
                    <a:pt x="733" y="179"/>
                    <a:pt x="733" y="179"/>
                    <a:pt x="733" y="179"/>
                  </a:cubicBezTo>
                  <a:cubicBezTo>
                    <a:pt x="733" y="179"/>
                    <a:pt x="733" y="179"/>
                    <a:pt x="733" y="179"/>
                  </a:cubicBezTo>
                  <a:cubicBezTo>
                    <a:pt x="733" y="179"/>
                    <a:pt x="733" y="179"/>
                    <a:pt x="733" y="179"/>
                  </a:cubicBezTo>
                  <a:moveTo>
                    <a:pt x="727" y="179"/>
                  </a:moveTo>
                  <a:cubicBezTo>
                    <a:pt x="728" y="179"/>
                    <a:pt x="729" y="179"/>
                    <a:pt x="729" y="179"/>
                  </a:cubicBezTo>
                  <a:cubicBezTo>
                    <a:pt x="729" y="179"/>
                    <a:pt x="728" y="179"/>
                    <a:pt x="727" y="179"/>
                  </a:cubicBezTo>
                  <a:moveTo>
                    <a:pt x="1413" y="178"/>
                  </a:moveTo>
                  <a:cubicBezTo>
                    <a:pt x="1413" y="178"/>
                    <a:pt x="1413" y="178"/>
                    <a:pt x="1413" y="178"/>
                  </a:cubicBezTo>
                  <a:cubicBezTo>
                    <a:pt x="1413" y="178"/>
                    <a:pt x="1413" y="178"/>
                    <a:pt x="1413" y="178"/>
                  </a:cubicBezTo>
                  <a:moveTo>
                    <a:pt x="243" y="178"/>
                  </a:moveTo>
                  <a:cubicBezTo>
                    <a:pt x="243" y="178"/>
                    <a:pt x="243" y="178"/>
                    <a:pt x="243" y="178"/>
                  </a:cubicBezTo>
                  <a:cubicBezTo>
                    <a:pt x="243" y="178"/>
                    <a:pt x="244" y="178"/>
                    <a:pt x="244" y="179"/>
                  </a:cubicBezTo>
                  <a:cubicBezTo>
                    <a:pt x="244" y="178"/>
                    <a:pt x="243" y="178"/>
                    <a:pt x="243" y="178"/>
                  </a:cubicBezTo>
                  <a:moveTo>
                    <a:pt x="1174" y="178"/>
                  </a:moveTo>
                  <a:cubicBezTo>
                    <a:pt x="1174" y="178"/>
                    <a:pt x="1174" y="178"/>
                    <a:pt x="1174" y="178"/>
                  </a:cubicBezTo>
                  <a:cubicBezTo>
                    <a:pt x="1174" y="178"/>
                    <a:pt x="1174" y="178"/>
                    <a:pt x="1174" y="178"/>
                  </a:cubicBezTo>
                  <a:cubicBezTo>
                    <a:pt x="1175" y="179"/>
                    <a:pt x="1177" y="180"/>
                    <a:pt x="1178" y="180"/>
                  </a:cubicBezTo>
                  <a:cubicBezTo>
                    <a:pt x="1178" y="180"/>
                    <a:pt x="1178" y="180"/>
                    <a:pt x="1178" y="180"/>
                  </a:cubicBezTo>
                  <a:cubicBezTo>
                    <a:pt x="1178" y="180"/>
                    <a:pt x="1178" y="180"/>
                    <a:pt x="1178" y="180"/>
                  </a:cubicBezTo>
                  <a:cubicBezTo>
                    <a:pt x="1177" y="180"/>
                    <a:pt x="1175" y="179"/>
                    <a:pt x="1174" y="178"/>
                  </a:cubicBezTo>
                  <a:cubicBezTo>
                    <a:pt x="1174" y="178"/>
                    <a:pt x="1174" y="178"/>
                    <a:pt x="1174" y="178"/>
                  </a:cubicBezTo>
                  <a:moveTo>
                    <a:pt x="1222" y="178"/>
                  </a:moveTo>
                  <a:cubicBezTo>
                    <a:pt x="1222" y="180"/>
                    <a:pt x="1221" y="180"/>
                    <a:pt x="1221" y="181"/>
                  </a:cubicBezTo>
                  <a:cubicBezTo>
                    <a:pt x="1221" y="180"/>
                    <a:pt x="1222" y="180"/>
                    <a:pt x="1222" y="178"/>
                  </a:cubicBezTo>
                  <a:moveTo>
                    <a:pt x="251" y="178"/>
                  </a:moveTo>
                  <a:cubicBezTo>
                    <a:pt x="251" y="178"/>
                    <a:pt x="251" y="178"/>
                    <a:pt x="251" y="178"/>
                  </a:cubicBezTo>
                  <a:cubicBezTo>
                    <a:pt x="251" y="178"/>
                    <a:pt x="252" y="178"/>
                    <a:pt x="252" y="178"/>
                  </a:cubicBezTo>
                  <a:cubicBezTo>
                    <a:pt x="252" y="178"/>
                    <a:pt x="251" y="178"/>
                    <a:pt x="251" y="178"/>
                  </a:cubicBezTo>
                  <a:moveTo>
                    <a:pt x="1352" y="178"/>
                  </a:moveTo>
                  <a:cubicBezTo>
                    <a:pt x="1352" y="179"/>
                    <a:pt x="1352" y="179"/>
                    <a:pt x="1352" y="180"/>
                  </a:cubicBezTo>
                  <a:cubicBezTo>
                    <a:pt x="1352" y="179"/>
                    <a:pt x="1352" y="179"/>
                    <a:pt x="1352" y="178"/>
                  </a:cubicBezTo>
                  <a:moveTo>
                    <a:pt x="240" y="178"/>
                  </a:moveTo>
                  <a:cubicBezTo>
                    <a:pt x="240" y="178"/>
                    <a:pt x="241" y="179"/>
                    <a:pt x="241" y="179"/>
                  </a:cubicBezTo>
                  <a:cubicBezTo>
                    <a:pt x="241" y="179"/>
                    <a:pt x="241" y="179"/>
                    <a:pt x="241" y="179"/>
                  </a:cubicBezTo>
                  <a:cubicBezTo>
                    <a:pt x="241" y="179"/>
                    <a:pt x="240" y="178"/>
                    <a:pt x="240" y="178"/>
                  </a:cubicBezTo>
                  <a:moveTo>
                    <a:pt x="236" y="178"/>
                  </a:moveTo>
                  <a:cubicBezTo>
                    <a:pt x="236" y="178"/>
                    <a:pt x="235" y="178"/>
                    <a:pt x="235" y="178"/>
                  </a:cubicBezTo>
                  <a:cubicBezTo>
                    <a:pt x="235" y="178"/>
                    <a:pt x="236" y="178"/>
                    <a:pt x="236" y="178"/>
                  </a:cubicBezTo>
                  <a:moveTo>
                    <a:pt x="230" y="178"/>
                  </a:moveTo>
                  <a:cubicBezTo>
                    <a:pt x="231" y="178"/>
                    <a:pt x="232" y="178"/>
                    <a:pt x="232" y="178"/>
                  </a:cubicBezTo>
                  <a:cubicBezTo>
                    <a:pt x="232" y="178"/>
                    <a:pt x="231" y="178"/>
                    <a:pt x="230" y="178"/>
                  </a:cubicBezTo>
                  <a:moveTo>
                    <a:pt x="1178" y="178"/>
                  </a:moveTo>
                  <a:cubicBezTo>
                    <a:pt x="1179" y="178"/>
                    <a:pt x="1180" y="179"/>
                    <a:pt x="1179" y="179"/>
                  </a:cubicBezTo>
                  <a:cubicBezTo>
                    <a:pt x="1180" y="179"/>
                    <a:pt x="1179" y="178"/>
                    <a:pt x="1178" y="178"/>
                  </a:cubicBezTo>
                  <a:moveTo>
                    <a:pt x="721" y="177"/>
                  </a:moveTo>
                  <a:cubicBezTo>
                    <a:pt x="721" y="178"/>
                    <a:pt x="722" y="178"/>
                    <a:pt x="722" y="178"/>
                  </a:cubicBezTo>
                  <a:cubicBezTo>
                    <a:pt x="722" y="178"/>
                    <a:pt x="721" y="178"/>
                    <a:pt x="721" y="177"/>
                  </a:cubicBezTo>
                  <a:moveTo>
                    <a:pt x="713" y="177"/>
                  </a:moveTo>
                  <a:cubicBezTo>
                    <a:pt x="713" y="177"/>
                    <a:pt x="714" y="177"/>
                    <a:pt x="714" y="177"/>
                  </a:cubicBezTo>
                  <a:cubicBezTo>
                    <a:pt x="714" y="177"/>
                    <a:pt x="713" y="177"/>
                    <a:pt x="713" y="177"/>
                  </a:cubicBezTo>
                  <a:moveTo>
                    <a:pt x="818" y="177"/>
                  </a:moveTo>
                  <a:cubicBezTo>
                    <a:pt x="818" y="177"/>
                    <a:pt x="818" y="178"/>
                    <a:pt x="818" y="178"/>
                  </a:cubicBezTo>
                  <a:cubicBezTo>
                    <a:pt x="818" y="178"/>
                    <a:pt x="818" y="177"/>
                    <a:pt x="818" y="177"/>
                  </a:cubicBezTo>
                  <a:moveTo>
                    <a:pt x="238" y="177"/>
                  </a:moveTo>
                  <a:cubicBezTo>
                    <a:pt x="238" y="177"/>
                    <a:pt x="238" y="177"/>
                    <a:pt x="238" y="177"/>
                  </a:cubicBezTo>
                  <a:cubicBezTo>
                    <a:pt x="239" y="177"/>
                    <a:pt x="239" y="177"/>
                    <a:pt x="240" y="178"/>
                  </a:cubicBezTo>
                  <a:cubicBezTo>
                    <a:pt x="239" y="177"/>
                    <a:pt x="239" y="177"/>
                    <a:pt x="238" y="177"/>
                  </a:cubicBezTo>
                  <a:moveTo>
                    <a:pt x="825" y="177"/>
                  </a:moveTo>
                  <a:cubicBezTo>
                    <a:pt x="826" y="177"/>
                    <a:pt x="827" y="178"/>
                    <a:pt x="829" y="179"/>
                  </a:cubicBezTo>
                  <a:cubicBezTo>
                    <a:pt x="827" y="178"/>
                    <a:pt x="826" y="177"/>
                    <a:pt x="825" y="177"/>
                  </a:cubicBezTo>
                  <a:moveTo>
                    <a:pt x="825" y="177"/>
                  </a:moveTo>
                  <a:cubicBezTo>
                    <a:pt x="825" y="177"/>
                    <a:pt x="825" y="177"/>
                    <a:pt x="825" y="177"/>
                  </a:cubicBezTo>
                  <a:cubicBezTo>
                    <a:pt x="825" y="177"/>
                    <a:pt x="825" y="177"/>
                    <a:pt x="825" y="177"/>
                  </a:cubicBezTo>
                  <a:moveTo>
                    <a:pt x="825" y="177"/>
                  </a:moveTo>
                  <a:cubicBezTo>
                    <a:pt x="825" y="177"/>
                    <a:pt x="825" y="177"/>
                    <a:pt x="825" y="177"/>
                  </a:cubicBezTo>
                  <a:cubicBezTo>
                    <a:pt x="825" y="177"/>
                    <a:pt x="825" y="177"/>
                    <a:pt x="825" y="177"/>
                  </a:cubicBezTo>
                  <a:moveTo>
                    <a:pt x="718" y="177"/>
                  </a:moveTo>
                  <a:cubicBezTo>
                    <a:pt x="718" y="177"/>
                    <a:pt x="718" y="177"/>
                    <a:pt x="718" y="177"/>
                  </a:cubicBezTo>
                  <a:cubicBezTo>
                    <a:pt x="718" y="177"/>
                    <a:pt x="718" y="177"/>
                    <a:pt x="718" y="177"/>
                  </a:cubicBezTo>
                  <a:moveTo>
                    <a:pt x="840" y="177"/>
                  </a:moveTo>
                  <a:cubicBezTo>
                    <a:pt x="840" y="177"/>
                    <a:pt x="840" y="177"/>
                    <a:pt x="840" y="177"/>
                  </a:cubicBezTo>
                  <a:cubicBezTo>
                    <a:pt x="840" y="177"/>
                    <a:pt x="840" y="177"/>
                    <a:pt x="840" y="177"/>
                  </a:cubicBezTo>
                  <a:moveTo>
                    <a:pt x="227" y="177"/>
                  </a:moveTo>
                  <a:cubicBezTo>
                    <a:pt x="179" y="183"/>
                    <a:pt x="132" y="191"/>
                    <a:pt x="87" y="199"/>
                  </a:cubicBezTo>
                  <a:cubicBezTo>
                    <a:pt x="132" y="191"/>
                    <a:pt x="179" y="183"/>
                    <a:pt x="227" y="177"/>
                  </a:cubicBezTo>
                  <a:moveTo>
                    <a:pt x="718" y="176"/>
                  </a:moveTo>
                  <a:cubicBezTo>
                    <a:pt x="718" y="176"/>
                    <a:pt x="718" y="176"/>
                    <a:pt x="718" y="176"/>
                  </a:cubicBezTo>
                  <a:cubicBezTo>
                    <a:pt x="718" y="176"/>
                    <a:pt x="719" y="176"/>
                    <a:pt x="719" y="176"/>
                  </a:cubicBezTo>
                  <a:cubicBezTo>
                    <a:pt x="719" y="176"/>
                    <a:pt x="718" y="176"/>
                    <a:pt x="718" y="176"/>
                  </a:cubicBezTo>
                  <a:moveTo>
                    <a:pt x="953" y="176"/>
                  </a:moveTo>
                  <a:cubicBezTo>
                    <a:pt x="953" y="176"/>
                    <a:pt x="953" y="176"/>
                    <a:pt x="953" y="176"/>
                  </a:cubicBezTo>
                  <a:cubicBezTo>
                    <a:pt x="955" y="176"/>
                    <a:pt x="956" y="176"/>
                    <a:pt x="956" y="177"/>
                  </a:cubicBezTo>
                  <a:cubicBezTo>
                    <a:pt x="956" y="177"/>
                    <a:pt x="956" y="177"/>
                    <a:pt x="956" y="177"/>
                  </a:cubicBezTo>
                  <a:cubicBezTo>
                    <a:pt x="956" y="177"/>
                    <a:pt x="956" y="177"/>
                    <a:pt x="956" y="177"/>
                  </a:cubicBezTo>
                  <a:cubicBezTo>
                    <a:pt x="956" y="176"/>
                    <a:pt x="955" y="176"/>
                    <a:pt x="953" y="176"/>
                  </a:cubicBezTo>
                  <a:moveTo>
                    <a:pt x="950" y="176"/>
                  </a:moveTo>
                  <a:cubicBezTo>
                    <a:pt x="950" y="176"/>
                    <a:pt x="951" y="176"/>
                    <a:pt x="951" y="176"/>
                  </a:cubicBezTo>
                  <a:cubicBezTo>
                    <a:pt x="951" y="176"/>
                    <a:pt x="951" y="176"/>
                    <a:pt x="951" y="176"/>
                  </a:cubicBezTo>
                  <a:cubicBezTo>
                    <a:pt x="951" y="176"/>
                    <a:pt x="950" y="176"/>
                    <a:pt x="950" y="176"/>
                  </a:cubicBezTo>
                  <a:moveTo>
                    <a:pt x="841" y="175"/>
                  </a:moveTo>
                  <a:cubicBezTo>
                    <a:pt x="840" y="176"/>
                    <a:pt x="840" y="176"/>
                    <a:pt x="840" y="177"/>
                  </a:cubicBezTo>
                  <a:cubicBezTo>
                    <a:pt x="840" y="176"/>
                    <a:pt x="840" y="176"/>
                    <a:pt x="841" y="175"/>
                  </a:cubicBezTo>
                  <a:moveTo>
                    <a:pt x="823" y="175"/>
                  </a:moveTo>
                  <a:cubicBezTo>
                    <a:pt x="824" y="176"/>
                    <a:pt x="824" y="176"/>
                    <a:pt x="825" y="177"/>
                  </a:cubicBezTo>
                  <a:cubicBezTo>
                    <a:pt x="825" y="177"/>
                    <a:pt x="825" y="177"/>
                    <a:pt x="825" y="177"/>
                  </a:cubicBezTo>
                  <a:cubicBezTo>
                    <a:pt x="824" y="176"/>
                    <a:pt x="824" y="176"/>
                    <a:pt x="823" y="175"/>
                  </a:cubicBezTo>
                  <a:moveTo>
                    <a:pt x="228" y="174"/>
                  </a:moveTo>
                  <a:cubicBezTo>
                    <a:pt x="227" y="174"/>
                    <a:pt x="227" y="175"/>
                    <a:pt x="227" y="175"/>
                  </a:cubicBezTo>
                  <a:cubicBezTo>
                    <a:pt x="227" y="175"/>
                    <a:pt x="227" y="174"/>
                    <a:pt x="228" y="174"/>
                  </a:cubicBezTo>
                  <a:cubicBezTo>
                    <a:pt x="228" y="174"/>
                    <a:pt x="228" y="174"/>
                    <a:pt x="228" y="174"/>
                  </a:cubicBezTo>
                  <a:moveTo>
                    <a:pt x="705" y="174"/>
                  </a:moveTo>
                  <a:cubicBezTo>
                    <a:pt x="705" y="174"/>
                    <a:pt x="706" y="175"/>
                    <a:pt x="707" y="175"/>
                  </a:cubicBezTo>
                  <a:cubicBezTo>
                    <a:pt x="706" y="175"/>
                    <a:pt x="705" y="174"/>
                    <a:pt x="705" y="174"/>
                  </a:cubicBezTo>
                  <a:moveTo>
                    <a:pt x="1362" y="174"/>
                  </a:moveTo>
                  <a:cubicBezTo>
                    <a:pt x="1362" y="174"/>
                    <a:pt x="1362" y="174"/>
                    <a:pt x="1362" y="174"/>
                  </a:cubicBezTo>
                  <a:cubicBezTo>
                    <a:pt x="1362" y="174"/>
                    <a:pt x="1362" y="174"/>
                    <a:pt x="1362" y="174"/>
                  </a:cubicBezTo>
                  <a:cubicBezTo>
                    <a:pt x="1362" y="174"/>
                    <a:pt x="1362" y="174"/>
                    <a:pt x="1362" y="174"/>
                  </a:cubicBezTo>
                  <a:cubicBezTo>
                    <a:pt x="1362" y="174"/>
                    <a:pt x="1362" y="174"/>
                    <a:pt x="1362" y="174"/>
                  </a:cubicBezTo>
                  <a:cubicBezTo>
                    <a:pt x="1362" y="174"/>
                    <a:pt x="1362" y="174"/>
                    <a:pt x="1362" y="174"/>
                  </a:cubicBezTo>
                  <a:moveTo>
                    <a:pt x="940" y="174"/>
                  </a:moveTo>
                  <a:cubicBezTo>
                    <a:pt x="940" y="174"/>
                    <a:pt x="940" y="174"/>
                    <a:pt x="940" y="174"/>
                  </a:cubicBezTo>
                  <a:cubicBezTo>
                    <a:pt x="940" y="174"/>
                    <a:pt x="940" y="174"/>
                    <a:pt x="939" y="174"/>
                  </a:cubicBezTo>
                  <a:cubicBezTo>
                    <a:pt x="940" y="174"/>
                    <a:pt x="940" y="174"/>
                    <a:pt x="940" y="174"/>
                  </a:cubicBezTo>
                  <a:cubicBezTo>
                    <a:pt x="940" y="174"/>
                    <a:pt x="940" y="174"/>
                    <a:pt x="940" y="174"/>
                  </a:cubicBezTo>
                  <a:moveTo>
                    <a:pt x="941" y="174"/>
                  </a:moveTo>
                  <a:cubicBezTo>
                    <a:pt x="941" y="174"/>
                    <a:pt x="941" y="174"/>
                    <a:pt x="940" y="174"/>
                  </a:cubicBezTo>
                  <a:cubicBezTo>
                    <a:pt x="941" y="174"/>
                    <a:pt x="941" y="174"/>
                    <a:pt x="941" y="174"/>
                  </a:cubicBezTo>
                  <a:cubicBezTo>
                    <a:pt x="942" y="174"/>
                    <a:pt x="943" y="174"/>
                    <a:pt x="945" y="175"/>
                  </a:cubicBezTo>
                  <a:cubicBezTo>
                    <a:pt x="943" y="174"/>
                    <a:pt x="942" y="174"/>
                    <a:pt x="941" y="174"/>
                  </a:cubicBezTo>
                  <a:moveTo>
                    <a:pt x="1367" y="172"/>
                  </a:moveTo>
                  <a:cubicBezTo>
                    <a:pt x="1366" y="172"/>
                    <a:pt x="1366" y="173"/>
                    <a:pt x="1365" y="173"/>
                  </a:cubicBezTo>
                  <a:cubicBezTo>
                    <a:pt x="1366" y="173"/>
                    <a:pt x="1366" y="172"/>
                    <a:pt x="1367" y="172"/>
                  </a:cubicBezTo>
                  <a:cubicBezTo>
                    <a:pt x="1367" y="172"/>
                    <a:pt x="1367" y="172"/>
                    <a:pt x="1367" y="172"/>
                  </a:cubicBezTo>
                  <a:moveTo>
                    <a:pt x="811" y="172"/>
                  </a:moveTo>
                  <a:cubicBezTo>
                    <a:pt x="811" y="172"/>
                    <a:pt x="811" y="172"/>
                    <a:pt x="811" y="172"/>
                  </a:cubicBezTo>
                  <a:cubicBezTo>
                    <a:pt x="811" y="172"/>
                    <a:pt x="811" y="172"/>
                    <a:pt x="811" y="172"/>
                  </a:cubicBezTo>
                  <a:moveTo>
                    <a:pt x="811" y="172"/>
                  </a:moveTo>
                  <a:cubicBezTo>
                    <a:pt x="811" y="172"/>
                    <a:pt x="811" y="172"/>
                    <a:pt x="811" y="172"/>
                  </a:cubicBezTo>
                  <a:cubicBezTo>
                    <a:pt x="811" y="172"/>
                    <a:pt x="811" y="172"/>
                    <a:pt x="811" y="172"/>
                  </a:cubicBezTo>
                  <a:moveTo>
                    <a:pt x="811" y="172"/>
                  </a:moveTo>
                  <a:cubicBezTo>
                    <a:pt x="811" y="172"/>
                    <a:pt x="811" y="172"/>
                    <a:pt x="811" y="172"/>
                  </a:cubicBezTo>
                  <a:cubicBezTo>
                    <a:pt x="811" y="172"/>
                    <a:pt x="811" y="172"/>
                    <a:pt x="811" y="172"/>
                  </a:cubicBezTo>
                  <a:moveTo>
                    <a:pt x="267" y="172"/>
                  </a:moveTo>
                  <a:cubicBezTo>
                    <a:pt x="266" y="172"/>
                    <a:pt x="264" y="172"/>
                    <a:pt x="263" y="172"/>
                  </a:cubicBezTo>
                  <a:cubicBezTo>
                    <a:pt x="261" y="173"/>
                    <a:pt x="259" y="177"/>
                    <a:pt x="256" y="179"/>
                  </a:cubicBezTo>
                  <a:cubicBezTo>
                    <a:pt x="256" y="179"/>
                    <a:pt x="256" y="179"/>
                    <a:pt x="256" y="179"/>
                  </a:cubicBezTo>
                  <a:cubicBezTo>
                    <a:pt x="255" y="179"/>
                    <a:pt x="254" y="180"/>
                    <a:pt x="253" y="180"/>
                  </a:cubicBezTo>
                  <a:cubicBezTo>
                    <a:pt x="249" y="180"/>
                    <a:pt x="240" y="186"/>
                    <a:pt x="242" y="187"/>
                  </a:cubicBezTo>
                  <a:cubicBezTo>
                    <a:pt x="242" y="188"/>
                    <a:pt x="243" y="188"/>
                    <a:pt x="243" y="188"/>
                  </a:cubicBezTo>
                  <a:cubicBezTo>
                    <a:pt x="244" y="188"/>
                    <a:pt x="244" y="187"/>
                    <a:pt x="245" y="187"/>
                  </a:cubicBezTo>
                  <a:cubicBezTo>
                    <a:pt x="246" y="187"/>
                    <a:pt x="246" y="187"/>
                    <a:pt x="247" y="187"/>
                  </a:cubicBezTo>
                  <a:cubicBezTo>
                    <a:pt x="248" y="187"/>
                    <a:pt x="248" y="187"/>
                    <a:pt x="249" y="187"/>
                  </a:cubicBezTo>
                  <a:cubicBezTo>
                    <a:pt x="249" y="188"/>
                    <a:pt x="250" y="188"/>
                    <a:pt x="250" y="188"/>
                  </a:cubicBezTo>
                  <a:cubicBezTo>
                    <a:pt x="253" y="188"/>
                    <a:pt x="258" y="184"/>
                    <a:pt x="261" y="182"/>
                  </a:cubicBezTo>
                  <a:cubicBezTo>
                    <a:pt x="262" y="181"/>
                    <a:pt x="262" y="181"/>
                    <a:pt x="263" y="181"/>
                  </a:cubicBezTo>
                  <a:cubicBezTo>
                    <a:pt x="263" y="181"/>
                    <a:pt x="263" y="182"/>
                    <a:pt x="262" y="182"/>
                  </a:cubicBezTo>
                  <a:cubicBezTo>
                    <a:pt x="262" y="183"/>
                    <a:pt x="262" y="184"/>
                    <a:pt x="263" y="184"/>
                  </a:cubicBezTo>
                  <a:cubicBezTo>
                    <a:pt x="263" y="184"/>
                    <a:pt x="263" y="184"/>
                    <a:pt x="263" y="184"/>
                  </a:cubicBezTo>
                  <a:cubicBezTo>
                    <a:pt x="263" y="184"/>
                    <a:pt x="263" y="184"/>
                    <a:pt x="263" y="184"/>
                  </a:cubicBezTo>
                  <a:cubicBezTo>
                    <a:pt x="265" y="184"/>
                    <a:pt x="264" y="185"/>
                    <a:pt x="267" y="186"/>
                  </a:cubicBezTo>
                  <a:cubicBezTo>
                    <a:pt x="267" y="186"/>
                    <a:pt x="267" y="186"/>
                    <a:pt x="268" y="186"/>
                  </a:cubicBezTo>
                  <a:cubicBezTo>
                    <a:pt x="270" y="186"/>
                    <a:pt x="274" y="184"/>
                    <a:pt x="277" y="183"/>
                  </a:cubicBezTo>
                  <a:cubicBezTo>
                    <a:pt x="277" y="183"/>
                    <a:pt x="277" y="183"/>
                    <a:pt x="277" y="183"/>
                  </a:cubicBezTo>
                  <a:cubicBezTo>
                    <a:pt x="279" y="183"/>
                    <a:pt x="279" y="184"/>
                    <a:pt x="280" y="184"/>
                  </a:cubicBezTo>
                  <a:cubicBezTo>
                    <a:pt x="280" y="185"/>
                    <a:pt x="280" y="185"/>
                    <a:pt x="281" y="185"/>
                  </a:cubicBezTo>
                  <a:cubicBezTo>
                    <a:pt x="281" y="185"/>
                    <a:pt x="281" y="185"/>
                    <a:pt x="282" y="185"/>
                  </a:cubicBezTo>
                  <a:cubicBezTo>
                    <a:pt x="282" y="184"/>
                    <a:pt x="282" y="184"/>
                    <a:pt x="282" y="184"/>
                  </a:cubicBezTo>
                  <a:cubicBezTo>
                    <a:pt x="282" y="184"/>
                    <a:pt x="282" y="184"/>
                    <a:pt x="282" y="184"/>
                  </a:cubicBezTo>
                  <a:cubicBezTo>
                    <a:pt x="283" y="182"/>
                    <a:pt x="280" y="180"/>
                    <a:pt x="280" y="178"/>
                  </a:cubicBezTo>
                  <a:cubicBezTo>
                    <a:pt x="280" y="177"/>
                    <a:pt x="279" y="176"/>
                    <a:pt x="278" y="176"/>
                  </a:cubicBezTo>
                  <a:cubicBezTo>
                    <a:pt x="278" y="176"/>
                    <a:pt x="277" y="176"/>
                    <a:pt x="277" y="176"/>
                  </a:cubicBezTo>
                  <a:cubicBezTo>
                    <a:pt x="277" y="176"/>
                    <a:pt x="276" y="177"/>
                    <a:pt x="276" y="177"/>
                  </a:cubicBezTo>
                  <a:cubicBezTo>
                    <a:pt x="275" y="177"/>
                    <a:pt x="274" y="176"/>
                    <a:pt x="274" y="175"/>
                  </a:cubicBezTo>
                  <a:cubicBezTo>
                    <a:pt x="274" y="173"/>
                    <a:pt x="270" y="172"/>
                    <a:pt x="267" y="172"/>
                  </a:cubicBezTo>
                  <a:moveTo>
                    <a:pt x="810" y="172"/>
                  </a:moveTo>
                  <a:cubicBezTo>
                    <a:pt x="811" y="172"/>
                    <a:pt x="811" y="172"/>
                    <a:pt x="811" y="172"/>
                  </a:cubicBezTo>
                  <a:cubicBezTo>
                    <a:pt x="811" y="172"/>
                    <a:pt x="811" y="172"/>
                    <a:pt x="810" y="172"/>
                  </a:cubicBezTo>
                  <a:moveTo>
                    <a:pt x="810" y="172"/>
                  </a:moveTo>
                  <a:cubicBezTo>
                    <a:pt x="810" y="172"/>
                    <a:pt x="810" y="172"/>
                    <a:pt x="810" y="172"/>
                  </a:cubicBezTo>
                  <a:cubicBezTo>
                    <a:pt x="810" y="172"/>
                    <a:pt x="810" y="172"/>
                    <a:pt x="810" y="172"/>
                  </a:cubicBezTo>
                  <a:moveTo>
                    <a:pt x="810" y="172"/>
                  </a:moveTo>
                  <a:cubicBezTo>
                    <a:pt x="810" y="172"/>
                    <a:pt x="810" y="172"/>
                    <a:pt x="810" y="172"/>
                  </a:cubicBezTo>
                  <a:cubicBezTo>
                    <a:pt x="810" y="172"/>
                    <a:pt x="810" y="172"/>
                    <a:pt x="810" y="172"/>
                  </a:cubicBezTo>
                  <a:moveTo>
                    <a:pt x="810" y="172"/>
                  </a:moveTo>
                  <a:cubicBezTo>
                    <a:pt x="810" y="172"/>
                    <a:pt x="810" y="172"/>
                    <a:pt x="810" y="172"/>
                  </a:cubicBezTo>
                  <a:cubicBezTo>
                    <a:pt x="810" y="172"/>
                    <a:pt x="810" y="172"/>
                    <a:pt x="810" y="172"/>
                  </a:cubicBezTo>
                  <a:moveTo>
                    <a:pt x="810" y="172"/>
                  </a:moveTo>
                  <a:cubicBezTo>
                    <a:pt x="810" y="172"/>
                    <a:pt x="810" y="172"/>
                    <a:pt x="810" y="172"/>
                  </a:cubicBezTo>
                  <a:cubicBezTo>
                    <a:pt x="810" y="172"/>
                    <a:pt x="810" y="172"/>
                    <a:pt x="810" y="172"/>
                  </a:cubicBezTo>
                  <a:moveTo>
                    <a:pt x="810" y="172"/>
                  </a:moveTo>
                  <a:cubicBezTo>
                    <a:pt x="810" y="172"/>
                    <a:pt x="810" y="172"/>
                    <a:pt x="810" y="172"/>
                  </a:cubicBezTo>
                  <a:cubicBezTo>
                    <a:pt x="810" y="172"/>
                    <a:pt x="810" y="172"/>
                    <a:pt x="810" y="172"/>
                  </a:cubicBezTo>
                  <a:moveTo>
                    <a:pt x="840" y="172"/>
                  </a:moveTo>
                  <a:cubicBezTo>
                    <a:pt x="841" y="173"/>
                    <a:pt x="843" y="175"/>
                    <a:pt x="842" y="175"/>
                  </a:cubicBezTo>
                  <a:cubicBezTo>
                    <a:pt x="843" y="175"/>
                    <a:pt x="841" y="173"/>
                    <a:pt x="840" y="172"/>
                  </a:cubicBezTo>
                  <a:moveTo>
                    <a:pt x="821" y="172"/>
                  </a:moveTo>
                  <a:cubicBezTo>
                    <a:pt x="820" y="173"/>
                    <a:pt x="818" y="176"/>
                    <a:pt x="818" y="176"/>
                  </a:cubicBezTo>
                  <a:cubicBezTo>
                    <a:pt x="818" y="176"/>
                    <a:pt x="818" y="176"/>
                    <a:pt x="818" y="176"/>
                  </a:cubicBezTo>
                  <a:cubicBezTo>
                    <a:pt x="818" y="176"/>
                    <a:pt x="818" y="176"/>
                    <a:pt x="818" y="176"/>
                  </a:cubicBezTo>
                  <a:cubicBezTo>
                    <a:pt x="818" y="176"/>
                    <a:pt x="819" y="174"/>
                    <a:pt x="820" y="173"/>
                  </a:cubicBezTo>
                  <a:cubicBezTo>
                    <a:pt x="820" y="173"/>
                    <a:pt x="820" y="173"/>
                    <a:pt x="820" y="173"/>
                  </a:cubicBezTo>
                  <a:cubicBezTo>
                    <a:pt x="820" y="173"/>
                    <a:pt x="820" y="173"/>
                    <a:pt x="820" y="173"/>
                  </a:cubicBezTo>
                  <a:cubicBezTo>
                    <a:pt x="821" y="172"/>
                    <a:pt x="821" y="172"/>
                    <a:pt x="821" y="172"/>
                  </a:cubicBezTo>
                  <a:moveTo>
                    <a:pt x="821" y="172"/>
                  </a:moveTo>
                  <a:cubicBezTo>
                    <a:pt x="821" y="172"/>
                    <a:pt x="821" y="172"/>
                    <a:pt x="821" y="172"/>
                  </a:cubicBezTo>
                  <a:cubicBezTo>
                    <a:pt x="821" y="172"/>
                    <a:pt x="821" y="172"/>
                    <a:pt x="821" y="172"/>
                  </a:cubicBezTo>
                  <a:moveTo>
                    <a:pt x="821" y="172"/>
                  </a:moveTo>
                  <a:cubicBezTo>
                    <a:pt x="821" y="172"/>
                    <a:pt x="821" y="172"/>
                    <a:pt x="821" y="172"/>
                  </a:cubicBezTo>
                  <a:cubicBezTo>
                    <a:pt x="821" y="172"/>
                    <a:pt x="821" y="172"/>
                    <a:pt x="821" y="172"/>
                  </a:cubicBezTo>
                  <a:moveTo>
                    <a:pt x="821" y="172"/>
                  </a:moveTo>
                  <a:cubicBezTo>
                    <a:pt x="821" y="172"/>
                    <a:pt x="821" y="172"/>
                    <a:pt x="821" y="172"/>
                  </a:cubicBezTo>
                  <a:cubicBezTo>
                    <a:pt x="821" y="172"/>
                    <a:pt x="821" y="172"/>
                    <a:pt x="821" y="172"/>
                  </a:cubicBezTo>
                  <a:moveTo>
                    <a:pt x="821" y="172"/>
                  </a:moveTo>
                  <a:cubicBezTo>
                    <a:pt x="821" y="172"/>
                    <a:pt x="821" y="172"/>
                    <a:pt x="821" y="172"/>
                  </a:cubicBezTo>
                  <a:cubicBezTo>
                    <a:pt x="821" y="172"/>
                    <a:pt x="821" y="172"/>
                    <a:pt x="821" y="172"/>
                  </a:cubicBezTo>
                  <a:moveTo>
                    <a:pt x="821" y="172"/>
                  </a:moveTo>
                  <a:cubicBezTo>
                    <a:pt x="821" y="172"/>
                    <a:pt x="821" y="172"/>
                    <a:pt x="821" y="172"/>
                  </a:cubicBezTo>
                  <a:cubicBezTo>
                    <a:pt x="821" y="172"/>
                    <a:pt x="821" y="172"/>
                    <a:pt x="821" y="172"/>
                  </a:cubicBezTo>
                  <a:moveTo>
                    <a:pt x="822" y="172"/>
                  </a:moveTo>
                  <a:cubicBezTo>
                    <a:pt x="822" y="172"/>
                    <a:pt x="822" y="172"/>
                    <a:pt x="822" y="172"/>
                  </a:cubicBezTo>
                  <a:cubicBezTo>
                    <a:pt x="822" y="172"/>
                    <a:pt x="822" y="172"/>
                    <a:pt x="822" y="172"/>
                  </a:cubicBezTo>
                  <a:moveTo>
                    <a:pt x="1369" y="171"/>
                  </a:moveTo>
                  <a:cubicBezTo>
                    <a:pt x="1369" y="172"/>
                    <a:pt x="1368" y="172"/>
                    <a:pt x="1367" y="172"/>
                  </a:cubicBezTo>
                  <a:cubicBezTo>
                    <a:pt x="1367" y="172"/>
                    <a:pt x="1367" y="172"/>
                    <a:pt x="1367" y="172"/>
                  </a:cubicBezTo>
                  <a:cubicBezTo>
                    <a:pt x="1367" y="172"/>
                    <a:pt x="1367" y="172"/>
                    <a:pt x="1367" y="172"/>
                  </a:cubicBezTo>
                  <a:cubicBezTo>
                    <a:pt x="1367" y="172"/>
                    <a:pt x="1367" y="172"/>
                    <a:pt x="1367" y="172"/>
                  </a:cubicBezTo>
                  <a:cubicBezTo>
                    <a:pt x="1367" y="172"/>
                    <a:pt x="1367" y="172"/>
                    <a:pt x="1367" y="172"/>
                  </a:cubicBezTo>
                  <a:cubicBezTo>
                    <a:pt x="1368" y="172"/>
                    <a:pt x="1369" y="172"/>
                    <a:pt x="1369" y="171"/>
                  </a:cubicBezTo>
                  <a:moveTo>
                    <a:pt x="1356" y="171"/>
                  </a:moveTo>
                  <a:cubicBezTo>
                    <a:pt x="1355" y="172"/>
                    <a:pt x="1355" y="172"/>
                    <a:pt x="1355" y="172"/>
                  </a:cubicBezTo>
                  <a:cubicBezTo>
                    <a:pt x="1355" y="172"/>
                    <a:pt x="1355" y="172"/>
                    <a:pt x="1356" y="171"/>
                  </a:cubicBezTo>
                  <a:moveTo>
                    <a:pt x="822" y="171"/>
                  </a:moveTo>
                  <a:cubicBezTo>
                    <a:pt x="822" y="171"/>
                    <a:pt x="822" y="171"/>
                    <a:pt x="822" y="171"/>
                  </a:cubicBezTo>
                  <a:cubicBezTo>
                    <a:pt x="822" y="171"/>
                    <a:pt x="822" y="171"/>
                    <a:pt x="822" y="171"/>
                  </a:cubicBezTo>
                  <a:moveTo>
                    <a:pt x="822" y="171"/>
                  </a:moveTo>
                  <a:cubicBezTo>
                    <a:pt x="822" y="171"/>
                    <a:pt x="822" y="171"/>
                    <a:pt x="822" y="171"/>
                  </a:cubicBezTo>
                  <a:cubicBezTo>
                    <a:pt x="822" y="171"/>
                    <a:pt x="822" y="171"/>
                    <a:pt x="822" y="171"/>
                  </a:cubicBezTo>
                  <a:moveTo>
                    <a:pt x="822" y="171"/>
                  </a:moveTo>
                  <a:cubicBezTo>
                    <a:pt x="822" y="171"/>
                    <a:pt x="822" y="171"/>
                    <a:pt x="822" y="171"/>
                  </a:cubicBezTo>
                  <a:cubicBezTo>
                    <a:pt x="822" y="171"/>
                    <a:pt x="822" y="171"/>
                    <a:pt x="822" y="171"/>
                  </a:cubicBezTo>
                  <a:moveTo>
                    <a:pt x="858" y="171"/>
                  </a:moveTo>
                  <a:cubicBezTo>
                    <a:pt x="857" y="171"/>
                    <a:pt x="857" y="171"/>
                    <a:pt x="856" y="171"/>
                  </a:cubicBezTo>
                  <a:cubicBezTo>
                    <a:pt x="856" y="171"/>
                    <a:pt x="856" y="171"/>
                    <a:pt x="856" y="171"/>
                  </a:cubicBezTo>
                  <a:cubicBezTo>
                    <a:pt x="856" y="171"/>
                    <a:pt x="856" y="171"/>
                    <a:pt x="856" y="171"/>
                  </a:cubicBezTo>
                  <a:cubicBezTo>
                    <a:pt x="857" y="171"/>
                    <a:pt x="857" y="171"/>
                    <a:pt x="858" y="171"/>
                  </a:cubicBezTo>
                  <a:moveTo>
                    <a:pt x="1319" y="170"/>
                  </a:moveTo>
                  <a:cubicBezTo>
                    <a:pt x="1320" y="171"/>
                    <a:pt x="1323" y="171"/>
                    <a:pt x="1325" y="171"/>
                  </a:cubicBezTo>
                  <a:cubicBezTo>
                    <a:pt x="1325" y="171"/>
                    <a:pt x="1325" y="171"/>
                    <a:pt x="1325" y="171"/>
                  </a:cubicBezTo>
                  <a:cubicBezTo>
                    <a:pt x="1325" y="171"/>
                    <a:pt x="1325" y="171"/>
                    <a:pt x="1325" y="171"/>
                  </a:cubicBezTo>
                  <a:cubicBezTo>
                    <a:pt x="1323" y="171"/>
                    <a:pt x="1320" y="171"/>
                    <a:pt x="1319" y="170"/>
                  </a:cubicBezTo>
                  <a:moveTo>
                    <a:pt x="1352" y="170"/>
                  </a:moveTo>
                  <a:cubicBezTo>
                    <a:pt x="1352" y="170"/>
                    <a:pt x="1352" y="170"/>
                    <a:pt x="1352" y="170"/>
                  </a:cubicBezTo>
                  <a:cubicBezTo>
                    <a:pt x="1352" y="170"/>
                    <a:pt x="1352" y="170"/>
                    <a:pt x="1352" y="170"/>
                  </a:cubicBezTo>
                  <a:cubicBezTo>
                    <a:pt x="1352" y="170"/>
                    <a:pt x="1352" y="170"/>
                    <a:pt x="1352" y="170"/>
                  </a:cubicBezTo>
                  <a:cubicBezTo>
                    <a:pt x="1352" y="170"/>
                    <a:pt x="1352" y="170"/>
                    <a:pt x="1352" y="170"/>
                  </a:cubicBezTo>
                  <a:cubicBezTo>
                    <a:pt x="1353" y="170"/>
                    <a:pt x="1355" y="171"/>
                    <a:pt x="1356" y="171"/>
                  </a:cubicBezTo>
                  <a:cubicBezTo>
                    <a:pt x="1356" y="171"/>
                    <a:pt x="1356" y="171"/>
                    <a:pt x="1356" y="171"/>
                  </a:cubicBezTo>
                  <a:cubicBezTo>
                    <a:pt x="1356" y="171"/>
                    <a:pt x="1357" y="172"/>
                    <a:pt x="1357" y="172"/>
                  </a:cubicBezTo>
                  <a:cubicBezTo>
                    <a:pt x="1357" y="172"/>
                    <a:pt x="1358" y="173"/>
                    <a:pt x="1359" y="173"/>
                  </a:cubicBezTo>
                  <a:cubicBezTo>
                    <a:pt x="1358" y="173"/>
                    <a:pt x="1357" y="172"/>
                    <a:pt x="1357" y="172"/>
                  </a:cubicBezTo>
                  <a:cubicBezTo>
                    <a:pt x="1356" y="171"/>
                    <a:pt x="1354" y="170"/>
                    <a:pt x="1352" y="170"/>
                  </a:cubicBezTo>
                  <a:moveTo>
                    <a:pt x="373" y="170"/>
                  </a:moveTo>
                  <a:cubicBezTo>
                    <a:pt x="373" y="170"/>
                    <a:pt x="374" y="170"/>
                    <a:pt x="374" y="171"/>
                  </a:cubicBezTo>
                  <a:cubicBezTo>
                    <a:pt x="374" y="170"/>
                    <a:pt x="373" y="170"/>
                    <a:pt x="373" y="170"/>
                  </a:cubicBezTo>
                  <a:moveTo>
                    <a:pt x="1192" y="170"/>
                  </a:moveTo>
                  <a:cubicBezTo>
                    <a:pt x="1192" y="170"/>
                    <a:pt x="1191" y="170"/>
                    <a:pt x="1191" y="170"/>
                  </a:cubicBezTo>
                  <a:cubicBezTo>
                    <a:pt x="1191" y="170"/>
                    <a:pt x="1191" y="170"/>
                    <a:pt x="1191" y="170"/>
                  </a:cubicBezTo>
                  <a:cubicBezTo>
                    <a:pt x="1191" y="170"/>
                    <a:pt x="1192" y="170"/>
                    <a:pt x="1192" y="170"/>
                  </a:cubicBezTo>
                  <a:moveTo>
                    <a:pt x="844" y="170"/>
                  </a:moveTo>
                  <a:cubicBezTo>
                    <a:pt x="844" y="170"/>
                    <a:pt x="844" y="170"/>
                    <a:pt x="844" y="170"/>
                  </a:cubicBezTo>
                  <a:cubicBezTo>
                    <a:pt x="845" y="170"/>
                    <a:pt x="846" y="170"/>
                    <a:pt x="847" y="170"/>
                  </a:cubicBezTo>
                  <a:cubicBezTo>
                    <a:pt x="848" y="171"/>
                    <a:pt x="849" y="171"/>
                    <a:pt x="850" y="171"/>
                  </a:cubicBezTo>
                  <a:cubicBezTo>
                    <a:pt x="850" y="171"/>
                    <a:pt x="850" y="171"/>
                    <a:pt x="850" y="171"/>
                  </a:cubicBezTo>
                  <a:cubicBezTo>
                    <a:pt x="850" y="171"/>
                    <a:pt x="850" y="171"/>
                    <a:pt x="850" y="171"/>
                  </a:cubicBezTo>
                  <a:cubicBezTo>
                    <a:pt x="849" y="171"/>
                    <a:pt x="848" y="171"/>
                    <a:pt x="847" y="170"/>
                  </a:cubicBezTo>
                  <a:cubicBezTo>
                    <a:pt x="846" y="170"/>
                    <a:pt x="845" y="170"/>
                    <a:pt x="844" y="170"/>
                  </a:cubicBezTo>
                  <a:moveTo>
                    <a:pt x="871" y="170"/>
                  </a:moveTo>
                  <a:cubicBezTo>
                    <a:pt x="871" y="170"/>
                    <a:pt x="872" y="170"/>
                    <a:pt x="872" y="170"/>
                  </a:cubicBezTo>
                  <a:cubicBezTo>
                    <a:pt x="872" y="170"/>
                    <a:pt x="871" y="170"/>
                    <a:pt x="871" y="170"/>
                  </a:cubicBezTo>
                  <a:moveTo>
                    <a:pt x="1219" y="170"/>
                  </a:moveTo>
                  <a:cubicBezTo>
                    <a:pt x="1220" y="171"/>
                    <a:pt x="1221" y="173"/>
                    <a:pt x="1222" y="174"/>
                  </a:cubicBezTo>
                  <a:cubicBezTo>
                    <a:pt x="1221" y="173"/>
                    <a:pt x="1220" y="171"/>
                    <a:pt x="1219" y="170"/>
                  </a:cubicBezTo>
                  <a:moveTo>
                    <a:pt x="1031" y="170"/>
                  </a:moveTo>
                  <a:cubicBezTo>
                    <a:pt x="1031" y="174"/>
                    <a:pt x="1031" y="179"/>
                    <a:pt x="1031" y="183"/>
                  </a:cubicBezTo>
                  <a:cubicBezTo>
                    <a:pt x="1031" y="179"/>
                    <a:pt x="1031" y="174"/>
                    <a:pt x="1031" y="170"/>
                  </a:cubicBezTo>
                  <a:moveTo>
                    <a:pt x="860" y="170"/>
                  </a:moveTo>
                  <a:cubicBezTo>
                    <a:pt x="860" y="170"/>
                    <a:pt x="860" y="170"/>
                    <a:pt x="860" y="170"/>
                  </a:cubicBezTo>
                  <a:cubicBezTo>
                    <a:pt x="860" y="170"/>
                    <a:pt x="860" y="170"/>
                    <a:pt x="860" y="170"/>
                  </a:cubicBezTo>
                  <a:moveTo>
                    <a:pt x="366" y="169"/>
                  </a:moveTo>
                  <a:cubicBezTo>
                    <a:pt x="364" y="169"/>
                    <a:pt x="360" y="176"/>
                    <a:pt x="359" y="178"/>
                  </a:cubicBezTo>
                  <a:cubicBezTo>
                    <a:pt x="360" y="176"/>
                    <a:pt x="364" y="169"/>
                    <a:pt x="366" y="169"/>
                  </a:cubicBezTo>
                  <a:cubicBezTo>
                    <a:pt x="366" y="169"/>
                    <a:pt x="366" y="170"/>
                    <a:pt x="367" y="170"/>
                  </a:cubicBezTo>
                  <a:cubicBezTo>
                    <a:pt x="366" y="170"/>
                    <a:pt x="366" y="169"/>
                    <a:pt x="366" y="169"/>
                  </a:cubicBezTo>
                  <a:moveTo>
                    <a:pt x="759" y="169"/>
                  </a:moveTo>
                  <a:cubicBezTo>
                    <a:pt x="759" y="169"/>
                    <a:pt x="759" y="170"/>
                    <a:pt x="758" y="170"/>
                  </a:cubicBezTo>
                  <a:cubicBezTo>
                    <a:pt x="759" y="170"/>
                    <a:pt x="759" y="169"/>
                    <a:pt x="759" y="169"/>
                  </a:cubicBezTo>
                  <a:moveTo>
                    <a:pt x="1036" y="169"/>
                  </a:moveTo>
                  <a:cubicBezTo>
                    <a:pt x="1035" y="169"/>
                    <a:pt x="1033" y="169"/>
                    <a:pt x="1032" y="169"/>
                  </a:cubicBezTo>
                  <a:cubicBezTo>
                    <a:pt x="1033" y="169"/>
                    <a:pt x="1035" y="169"/>
                    <a:pt x="1036" y="169"/>
                  </a:cubicBezTo>
                  <a:moveTo>
                    <a:pt x="867" y="169"/>
                  </a:moveTo>
                  <a:cubicBezTo>
                    <a:pt x="868" y="169"/>
                    <a:pt x="869" y="169"/>
                    <a:pt x="870" y="169"/>
                  </a:cubicBezTo>
                  <a:cubicBezTo>
                    <a:pt x="869" y="169"/>
                    <a:pt x="868" y="169"/>
                    <a:pt x="867" y="169"/>
                  </a:cubicBezTo>
                  <a:moveTo>
                    <a:pt x="865" y="169"/>
                  </a:moveTo>
                  <a:cubicBezTo>
                    <a:pt x="865" y="169"/>
                    <a:pt x="865" y="169"/>
                    <a:pt x="865" y="169"/>
                  </a:cubicBezTo>
                  <a:cubicBezTo>
                    <a:pt x="866" y="169"/>
                    <a:pt x="866" y="169"/>
                    <a:pt x="867" y="169"/>
                  </a:cubicBezTo>
                  <a:cubicBezTo>
                    <a:pt x="866" y="169"/>
                    <a:pt x="866" y="169"/>
                    <a:pt x="865" y="169"/>
                  </a:cubicBezTo>
                  <a:moveTo>
                    <a:pt x="756" y="169"/>
                  </a:moveTo>
                  <a:cubicBezTo>
                    <a:pt x="756" y="169"/>
                    <a:pt x="756" y="169"/>
                    <a:pt x="756" y="169"/>
                  </a:cubicBezTo>
                  <a:cubicBezTo>
                    <a:pt x="757" y="169"/>
                    <a:pt x="759" y="168"/>
                    <a:pt x="759" y="169"/>
                  </a:cubicBezTo>
                  <a:cubicBezTo>
                    <a:pt x="759" y="168"/>
                    <a:pt x="757" y="169"/>
                    <a:pt x="756" y="169"/>
                  </a:cubicBezTo>
                  <a:cubicBezTo>
                    <a:pt x="756" y="169"/>
                    <a:pt x="756" y="169"/>
                    <a:pt x="756" y="169"/>
                  </a:cubicBezTo>
                  <a:moveTo>
                    <a:pt x="1183" y="168"/>
                  </a:moveTo>
                  <a:cubicBezTo>
                    <a:pt x="1183" y="169"/>
                    <a:pt x="1184" y="169"/>
                    <a:pt x="1185" y="169"/>
                  </a:cubicBezTo>
                  <a:cubicBezTo>
                    <a:pt x="1185" y="169"/>
                    <a:pt x="1185" y="169"/>
                    <a:pt x="1185" y="169"/>
                  </a:cubicBezTo>
                  <a:cubicBezTo>
                    <a:pt x="1185" y="169"/>
                    <a:pt x="1185" y="169"/>
                    <a:pt x="1185" y="169"/>
                  </a:cubicBezTo>
                  <a:cubicBezTo>
                    <a:pt x="1184" y="169"/>
                    <a:pt x="1183" y="169"/>
                    <a:pt x="1183" y="168"/>
                  </a:cubicBezTo>
                  <a:moveTo>
                    <a:pt x="841" y="168"/>
                  </a:moveTo>
                  <a:cubicBezTo>
                    <a:pt x="842" y="168"/>
                    <a:pt x="843" y="170"/>
                    <a:pt x="844" y="170"/>
                  </a:cubicBezTo>
                  <a:cubicBezTo>
                    <a:pt x="844" y="170"/>
                    <a:pt x="844" y="170"/>
                    <a:pt x="844" y="170"/>
                  </a:cubicBezTo>
                  <a:cubicBezTo>
                    <a:pt x="844" y="170"/>
                    <a:pt x="844" y="170"/>
                    <a:pt x="844" y="170"/>
                  </a:cubicBezTo>
                  <a:cubicBezTo>
                    <a:pt x="843" y="170"/>
                    <a:pt x="842" y="168"/>
                    <a:pt x="841" y="168"/>
                  </a:cubicBezTo>
                  <a:moveTo>
                    <a:pt x="1182" y="168"/>
                  </a:moveTo>
                  <a:cubicBezTo>
                    <a:pt x="1182" y="168"/>
                    <a:pt x="1181" y="168"/>
                    <a:pt x="1181" y="169"/>
                  </a:cubicBezTo>
                  <a:cubicBezTo>
                    <a:pt x="1181" y="171"/>
                    <a:pt x="1178" y="177"/>
                    <a:pt x="1178" y="177"/>
                  </a:cubicBezTo>
                  <a:cubicBezTo>
                    <a:pt x="1178" y="177"/>
                    <a:pt x="1181" y="171"/>
                    <a:pt x="1181" y="169"/>
                  </a:cubicBezTo>
                  <a:cubicBezTo>
                    <a:pt x="1181" y="168"/>
                    <a:pt x="1182" y="168"/>
                    <a:pt x="1182" y="168"/>
                  </a:cubicBezTo>
                  <a:cubicBezTo>
                    <a:pt x="1182" y="168"/>
                    <a:pt x="1182" y="168"/>
                    <a:pt x="1182" y="168"/>
                  </a:cubicBezTo>
                  <a:cubicBezTo>
                    <a:pt x="1182" y="168"/>
                    <a:pt x="1182" y="168"/>
                    <a:pt x="1182" y="168"/>
                  </a:cubicBezTo>
                  <a:moveTo>
                    <a:pt x="1341" y="168"/>
                  </a:moveTo>
                  <a:cubicBezTo>
                    <a:pt x="1341" y="168"/>
                    <a:pt x="1341" y="168"/>
                    <a:pt x="1341" y="168"/>
                  </a:cubicBezTo>
                  <a:cubicBezTo>
                    <a:pt x="1341" y="168"/>
                    <a:pt x="1341" y="168"/>
                    <a:pt x="1341" y="168"/>
                  </a:cubicBezTo>
                  <a:cubicBezTo>
                    <a:pt x="1341" y="168"/>
                    <a:pt x="1341" y="168"/>
                    <a:pt x="1341" y="168"/>
                  </a:cubicBezTo>
                  <a:cubicBezTo>
                    <a:pt x="1341" y="168"/>
                    <a:pt x="1341" y="168"/>
                    <a:pt x="1341" y="168"/>
                  </a:cubicBezTo>
                  <a:moveTo>
                    <a:pt x="1311" y="168"/>
                  </a:moveTo>
                  <a:cubicBezTo>
                    <a:pt x="1311" y="168"/>
                    <a:pt x="1312" y="168"/>
                    <a:pt x="1312" y="168"/>
                  </a:cubicBezTo>
                  <a:cubicBezTo>
                    <a:pt x="1312" y="168"/>
                    <a:pt x="1312" y="168"/>
                    <a:pt x="1312" y="168"/>
                  </a:cubicBezTo>
                  <a:cubicBezTo>
                    <a:pt x="1312" y="168"/>
                    <a:pt x="1312" y="168"/>
                    <a:pt x="1312" y="168"/>
                  </a:cubicBezTo>
                  <a:cubicBezTo>
                    <a:pt x="1312" y="168"/>
                    <a:pt x="1311" y="168"/>
                    <a:pt x="1311" y="168"/>
                  </a:cubicBezTo>
                  <a:moveTo>
                    <a:pt x="1342" y="168"/>
                  </a:moveTo>
                  <a:cubicBezTo>
                    <a:pt x="1342" y="168"/>
                    <a:pt x="1342" y="168"/>
                    <a:pt x="1342" y="168"/>
                  </a:cubicBezTo>
                  <a:cubicBezTo>
                    <a:pt x="1344" y="168"/>
                    <a:pt x="1347" y="168"/>
                    <a:pt x="1347" y="169"/>
                  </a:cubicBezTo>
                  <a:cubicBezTo>
                    <a:pt x="1347" y="169"/>
                    <a:pt x="1347" y="169"/>
                    <a:pt x="1347" y="169"/>
                  </a:cubicBezTo>
                  <a:cubicBezTo>
                    <a:pt x="1347" y="169"/>
                    <a:pt x="1347" y="169"/>
                    <a:pt x="1347" y="169"/>
                  </a:cubicBezTo>
                  <a:cubicBezTo>
                    <a:pt x="1347" y="168"/>
                    <a:pt x="1344" y="168"/>
                    <a:pt x="1342" y="168"/>
                  </a:cubicBezTo>
                  <a:moveTo>
                    <a:pt x="1139" y="167"/>
                  </a:moveTo>
                  <a:cubicBezTo>
                    <a:pt x="1136" y="167"/>
                    <a:pt x="1133" y="168"/>
                    <a:pt x="1132" y="169"/>
                  </a:cubicBezTo>
                  <a:cubicBezTo>
                    <a:pt x="1130" y="171"/>
                    <a:pt x="1131" y="176"/>
                    <a:pt x="1133" y="176"/>
                  </a:cubicBezTo>
                  <a:cubicBezTo>
                    <a:pt x="1133" y="176"/>
                    <a:pt x="1133" y="176"/>
                    <a:pt x="1133" y="176"/>
                  </a:cubicBezTo>
                  <a:cubicBezTo>
                    <a:pt x="1135" y="176"/>
                    <a:pt x="1132" y="174"/>
                    <a:pt x="1136" y="171"/>
                  </a:cubicBezTo>
                  <a:cubicBezTo>
                    <a:pt x="1137" y="170"/>
                    <a:pt x="1140" y="169"/>
                    <a:pt x="1142" y="169"/>
                  </a:cubicBezTo>
                  <a:cubicBezTo>
                    <a:pt x="1147" y="169"/>
                    <a:pt x="1152" y="170"/>
                    <a:pt x="1154" y="171"/>
                  </a:cubicBezTo>
                  <a:cubicBezTo>
                    <a:pt x="1155" y="171"/>
                    <a:pt x="1155" y="171"/>
                    <a:pt x="1156" y="171"/>
                  </a:cubicBezTo>
                  <a:cubicBezTo>
                    <a:pt x="1159" y="171"/>
                    <a:pt x="1161" y="169"/>
                    <a:pt x="1160" y="169"/>
                  </a:cubicBezTo>
                  <a:cubicBezTo>
                    <a:pt x="1160" y="169"/>
                    <a:pt x="1159" y="169"/>
                    <a:pt x="1159" y="169"/>
                  </a:cubicBezTo>
                  <a:cubicBezTo>
                    <a:pt x="1158" y="169"/>
                    <a:pt x="1157" y="169"/>
                    <a:pt x="1156" y="169"/>
                  </a:cubicBezTo>
                  <a:cubicBezTo>
                    <a:pt x="1155" y="169"/>
                    <a:pt x="1154" y="169"/>
                    <a:pt x="1153" y="169"/>
                  </a:cubicBezTo>
                  <a:cubicBezTo>
                    <a:pt x="1150" y="169"/>
                    <a:pt x="1148" y="169"/>
                    <a:pt x="1146" y="168"/>
                  </a:cubicBezTo>
                  <a:cubicBezTo>
                    <a:pt x="1144" y="168"/>
                    <a:pt x="1142" y="167"/>
                    <a:pt x="1139" y="167"/>
                  </a:cubicBezTo>
                  <a:moveTo>
                    <a:pt x="806" y="167"/>
                  </a:moveTo>
                  <a:cubicBezTo>
                    <a:pt x="806" y="168"/>
                    <a:pt x="806" y="168"/>
                    <a:pt x="807" y="169"/>
                  </a:cubicBezTo>
                  <a:cubicBezTo>
                    <a:pt x="806" y="168"/>
                    <a:pt x="806" y="168"/>
                    <a:pt x="806" y="167"/>
                  </a:cubicBezTo>
                  <a:moveTo>
                    <a:pt x="1407" y="167"/>
                  </a:moveTo>
                  <a:cubicBezTo>
                    <a:pt x="1407" y="167"/>
                    <a:pt x="1407" y="167"/>
                    <a:pt x="1407" y="167"/>
                  </a:cubicBezTo>
                  <a:cubicBezTo>
                    <a:pt x="1408" y="170"/>
                    <a:pt x="1410" y="171"/>
                    <a:pt x="1410" y="172"/>
                  </a:cubicBezTo>
                  <a:cubicBezTo>
                    <a:pt x="1410" y="172"/>
                    <a:pt x="1410" y="172"/>
                    <a:pt x="1410" y="172"/>
                  </a:cubicBezTo>
                  <a:cubicBezTo>
                    <a:pt x="1410" y="172"/>
                    <a:pt x="1410" y="172"/>
                    <a:pt x="1410" y="172"/>
                  </a:cubicBezTo>
                  <a:cubicBezTo>
                    <a:pt x="1410" y="171"/>
                    <a:pt x="1408" y="170"/>
                    <a:pt x="1407" y="167"/>
                  </a:cubicBezTo>
                  <a:cubicBezTo>
                    <a:pt x="1407" y="167"/>
                    <a:pt x="1407" y="167"/>
                    <a:pt x="1407" y="167"/>
                  </a:cubicBezTo>
                  <a:moveTo>
                    <a:pt x="840" y="166"/>
                  </a:moveTo>
                  <a:cubicBezTo>
                    <a:pt x="840" y="166"/>
                    <a:pt x="840" y="166"/>
                    <a:pt x="840" y="166"/>
                  </a:cubicBezTo>
                  <a:cubicBezTo>
                    <a:pt x="840" y="166"/>
                    <a:pt x="840" y="166"/>
                    <a:pt x="840" y="166"/>
                  </a:cubicBezTo>
                  <a:moveTo>
                    <a:pt x="840" y="166"/>
                  </a:moveTo>
                  <a:cubicBezTo>
                    <a:pt x="840" y="166"/>
                    <a:pt x="840" y="166"/>
                    <a:pt x="840" y="166"/>
                  </a:cubicBezTo>
                  <a:cubicBezTo>
                    <a:pt x="840" y="166"/>
                    <a:pt x="840" y="166"/>
                    <a:pt x="840" y="166"/>
                  </a:cubicBezTo>
                  <a:moveTo>
                    <a:pt x="755" y="166"/>
                  </a:moveTo>
                  <a:cubicBezTo>
                    <a:pt x="754" y="167"/>
                    <a:pt x="754" y="168"/>
                    <a:pt x="755" y="168"/>
                  </a:cubicBezTo>
                  <a:cubicBezTo>
                    <a:pt x="754" y="168"/>
                    <a:pt x="754" y="167"/>
                    <a:pt x="755" y="166"/>
                  </a:cubicBezTo>
                  <a:moveTo>
                    <a:pt x="840" y="166"/>
                  </a:moveTo>
                  <a:cubicBezTo>
                    <a:pt x="840" y="166"/>
                    <a:pt x="840" y="166"/>
                    <a:pt x="840" y="166"/>
                  </a:cubicBezTo>
                  <a:cubicBezTo>
                    <a:pt x="840" y="166"/>
                    <a:pt x="840" y="166"/>
                    <a:pt x="840" y="166"/>
                  </a:cubicBezTo>
                  <a:moveTo>
                    <a:pt x="840" y="166"/>
                  </a:moveTo>
                  <a:cubicBezTo>
                    <a:pt x="840" y="166"/>
                    <a:pt x="840" y="166"/>
                    <a:pt x="840" y="166"/>
                  </a:cubicBezTo>
                  <a:cubicBezTo>
                    <a:pt x="840" y="166"/>
                    <a:pt x="840" y="166"/>
                    <a:pt x="840" y="166"/>
                  </a:cubicBezTo>
                  <a:moveTo>
                    <a:pt x="1214" y="166"/>
                  </a:moveTo>
                  <a:cubicBezTo>
                    <a:pt x="1216" y="166"/>
                    <a:pt x="1218" y="168"/>
                    <a:pt x="1219" y="169"/>
                  </a:cubicBezTo>
                  <a:cubicBezTo>
                    <a:pt x="1218" y="168"/>
                    <a:pt x="1216" y="166"/>
                    <a:pt x="1214" y="166"/>
                  </a:cubicBezTo>
                  <a:moveTo>
                    <a:pt x="1194" y="165"/>
                  </a:moveTo>
                  <a:cubicBezTo>
                    <a:pt x="1194" y="166"/>
                    <a:pt x="1194" y="167"/>
                    <a:pt x="1195" y="168"/>
                  </a:cubicBezTo>
                  <a:cubicBezTo>
                    <a:pt x="1194" y="167"/>
                    <a:pt x="1194" y="166"/>
                    <a:pt x="1194" y="165"/>
                  </a:cubicBezTo>
                  <a:moveTo>
                    <a:pt x="823" y="165"/>
                  </a:moveTo>
                  <a:cubicBezTo>
                    <a:pt x="823" y="165"/>
                    <a:pt x="823" y="165"/>
                    <a:pt x="823" y="165"/>
                  </a:cubicBezTo>
                  <a:cubicBezTo>
                    <a:pt x="823" y="165"/>
                    <a:pt x="823" y="165"/>
                    <a:pt x="823" y="165"/>
                  </a:cubicBezTo>
                  <a:cubicBezTo>
                    <a:pt x="823" y="165"/>
                    <a:pt x="823" y="165"/>
                    <a:pt x="823" y="165"/>
                  </a:cubicBezTo>
                  <a:cubicBezTo>
                    <a:pt x="823" y="167"/>
                    <a:pt x="823" y="171"/>
                    <a:pt x="822" y="171"/>
                  </a:cubicBezTo>
                  <a:cubicBezTo>
                    <a:pt x="823" y="171"/>
                    <a:pt x="823" y="167"/>
                    <a:pt x="823" y="165"/>
                  </a:cubicBezTo>
                  <a:moveTo>
                    <a:pt x="1052" y="165"/>
                  </a:moveTo>
                  <a:cubicBezTo>
                    <a:pt x="1052" y="165"/>
                    <a:pt x="1051" y="165"/>
                    <a:pt x="1051" y="166"/>
                  </a:cubicBezTo>
                  <a:cubicBezTo>
                    <a:pt x="1051" y="166"/>
                    <a:pt x="1051" y="167"/>
                    <a:pt x="1051" y="167"/>
                  </a:cubicBezTo>
                  <a:cubicBezTo>
                    <a:pt x="1050" y="167"/>
                    <a:pt x="1050" y="167"/>
                    <a:pt x="1050" y="167"/>
                  </a:cubicBezTo>
                  <a:cubicBezTo>
                    <a:pt x="1050" y="167"/>
                    <a:pt x="1048" y="166"/>
                    <a:pt x="1047" y="166"/>
                  </a:cubicBezTo>
                  <a:cubicBezTo>
                    <a:pt x="1046" y="166"/>
                    <a:pt x="1046" y="166"/>
                    <a:pt x="1045" y="167"/>
                  </a:cubicBezTo>
                  <a:cubicBezTo>
                    <a:pt x="1045" y="167"/>
                    <a:pt x="1045" y="167"/>
                    <a:pt x="1045" y="167"/>
                  </a:cubicBezTo>
                  <a:cubicBezTo>
                    <a:pt x="1045" y="167"/>
                    <a:pt x="1045" y="167"/>
                    <a:pt x="1045" y="167"/>
                  </a:cubicBezTo>
                  <a:cubicBezTo>
                    <a:pt x="1045" y="167"/>
                    <a:pt x="1045" y="167"/>
                    <a:pt x="1045" y="167"/>
                  </a:cubicBezTo>
                  <a:cubicBezTo>
                    <a:pt x="1044" y="170"/>
                    <a:pt x="1044" y="174"/>
                    <a:pt x="1046" y="174"/>
                  </a:cubicBezTo>
                  <a:cubicBezTo>
                    <a:pt x="1046" y="174"/>
                    <a:pt x="1046" y="174"/>
                    <a:pt x="1046" y="174"/>
                  </a:cubicBezTo>
                  <a:cubicBezTo>
                    <a:pt x="1048" y="174"/>
                    <a:pt x="1046" y="168"/>
                    <a:pt x="1048" y="168"/>
                  </a:cubicBezTo>
                  <a:cubicBezTo>
                    <a:pt x="1048" y="168"/>
                    <a:pt x="1048" y="168"/>
                    <a:pt x="1048" y="168"/>
                  </a:cubicBezTo>
                  <a:cubicBezTo>
                    <a:pt x="1050" y="168"/>
                    <a:pt x="1050" y="172"/>
                    <a:pt x="1049" y="175"/>
                  </a:cubicBezTo>
                  <a:cubicBezTo>
                    <a:pt x="1048" y="176"/>
                    <a:pt x="1049" y="177"/>
                    <a:pt x="1051" y="177"/>
                  </a:cubicBezTo>
                  <a:cubicBezTo>
                    <a:pt x="1052" y="177"/>
                    <a:pt x="1054" y="177"/>
                    <a:pt x="1056" y="176"/>
                  </a:cubicBezTo>
                  <a:cubicBezTo>
                    <a:pt x="1057" y="175"/>
                    <a:pt x="1057" y="175"/>
                    <a:pt x="1057" y="174"/>
                  </a:cubicBezTo>
                  <a:cubicBezTo>
                    <a:pt x="1057" y="174"/>
                    <a:pt x="1057" y="174"/>
                    <a:pt x="1057" y="174"/>
                  </a:cubicBezTo>
                  <a:cubicBezTo>
                    <a:pt x="1057" y="174"/>
                    <a:pt x="1057" y="174"/>
                    <a:pt x="1057" y="174"/>
                  </a:cubicBezTo>
                  <a:cubicBezTo>
                    <a:pt x="1058" y="171"/>
                    <a:pt x="1055" y="168"/>
                    <a:pt x="1054" y="168"/>
                  </a:cubicBezTo>
                  <a:cubicBezTo>
                    <a:pt x="1053" y="168"/>
                    <a:pt x="1055" y="165"/>
                    <a:pt x="1053" y="165"/>
                  </a:cubicBezTo>
                  <a:cubicBezTo>
                    <a:pt x="1053" y="165"/>
                    <a:pt x="1052" y="165"/>
                    <a:pt x="1052" y="165"/>
                  </a:cubicBezTo>
                  <a:moveTo>
                    <a:pt x="834" y="165"/>
                  </a:moveTo>
                  <a:cubicBezTo>
                    <a:pt x="834" y="165"/>
                    <a:pt x="836" y="165"/>
                    <a:pt x="837" y="165"/>
                  </a:cubicBezTo>
                  <a:cubicBezTo>
                    <a:pt x="836" y="165"/>
                    <a:pt x="834" y="165"/>
                    <a:pt x="834" y="165"/>
                  </a:cubicBezTo>
                  <a:moveTo>
                    <a:pt x="753" y="164"/>
                  </a:moveTo>
                  <a:cubicBezTo>
                    <a:pt x="753" y="164"/>
                    <a:pt x="753" y="164"/>
                    <a:pt x="753" y="164"/>
                  </a:cubicBezTo>
                  <a:cubicBezTo>
                    <a:pt x="754" y="165"/>
                    <a:pt x="756" y="165"/>
                    <a:pt x="755" y="166"/>
                  </a:cubicBezTo>
                  <a:cubicBezTo>
                    <a:pt x="756" y="165"/>
                    <a:pt x="754" y="165"/>
                    <a:pt x="753" y="164"/>
                  </a:cubicBezTo>
                  <a:cubicBezTo>
                    <a:pt x="753" y="164"/>
                    <a:pt x="753" y="164"/>
                    <a:pt x="753" y="164"/>
                  </a:cubicBezTo>
                  <a:moveTo>
                    <a:pt x="803" y="164"/>
                  </a:moveTo>
                  <a:cubicBezTo>
                    <a:pt x="803" y="164"/>
                    <a:pt x="804" y="165"/>
                    <a:pt x="804" y="165"/>
                  </a:cubicBezTo>
                  <a:cubicBezTo>
                    <a:pt x="804" y="165"/>
                    <a:pt x="803" y="164"/>
                    <a:pt x="803" y="164"/>
                  </a:cubicBezTo>
                  <a:moveTo>
                    <a:pt x="51" y="163"/>
                  </a:moveTo>
                  <a:cubicBezTo>
                    <a:pt x="51" y="164"/>
                    <a:pt x="51" y="164"/>
                    <a:pt x="51" y="165"/>
                  </a:cubicBezTo>
                  <a:cubicBezTo>
                    <a:pt x="51" y="165"/>
                    <a:pt x="51" y="165"/>
                    <a:pt x="51" y="165"/>
                  </a:cubicBezTo>
                  <a:cubicBezTo>
                    <a:pt x="51" y="165"/>
                    <a:pt x="51" y="165"/>
                    <a:pt x="51" y="165"/>
                  </a:cubicBezTo>
                  <a:cubicBezTo>
                    <a:pt x="51" y="164"/>
                    <a:pt x="51" y="164"/>
                    <a:pt x="51" y="163"/>
                  </a:cubicBezTo>
                  <a:moveTo>
                    <a:pt x="1373" y="163"/>
                  </a:moveTo>
                  <a:cubicBezTo>
                    <a:pt x="1372" y="164"/>
                    <a:pt x="1371" y="166"/>
                    <a:pt x="1371" y="166"/>
                  </a:cubicBezTo>
                  <a:cubicBezTo>
                    <a:pt x="1371" y="167"/>
                    <a:pt x="1370" y="168"/>
                    <a:pt x="1370" y="169"/>
                  </a:cubicBezTo>
                  <a:cubicBezTo>
                    <a:pt x="1370" y="168"/>
                    <a:pt x="1371" y="167"/>
                    <a:pt x="1371" y="166"/>
                  </a:cubicBezTo>
                  <a:cubicBezTo>
                    <a:pt x="1371" y="166"/>
                    <a:pt x="1372" y="164"/>
                    <a:pt x="1373" y="163"/>
                  </a:cubicBezTo>
                  <a:moveTo>
                    <a:pt x="754" y="163"/>
                  </a:moveTo>
                  <a:cubicBezTo>
                    <a:pt x="754" y="163"/>
                    <a:pt x="753" y="163"/>
                    <a:pt x="753" y="163"/>
                  </a:cubicBezTo>
                  <a:cubicBezTo>
                    <a:pt x="753" y="163"/>
                    <a:pt x="754" y="163"/>
                    <a:pt x="754" y="163"/>
                  </a:cubicBezTo>
                  <a:moveTo>
                    <a:pt x="805" y="162"/>
                  </a:moveTo>
                  <a:cubicBezTo>
                    <a:pt x="804" y="162"/>
                    <a:pt x="803" y="163"/>
                    <a:pt x="803" y="164"/>
                  </a:cubicBezTo>
                  <a:cubicBezTo>
                    <a:pt x="803" y="163"/>
                    <a:pt x="804" y="162"/>
                    <a:pt x="805" y="162"/>
                  </a:cubicBezTo>
                  <a:cubicBezTo>
                    <a:pt x="805" y="162"/>
                    <a:pt x="805" y="162"/>
                    <a:pt x="805" y="162"/>
                  </a:cubicBezTo>
                  <a:moveTo>
                    <a:pt x="1404" y="162"/>
                  </a:moveTo>
                  <a:cubicBezTo>
                    <a:pt x="1404" y="163"/>
                    <a:pt x="1404" y="163"/>
                    <a:pt x="1405" y="164"/>
                  </a:cubicBezTo>
                  <a:cubicBezTo>
                    <a:pt x="1404" y="163"/>
                    <a:pt x="1404" y="163"/>
                    <a:pt x="1404" y="162"/>
                  </a:cubicBezTo>
                  <a:cubicBezTo>
                    <a:pt x="1404" y="162"/>
                    <a:pt x="1404" y="162"/>
                    <a:pt x="1404" y="162"/>
                  </a:cubicBezTo>
                  <a:moveTo>
                    <a:pt x="809" y="162"/>
                  </a:moveTo>
                  <a:cubicBezTo>
                    <a:pt x="809" y="162"/>
                    <a:pt x="809" y="162"/>
                    <a:pt x="809" y="162"/>
                  </a:cubicBezTo>
                  <a:cubicBezTo>
                    <a:pt x="809" y="162"/>
                    <a:pt x="810" y="162"/>
                    <a:pt x="811" y="162"/>
                  </a:cubicBezTo>
                  <a:cubicBezTo>
                    <a:pt x="810" y="162"/>
                    <a:pt x="809" y="162"/>
                    <a:pt x="809" y="162"/>
                  </a:cubicBezTo>
                  <a:cubicBezTo>
                    <a:pt x="809" y="162"/>
                    <a:pt x="809" y="162"/>
                    <a:pt x="809" y="162"/>
                  </a:cubicBezTo>
                  <a:moveTo>
                    <a:pt x="1197" y="162"/>
                  </a:moveTo>
                  <a:cubicBezTo>
                    <a:pt x="1195" y="162"/>
                    <a:pt x="1194" y="163"/>
                    <a:pt x="1194" y="165"/>
                  </a:cubicBezTo>
                  <a:cubicBezTo>
                    <a:pt x="1194" y="163"/>
                    <a:pt x="1195" y="162"/>
                    <a:pt x="1197" y="162"/>
                  </a:cubicBezTo>
                  <a:cubicBezTo>
                    <a:pt x="1197" y="162"/>
                    <a:pt x="1197" y="162"/>
                    <a:pt x="1197" y="162"/>
                  </a:cubicBezTo>
                  <a:moveTo>
                    <a:pt x="809" y="162"/>
                  </a:moveTo>
                  <a:cubicBezTo>
                    <a:pt x="808" y="162"/>
                    <a:pt x="808" y="162"/>
                    <a:pt x="807" y="162"/>
                  </a:cubicBezTo>
                  <a:cubicBezTo>
                    <a:pt x="807" y="163"/>
                    <a:pt x="807" y="163"/>
                    <a:pt x="806" y="163"/>
                  </a:cubicBezTo>
                  <a:cubicBezTo>
                    <a:pt x="806" y="163"/>
                    <a:pt x="806" y="163"/>
                    <a:pt x="805" y="163"/>
                  </a:cubicBezTo>
                  <a:cubicBezTo>
                    <a:pt x="805" y="163"/>
                    <a:pt x="805" y="163"/>
                    <a:pt x="805" y="163"/>
                  </a:cubicBezTo>
                  <a:cubicBezTo>
                    <a:pt x="805" y="163"/>
                    <a:pt x="805" y="163"/>
                    <a:pt x="805" y="163"/>
                  </a:cubicBezTo>
                  <a:cubicBezTo>
                    <a:pt x="806" y="163"/>
                    <a:pt x="806" y="163"/>
                    <a:pt x="806" y="163"/>
                  </a:cubicBezTo>
                  <a:cubicBezTo>
                    <a:pt x="807" y="163"/>
                    <a:pt x="807" y="163"/>
                    <a:pt x="807" y="162"/>
                  </a:cubicBezTo>
                  <a:cubicBezTo>
                    <a:pt x="808" y="162"/>
                    <a:pt x="808" y="162"/>
                    <a:pt x="809" y="162"/>
                  </a:cubicBezTo>
                  <a:cubicBezTo>
                    <a:pt x="809" y="162"/>
                    <a:pt x="809" y="162"/>
                    <a:pt x="809" y="162"/>
                  </a:cubicBezTo>
                  <a:moveTo>
                    <a:pt x="1054" y="162"/>
                  </a:moveTo>
                  <a:cubicBezTo>
                    <a:pt x="1054" y="162"/>
                    <a:pt x="1053" y="162"/>
                    <a:pt x="1053" y="162"/>
                  </a:cubicBezTo>
                  <a:cubicBezTo>
                    <a:pt x="1054" y="163"/>
                    <a:pt x="1059" y="165"/>
                    <a:pt x="1060" y="165"/>
                  </a:cubicBezTo>
                  <a:cubicBezTo>
                    <a:pt x="1061" y="165"/>
                    <a:pt x="1061" y="165"/>
                    <a:pt x="1061" y="164"/>
                  </a:cubicBezTo>
                  <a:cubicBezTo>
                    <a:pt x="1062" y="163"/>
                    <a:pt x="1057" y="162"/>
                    <a:pt x="1054" y="162"/>
                  </a:cubicBezTo>
                  <a:moveTo>
                    <a:pt x="1300" y="162"/>
                  </a:moveTo>
                  <a:cubicBezTo>
                    <a:pt x="1300" y="162"/>
                    <a:pt x="1300" y="162"/>
                    <a:pt x="1300" y="162"/>
                  </a:cubicBezTo>
                  <a:cubicBezTo>
                    <a:pt x="1301" y="162"/>
                    <a:pt x="1304" y="162"/>
                    <a:pt x="1304" y="163"/>
                  </a:cubicBezTo>
                  <a:cubicBezTo>
                    <a:pt x="1305" y="164"/>
                    <a:pt x="1308" y="164"/>
                    <a:pt x="1309" y="165"/>
                  </a:cubicBezTo>
                  <a:cubicBezTo>
                    <a:pt x="1308" y="164"/>
                    <a:pt x="1305" y="164"/>
                    <a:pt x="1304" y="163"/>
                  </a:cubicBezTo>
                  <a:cubicBezTo>
                    <a:pt x="1304" y="162"/>
                    <a:pt x="1301" y="162"/>
                    <a:pt x="1300" y="162"/>
                  </a:cubicBezTo>
                  <a:moveTo>
                    <a:pt x="833" y="162"/>
                  </a:moveTo>
                  <a:cubicBezTo>
                    <a:pt x="835" y="162"/>
                    <a:pt x="833" y="164"/>
                    <a:pt x="834" y="165"/>
                  </a:cubicBezTo>
                  <a:cubicBezTo>
                    <a:pt x="833" y="164"/>
                    <a:pt x="835" y="162"/>
                    <a:pt x="833" y="162"/>
                  </a:cubicBezTo>
                  <a:moveTo>
                    <a:pt x="822" y="162"/>
                  </a:moveTo>
                  <a:cubicBezTo>
                    <a:pt x="822" y="162"/>
                    <a:pt x="822" y="163"/>
                    <a:pt x="823" y="164"/>
                  </a:cubicBezTo>
                  <a:cubicBezTo>
                    <a:pt x="823" y="164"/>
                    <a:pt x="823" y="164"/>
                    <a:pt x="823" y="164"/>
                  </a:cubicBezTo>
                  <a:cubicBezTo>
                    <a:pt x="823" y="164"/>
                    <a:pt x="823" y="164"/>
                    <a:pt x="823" y="164"/>
                  </a:cubicBezTo>
                  <a:cubicBezTo>
                    <a:pt x="822" y="163"/>
                    <a:pt x="822" y="162"/>
                    <a:pt x="822" y="162"/>
                  </a:cubicBezTo>
                  <a:moveTo>
                    <a:pt x="878" y="161"/>
                  </a:moveTo>
                  <a:cubicBezTo>
                    <a:pt x="878" y="161"/>
                    <a:pt x="878" y="161"/>
                    <a:pt x="878" y="161"/>
                  </a:cubicBezTo>
                  <a:cubicBezTo>
                    <a:pt x="878" y="161"/>
                    <a:pt x="879" y="161"/>
                    <a:pt x="879" y="162"/>
                  </a:cubicBezTo>
                  <a:cubicBezTo>
                    <a:pt x="879" y="161"/>
                    <a:pt x="878" y="161"/>
                    <a:pt x="878" y="161"/>
                  </a:cubicBezTo>
                  <a:cubicBezTo>
                    <a:pt x="878" y="161"/>
                    <a:pt x="878" y="161"/>
                    <a:pt x="878" y="161"/>
                  </a:cubicBezTo>
                  <a:moveTo>
                    <a:pt x="878" y="161"/>
                  </a:moveTo>
                  <a:cubicBezTo>
                    <a:pt x="878" y="161"/>
                    <a:pt x="878" y="161"/>
                    <a:pt x="878" y="161"/>
                  </a:cubicBezTo>
                  <a:cubicBezTo>
                    <a:pt x="878" y="161"/>
                    <a:pt x="878" y="161"/>
                    <a:pt x="878" y="161"/>
                  </a:cubicBezTo>
                  <a:cubicBezTo>
                    <a:pt x="878" y="161"/>
                    <a:pt x="878" y="161"/>
                    <a:pt x="878" y="161"/>
                  </a:cubicBezTo>
                  <a:moveTo>
                    <a:pt x="873" y="161"/>
                  </a:moveTo>
                  <a:cubicBezTo>
                    <a:pt x="872" y="162"/>
                    <a:pt x="874" y="162"/>
                    <a:pt x="875" y="162"/>
                  </a:cubicBezTo>
                  <a:cubicBezTo>
                    <a:pt x="875" y="162"/>
                    <a:pt x="875" y="162"/>
                    <a:pt x="875" y="162"/>
                  </a:cubicBezTo>
                  <a:cubicBezTo>
                    <a:pt x="875" y="162"/>
                    <a:pt x="875" y="162"/>
                    <a:pt x="875" y="162"/>
                  </a:cubicBezTo>
                  <a:cubicBezTo>
                    <a:pt x="875" y="162"/>
                    <a:pt x="875" y="162"/>
                    <a:pt x="875" y="162"/>
                  </a:cubicBezTo>
                  <a:cubicBezTo>
                    <a:pt x="874" y="162"/>
                    <a:pt x="872" y="162"/>
                    <a:pt x="873" y="161"/>
                  </a:cubicBezTo>
                  <a:moveTo>
                    <a:pt x="1297" y="161"/>
                  </a:moveTo>
                  <a:cubicBezTo>
                    <a:pt x="1298" y="161"/>
                    <a:pt x="1299" y="162"/>
                    <a:pt x="1300" y="162"/>
                  </a:cubicBezTo>
                  <a:cubicBezTo>
                    <a:pt x="1300" y="162"/>
                    <a:pt x="1300" y="162"/>
                    <a:pt x="1300" y="162"/>
                  </a:cubicBezTo>
                  <a:cubicBezTo>
                    <a:pt x="1299" y="162"/>
                    <a:pt x="1298" y="161"/>
                    <a:pt x="1297" y="161"/>
                  </a:cubicBezTo>
                  <a:moveTo>
                    <a:pt x="756" y="161"/>
                  </a:moveTo>
                  <a:cubicBezTo>
                    <a:pt x="756" y="161"/>
                    <a:pt x="756" y="161"/>
                    <a:pt x="756" y="161"/>
                  </a:cubicBezTo>
                  <a:cubicBezTo>
                    <a:pt x="756" y="161"/>
                    <a:pt x="756" y="161"/>
                    <a:pt x="756" y="161"/>
                  </a:cubicBezTo>
                  <a:cubicBezTo>
                    <a:pt x="756" y="161"/>
                    <a:pt x="756" y="161"/>
                    <a:pt x="756" y="161"/>
                  </a:cubicBezTo>
                  <a:cubicBezTo>
                    <a:pt x="756" y="161"/>
                    <a:pt x="756" y="161"/>
                    <a:pt x="756" y="161"/>
                  </a:cubicBezTo>
                  <a:moveTo>
                    <a:pt x="1403" y="161"/>
                  </a:moveTo>
                  <a:cubicBezTo>
                    <a:pt x="1404" y="161"/>
                    <a:pt x="1404" y="162"/>
                    <a:pt x="1404" y="162"/>
                  </a:cubicBezTo>
                  <a:cubicBezTo>
                    <a:pt x="1404" y="162"/>
                    <a:pt x="1404" y="162"/>
                    <a:pt x="1404" y="162"/>
                  </a:cubicBezTo>
                  <a:cubicBezTo>
                    <a:pt x="1404" y="161"/>
                    <a:pt x="1404" y="161"/>
                    <a:pt x="1403" y="161"/>
                  </a:cubicBezTo>
                  <a:moveTo>
                    <a:pt x="1376" y="160"/>
                  </a:moveTo>
                  <a:cubicBezTo>
                    <a:pt x="1376" y="160"/>
                    <a:pt x="1376" y="161"/>
                    <a:pt x="1376" y="161"/>
                  </a:cubicBezTo>
                  <a:cubicBezTo>
                    <a:pt x="1376" y="161"/>
                    <a:pt x="1376" y="162"/>
                    <a:pt x="1375" y="162"/>
                  </a:cubicBezTo>
                  <a:cubicBezTo>
                    <a:pt x="1376" y="162"/>
                    <a:pt x="1376" y="161"/>
                    <a:pt x="1376" y="160"/>
                  </a:cubicBezTo>
                  <a:moveTo>
                    <a:pt x="797" y="160"/>
                  </a:moveTo>
                  <a:cubicBezTo>
                    <a:pt x="797" y="160"/>
                    <a:pt x="797" y="160"/>
                    <a:pt x="797" y="160"/>
                  </a:cubicBezTo>
                  <a:cubicBezTo>
                    <a:pt x="798" y="160"/>
                    <a:pt x="798" y="160"/>
                    <a:pt x="798" y="160"/>
                  </a:cubicBezTo>
                  <a:cubicBezTo>
                    <a:pt x="799" y="161"/>
                    <a:pt x="799" y="161"/>
                    <a:pt x="800" y="161"/>
                  </a:cubicBezTo>
                  <a:cubicBezTo>
                    <a:pt x="800" y="161"/>
                    <a:pt x="800" y="161"/>
                    <a:pt x="800" y="160"/>
                  </a:cubicBezTo>
                  <a:cubicBezTo>
                    <a:pt x="800" y="160"/>
                    <a:pt x="800" y="160"/>
                    <a:pt x="800" y="160"/>
                  </a:cubicBezTo>
                  <a:cubicBezTo>
                    <a:pt x="800" y="160"/>
                    <a:pt x="800" y="160"/>
                    <a:pt x="800" y="160"/>
                  </a:cubicBezTo>
                  <a:cubicBezTo>
                    <a:pt x="800" y="161"/>
                    <a:pt x="800" y="161"/>
                    <a:pt x="800" y="161"/>
                  </a:cubicBezTo>
                  <a:cubicBezTo>
                    <a:pt x="799" y="161"/>
                    <a:pt x="799" y="161"/>
                    <a:pt x="798" y="160"/>
                  </a:cubicBezTo>
                  <a:cubicBezTo>
                    <a:pt x="798" y="160"/>
                    <a:pt x="798" y="160"/>
                    <a:pt x="797" y="160"/>
                  </a:cubicBezTo>
                  <a:moveTo>
                    <a:pt x="1290" y="160"/>
                  </a:moveTo>
                  <a:cubicBezTo>
                    <a:pt x="1290" y="160"/>
                    <a:pt x="1291" y="160"/>
                    <a:pt x="1291" y="160"/>
                  </a:cubicBezTo>
                  <a:cubicBezTo>
                    <a:pt x="1291" y="160"/>
                    <a:pt x="1290" y="160"/>
                    <a:pt x="1290" y="160"/>
                  </a:cubicBezTo>
                  <a:moveTo>
                    <a:pt x="1290" y="160"/>
                  </a:moveTo>
                  <a:cubicBezTo>
                    <a:pt x="1289" y="160"/>
                    <a:pt x="1287" y="161"/>
                    <a:pt x="1286" y="161"/>
                  </a:cubicBezTo>
                  <a:cubicBezTo>
                    <a:pt x="1286" y="161"/>
                    <a:pt x="1286" y="161"/>
                    <a:pt x="1286" y="161"/>
                  </a:cubicBezTo>
                  <a:cubicBezTo>
                    <a:pt x="1286" y="161"/>
                    <a:pt x="1286" y="161"/>
                    <a:pt x="1286" y="161"/>
                  </a:cubicBezTo>
                  <a:cubicBezTo>
                    <a:pt x="1287" y="161"/>
                    <a:pt x="1289" y="160"/>
                    <a:pt x="1290" y="160"/>
                  </a:cubicBezTo>
                  <a:cubicBezTo>
                    <a:pt x="1290" y="160"/>
                    <a:pt x="1290" y="160"/>
                    <a:pt x="1290" y="160"/>
                  </a:cubicBezTo>
                  <a:moveTo>
                    <a:pt x="1293" y="160"/>
                  </a:moveTo>
                  <a:cubicBezTo>
                    <a:pt x="1293" y="160"/>
                    <a:pt x="1292" y="160"/>
                    <a:pt x="1292" y="160"/>
                  </a:cubicBezTo>
                  <a:cubicBezTo>
                    <a:pt x="1292" y="160"/>
                    <a:pt x="1291" y="160"/>
                    <a:pt x="1291" y="160"/>
                  </a:cubicBezTo>
                  <a:cubicBezTo>
                    <a:pt x="1291" y="160"/>
                    <a:pt x="1291" y="160"/>
                    <a:pt x="1291" y="160"/>
                  </a:cubicBezTo>
                  <a:cubicBezTo>
                    <a:pt x="1291" y="160"/>
                    <a:pt x="1292" y="160"/>
                    <a:pt x="1292" y="160"/>
                  </a:cubicBezTo>
                  <a:cubicBezTo>
                    <a:pt x="1292" y="160"/>
                    <a:pt x="1293" y="160"/>
                    <a:pt x="1293" y="160"/>
                  </a:cubicBezTo>
                  <a:moveTo>
                    <a:pt x="1294" y="160"/>
                  </a:moveTo>
                  <a:cubicBezTo>
                    <a:pt x="1294" y="160"/>
                    <a:pt x="1295" y="160"/>
                    <a:pt x="1295" y="160"/>
                  </a:cubicBezTo>
                  <a:cubicBezTo>
                    <a:pt x="1295" y="160"/>
                    <a:pt x="1295" y="160"/>
                    <a:pt x="1295" y="160"/>
                  </a:cubicBezTo>
                  <a:cubicBezTo>
                    <a:pt x="1295" y="160"/>
                    <a:pt x="1295" y="160"/>
                    <a:pt x="1295" y="160"/>
                  </a:cubicBezTo>
                  <a:cubicBezTo>
                    <a:pt x="1295" y="160"/>
                    <a:pt x="1294" y="160"/>
                    <a:pt x="1294" y="160"/>
                  </a:cubicBezTo>
                  <a:moveTo>
                    <a:pt x="1294" y="160"/>
                  </a:moveTo>
                  <a:cubicBezTo>
                    <a:pt x="1294" y="160"/>
                    <a:pt x="1293" y="160"/>
                    <a:pt x="1293" y="160"/>
                  </a:cubicBezTo>
                  <a:cubicBezTo>
                    <a:pt x="1293" y="160"/>
                    <a:pt x="1294" y="160"/>
                    <a:pt x="1294" y="160"/>
                  </a:cubicBezTo>
                  <a:cubicBezTo>
                    <a:pt x="1294" y="160"/>
                    <a:pt x="1294" y="160"/>
                    <a:pt x="1294" y="160"/>
                  </a:cubicBezTo>
                  <a:moveTo>
                    <a:pt x="831" y="160"/>
                  </a:moveTo>
                  <a:cubicBezTo>
                    <a:pt x="831" y="161"/>
                    <a:pt x="832" y="162"/>
                    <a:pt x="833" y="162"/>
                  </a:cubicBezTo>
                  <a:cubicBezTo>
                    <a:pt x="832" y="162"/>
                    <a:pt x="831" y="161"/>
                    <a:pt x="831" y="160"/>
                  </a:cubicBezTo>
                  <a:moveTo>
                    <a:pt x="1252" y="159"/>
                  </a:moveTo>
                  <a:cubicBezTo>
                    <a:pt x="1252" y="159"/>
                    <a:pt x="1252" y="159"/>
                    <a:pt x="1252" y="159"/>
                  </a:cubicBezTo>
                  <a:cubicBezTo>
                    <a:pt x="1251" y="159"/>
                    <a:pt x="1251" y="160"/>
                    <a:pt x="1251" y="160"/>
                  </a:cubicBezTo>
                  <a:cubicBezTo>
                    <a:pt x="1251" y="160"/>
                    <a:pt x="1251" y="159"/>
                    <a:pt x="1252" y="159"/>
                  </a:cubicBezTo>
                  <a:cubicBezTo>
                    <a:pt x="1252" y="159"/>
                    <a:pt x="1252" y="159"/>
                    <a:pt x="1252" y="159"/>
                  </a:cubicBezTo>
                  <a:moveTo>
                    <a:pt x="1281" y="159"/>
                  </a:moveTo>
                  <a:cubicBezTo>
                    <a:pt x="1281" y="160"/>
                    <a:pt x="1281" y="160"/>
                    <a:pt x="1281" y="160"/>
                  </a:cubicBezTo>
                  <a:cubicBezTo>
                    <a:pt x="1281" y="160"/>
                    <a:pt x="1282" y="160"/>
                    <a:pt x="1282" y="160"/>
                  </a:cubicBezTo>
                  <a:cubicBezTo>
                    <a:pt x="1282" y="160"/>
                    <a:pt x="1282" y="160"/>
                    <a:pt x="1282" y="160"/>
                  </a:cubicBezTo>
                  <a:cubicBezTo>
                    <a:pt x="1282" y="160"/>
                    <a:pt x="1282" y="160"/>
                    <a:pt x="1282" y="160"/>
                  </a:cubicBezTo>
                  <a:cubicBezTo>
                    <a:pt x="1282" y="160"/>
                    <a:pt x="1281" y="160"/>
                    <a:pt x="1281" y="160"/>
                  </a:cubicBezTo>
                  <a:cubicBezTo>
                    <a:pt x="1281" y="160"/>
                    <a:pt x="1281" y="160"/>
                    <a:pt x="1281" y="159"/>
                  </a:cubicBezTo>
                  <a:moveTo>
                    <a:pt x="989" y="159"/>
                  </a:moveTo>
                  <a:cubicBezTo>
                    <a:pt x="989" y="159"/>
                    <a:pt x="990" y="159"/>
                    <a:pt x="990" y="160"/>
                  </a:cubicBezTo>
                  <a:cubicBezTo>
                    <a:pt x="990" y="159"/>
                    <a:pt x="989" y="159"/>
                    <a:pt x="989" y="159"/>
                  </a:cubicBezTo>
                  <a:moveTo>
                    <a:pt x="989" y="159"/>
                  </a:moveTo>
                  <a:cubicBezTo>
                    <a:pt x="989" y="159"/>
                    <a:pt x="989" y="159"/>
                    <a:pt x="989" y="159"/>
                  </a:cubicBezTo>
                  <a:cubicBezTo>
                    <a:pt x="989" y="159"/>
                    <a:pt x="989" y="159"/>
                    <a:pt x="989" y="159"/>
                  </a:cubicBezTo>
                  <a:moveTo>
                    <a:pt x="1200" y="159"/>
                  </a:moveTo>
                  <a:cubicBezTo>
                    <a:pt x="1200" y="159"/>
                    <a:pt x="1200" y="159"/>
                    <a:pt x="1200" y="160"/>
                  </a:cubicBezTo>
                  <a:cubicBezTo>
                    <a:pt x="1200" y="159"/>
                    <a:pt x="1200" y="159"/>
                    <a:pt x="1200" y="159"/>
                  </a:cubicBezTo>
                  <a:moveTo>
                    <a:pt x="755" y="159"/>
                  </a:moveTo>
                  <a:cubicBezTo>
                    <a:pt x="755" y="159"/>
                    <a:pt x="755" y="159"/>
                    <a:pt x="755" y="159"/>
                  </a:cubicBezTo>
                  <a:cubicBezTo>
                    <a:pt x="754" y="160"/>
                    <a:pt x="755" y="161"/>
                    <a:pt x="755" y="161"/>
                  </a:cubicBezTo>
                  <a:cubicBezTo>
                    <a:pt x="755" y="161"/>
                    <a:pt x="754" y="160"/>
                    <a:pt x="755" y="159"/>
                  </a:cubicBezTo>
                  <a:cubicBezTo>
                    <a:pt x="755" y="159"/>
                    <a:pt x="755" y="159"/>
                    <a:pt x="755" y="159"/>
                  </a:cubicBezTo>
                  <a:cubicBezTo>
                    <a:pt x="755" y="159"/>
                    <a:pt x="755" y="159"/>
                    <a:pt x="755" y="159"/>
                  </a:cubicBezTo>
                  <a:cubicBezTo>
                    <a:pt x="755" y="159"/>
                    <a:pt x="755" y="159"/>
                    <a:pt x="755" y="159"/>
                  </a:cubicBezTo>
                  <a:moveTo>
                    <a:pt x="760" y="158"/>
                  </a:moveTo>
                  <a:cubicBezTo>
                    <a:pt x="759" y="158"/>
                    <a:pt x="758" y="158"/>
                    <a:pt x="758" y="159"/>
                  </a:cubicBezTo>
                  <a:cubicBezTo>
                    <a:pt x="759" y="158"/>
                    <a:pt x="759" y="158"/>
                    <a:pt x="760" y="158"/>
                  </a:cubicBezTo>
                  <a:moveTo>
                    <a:pt x="760" y="158"/>
                  </a:moveTo>
                  <a:cubicBezTo>
                    <a:pt x="760" y="158"/>
                    <a:pt x="760" y="158"/>
                    <a:pt x="760" y="158"/>
                  </a:cubicBezTo>
                  <a:cubicBezTo>
                    <a:pt x="760" y="158"/>
                    <a:pt x="760" y="158"/>
                    <a:pt x="760" y="158"/>
                  </a:cubicBezTo>
                  <a:moveTo>
                    <a:pt x="818" y="158"/>
                  </a:moveTo>
                  <a:cubicBezTo>
                    <a:pt x="818" y="158"/>
                    <a:pt x="818" y="158"/>
                    <a:pt x="818" y="158"/>
                  </a:cubicBezTo>
                  <a:cubicBezTo>
                    <a:pt x="817" y="158"/>
                    <a:pt x="817" y="158"/>
                    <a:pt x="816" y="158"/>
                  </a:cubicBezTo>
                  <a:cubicBezTo>
                    <a:pt x="816" y="158"/>
                    <a:pt x="815" y="158"/>
                    <a:pt x="815" y="158"/>
                  </a:cubicBezTo>
                  <a:cubicBezTo>
                    <a:pt x="815" y="158"/>
                    <a:pt x="816" y="158"/>
                    <a:pt x="816" y="158"/>
                  </a:cubicBezTo>
                  <a:cubicBezTo>
                    <a:pt x="817" y="158"/>
                    <a:pt x="817" y="158"/>
                    <a:pt x="818" y="158"/>
                  </a:cubicBezTo>
                  <a:cubicBezTo>
                    <a:pt x="818" y="158"/>
                    <a:pt x="818" y="158"/>
                    <a:pt x="818" y="158"/>
                  </a:cubicBezTo>
                  <a:moveTo>
                    <a:pt x="1256" y="158"/>
                  </a:moveTo>
                  <a:cubicBezTo>
                    <a:pt x="1256" y="158"/>
                    <a:pt x="1256" y="158"/>
                    <a:pt x="1256" y="158"/>
                  </a:cubicBezTo>
                  <a:cubicBezTo>
                    <a:pt x="1255" y="158"/>
                    <a:pt x="1253" y="158"/>
                    <a:pt x="1252" y="159"/>
                  </a:cubicBezTo>
                  <a:cubicBezTo>
                    <a:pt x="1253" y="158"/>
                    <a:pt x="1255" y="158"/>
                    <a:pt x="1256" y="158"/>
                  </a:cubicBezTo>
                  <a:cubicBezTo>
                    <a:pt x="1256" y="158"/>
                    <a:pt x="1256" y="158"/>
                    <a:pt x="1256" y="158"/>
                  </a:cubicBezTo>
                  <a:moveTo>
                    <a:pt x="1243" y="158"/>
                  </a:moveTo>
                  <a:cubicBezTo>
                    <a:pt x="1243" y="158"/>
                    <a:pt x="1243" y="158"/>
                    <a:pt x="1243" y="158"/>
                  </a:cubicBezTo>
                  <a:cubicBezTo>
                    <a:pt x="1243" y="158"/>
                    <a:pt x="1243" y="158"/>
                    <a:pt x="1243" y="158"/>
                  </a:cubicBezTo>
                  <a:cubicBezTo>
                    <a:pt x="1243" y="158"/>
                    <a:pt x="1243" y="158"/>
                    <a:pt x="1243" y="158"/>
                  </a:cubicBezTo>
                  <a:cubicBezTo>
                    <a:pt x="1243" y="158"/>
                    <a:pt x="1243" y="158"/>
                    <a:pt x="1243" y="158"/>
                  </a:cubicBezTo>
                  <a:cubicBezTo>
                    <a:pt x="1243" y="158"/>
                    <a:pt x="1243" y="158"/>
                    <a:pt x="1243" y="158"/>
                  </a:cubicBezTo>
                  <a:moveTo>
                    <a:pt x="819" y="158"/>
                  </a:moveTo>
                  <a:cubicBezTo>
                    <a:pt x="819" y="158"/>
                    <a:pt x="819" y="158"/>
                    <a:pt x="819" y="158"/>
                  </a:cubicBezTo>
                  <a:cubicBezTo>
                    <a:pt x="820" y="159"/>
                    <a:pt x="820" y="160"/>
                    <a:pt x="821" y="161"/>
                  </a:cubicBezTo>
                  <a:cubicBezTo>
                    <a:pt x="821" y="161"/>
                    <a:pt x="821" y="161"/>
                    <a:pt x="821" y="161"/>
                  </a:cubicBezTo>
                  <a:cubicBezTo>
                    <a:pt x="821" y="161"/>
                    <a:pt x="821" y="161"/>
                    <a:pt x="821" y="161"/>
                  </a:cubicBezTo>
                  <a:cubicBezTo>
                    <a:pt x="820" y="160"/>
                    <a:pt x="820" y="159"/>
                    <a:pt x="819" y="158"/>
                  </a:cubicBezTo>
                  <a:moveTo>
                    <a:pt x="1203" y="158"/>
                  </a:moveTo>
                  <a:cubicBezTo>
                    <a:pt x="1203" y="158"/>
                    <a:pt x="1203" y="158"/>
                    <a:pt x="1203" y="158"/>
                  </a:cubicBezTo>
                  <a:cubicBezTo>
                    <a:pt x="1203" y="158"/>
                    <a:pt x="1203" y="158"/>
                    <a:pt x="1203" y="158"/>
                  </a:cubicBezTo>
                  <a:moveTo>
                    <a:pt x="1203" y="158"/>
                  </a:moveTo>
                  <a:cubicBezTo>
                    <a:pt x="1203" y="158"/>
                    <a:pt x="1203" y="158"/>
                    <a:pt x="1203" y="158"/>
                  </a:cubicBezTo>
                  <a:cubicBezTo>
                    <a:pt x="1203" y="158"/>
                    <a:pt x="1203" y="158"/>
                    <a:pt x="1203" y="158"/>
                  </a:cubicBezTo>
                  <a:moveTo>
                    <a:pt x="1203" y="158"/>
                  </a:moveTo>
                  <a:cubicBezTo>
                    <a:pt x="1203" y="158"/>
                    <a:pt x="1203" y="158"/>
                    <a:pt x="1203" y="158"/>
                  </a:cubicBezTo>
                  <a:cubicBezTo>
                    <a:pt x="1203" y="158"/>
                    <a:pt x="1203" y="158"/>
                    <a:pt x="1203" y="158"/>
                  </a:cubicBezTo>
                  <a:moveTo>
                    <a:pt x="1203" y="158"/>
                  </a:moveTo>
                  <a:cubicBezTo>
                    <a:pt x="1203" y="158"/>
                    <a:pt x="1203" y="158"/>
                    <a:pt x="1203" y="158"/>
                  </a:cubicBezTo>
                  <a:cubicBezTo>
                    <a:pt x="1203" y="158"/>
                    <a:pt x="1203" y="158"/>
                    <a:pt x="1203" y="158"/>
                  </a:cubicBezTo>
                  <a:moveTo>
                    <a:pt x="1203" y="158"/>
                  </a:moveTo>
                  <a:cubicBezTo>
                    <a:pt x="1203" y="158"/>
                    <a:pt x="1203" y="158"/>
                    <a:pt x="1203" y="158"/>
                  </a:cubicBezTo>
                  <a:cubicBezTo>
                    <a:pt x="1203" y="158"/>
                    <a:pt x="1203" y="158"/>
                    <a:pt x="1203" y="158"/>
                  </a:cubicBezTo>
                  <a:cubicBezTo>
                    <a:pt x="1203" y="158"/>
                    <a:pt x="1203" y="158"/>
                    <a:pt x="1203" y="158"/>
                  </a:cubicBezTo>
                  <a:cubicBezTo>
                    <a:pt x="1203" y="158"/>
                    <a:pt x="1203" y="158"/>
                    <a:pt x="1203" y="158"/>
                  </a:cubicBezTo>
                  <a:moveTo>
                    <a:pt x="989" y="157"/>
                  </a:moveTo>
                  <a:cubicBezTo>
                    <a:pt x="989" y="157"/>
                    <a:pt x="989" y="157"/>
                    <a:pt x="989" y="157"/>
                  </a:cubicBezTo>
                  <a:cubicBezTo>
                    <a:pt x="989" y="157"/>
                    <a:pt x="989" y="157"/>
                    <a:pt x="989" y="157"/>
                  </a:cubicBezTo>
                  <a:moveTo>
                    <a:pt x="1245" y="157"/>
                  </a:moveTo>
                  <a:cubicBezTo>
                    <a:pt x="1245" y="157"/>
                    <a:pt x="1245" y="157"/>
                    <a:pt x="1245" y="157"/>
                  </a:cubicBezTo>
                  <a:cubicBezTo>
                    <a:pt x="1246" y="157"/>
                    <a:pt x="1247" y="158"/>
                    <a:pt x="1248" y="158"/>
                  </a:cubicBezTo>
                  <a:cubicBezTo>
                    <a:pt x="1248" y="158"/>
                    <a:pt x="1249" y="159"/>
                    <a:pt x="1250" y="159"/>
                  </a:cubicBezTo>
                  <a:cubicBezTo>
                    <a:pt x="1249" y="159"/>
                    <a:pt x="1248" y="158"/>
                    <a:pt x="1248" y="158"/>
                  </a:cubicBezTo>
                  <a:cubicBezTo>
                    <a:pt x="1247" y="158"/>
                    <a:pt x="1246" y="157"/>
                    <a:pt x="1245" y="157"/>
                  </a:cubicBezTo>
                  <a:moveTo>
                    <a:pt x="1002" y="157"/>
                  </a:moveTo>
                  <a:cubicBezTo>
                    <a:pt x="999" y="157"/>
                    <a:pt x="995" y="158"/>
                    <a:pt x="993" y="160"/>
                  </a:cubicBezTo>
                  <a:cubicBezTo>
                    <a:pt x="992" y="161"/>
                    <a:pt x="992" y="161"/>
                    <a:pt x="992" y="161"/>
                  </a:cubicBezTo>
                  <a:cubicBezTo>
                    <a:pt x="992" y="161"/>
                    <a:pt x="992" y="161"/>
                    <a:pt x="992" y="161"/>
                  </a:cubicBezTo>
                  <a:cubicBezTo>
                    <a:pt x="992" y="161"/>
                    <a:pt x="992" y="161"/>
                    <a:pt x="992" y="161"/>
                  </a:cubicBezTo>
                  <a:cubicBezTo>
                    <a:pt x="992" y="161"/>
                    <a:pt x="992" y="161"/>
                    <a:pt x="992" y="161"/>
                  </a:cubicBezTo>
                  <a:cubicBezTo>
                    <a:pt x="989" y="162"/>
                    <a:pt x="984" y="163"/>
                    <a:pt x="982" y="165"/>
                  </a:cubicBezTo>
                  <a:cubicBezTo>
                    <a:pt x="980" y="167"/>
                    <a:pt x="978" y="168"/>
                    <a:pt x="978" y="170"/>
                  </a:cubicBezTo>
                  <a:cubicBezTo>
                    <a:pt x="978" y="170"/>
                    <a:pt x="978" y="171"/>
                    <a:pt x="979" y="172"/>
                  </a:cubicBezTo>
                  <a:cubicBezTo>
                    <a:pt x="982" y="173"/>
                    <a:pt x="982" y="174"/>
                    <a:pt x="982" y="176"/>
                  </a:cubicBezTo>
                  <a:cubicBezTo>
                    <a:pt x="982" y="176"/>
                    <a:pt x="982" y="177"/>
                    <a:pt x="982" y="178"/>
                  </a:cubicBezTo>
                  <a:cubicBezTo>
                    <a:pt x="982" y="178"/>
                    <a:pt x="982" y="178"/>
                    <a:pt x="982" y="178"/>
                  </a:cubicBezTo>
                  <a:cubicBezTo>
                    <a:pt x="982" y="180"/>
                    <a:pt x="985" y="183"/>
                    <a:pt x="988" y="187"/>
                  </a:cubicBezTo>
                  <a:cubicBezTo>
                    <a:pt x="988" y="187"/>
                    <a:pt x="988" y="187"/>
                    <a:pt x="988" y="187"/>
                  </a:cubicBezTo>
                  <a:cubicBezTo>
                    <a:pt x="991" y="189"/>
                    <a:pt x="993" y="191"/>
                    <a:pt x="994" y="192"/>
                  </a:cubicBezTo>
                  <a:cubicBezTo>
                    <a:pt x="995" y="195"/>
                    <a:pt x="993" y="199"/>
                    <a:pt x="991" y="202"/>
                  </a:cubicBezTo>
                  <a:cubicBezTo>
                    <a:pt x="990" y="203"/>
                    <a:pt x="990" y="204"/>
                    <a:pt x="990" y="205"/>
                  </a:cubicBezTo>
                  <a:cubicBezTo>
                    <a:pt x="989" y="204"/>
                    <a:pt x="987" y="204"/>
                    <a:pt x="987" y="203"/>
                  </a:cubicBezTo>
                  <a:cubicBezTo>
                    <a:pt x="987" y="204"/>
                    <a:pt x="989" y="204"/>
                    <a:pt x="990" y="205"/>
                  </a:cubicBezTo>
                  <a:cubicBezTo>
                    <a:pt x="990" y="207"/>
                    <a:pt x="993" y="210"/>
                    <a:pt x="997" y="210"/>
                  </a:cubicBezTo>
                  <a:cubicBezTo>
                    <a:pt x="1002" y="211"/>
                    <a:pt x="1002" y="216"/>
                    <a:pt x="1007" y="216"/>
                  </a:cubicBezTo>
                  <a:cubicBezTo>
                    <a:pt x="1007" y="216"/>
                    <a:pt x="1008" y="216"/>
                    <a:pt x="1008" y="216"/>
                  </a:cubicBezTo>
                  <a:cubicBezTo>
                    <a:pt x="1013" y="216"/>
                    <a:pt x="1019" y="215"/>
                    <a:pt x="1019" y="214"/>
                  </a:cubicBezTo>
                  <a:cubicBezTo>
                    <a:pt x="1020" y="214"/>
                    <a:pt x="1020" y="213"/>
                    <a:pt x="1019" y="212"/>
                  </a:cubicBezTo>
                  <a:cubicBezTo>
                    <a:pt x="1019" y="212"/>
                    <a:pt x="1019" y="212"/>
                    <a:pt x="1019" y="212"/>
                  </a:cubicBezTo>
                  <a:cubicBezTo>
                    <a:pt x="1019" y="210"/>
                    <a:pt x="1019" y="207"/>
                    <a:pt x="1019" y="206"/>
                  </a:cubicBezTo>
                  <a:cubicBezTo>
                    <a:pt x="1020" y="203"/>
                    <a:pt x="1018" y="203"/>
                    <a:pt x="1018" y="202"/>
                  </a:cubicBezTo>
                  <a:cubicBezTo>
                    <a:pt x="1018" y="201"/>
                    <a:pt x="1017" y="201"/>
                    <a:pt x="1016" y="201"/>
                  </a:cubicBezTo>
                  <a:cubicBezTo>
                    <a:pt x="1016" y="201"/>
                    <a:pt x="1016" y="201"/>
                    <a:pt x="1016" y="201"/>
                  </a:cubicBezTo>
                  <a:cubicBezTo>
                    <a:pt x="1015" y="201"/>
                    <a:pt x="1015" y="201"/>
                    <a:pt x="1015" y="201"/>
                  </a:cubicBezTo>
                  <a:cubicBezTo>
                    <a:pt x="1014" y="201"/>
                    <a:pt x="1014" y="201"/>
                    <a:pt x="1015" y="201"/>
                  </a:cubicBezTo>
                  <a:cubicBezTo>
                    <a:pt x="1017" y="199"/>
                    <a:pt x="1017" y="198"/>
                    <a:pt x="1014" y="198"/>
                  </a:cubicBezTo>
                  <a:cubicBezTo>
                    <a:pt x="1014" y="198"/>
                    <a:pt x="1014" y="198"/>
                    <a:pt x="1014" y="198"/>
                  </a:cubicBezTo>
                  <a:cubicBezTo>
                    <a:pt x="1014" y="198"/>
                    <a:pt x="1014" y="198"/>
                    <a:pt x="1014" y="198"/>
                  </a:cubicBezTo>
                  <a:cubicBezTo>
                    <a:pt x="1012" y="198"/>
                    <a:pt x="1012" y="196"/>
                    <a:pt x="1013" y="194"/>
                  </a:cubicBezTo>
                  <a:cubicBezTo>
                    <a:pt x="1013" y="193"/>
                    <a:pt x="1014" y="193"/>
                    <a:pt x="1014" y="193"/>
                  </a:cubicBezTo>
                  <a:cubicBezTo>
                    <a:pt x="1015" y="193"/>
                    <a:pt x="1017" y="194"/>
                    <a:pt x="1018" y="194"/>
                  </a:cubicBezTo>
                  <a:cubicBezTo>
                    <a:pt x="1019" y="194"/>
                    <a:pt x="1019" y="194"/>
                    <a:pt x="1019" y="194"/>
                  </a:cubicBezTo>
                  <a:cubicBezTo>
                    <a:pt x="1020" y="194"/>
                    <a:pt x="1021" y="194"/>
                    <a:pt x="1021" y="194"/>
                  </a:cubicBezTo>
                  <a:cubicBezTo>
                    <a:pt x="1022" y="194"/>
                    <a:pt x="1023" y="193"/>
                    <a:pt x="1023" y="193"/>
                  </a:cubicBezTo>
                  <a:cubicBezTo>
                    <a:pt x="1024" y="193"/>
                    <a:pt x="1024" y="193"/>
                    <a:pt x="1024" y="193"/>
                  </a:cubicBezTo>
                  <a:cubicBezTo>
                    <a:pt x="1024" y="193"/>
                    <a:pt x="1024" y="193"/>
                    <a:pt x="1024" y="193"/>
                  </a:cubicBezTo>
                  <a:cubicBezTo>
                    <a:pt x="1026" y="193"/>
                    <a:pt x="1023" y="191"/>
                    <a:pt x="1021" y="190"/>
                  </a:cubicBezTo>
                  <a:cubicBezTo>
                    <a:pt x="1019" y="190"/>
                    <a:pt x="1021" y="186"/>
                    <a:pt x="1017" y="186"/>
                  </a:cubicBezTo>
                  <a:cubicBezTo>
                    <a:pt x="1016" y="186"/>
                    <a:pt x="1016" y="186"/>
                    <a:pt x="1016" y="186"/>
                  </a:cubicBezTo>
                  <a:cubicBezTo>
                    <a:pt x="1015" y="186"/>
                    <a:pt x="1014" y="186"/>
                    <a:pt x="1014" y="187"/>
                  </a:cubicBezTo>
                  <a:cubicBezTo>
                    <a:pt x="1014" y="187"/>
                    <a:pt x="1014" y="187"/>
                    <a:pt x="1014" y="187"/>
                  </a:cubicBezTo>
                  <a:cubicBezTo>
                    <a:pt x="1013" y="188"/>
                    <a:pt x="1014" y="189"/>
                    <a:pt x="1013" y="190"/>
                  </a:cubicBezTo>
                  <a:cubicBezTo>
                    <a:pt x="1013" y="190"/>
                    <a:pt x="1013" y="190"/>
                    <a:pt x="1013" y="190"/>
                  </a:cubicBezTo>
                  <a:cubicBezTo>
                    <a:pt x="1012" y="190"/>
                    <a:pt x="1010" y="186"/>
                    <a:pt x="1011" y="184"/>
                  </a:cubicBezTo>
                  <a:cubicBezTo>
                    <a:pt x="1013" y="182"/>
                    <a:pt x="1011" y="182"/>
                    <a:pt x="1009" y="182"/>
                  </a:cubicBezTo>
                  <a:cubicBezTo>
                    <a:pt x="1009" y="182"/>
                    <a:pt x="1009" y="182"/>
                    <a:pt x="1009" y="182"/>
                  </a:cubicBezTo>
                  <a:cubicBezTo>
                    <a:pt x="1009" y="182"/>
                    <a:pt x="1009" y="182"/>
                    <a:pt x="1009" y="182"/>
                  </a:cubicBezTo>
                  <a:cubicBezTo>
                    <a:pt x="1008" y="182"/>
                    <a:pt x="1007" y="181"/>
                    <a:pt x="1006" y="181"/>
                  </a:cubicBezTo>
                  <a:cubicBezTo>
                    <a:pt x="1006" y="180"/>
                    <a:pt x="1006" y="179"/>
                    <a:pt x="1005" y="179"/>
                  </a:cubicBezTo>
                  <a:cubicBezTo>
                    <a:pt x="1005" y="179"/>
                    <a:pt x="1005" y="179"/>
                    <a:pt x="1005" y="180"/>
                  </a:cubicBezTo>
                  <a:cubicBezTo>
                    <a:pt x="1005" y="180"/>
                    <a:pt x="1004" y="180"/>
                    <a:pt x="1004" y="180"/>
                  </a:cubicBezTo>
                  <a:cubicBezTo>
                    <a:pt x="1003" y="180"/>
                    <a:pt x="1003" y="177"/>
                    <a:pt x="1003" y="176"/>
                  </a:cubicBezTo>
                  <a:cubicBezTo>
                    <a:pt x="1003" y="175"/>
                    <a:pt x="1000" y="173"/>
                    <a:pt x="998" y="173"/>
                  </a:cubicBezTo>
                  <a:cubicBezTo>
                    <a:pt x="997" y="173"/>
                    <a:pt x="997" y="171"/>
                    <a:pt x="999" y="171"/>
                  </a:cubicBezTo>
                  <a:cubicBezTo>
                    <a:pt x="1000" y="171"/>
                    <a:pt x="1000" y="171"/>
                    <a:pt x="1001" y="171"/>
                  </a:cubicBezTo>
                  <a:cubicBezTo>
                    <a:pt x="1002" y="172"/>
                    <a:pt x="1002" y="172"/>
                    <a:pt x="1002" y="172"/>
                  </a:cubicBezTo>
                  <a:cubicBezTo>
                    <a:pt x="1004" y="172"/>
                    <a:pt x="1002" y="170"/>
                    <a:pt x="1002" y="169"/>
                  </a:cubicBezTo>
                  <a:cubicBezTo>
                    <a:pt x="1001" y="168"/>
                    <a:pt x="1005" y="167"/>
                    <a:pt x="1007" y="167"/>
                  </a:cubicBezTo>
                  <a:cubicBezTo>
                    <a:pt x="1008" y="167"/>
                    <a:pt x="1008" y="167"/>
                    <a:pt x="1009" y="167"/>
                  </a:cubicBezTo>
                  <a:cubicBezTo>
                    <a:pt x="1010" y="167"/>
                    <a:pt x="1011" y="167"/>
                    <a:pt x="1012" y="167"/>
                  </a:cubicBezTo>
                  <a:cubicBezTo>
                    <a:pt x="1013" y="167"/>
                    <a:pt x="1015" y="167"/>
                    <a:pt x="1014" y="166"/>
                  </a:cubicBezTo>
                  <a:cubicBezTo>
                    <a:pt x="1013" y="165"/>
                    <a:pt x="1015" y="161"/>
                    <a:pt x="1013" y="159"/>
                  </a:cubicBezTo>
                  <a:cubicBezTo>
                    <a:pt x="1011" y="157"/>
                    <a:pt x="1008" y="158"/>
                    <a:pt x="1004" y="157"/>
                  </a:cubicBezTo>
                  <a:cubicBezTo>
                    <a:pt x="1004" y="157"/>
                    <a:pt x="1003" y="157"/>
                    <a:pt x="1002" y="157"/>
                  </a:cubicBezTo>
                  <a:moveTo>
                    <a:pt x="750" y="157"/>
                  </a:moveTo>
                  <a:cubicBezTo>
                    <a:pt x="750" y="157"/>
                    <a:pt x="751" y="157"/>
                    <a:pt x="751" y="157"/>
                  </a:cubicBezTo>
                  <a:cubicBezTo>
                    <a:pt x="751" y="157"/>
                    <a:pt x="751" y="157"/>
                    <a:pt x="751" y="157"/>
                  </a:cubicBezTo>
                  <a:cubicBezTo>
                    <a:pt x="751" y="157"/>
                    <a:pt x="751" y="157"/>
                    <a:pt x="750" y="157"/>
                  </a:cubicBezTo>
                  <a:moveTo>
                    <a:pt x="1278" y="157"/>
                  </a:moveTo>
                  <a:cubicBezTo>
                    <a:pt x="1278" y="157"/>
                    <a:pt x="1278" y="157"/>
                    <a:pt x="1278" y="157"/>
                  </a:cubicBezTo>
                  <a:cubicBezTo>
                    <a:pt x="1278" y="157"/>
                    <a:pt x="1278" y="157"/>
                    <a:pt x="1278" y="157"/>
                  </a:cubicBezTo>
                  <a:cubicBezTo>
                    <a:pt x="1278" y="157"/>
                    <a:pt x="1278" y="157"/>
                    <a:pt x="1278" y="157"/>
                  </a:cubicBezTo>
                  <a:cubicBezTo>
                    <a:pt x="1278" y="157"/>
                    <a:pt x="1278" y="157"/>
                    <a:pt x="1278" y="157"/>
                  </a:cubicBezTo>
                  <a:moveTo>
                    <a:pt x="767" y="157"/>
                  </a:moveTo>
                  <a:cubicBezTo>
                    <a:pt x="767" y="157"/>
                    <a:pt x="767" y="158"/>
                    <a:pt x="766" y="158"/>
                  </a:cubicBezTo>
                  <a:cubicBezTo>
                    <a:pt x="766" y="158"/>
                    <a:pt x="766" y="158"/>
                    <a:pt x="766" y="158"/>
                  </a:cubicBezTo>
                  <a:cubicBezTo>
                    <a:pt x="767" y="158"/>
                    <a:pt x="767" y="157"/>
                    <a:pt x="767" y="157"/>
                  </a:cubicBezTo>
                  <a:moveTo>
                    <a:pt x="1201" y="156"/>
                  </a:moveTo>
                  <a:cubicBezTo>
                    <a:pt x="1201" y="157"/>
                    <a:pt x="1201" y="157"/>
                    <a:pt x="1201" y="157"/>
                  </a:cubicBezTo>
                  <a:cubicBezTo>
                    <a:pt x="1201" y="157"/>
                    <a:pt x="1201" y="157"/>
                    <a:pt x="1201" y="156"/>
                  </a:cubicBezTo>
                  <a:moveTo>
                    <a:pt x="825" y="156"/>
                  </a:moveTo>
                  <a:cubicBezTo>
                    <a:pt x="825" y="156"/>
                    <a:pt x="827" y="157"/>
                    <a:pt x="828" y="157"/>
                  </a:cubicBezTo>
                  <a:cubicBezTo>
                    <a:pt x="827" y="157"/>
                    <a:pt x="825" y="156"/>
                    <a:pt x="825" y="156"/>
                  </a:cubicBezTo>
                  <a:moveTo>
                    <a:pt x="804" y="156"/>
                  </a:moveTo>
                  <a:cubicBezTo>
                    <a:pt x="804" y="156"/>
                    <a:pt x="804" y="156"/>
                    <a:pt x="804" y="156"/>
                  </a:cubicBezTo>
                  <a:cubicBezTo>
                    <a:pt x="803" y="156"/>
                    <a:pt x="803" y="158"/>
                    <a:pt x="802" y="158"/>
                  </a:cubicBezTo>
                  <a:cubicBezTo>
                    <a:pt x="802" y="158"/>
                    <a:pt x="802" y="158"/>
                    <a:pt x="802" y="158"/>
                  </a:cubicBezTo>
                  <a:cubicBezTo>
                    <a:pt x="802" y="158"/>
                    <a:pt x="802" y="158"/>
                    <a:pt x="802" y="158"/>
                  </a:cubicBezTo>
                  <a:cubicBezTo>
                    <a:pt x="803" y="158"/>
                    <a:pt x="803" y="156"/>
                    <a:pt x="804" y="156"/>
                  </a:cubicBezTo>
                  <a:cubicBezTo>
                    <a:pt x="804" y="156"/>
                    <a:pt x="804" y="156"/>
                    <a:pt x="804" y="156"/>
                  </a:cubicBezTo>
                  <a:moveTo>
                    <a:pt x="1214" y="156"/>
                  </a:moveTo>
                  <a:cubicBezTo>
                    <a:pt x="1213" y="157"/>
                    <a:pt x="1210" y="157"/>
                    <a:pt x="1209" y="157"/>
                  </a:cubicBezTo>
                  <a:cubicBezTo>
                    <a:pt x="1209" y="157"/>
                    <a:pt x="1209" y="157"/>
                    <a:pt x="1209" y="157"/>
                  </a:cubicBezTo>
                  <a:cubicBezTo>
                    <a:pt x="1209" y="157"/>
                    <a:pt x="1209" y="157"/>
                    <a:pt x="1209" y="157"/>
                  </a:cubicBezTo>
                  <a:cubicBezTo>
                    <a:pt x="1210" y="157"/>
                    <a:pt x="1213" y="157"/>
                    <a:pt x="1214" y="156"/>
                  </a:cubicBezTo>
                  <a:moveTo>
                    <a:pt x="40" y="156"/>
                  </a:moveTo>
                  <a:cubicBezTo>
                    <a:pt x="42" y="159"/>
                    <a:pt x="42" y="160"/>
                    <a:pt x="47" y="161"/>
                  </a:cubicBezTo>
                  <a:cubicBezTo>
                    <a:pt x="42" y="160"/>
                    <a:pt x="42" y="159"/>
                    <a:pt x="40" y="156"/>
                  </a:cubicBezTo>
                  <a:moveTo>
                    <a:pt x="1214" y="156"/>
                  </a:moveTo>
                  <a:cubicBezTo>
                    <a:pt x="1214" y="156"/>
                    <a:pt x="1214" y="156"/>
                    <a:pt x="1214" y="156"/>
                  </a:cubicBezTo>
                  <a:cubicBezTo>
                    <a:pt x="1214" y="156"/>
                    <a:pt x="1214" y="156"/>
                    <a:pt x="1214" y="156"/>
                  </a:cubicBezTo>
                  <a:moveTo>
                    <a:pt x="1239" y="156"/>
                  </a:moveTo>
                  <a:cubicBezTo>
                    <a:pt x="1239" y="156"/>
                    <a:pt x="1239" y="156"/>
                    <a:pt x="1239" y="156"/>
                  </a:cubicBezTo>
                  <a:cubicBezTo>
                    <a:pt x="1239" y="156"/>
                    <a:pt x="1241" y="157"/>
                    <a:pt x="1242" y="157"/>
                  </a:cubicBezTo>
                  <a:cubicBezTo>
                    <a:pt x="1241" y="157"/>
                    <a:pt x="1239" y="156"/>
                    <a:pt x="1239" y="156"/>
                  </a:cubicBezTo>
                  <a:cubicBezTo>
                    <a:pt x="1239" y="156"/>
                    <a:pt x="1239" y="156"/>
                    <a:pt x="1239" y="156"/>
                  </a:cubicBezTo>
                  <a:moveTo>
                    <a:pt x="872" y="156"/>
                  </a:moveTo>
                  <a:cubicBezTo>
                    <a:pt x="871" y="157"/>
                    <a:pt x="872" y="160"/>
                    <a:pt x="873" y="161"/>
                  </a:cubicBezTo>
                  <a:cubicBezTo>
                    <a:pt x="873" y="161"/>
                    <a:pt x="873" y="161"/>
                    <a:pt x="873" y="161"/>
                  </a:cubicBezTo>
                  <a:cubicBezTo>
                    <a:pt x="872" y="160"/>
                    <a:pt x="871" y="157"/>
                    <a:pt x="872" y="156"/>
                  </a:cubicBezTo>
                  <a:moveTo>
                    <a:pt x="1394" y="156"/>
                  </a:moveTo>
                  <a:cubicBezTo>
                    <a:pt x="1394" y="156"/>
                    <a:pt x="1394" y="156"/>
                    <a:pt x="1394" y="156"/>
                  </a:cubicBezTo>
                  <a:cubicBezTo>
                    <a:pt x="1394" y="156"/>
                    <a:pt x="1394" y="156"/>
                    <a:pt x="1394" y="156"/>
                  </a:cubicBezTo>
                  <a:cubicBezTo>
                    <a:pt x="1394" y="156"/>
                    <a:pt x="1394" y="156"/>
                    <a:pt x="1394" y="156"/>
                  </a:cubicBezTo>
                  <a:cubicBezTo>
                    <a:pt x="1394" y="156"/>
                    <a:pt x="1394" y="156"/>
                    <a:pt x="1394" y="156"/>
                  </a:cubicBezTo>
                  <a:moveTo>
                    <a:pt x="752" y="156"/>
                  </a:moveTo>
                  <a:cubicBezTo>
                    <a:pt x="752" y="156"/>
                    <a:pt x="752" y="156"/>
                    <a:pt x="751" y="156"/>
                  </a:cubicBezTo>
                  <a:cubicBezTo>
                    <a:pt x="752" y="156"/>
                    <a:pt x="752" y="156"/>
                    <a:pt x="752" y="156"/>
                  </a:cubicBezTo>
                  <a:moveTo>
                    <a:pt x="769" y="156"/>
                  </a:moveTo>
                  <a:cubicBezTo>
                    <a:pt x="768" y="156"/>
                    <a:pt x="768" y="156"/>
                    <a:pt x="768" y="156"/>
                  </a:cubicBezTo>
                  <a:cubicBezTo>
                    <a:pt x="768" y="156"/>
                    <a:pt x="768" y="156"/>
                    <a:pt x="769" y="156"/>
                  </a:cubicBezTo>
                  <a:cubicBezTo>
                    <a:pt x="769" y="156"/>
                    <a:pt x="769" y="156"/>
                    <a:pt x="769" y="156"/>
                  </a:cubicBezTo>
                  <a:moveTo>
                    <a:pt x="882" y="156"/>
                  </a:moveTo>
                  <a:cubicBezTo>
                    <a:pt x="882" y="156"/>
                    <a:pt x="882" y="156"/>
                    <a:pt x="882" y="156"/>
                  </a:cubicBezTo>
                  <a:cubicBezTo>
                    <a:pt x="882" y="156"/>
                    <a:pt x="882" y="156"/>
                    <a:pt x="882" y="156"/>
                  </a:cubicBezTo>
                  <a:cubicBezTo>
                    <a:pt x="882" y="156"/>
                    <a:pt x="882" y="156"/>
                    <a:pt x="882" y="156"/>
                  </a:cubicBezTo>
                  <a:moveTo>
                    <a:pt x="753" y="156"/>
                  </a:moveTo>
                  <a:cubicBezTo>
                    <a:pt x="753" y="156"/>
                    <a:pt x="753" y="156"/>
                    <a:pt x="753" y="156"/>
                  </a:cubicBezTo>
                  <a:cubicBezTo>
                    <a:pt x="753" y="156"/>
                    <a:pt x="754" y="156"/>
                    <a:pt x="754" y="156"/>
                  </a:cubicBezTo>
                  <a:cubicBezTo>
                    <a:pt x="754" y="156"/>
                    <a:pt x="753" y="156"/>
                    <a:pt x="753" y="156"/>
                  </a:cubicBezTo>
                  <a:moveTo>
                    <a:pt x="833" y="155"/>
                  </a:moveTo>
                  <a:cubicBezTo>
                    <a:pt x="833" y="155"/>
                    <a:pt x="833" y="155"/>
                    <a:pt x="833" y="155"/>
                  </a:cubicBezTo>
                  <a:cubicBezTo>
                    <a:pt x="833" y="155"/>
                    <a:pt x="833" y="155"/>
                    <a:pt x="833" y="155"/>
                  </a:cubicBezTo>
                  <a:moveTo>
                    <a:pt x="833" y="155"/>
                  </a:moveTo>
                  <a:cubicBezTo>
                    <a:pt x="833" y="155"/>
                    <a:pt x="833" y="155"/>
                    <a:pt x="833" y="155"/>
                  </a:cubicBezTo>
                  <a:cubicBezTo>
                    <a:pt x="833" y="155"/>
                    <a:pt x="833" y="155"/>
                    <a:pt x="833" y="155"/>
                  </a:cubicBezTo>
                  <a:moveTo>
                    <a:pt x="1256" y="155"/>
                  </a:moveTo>
                  <a:cubicBezTo>
                    <a:pt x="1256" y="155"/>
                    <a:pt x="1256" y="156"/>
                    <a:pt x="1256" y="156"/>
                  </a:cubicBezTo>
                  <a:cubicBezTo>
                    <a:pt x="1256" y="156"/>
                    <a:pt x="1256" y="157"/>
                    <a:pt x="1256" y="157"/>
                  </a:cubicBezTo>
                  <a:cubicBezTo>
                    <a:pt x="1256" y="156"/>
                    <a:pt x="1256" y="156"/>
                    <a:pt x="1256" y="155"/>
                  </a:cubicBezTo>
                  <a:moveTo>
                    <a:pt x="1195" y="155"/>
                  </a:moveTo>
                  <a:cubicBezTo>
                    <a:pt x="1195" y="155"/>
                    <a:pt x="1195" y="155"/>
                    <a:pt x="1195" y="155"/>
                  </a:cubicBezTo>
                  <a:cubicBezTo>
                    <a:pt x="1195" y="155"/>
                    <a:pt x="1195" y="155"/>
                    <a:pt x="1195" y="155"/>
                  </a:cubicBezTo>
                  <a:cubicBezTo>
                    <a:pt x="1195" y="155"/>
                    <a:pt x="1195" y="155"/>
                    <a:pt x="1195" y="155"/>
                  </a:cubicBezTo>
                  <a:moveTo>
                    <a:pt x="763" y="155"/>
                  </a:moveTo>
                  <a:cubicBezTo>
                    <a:pt x="763" y="155"/>
                    <a:pt x="763" y="155"/>
                    <a:pt x="763" y="155"/>
                  </a:cubicBezTo>
                  <a:cubicBezTo>
                    <a:pt x="763" y="155"/>
                    <a:pt x="763" y="155"/>
                    <a:pt x="763" y="155"/>
                  </a:cubicBezTo>
                  <a:cubicBezTo>
                    <a:pt x="763" y="155"/>
                    <a:pt x="763" y="155"/>
                    <a:pt x="763" y="155"/>
                  </a:cubicBezTo>
                  <a:moveTo>
                    <a:pt x="1215" y="155"/>
                  </a:moveTo>
                  <a:cubicBezTo>
                    <a:pt x="1215" y="155"/>
                    <a:pt x="1214" y="155"/>
                    <a:pt x="1214" y="156"/>
                  </a:cubicBezTo>
                  <a:cubicBezTo>
                    <a:pt x="1214" y="156"/>
                    <a:pt x="1214" y="156"/>
                    <a:pt x="1214" y="156"/>
                  </a:cubicBezTo>
                  <a:cubicBezTo>
                    <a:pt x="1214" y="156"/>
                    <a:pt x="1214" y="156"/>
                    <a:pt x="1214" y="156"/>
                  </a:cubicBezTo>
                  <a:cubicBezTo>
                    <a:pt x="1214" y="155"/>
                    <a:pt x="1215" y="155"/>
                    <a:pt x="1215" y="155"/>
                  </a:cubicBezTo>
                  <a:moveTo>
                    <a:pt x="878" y="155"/>
                  </a:moveTo>
                  <a:cubicBezTo>
                    <a:pt x="879" y="155"/>
                    <a:pt x="880" y="155"/>
                    <a:pt x="880" y="155"/>
                  </a:cubicBezTo>
                  <a:cubicBezTo>
                    <a:pt x="880" y="155"/>
                    <a:pt x="879" y="155"/>
                    <a:pt x="878" y="155"/>
                  </a:cubicBezTo>
                  <a:moveTo>
                    <a:pt x="797" y="155"/>
                  </a:moveTo>
                  <a:cubicBezTo>
                    <a:pt x="797" y="155"/>
                    <a:pt x="797" y="155"/>
                    <a:pt x="797" y="155"/>
                  </a:cubicBezTo>
                  <a:cubicBezTo>
                    <a:pt x="797" y="155"/>
                    <a:pt x="797" y="155"/>
                    <a:pt x="797" y="155"/>
                  </a:cubicBezTo>
                  <a:moveTo>
                    <a:pt x="878" y="155"/>
                  </a:moveTo>
                  <a:cubicBezTo>
                    <a:pt x="876" y="155"/>
                    <a:pt x="876" y="156"/>
                    <a:pt x="876" y="157"/>
                  </a:cubicBezTo>
                  <a:cubicBezTo>
                    <a:pt x="876" y="157"/>
                    <a:pt x="876" y="157"/>
                    <a:pt x="876" y="157"/>
                  </a:cubicBezTo>
                  <a:cubicBezTo>
                    <a:pt x="876" y="156"/>
                    <a:pt x="876" y="155"/>
                    <a:pt x="878" y="155"/>
                  </a:cubicBezTo>
                  <a:cubicBezTo>
                    <a:pt x="878" y="155"/>
                    <a:pt x="878" y="155"/>
                    <a:pt x="878" y="155"/>
                  </a:cubicBezTo>
                  <a:cubicBezTo>
                    <a:pt x="878" y="155"/>
                    <a:pt x="878" y="155"/>
                    <a:pt x="878" y="155"/>
                  </a:cubicBezTo>
                  <a:moveTo>
                    <a:pt x="1198" y="155"/>
                  </a:moveTo>
                  <a:cubicBezTo>
                    <a:pt x="1198" y="155"/>
                    <a:pt x="1198" y="155"/>
                    <a:pt x="1198" y="155"/>
                  </a:cubicBezTo>
                  <a:cubicBezTo>
                    <a:pt x="1198" y="155"/>
                    <a:pt x="1198" y="155"/>
                    <a:pt x="1198" y="155"/>
                  </a:cubicBezTo>
                  <a:cubicBezTo>
                    <a:pt x="1198" y="155"/>
                    <a:pt x="1198" y="155"/>
                    <a:pt x="1198" y="155"/>
                  </a:cubicBezTo>
                  <a:cubicBezTo>
                    <a:pt x="1198" y="155"/>
                    <a:pt x="1198" y="155"/>
                    <a:pt x="1198" y="155"/>
                  </a:cubicBezTo>
                  <a:moveTo>
                    <a:pt x="988" y="155"/>
                  </a:moveTo>
                  <a:cubicBezTo>
                    <a:pt x="989" y="156"/>
                    <a:pt x="990" y="156"/>
                    <a:pt x="990" y="157"/>
                  </a:cubicBezTo>
                  <a:cubicBezTo>
                    <a:pt x="990" y="157"/>
                    <a:pt x="989" y="157"/>
                    <a:pt x="989" y="157"/>
                  </a:cubicBezTo>
                  <a:cubicBezTo>
                    <a:pt x="989" y="157"/>
                    <a:pt x="989" y="157"/>
                    <a:pt x="989" y="157"/>
                  </a:cubicBezTo>
                  <a:cubicBezTo>
                    <a:pt x="989" y="157"/>
                    <a:pt x="989" y="157"/>
                    <a:pt x="989" y="157"/>
                  </a:cubicBezTo>
                  <a:cubicBezTo>
                    <a:pt x="990" y="157"/>
                    <a:pt x="990" y="156"/>
                    <a:pt x="988" y="155"/>
                  </a:cubicBezTo>
                  <a:moveTo>
                    <a:pt x="1200" y="155"/>
                  </a:moveTo>
                  <a:cubicBezTo>
                    <a:pt x="1200" y="155"/>
                    <a:pt x="1200" y="155"/>
                    <a:pt x="1200" y="155"/>
                  </a:cubicBezTo>
                  <a:cubicBezTo>
                    <a:pt x="1200" y="155"/>
                    <a:pt x="1200" y="156"/>
                    <a:pt x="1201" y="156"/>
                  </a:cubicBezTo>
                  <a:cubicBezTo>
                    <a:pt x="1200" y="156"/>
                    <a:pt x="1200" y="155"/>
                    <a:pt x="1200" y="155"/>
                  </a:cubicBezTo>
                  <a:cubicBezTo>
                    <a:pt x="1200" y="155"/>
                    <a:pt x="1200" y="155"/>
                    <a:pt x="1200" y="155"/>
                  </a:cubicBezTo>
                  <a:moveTo>
                    <a:pt x="773" y="154"/>
                  </a:moveTo>
                  <a:cubicBezTo>
                    <a:pt x="773" y="154"/>
                    <a:pt x="773" y="154"/>
                    <a:pt x="773" y="154"/>
                  </a:cubicBezTo>
                  <a:cubicBezTo>
                    <a:pt x="773" y="154"/>
                    <a:pt x="773" y="154"/>
                    <a:pt x="773" y="154"/>
                  </a:cubicBezTo>
                  <a:cubicBezTo>
                    <a:pt x="773" y="154"/>
                    <a:pt x="773" y="154"/>
                    <a:pt x="773" y="154"/>
                  </a:cubicBezTo>
                  <a:moveTo>
                    <a:pt x="807" y="154"/>
                  </a:moveTo>
                  <a:cubicBezTo>
                    <a:pt x="807" y="154"/>
                    <a:pt x="805" y="156"/>
                    <a:pt x="804" y="156"/>
                  </a:cubicBezTo>
                  <a:cubicBezTo>
                    <a:pt x="804" y="156"/>
                    <a:pt x="806" y="155"/>
                    <a:pt x="807" y="154"/>
                  </a:cubicBezTo>
                  <a:cubicBezTo>
                    <a:pt x="807" y="154"/>
                    <a:pt x="807" y="154"/>
                    <a:pt x="807" y="155"/>
                  </a:cubicBezTo>
                  <a:cubicBezTo>
                    <a:pt x="807" y="154"/>
                    <a:pt x="807" y="154"/>
                    <a:pt x="807" y="154"/>
                  </a:cubicBezTo>
                  <a:cubicBezTo>
                    <a:pt x="807" y="154"/>
                    <a:pt x="807" y="154"/>
                    <a:pt x="807" y="154"/>
                  </a:cubicBezTo>
                  <a:moveTo>
                    <a:pt x="774" y="154"/>
                  </a:moveTo>
                  <a:cubicBezTo>
                    <a:pt x="774" y="154"/>
                    <a:pt x="774" y="154"/>
                    <a:pt x="774" y="154"/>
                  </a:cubicBezTo>
                  <a:cubicBezTo>
                    <a:pt x="774" y="154"/>
                    <a:pt x="774" y="154"/>
                    <a:pt x="774" y="154"/>
                  </a:cubicBezTo>
                  <a:moveTo>
                    <a:pt x="791" y="154"/>
                  </a:moveTo>
                  <a:cubicBezTo>
                    <a:pt x="793" y="154"/>
                    <a:pt x="795" y="155"/>
                    <a:pt x="797" y="155"/>
                  </a:cubicBezTo>
                  <a:cubicBezTo>
                    <a:pt x="795" y="155"/>
                    <a:pt x="793" y="154"/>
                    <a:pt x="791" y="154"/>
                  </a:cubicBezTo>
                  <a:moveTo>
                    <a:pt x="1383" y="153"/>
                  </a:moveTo>
                  <a:cubicBezTo>
                    <a:pt x="1382" y="153"/>
                    <a:pt x="1382" y="153"/>
                    <a:pt x="1381" y="154"/>
                  </a:cubicBezTo>
                  <a:cubicBezTo>
                    <a:pt x="1381" y="154"/>
                    <a:pt x="1381" y="154"/>
                    <a:pt x="1381" y="154"/>
                  </a:cubicBezTo>
                  <a:cubicBezTo>
                    <a:pt x="1381" y="154"/>
                    <a:pt x="1381" y="154"/>
                    <a:pt x="1381" y="154"/>
                  </a:cubicBezTo>
                  <a:cubicBezTo>
                    <a:pt x="1381" y="154"/>
                    <a:pt x="1381" y="154"/>
                    <a:pt x="1381" y="154"/>
                  </a:cubicBezTo>
                  <a:cubicBezTo>
                    <a:pt x="1382" y="153"/>
                    <a:pt x="1382" y="153"/>
                    <a:pt x="1383" y="153"/>
                  </a:cubicBezTo>
                  <a:cubicBezTo>
                    <a:pt x="1383" y="153"/>
                    <a:pt x="1383" y="153"/>
                    <a:pt x="1383" y="153"/>
                  </a:cubicBezTo>
                  <a:moveTo>
                    <a:pt x="802" y="153"/>
                  </a:moveTo>
                  <a:cubicBezTo>
                    <a:pt x="800" y="153"/>
                    <a:pt x="798" y="155"/>
                    <a:pt x="797" y="155"/>
                  </a:cubicBezTo>
                  <a:cubicBezTo>
                    <a:pt x="798" y="155"/>
                    <a:pt x="800" y="153"/>
                    <a:pt x="802" y="153"/>
                  </a:cubicBezTo>
                  <a:cubicBezTo>
                    <a:pt x="802" y="153"/>
                    <a:pt x="802" y="153"/>
                    <a:pt x="802" y="153"/>
                  </a:cubicBezTo>
                  <a:moveTo>
                    <a:pt x="802" y="153"/>
                  </a:moveTo>
                  <a:cubicBezTo>
                    <a:pt x="802" y="153"/>
                    <a:pt x="802" y="153"/>
                    <a:pt x="802" y="153"/>
                  </a:cubicBezTo>
                  <a:cubicBezTo>
                    <a:pt x="802" y="153"/>
                    <a:pt x="802" y="153"/>
                    <a:pt x="802" y="153"/>
                  </a:cubicBezTo>
                  <a:cubicBezTo>
                    <a:pt x="802" y="153"/>
                    <a:pt x="802" y="153"/>
                    <a:pt x="802" y="153"/>
                  </a:cubicBezTo>
                  <a:moveTo>
                    <a:pt x="786" y="153"/>
                  </a:moveTo>
                  <a:cubicBezTo>
                    <a:pt x="786" y="154"/>
                    <a:pt x="787" y="154"/>
                    <a:pt x="787" y="154"/>
                  </a:cubicBezTo>
                  <a:cubicBezTo>
                    <a:pt x="787" y="154"/>
                    <a:pt x="786" y="154"/>
                    <a:pt x="786" y="153"/>
                  </a:cubicBezTo>
                  <a:moveTo>
                    <a:pt x="803" y="153"/>
                  </a:moveTo>
                  <a:cubicBezTo>
                    <a:pt x="803" y="153"/>
                    <a:pt x="803" y="153"/>
                    <a:pt x="803" y="153"/>
                  </a:cubicBezTo>
                  <a:cubicBezTo>
                    <a:pt x="803" y="153"/>
                    <a:pt x="803" y="153"/>
                    <a:pt x="803" y="153"/>
                  </a:cubicBezTo>
                  <a:moveTo>
                    <a:pt x="1377" y="153"/>
                  </a:moveTo>
                  <a:cubicBezTo>
                    <a:pt x="1375" y="153"/>
                    <a:pt x="1374" y="154"/>
                    <a:pt x="1374" y="154"/>
                  </a:cubicBezTo>
                  <a:cubicBezTo>
                    <a:pt x="1373" y="155"/>
                    <a:pt x="1373" y="156"/>
                    <a:pt x="1373" y="156"/>
                  </a:cubicBezTo>
                  <a:cubicBezTo>
                    <a:pt x="1373" y="157"/>
                    <a:pt x="1374" y="157"/>
                    <a:pt x="1374" y="157"/>
                  </a:cubicBezTo>
                  <a:cubicBezTo>
                    <a:pt x="1373" y="157"/>
                    <a:pt x="1372" y="157"/>
                    <a:pt x="1374" y="154"/>
                  </a:cubicBezTo>
                  <a:cubicBezTo>
                    <a:pt x="1374" y="154"/>
                    <a:pt x="1375" y="153"/>
                    <a:pt x="1377" y="153"/>
                  </a:cubicBezTo>
                  <a:moveTo>
                    <a:pt x="1237" y="153"/>
                  </a:moveTo>
                  <a:cubicBezTo>
                    <a:pt x="1237" y="153"/>
                    <a:pt x="1237" y="153"/>
                    <a:pt x="1237" y="153"/>
                  </a:cubicBezTo>
                  <a:cubicBezTo>
                    <a:pt x="1237" y="153"/>
                    <a:pt x="1237" y="153"/>
                    <a:pt x="1237" y="153"/>
                  </a:cubicBezTo>
                  <a:cubicBezTo>
                    <a:pt x="1237" y="153"/>
                    <a:pt x="1237" y="153"/>
                    <a:pt x="1237" y="153"/>
                  </a:cubicBezTo>
                  <a:cubicBezTo>
                    <a:pt x="1237" y="153"/>
                    <a:pt x="1237" y="153"/>
                    <a:pt x="1237" y="153"/>
                  </a:cubicBezTo>
                  <a:cubicBezTo>
                    <a:pt x="1237" y="153"/>
                    <a:pt x="1237" y="153"/>
                    <a:pt x="1237" y="153"/>
                  </a:cubicBezTo>
                  <a:cubicBezTo>
                    <a:pt x="1237" y="153"/>
                    <a:pt x="1237" y="153"/>
                    <a:pt x="1237" y="153"/>
                  </a:cubicBezTo>
                  <a:moveTo>
                    <a:pt x="806" y="153"/>
                  </a:moveTo>
                  <a:cubicBezTo>
                    <a:pt x="806" y="153"/>
                    <a:pt x="806" y="153"/>
                    <a:pt x="806" y="153"/>
                  </a:cubicBezTo>
                  <a:cubicBezTo>
                    <a:pt x="806" y="153"/>
                    <a:pt x="806" y="153"/>
                    <a:pt x="806" y="153"/>
                  </a:cubicBezTo>
                  <a:moveTo>
                    <a:pt x="881" y="153"/>
                  </a:moveTo>
                  <a:cubicBezTo>
                    <a:pt x="881" y="153"/>
                    <a:pt x="881" y="153"/>
                    <a:pt x="881" y="153"/>
                  </a:cubicBezTo>
                  <a:cubicBezTo>
                    <a:pt x="882" y="153"/>
                    <a:pt x="882" y="155"/>
                    <a:pt x="882" y="156"/>
                  </a:cubicBezTo>
                  <a:cubicBezTo>
                    <a:pt x="882" y="156"/>
                    <a:pt x="882" y="156"/>
                    <a:pt x="882" y="156"/>
                  </a:cubicBezTo>
                  <a:cubicBezTo>
                    <a:pt x="882" y="155"/>
                    <a:pt x="882" y="153"/>
                    <a:pt x="881" y="153"/>
                  </a:cubicBezTo>
                  <a:cubicBezTo>
                    <a:pt x="881" y="153"/>
                    <a:pt x="881" y="153"/>
                    <a:pt x="881" y="153"/>
                  </a:cubicBezTo>
                  <a:moveTo>
                    <a:pt x="805" y="152"/>
                  </a:moveTo>
                  <a:cubicBezTo>
                    <a:pt x="805" y="152"/>
                    <a:pt x="805" y="152"/>
                    <a:pt x="805" y="152"/>
                  </a:cubicBezTo>
                  <a:cubicBezTo>
                    <a:pt x="805" y="152"/>
                    <a:pt x="805" y="152"/>
                    <a:pt x="805" y="152"/>
                  </a:cubicBezTo>
                  <a:moveTo>
                    <a:pt x="806" y="152"/>
                  </a:moveTo>
                  <a:cubicBezTo>
                    <a:pt x="806" y="152"/>
                    <a:pt x="805" y="152"/>
                    <a:pt x="805" y="152"/>
                  </a:cubicBezTo>
                  <a:cubicBezTo>
                    <a:pt x="805" y="152"/>
                    <a:pt x="806" y="152"/>
                    <a:pt x="806" y="152"/>
                  </a:cubicBezTo>
                  <a:moveTo>
                    <a:pt x="806" y="152"/>
                  </a:moveTo>
                  <a:cubicBezTo>
                    <a:pt x="806" y="152"/>
                    <a:pt x="806" y="152"/>
                    <a:pt x="806" y="152"/>
                  </a:cubicBezTo>
                  <a:cubicBezTo>
                    <a:pt x="806" y="152"/>
                    <a:pt x="806" y="152"/>
                    <a:pt x="806" y="152"/>
                  </a:cubicBezTo>
                  <a:moveTo>
                    <a:pt x="1222" y="152"/>
                  </a:moveTo>
                  <a:cubicBezTo>
                    <a:pt x="1222" y="152"/>
                    <a:pt x="1222" y="152"/>
                    <a:pt x="1222" y="152"/>
                  </a:cubicBezTo>
                  <a:cubicBezTo>
                    <a:pt x="1221" y="153"/>
                    <a:pt x="1219" y="153"/>
                    <a:pt x="1218" y="154"/>
                  </a:cubicBezTo>
                  <a:cubicBezTo>
                    <a:pt x="1218" y="154"/>
                    <a:pt x="1218" y="154"/>
                    <a:pt x="1218" y="154"/>
                  </a:cubicBezTo>
                  <a:cubicBezTo>
                    <a:pt x="1218" y="154"/>
                    <a:pt x="1218" y="154"/>
                    <a:pt x="1218" y="154"/>
                  </a:cubicBezTo>
                  <a:cubicBezTo>
                    <a:pt x="1219" y="153"/>
                    <a:pt x="1221" y="153"/>
                    <a:pt x="1222" y="152"/>
                  </a:cubicBezTo>
                  <a:cubicBezTo>
                    <a:pt x="1222" y="152"/>
                    <a:pt x="1222" y="152"/>
                    <a:pt x="1222" y="152"/>
                  </a:cubicBezTo>
                  <a:moveTo>
                    <a:pt x="986" y="152"/>
                  </a:moveTo>
                  <a:cubicBezTo>
                    <a:pt x="986" y="153"/>
                    <a:pt x="987" y="154"/>
                    <a:pt x="988" y="155"/>
                  </a:cubicBezTo>
                  <a:cubicBezTo>
                    <a:pt x="987" y="154"/>
                    <a:pt x="986" y="153"/>
                    <a:pt x="986" y="152"/>
                  </a:cubicBezTo>
                  <a:moveTo>
                    <a:pt x="774" y="152"/>
                  </a:moveTo>
                  <a:cubicBezTo>
                    <a:pt x="773" y="152"/>
                    <a:pt x="773" y="152"/>
                    <a:pt x="773" y="152"/>
                  </a:cubicBezTo>
                  <a:cubicBezTo>
                    <a:pt x="773" y="152"/>
                    <a:pt x="773" y="152"/>
                    <a:pt x="774" y="152"/>
                  </a:cubicBezTo>
                  <a:cubicBezTo>
                    <a:pt x="774" y="152"/>
                    <a:pt x="775" y="152"/>
                    <a:pt x="776" y="153"/>
                  </a:cubicBezTo>
                  <a:cubicBezTo>
                    <a:pt x="776" y="153"/>
                    <a:pt x="776" y="153"/>
                    <a:pt x="776" y="153"/>
                  </a:cubicBezTo>
                  <a:cubicBezTo>
                    <a:pt x="776" y="153"/>
                    <a:pt x="776" y="153"/>
                    <a:pt x="776" y="153"/>
                  </a:cubicBezTo>
                  <a:cubicBezTo>
                    <a:pt x="776" y="152"/>
                    <a:pt x="775" y="152"/>
                    <a:pt x="774" y="152"/>
                  </a:cubicBezTo>
                  <a:moveTo>
                    <a:pt x="780" y="152"/>
                  </a:moveTo>
                  <a:cubicBezTo>
                    <a:pt x="779" y="152"/>
                    <a:pt x="778" y="153"/>
                    <a:pt x="777" y="153"/>
                  </a:cubicBezTo>
                  <a:cubicBezTo>
                    <a:pt x="777" y="153"/>
                    <a:pt x="777" y="153"/>
                    <a:pt x="777" y="153"/>
                  </a:cubicBezTo>
                  <a:cubicBezTo>
                    <a:pt x="778" y="153"/>
                    <a:pt x="779" y="152"/>
                    <a:pt x="780" y="152"/>
                  </a:cubicBezTo>
                  <a:moveTo>
                    <a:pt x="1223" y="152"/>
                  </a:moveTo>
                  <a:cubicBezTo>
                    <a:pt x="1223" y="152"/>
                    <a:pt x="1222" y="152"/>
                    <a:pt x="1222" y="152"/>
                  </a:cubicBezTo>
                  <a:cubicBezTo>
                    <a:pt x="1222" y="152"/>
                    <a:pt x="1223" y="152"/>
                    <a:pt x="1223" y="152"/>
                  </a:cubicBezTo>
                  <a:moveTo>
                    <a:pt x="806" y="152"/>
                  </a:moveTo>
                  <a:cubicBezTo>
                    <a:pt x="806" y="152"/>
                    <a:pt x="806" y="152"/>
                    <a:pt x="806" y="152"/>
                  </a:cubicBezTo>
                  <a:cubicBezTo>
                    <a:pt x="806" y="152"/>
                    <a:pt x="806" y="152"/>
                    <a:pt x="806" y="152"/>
                  </a:cubicBezTo>
                  <a:cubicBezTo>
                    <a:pt x="806" y="152"/>
                    <a:pt x="806" y="152"/>
                    <a:pt x="806" y="152"/>
                  </a:cubicBezTo>
                  <a:moveTo>
                    <a:pt x="784" y="151"/>
                  </a:moveTo>
                  <a:cubicBezTo>
                    <a:pt x="785" y="152"/>
                    <a:pt x="785" y="153"/>
                    <a:pt x="785" y="153"/>
                  </a:cubicBezTo>
                  <a:cubicBezTo>
                    <a:pt x="785" y="153"/>
                    <a:pt x="785" y="152"/>
                    <a:pt x="784" y="151"/>
                  </a:cubicBezTo>
                  <a:moveTo>
                    <a:pt x="784" y="151"/>
                  </a:moveTo>
                  <a:cubicBezTo>
                    <a:pt x="784" y="151"/>
                    <a:pt x="784" y="151"/>
                    <a:pt x="784" y="151"/>
                  </a:cubicBezTo>
                  <a:cubicBezTo>
                    <a:pt x="784" y="151"/>
                    <a:pt x="784" y="151"/>
                    <a:pt x="784" y="151"/>
                  </a:cubicBezTo>
                  <a:moveTo>
                    <a:pt x="1272" y="151"/>
                  </a:moveTo>
                  <a:cubicBezTo>
                    <a:pt x="1272" y="151"/>
                    <a:pt x="1272" y="151"/>
                    <a:pt x="1272" y="151"/>
                  </a:cubicBezTo>
                  <a:cubicBezTo>
                    <a:pt x="1272" y="152"/>
                    <a:pt x="1274" y="152"/>
                    <a:pt x="1275" y="152"/>
                  </a:cubicBezTo>
                  <a:cubicBezTo>
                    <a:pt x="1274" y="152"/>
                    <a:pt x="1272" y="152"/>
                    <a:pt x="1272" y="151"/>
                  </a:cubicBezTo>
                  <a:cubicBezTo>
                    <a:pt x="1272" y="151"/>
                    <a:pt x="1272" y="151"/>
                    <a:pt x="1272" y="151"/>
                  </a:cubicBezTo>
                  <a:moveTo>
                    <a:pt x="1190" y="151"/>
                  </a:moveTo>
                  <a:cubicBezTo>
                    <a:pt x="1190" y="151"/>
                    <a:pt x="1190" y="151"/>
                    <a:pt x="1190" y="151"/>
                  </a:cubicBezTo>
                  <a:cubicBezTo>
                    <a:pt x="1190" y="151"/>
                    <a:pt x="1191" y="152"/>
                    <a:pt x="1191" y="153"/>
                  </a:cubicBezTo>
                  <a:cubicBezTo>
                    <a:pt x="1191" y="153"/>
                    <a:pt x="1192" y="154"/>
                    <a:pt x="1192" y="155"/>
                  </a:cubicBezTo>
                  <a:cubicBezTo>
                    <a:pt x="1192" y="154"/>
                    <a:pt x="1191" y="153"/>
                    <a:pt x="1191" y="153"/>
                  </a:cubicBezTo>
                  <a:cubicBezTo>
                    <a:pt x="1191" y="152"/>
                    <a:pt x="1190" y="151"/>
                    <a:pt x="1190" y="151"/>
                  </a:cubicBezTo>
                  <a:cubicBezTo>
                    <a:pt x="1190" y="151"/>
                    <a:pt x="1190" y="151"/>
                    <a:pt x="1190" y="151"/>
                  </a:cubicBezTo>
                  <a:moveTo>
                    <a:pt x="981" y="151"/>
                  </a:moveTo>
                  <a:cubicBezTo>
                    <a:pt x="981" y="151"/>
                    <a:pt x="980" y="151"/>
                    <a:pt x="980" y="151"/>
                  </a:cubicBezTo>
                  <a:cubicBezTo>
                    <a:pt x="980" y="151"/>
                    <a:pt x="981" y="151"/>
                    <a:pt x="981" y="151"/>
                  </a:cubicBezTo>
                  <a:moveTo>
                    <a:pt x="1227" y="151"/>
                  </a:moveTo>
                  <a:cubicBezTo>
                    <a:pt x="1226" y="151"/>
                    <a:pt x="1225" y="151"/>
                    <a:pt x="1225" y="151"/>
                  </a:cubicBezTo>
                  <a:cubicBezTo>
                    <a:pt x="1225" y="152"/>
                    <a:pt x="1225" y="152"/>
                    <a:pt x="1225" y="152"/>
                  </a:cubicBezTo>
                  <a:cubicBezTo>
                    <a:pt x="1225" y="152"/>
                    <a:pt x="1225" y="152"/>
                    <a:pt x="1225" y="151"/>
                  </a:cubicBezTo>
                  <a:cubicBezTo>
                    <a:pt x="1225" y="151"/>
                    <a:pt x="1226" y="151"/>
                    <a:pt x="1227" y="151"/>
                  </a:cubicBezTo>
                  <a:cubicBezTo>
                    <a:pt x="1227" y="151"/>
                    <a:pt x="1227" y="151"/>
                    <a:pt x="1227" y="151"/>
                  </a:cubicBezTo>
                  <a:moveTo>
                    <a:pt x="979" y="151"/>
                  </a:moveTo>
                  <a:cubicBezTo>
                    <a:pt x="979" y="151"/>
                    <a:pt x="979" y="151"/>
                    <a:pt x="980" y="151"/>
                  </a:cubicBezTo>
                  <a:cubicBezTo>
                    <a:pt x="980" y="151"/>
                    <a:pt x="980" y="151"/>
                    <a:pt x="980" y="151"/>
                  </a:cubicBezTo>
                  <a:cubicBezTo>
                    <a:pt x="980" y="151"/>
                    <a:pt x="980" y="151"/>
                    <a:pt x="980" y="151"/>
                  </a:cubicBezTo>
                  <a:cubicBezTo>
                    <a:pt x="979" y="151"/>
                    <a:pt x="979" y="151"/>
                    <a:pt x="979" y="151"/>
                  </a:cubicBezTo>
                  <a:moveTo>
                    <a:pt x="928" y="150"/>
                  </a:moveTo>
                  <a:cubicBezTo>
                    <a:pt x="928" y="151"/>
                    <a:pt x="928" y="151"/>
                    <a:pt x="928" y="151"/>
                  </a:cubicBezTo>
                  <a:cubicBezTo>
                    <a:pt x="928" y="151"/>
                    <a:pt x="928" y="151"/>
                    <a:pt x="928" y="151"/>
                  </a:cubicBezTo>
                  <a:cubicBezTo>
                    <a:pt x="928" y="151"/>
                    <a:pt x="928" y="151"/>
                    <a:pt x="928" y="150"/>
                  </a:cubicBezTo>
                  <a:moveTo>
                    <a:pt x="808" y="149"/>
                  </a:moveTo>
                  <a:cubicBezTo>
                    <a:pt x="807" y="150"/>
                    <a:pt x="808" y="151"/>
                    <a:pt x="807" y="151"/>
                  </a:cubicBezTo>
                  <a:cubicBezTo>
                    <a:pt x="808" y="151"/>
                    <a:pt x="807" y="150"/>
                    <a:pt x="808" y="149"/>
                  </a:cubicBezTo>
                  <a:moveTo>
                    <a:pt x="18" y="149"/>
                  </a:moveTo>
                  <a:cubicBezTo>
                    <a:pt x="17" y="149"/>
                    <a:pt x="17" y="150"/>
                    <a:pt x="17" y="150"/>
                  </a:cubicBezTo>
                  <a:cubicBezTo>
                    <a:pt x="17" y="150"/>
                    <a:pt x="17" y="149"/>
                    <a:pt x="18" y="149"/>
                  </a:cubicBezTo>
                  <a:moveTo>
                    <a:pt x="1256" y="149"/>
                  </a:moveTo>
                  <a:cubicBezTo>
                    <a:pt x="1256" y="149"/>
                    <a:pt x="1256" y="149"/>
                    <a:pt x="1256" y="149"/>
                  </a:cubicBezTo>
                  <a:cubicBezTo>
                    <a:pt x="1255" y="150"/>
                    <a:pt x="1254" y="150"/>
                    <a:pt x="1254" y="151"/>
                  </a:cubicBezTo>
                  <a:cubicBezTo>
                    <a:pt x="1254" y="150"/>
                    <a:pt x="1255" y="150"/>
                    <a:pt x="1256" y="149"/>
                  </a:cubicBezTo>
                  <a:cubicBezTo>
                    <a:pt x="1256" y="149"/>
                    <a:pt x="1256" y="149"/>
                    <a:pt x="1256" y="149"/>
                  </a:cubicBezTo>
                  <a:moveTo>
                    <a:pt x="757" y="149"/>
                  </a:moveTo>
                  <a:cubicBezTo>
                    <a:pt x="757" y="149"/>
                    <a:pt x="757" y="149"/>
                    <a:pt x="757" y="149"/>
                  </a:cubicBezTo>
                  <a:cubicBezTo>
                    <a:pt x="756" y="149"/>
                    <a:pt x="755" y="150"/>
                    <a:pt x="754" y="151"/>
                  </a:cubicBezTo>
                  <a:cubicBezTo>
                    <a:pt x="754" y="152"/>
                    <a:pt x="751" y="153"/>
                    <a:pt x="751" y="155"/>
                  </a:cubicBezTo>
                  <a:cubicBezTo>
                    <a:pt x="751" y="155"/>
                    <a:pt x="751" y="155"/>
                    <a:pt x="751" y="155"/>
                  </a:cubicBezTo>
                  <a:cubicBezTo>
                    <a:pt x="751" y="155"/>
                    <a:pt x="751" y="155"/>
                    <a:pt x="751" y="155"/>
                  </a:cubicBezTo>
                  <a:cubicBezTo>
                    <a:pt x="751" y="153"/>
                    <a:pt x="754" y="152"/>
                    <a:pt x="754" y="151"/>
                  </a:cubicBezTo>
                  <a:cubicBezTo>
                    <a:pt x="755" y="150"/>
                    <a:pt x="756" y="149"/>
                    <a:pt x="757" y="149"/>
                  </a:cubicBezTo>
                  <a:cubicBezTo>
                    <a:pt x="757" y="149"/>
                    <a:pt x="757" y="149"/>
                    <a:pt x="757" y="149"/>
                  </a:cubicBezTo>
                  <a:moveTo>
                    <a:pt x="758" y="149"/>
                  </a:moveTo>
                  <a:cubicBezTo>
                    <a:pt x="757" y="149"/>
                    <a:pt x="757" y="149"/>
                    <a:pt x="757" y="149"/>
                  </a:cubicBezTo>
                  <a:cubicBezTo>
                    <a:pt x="757" y="149"/>
                    <a:pt x="757" y="149"/>
                    <a:pt x="758" y="149"/>
                  </a:cubicBezTo>
                  <a:moveTo>
                    <a:pt x="758" y="149"/>
                  </a:moveTo>
                  <a:cubicBezTo>
                    <a:pt x="758" y="149"/>
                    <a:pt x="758" y="149"/>
                    <a:pt x="758" y="149"/>
                  </a:cubicBezTo>
                  <a:cubicBezTo>
                    <a:pt x="758" y="149"/>
                    <a:pt x="758" y="149"/>
                    <a:pt x="758" y="149"/>
                  </a:cubicBezTo>
                  <a:moveTo>
                    <a:pt x="213" y="149"/>
                  </a:moveTo>
                  <a:cubicBezTo>
                    <a:pt x="211" y="149"/>
                    <a:pt x="209" y="150"/>
                    <a:pt x="209" y="152"/>
                  </a:cubicBezTo>
                  <a:cubicBezTo>
                    <a:pt x="208" y="155"/>
                    <a:pt x="210" y="159"/>
                    <a:pt x="216" y="161"/>
                  </a:cubicBezTo>
                  <a:cubicBezTo>
                    <a:pt x="220" y="163"/>
                    <a:pt x="217" y="169"/>
                    <a:pt x="219" y="169"/>
                  </a:cubicBezTo>
                  <a:cubicBezTo>
                    <a:pt x="219" y="169"/>
                    <a:pt x="219" y="169"/>
                    <a:pt x="219" y="169"/>
                  </a:cubicBezTo>
                  <a:cubicBezTo>
                    <a:pt x="221" y="168"/>
                    <a:pt x="222" y="164"/>
                    <a:pt x="220" y="162"/>
                  </a:cubicBezTo>
                  <a:cubicBezTo>
                    <a:pt x="219" y="159"/>
                    <a:pt x="217" y="151"/>
                    <a:pt x="215" y="150"/>
                  </a:cubicBezTo>
                  <a:cubicBezTo>
                    <a:pt x="215" y="149"/>
                    <a:pt x="214" y="149"/>
                    <a:pt x="213" y="149"/>
                  </a:cubicBezTo>
                  <a:moveTo>
                    <a:pt x="780" y="149"/>
                  </a:moveTo>
                  <a:cubicBezTo>
                    <a:pt x="780" y="149"/>
                    <a:pt x="780" y="149"/>
                    <a:pt x="780" y="149"/>
                  </a:cubicBezTo>
                  <a:cubicBezTo>
                    <a:pt x="780" y="149"/>
                    <a:pt x="780" y="149"/>
                    <a:pt x="780" y="149"/>
                  </a:cubicBezTo>
                  <a:cubicBezTo>
                    <a:pt x="780" y="149"/>
                    <a:pt x="780" y="149"/>
                    <a:pt x="780" y="149"/>
                  </a:cubicBezTo>
                  <a:cubicBezTo>
                    <a:pt x="780" y="149"/>
                    <a:pt x="780" y="149"/>
                    <a:pt x="780" y="149"/>
                  </a:cubicBezTo>
                  <a:moveTo>
                    <a:pt x="771" y="149"/>
                  </a:moveTo>
                  <a:cubicBezTo>
                    <a:pt x="771" y="149"/>
                    <a:pt x="771" y="149"/>
                    <a:pt x="771" y="149"/>
                  </a:cubicBezTo>
                  <a:cubicBezTo>
                    <a:pt x="771" y="149"/>
                    <a:pt x="771" y="149"/>
                    <a:pt x="772" y="149"/>
                  </a:cubicBezTo>
                  <a:cubicBezTo>
                    <a:pt x="771" y="149"/>
                    <a:pt x="771" y="149"/>
                    <a:pt x="771" y="149"/>
                  </a:cubicBezTo>
                  <a:moveTo>
                    <a:pt x="775" y="149"/>
                  </a:moveTo>
                  <a:cubicBezTo>
                    <a:pt x="775" y="149"/>
                    <a:pt x="774" y="149"/>
                    <a:pt x="774" y="149"/>
                  </a:cubicBezTo>
                  <a:cubicBezTo>
                    <a:pt x="774" y="149"/>
                    <a:pt x="774" y="149"/>
                    <a:pt x="774" y="149"/>
                  </a:cubicBezTo>
                  <a:cubicBezTo>
                    <a:pt x="774" y="149"/>
                    <a:pt x="774" y="149"/>
                    <a:pt x="774" y="149"/>
                  </a:cubicBezTo>
                  <a:cubicBezTo>
                    <a:pt x="774" y="149"/>
                    <a:pt x="775" y="149"/>
                    <a:pt x="775" y="149"/>
                  </a:cubicBezTo>
                  <a:moveTo>
                    <a:pt x="776" y="149"/>
                  </a:moveTo>
                  <a:cubicBezTo>
                    <a:pt x="776" y="149"/>
                    <a:pt x="776" y="149"/>
                    <a:pt x="776" y="149"/>
                  </a:cubicBezTo>
                  <a:cubicBezTo>
                    <a:pt x="776" y="149"/>
                    <a:pt x="777" y="149"/>
                    <a:pt x="777" y="149"/>
                  </a:cubicBezTo>
                  <a:cubicBezTo>
                    <a:pt x="777" y="149"/>
                    <a:pt x="778" y="149"/>
                    <a:pt x="778" y="149"/>
                  </a:cubicBezTo>
                  <a:cubicBezTo>
                    <a:pt x="778" y="149"/>
                    <a:pt x="777" y="149"/>
                    <a:pt x="777" y="149"/>
                  </a:cubicBezTo>
                  <a:cubicBezTo>
                    <a:pt x="777" y="149"/>
                    <a:pt x="776" y="149"/>
                    <a:pt x="776" y="149"/>
                  </a:cubicBezTo>
                  <a:moveTo>
                    <a:pt x="1264" y="148"/>
                  </a:moveTo>
                  <a:cubicBezTo>
                    <a:pt x="1264" y="148"/>
                    <a:pt x="1265" y="149"/>
                    <a:pt x="1265" y="149"/>
                  </a:cubicBezTo>
                  <a:cubicBezTo>
                    <a:pt x="1265" y="149"/>
                    <a:pt x="1264" y="148"/>
                    <a:pt x="1264" y="148"/>
                  </a:cubicBezTo>
                  <a:moveTo>
                    <a:pt x="838" y="148"/>
                  </a:moveTo>
                  <a:cubicBezTo>
                    <a:pt x="837" y="149"/>
                    <a:pt x="834" y="154"/>
                    <a:pt x="833" y="155"/>
                  </a:cubicBezTo>
                  <a:cubicBezTo>
                    <a:pt x="834" y="154"/>
                    <a:pt x="837" y="149"/>
                    <a:pt x="838" y="148"/>
                  </a:cubicBezTo>
                  <a:moveTo>
                    <a:pt x="932" y="148"/>
                  </a:moveTo>
                  <a:cubicBezTo>
                    <a:pt x="932" y="149"/>
                    <a:pt x="931" y="149"/>
                    <a:pt x="930" y="150"/>
                  </a:cubicBezTo>
                  <a:cubicBezTo>
                    <a:pt x="931" y="149"/>
                    <a:pt x="932" y="149"/>
                    <a:pt x="932" y="148"/>
                  </a:cubicBezTo>
                  <a:moveTo>
                    <a:pt x="763" y="148"/>
                  </a:moveTo>
                  <a:cubicBezTo>
                    <a:pt x="763" y="148"/>
                    <a:pt x="763" y="148"/>
                    <a:pt x="763" y="148"/>
                  </a:cubicBezTo>
                  <a:cubicBezTo>
                    <a:pt x="762" y="148"/>
                    <a:pt x="761" y="148"/>
                    <a:pt x="760" y="148"/>
                  </a:cubicBezTo>
                  <a:cubicBezTo>
                    <a:pt x="760" y="148"/>
                    <a:pt x="759" y="148"/>
                    <a:pt x="758" y="148"/>
                  </a:cubicBezTo>
                  <a:cubicBezTo>
                    <a:pt x="758" y="148"/>
                    <a:pt x="758" y="148"/>
                    <a:pt x="758" y="148"/>
                  </a:cubicBezTo>
                  <a:cubicBezTo>
                    <a:pt x="759" y="148"/>
                    <a:pt x="760" y="148"/>
                    <a:pt x="760" y="148"/>
                  </a:cubicBezTo>
                  <a:cubicBezTo>
                    <a:pt x="761" y="148"/>
                    <a:pt x="762" y="148"/>
                    <a:pt x="763" y="148"/>
                  </a:cubicBezTo>
                  <a:cubicBezTo>
                    <a:pt x="763" y="148"/>
                    <a:pt x="763" y="148"/>
                    <a:pt x="763" y="148"/>
                  </a:cubicBezTo>
                  <a:moveTo>
                    <a:pt x="767" y="148"/>
                  </a:moveTo>
                  <a:cubicBezTo>
                    <a:pt x="767" y="148"/>
                    <a:pt x="767" y="148"/>
                    <a:pt x="767" y="148"/>
                  </a:cubicBezTo>
                  <a:cubicBezTo>
                    <a:pt x="768" y="148"/>
                    <a:pt x="769" y="149"/>
                    <a:pt x="770" y="149"/>
                  </a:cubicBezTo>
                  <a:cubicBezTo>
                    <a:pt x="770" y="149"/>
                    <a:pt x="770" y="149"/>
                    <a:pt x="770" y="149"/>
                  </a:cubicBezTo>
                  <a:cubicBezTo>
                    <a:pt x="769" y="149"/>
                    <a:pt x="768" y="148"/>
                    <a:pt x="767" y="148"/>
                  </a:cubicBezTo>
                  <a:cubicBezTo>
                    <a:pt x="767" y="148"/>
                    <a:pt x="767" y="148"/>
                    <a:pt x="767" y="148"/>
                  </a:cubicBezTo>
                  <a:moveTo>
                    <a:pt x="1186" y="148"/>
                  </a:moveTo>
                  <a:cubicBezTo>
                    <a:pt x="1186" y="148"/>
                    <a:pt x="1186" y="148"/>
                    <a:pt x="1186" y="148"/>
                  </a:cubicBezTo>
                  <a:cubicBezTo>
                    <a:pt x="1186" y="149"/>
                    <a:pt x="1187" y="150"/>
                    <a:pt x="1187" y="150"/>
                  </a:cubicBezTo>
                  <a:cubicBezTo>
                    <a:pt x="1187" y="150"/>
                    <a:pt x="1186" y="149"/>
                    <a:pt x="1186" y="148"/>
                  </a:cubicBezTo>
                  <a:cubicBezTo>
                    <a:pt x="1186" y="148"/>
                    <a:pt x="1186" y="148"/>
                    <a:pt x="1186" y="148"/>
                  </a:cubicBezTo>
                  <a:moveTo>
                    <a:pt x="14" y="148"/>
                  </a:moveTo>
                  <a:cubicBezTo>
                    <a:pt x="15" y="148"/>
                    <a:pt x="15" y="149"/>
                    <a:pt x="16" y="149"/>
                  </a:cubicBezTo>
                  <a:cubicBezTo>
                    <a:pt x="15" y="149"/>
                    <a:pt x="15" y="148"/>
                    <a:pt x="14" y="148"/>
                  </a:cubicBezTo>
                  <a:moveTo>
                    <a:pt x="765" y="148"/>
                  </a:moveTo>
                  <a:cubicBezTo>
                    <a:pt x="765" y="148"/>
                    <a:pt x="764" y="148"/>
                    <a:pt x="764" y="148"/>
                  </a:cubicBezTo>
                  <a:cubicBezTo>
                    <a:pt x="764" y="148"/>
                    <a:pt x="765" y="148"/>
                    <a:pt x="765" y="148"/>
                  </a:cubicBezTo>
                  <a:cubicBezTo>
                    <a:pt x="765" y="148"/>
                    <a:pt x="765" y="148"/>
                    <a:pt x="765" y="148"/>
                  </a:cubicBezTo>
                  <a:moveTo>
                    <a:pt x="808" y="148"/>
                  </a:moveTo>
                  <a:cubicBezTo>
                    <a:pt x="809" y="148"/>
                    <a:pt x="809" y="148"/>
                    <a:pt x="809" y="148"/>
                  </a:cubicBezTo>
                  <a:cubicBezTo>
                    <a:pt x="809" y="148"/>
                    <a:pt x="809" y="148"/>
                    <a:pt x="809" y="148"/>
                  </a:cubicBezTo>
                  <a:cubicBezTo>
                    <a:pt x="809" y="148"/>
                    <a:pt x="809" y="148"/>
                    <a:pt x="808" y="148"/>
                  </a:cubicBezTo>
                  <a:moveTo>
                    <a:pt x="808" y="148"/>
                  </a:moveTo>
                  <a:cubicBezTo>
                    <a:pt x="807" y="148"/>
                    <a:pt x="808" y="149"/>
                    <a:pt x="808" y="149"/>
                  </a:cubicBezTo>
                  <a:cubicBezTo>
                    <a:pt x="808" y="149"/>
                    <a:pt x="807" y="148"/>
                    <a:pt x="808" y="148"/>
                  </a:cubicBezTo>
                  <a:cubicBezTo>
                    <a:pt x="808" y="148"/>
                    <a:pt x="808" y="148"/>
                    <a:pt x="808" y="148"/>
                  </a:cubicBezTo>
                  <a:moveTo>
                    <a:pt x="978" y="147"/>
                  </a:moveTo>
                  <a:cubicBezTo>
                    <a:pt x="979" y="148"/>
                    <a:pt x="979" y="148"/>
                    <a:pt x="979" y="149"/>
                  </a:cubicBezTo>
                  <a:cubicBezTo>
                    <a:pt x="979" y="149"/>
                    <a:pt x="979" y="149"/>
                    <a:pt x="979" y="149"/>
                  </a:cubicBezTo>
                  <a:cubicBezTo>
                    <a:pt x="979" y="149"/>
                    <a:pt x="979" y="149"/>
                    <a:pt x="979" y="149"/>
                  </a:cubicBezTo>
                  <a:cubicBezTo>
                    <a:pt x="979" y="149"/>
                    <a:pt x="979" y="149"/>
                    <a:pt x="979" y="149"/>
                  </a:cubicBezTo>
                  <a:cubicBezTo>
                    <a:pt x="979" y="148"/>
                    <a:pt x="979" y="148"/>
                    <a:pt x="978" y="147"/>
                  </a:cubicBezTo>
                  <a:moveTo>
                    <a:pt x="33" y="147"/>
                  </a:moveTo>
                  <a:cubicBezTo>
                    <a:pt x="35" y="149"/>
                    <a:pt x="37" y="150"/>
                    <a:pt x="39" y="153"/>
                  </a:cubicBezTo>
                  <a:cubicBezTo>
                    <a:pt x="37" y="150"/>
                    <a:pt x="35" y="149"/>
                    <a:pt x="33" y="147"/>
                  </a:cubicBezTo>
                  <a:moveTo>
                    <a:pt x="976" y="147"/>
                  </a:moveTo>
                  <a:cubicBezTo>
                    <a:pt x="976" y="147"/>
                    <a:pt x="976" y="147"/>
                    <a:pt x="976" y="147"/>
                  </a:cubicBezTo>
                  <a:cubicBezTo>
                    <a:pt x="976" y="147"/>
                    <a:pt x="976" y="147"/>
                    <a:pt x="976" y="147"/>
                  </a:cubicBezTo>
                  <a:moveTo>
                    <a:pt x="976" y="147"/>
                  </a:moveTo>
                  <a:cubicBezTo>
                    <a:pt x="976" y="147"/>
                    <a:pt x="976" y="147"/>
                    <a:pt x="976" y="147"/>
                  </a:cubicBezTo>
                  <a:cubicBezTo>
                    <a:pt x="976" y="147"/>
                    <a:pt x="976" y="147"/>
                    <a:pt x="976" y="147"/>
                  </a:cubicBezTo>
                  <a:moveTo>
                    <a:pt x="856" y="147"/>
                  </a:moveTo>
                  <a:cubicBezTo>
                    <a:pt x="856" y="147"/>
                    <a:pt x="856" y="147"/>
                    <a:pt x="856" y="147"/>
                  </a:cubicBezTo>
                  <a:cubicBezTo>
                    <a:pt x="855" y="147"/>
                    <a:pt x="855" y="147"/>
                    <a:pt x="854" y="147"/>
                  </a:cubicBezTo>
                  <a:cubicBezTo>
                    <a:pt x="854" y="147"/>
                    <a:pt x="854" y="147"/>
                    <a:pt x="853" y="147"/>
                  </a:cubicBezTo>
                  <a:cubicBezTo>
                    <a:pt x="854" y="147"/>
                    <a:pt x="854" y="147"/>
                    <a:pt x="854" y="147"/>
                  </a:cubicBezTo>
                  <a:cubicBezTo>
                    <a:pt x="855" y="147"/>
                    <a:pt x="855" y="147"/>
                    <a:pt x="856" y="147"/>
                  </a:cubicBezTo>
                  <a:cubicBezTo>
                    <a:pt x="856" y="147"/>
                    <a:pt x="856" y="147"/>
                    <a:pt x="856" y="147"/>
                  </a:cubicBezTo>
                  <a:moveTo>
                    <a:pt x="1260" y="146"/>
                  </a:moveTo>
                  <a:cubicBezTo>
                    <a:pt x="1260" y="146"/>
                    <a:pt x="1260" y="146"/>
                    <a:pt x="1260" y="146"/>
                  </a:cubicBezTo>
                  <a:cubicBezTo>
                    <a:pt x="1260" y="146"/>
                    <a:pt x="1260" y="147"/>
                    <a:pt x="1260" y="147"/>
                  </a:cubicBezTo>
                  <a:cubicBezTo>
                    <a:pt x="1260" y="147"/>
                    <a:pt x="1260" y="147"/>
                    <a:pt x="1260" y="147"/>
                  </a:cubicBezTo>
                  <a:cubicBezTo>
                    <a:pt x="1260" y="147"/>
                    <a:pt x="1260" y="147"/>
                    <a:pt x="1260" y="147"/>
                  </a:cubicBezTo>
                  <a:cubicBezTo>
                    <a:pt x="1260" y="147"/>
                    <a:pt x="1260" y="146"/>
                    <a:pt x="1260" y="146"/>
                  </a:cubicBezTo>
                  <a:moveTo>
                    <a:pt x="842" y="146"/>
                  </a:moveTo>
                  <a:cubicBezTo>
                    <a:pt x="841" y="147"/>
                    <a:pt x="839" y="148"/>
                    <a:pt x="838" y="148"/>
                  </a:cubicBezTo>
                  <a:cubicBezTo>
                    <a:pt x="839" y="148"/>
                    <a:pt x="841" y="147"/>
                    <a:pt x="842" y="146"/>
                  </a:cubicBezTo>
                  <a:moveTo>
                    <a:pt x="789" y="146"/>
                  </a:moveTo>
                  <a:cubicBezTo>
                    <a:pt x="789" y="148"/>
                    <a:pt x="789" y="148"/>
                    <a:pt x="788" y="148"/>
                  </a:cubicBezTo>
                  <a:cubicBezTo>
                    <a:pt x="787" y="148"/>
                    <a:pt x="787" y="148"/>
                    <a:pt x="786" y="148"/>
                  </a:cubicBezTo>
                  <a:cubicBezTo>
                    <a:pt x="786" y="148"/>
                    <a:pt x="786" y="148"/>
                    <a:pt x="786" y="148"/>
                  </a:cubicBezTo>
                  <a:cubicBezTo>
                    <a:pt x="786" y="148"/>
                    <a:pt x="786" y="148"/>
                    <a:pt x="786" y="148"/>
                  </a:cubicBezTo>
                  <a:cubicBezTo>
                    <a:pt x="787" y="148"/>
                    <a:pt x="787" y="148"/>
                    <a:pt x="788" y="148"/>
                  </a:cubicBezTo>
                  <a:cubicBezTo>
                    <a:pt x="789" y="148"/>
                    <a:pt x="789" y="148"/>
                    <a:pt x="789" y="146"/>
                  </a:cubicBezTo>
                  <a:moveTo>
                    <a:pt x="820" y="146"/>
                  </a:moveTo>
                  <a:cubicBezTo>
                    <a:pt x="819" y="147"/>
                    <a:pt x="818" y="147"/>
                    <a:pt x="817" y="147"/>
                  </a:cubicBezTo>
                  <a:cubicBezTo>
                    <a:pt x="817" y="147"/>
                    <a:pt x="817" y="147"/>
                    <a:pt x="817" y="147"/>
                  </a:cubicBezTo>
                  <a:cubicBezTo>
                    <a:pt x="818" y="147"/>
                    <a:pt x="819" y="147"/>
                    <a:pt x="820" y="146"/>
                  </a:cubicBezTo>
                  <a:moveTo>
                    <a:pt x="859" y="146"/>
                  </a:moveTo>
                  <a:cubicBezTo>
                    <a:pt x="859" y="146"/>
                    <a:pt x="859" y="146"/>
                    <a:pt x="859" y="146"/>
                  </a:cubicBezTo>
                  <a:cubicBezTo>
                    <a:pt x="859" y="146"/>
                    <a:pt x="859" y="146"/>
                    <a:pt x="859" y="146"/>
                  </a:cubicBezTo>
                  <a:cubicBezTo>
                    <a:pt x="859" y="146"/>
                    <a:pt x="859" y="146"/>
                    <a:pt x="859" y="146"/>
                  </a:cubicBezTo>
                  <a:moveTo>
                    <a:pt x="1175" y="146"/>
                  </a:moveTo>
                  <a:cubicBezTo>
                    <a:pt x="1175" y="146"/>
                    <a:pt x="1176" y="147"/>
                    <a:pt x="1176" y="147"/>
                  </a:cubicBezTo>
                  <a:cubicBezTo>
                    <a:pt x="1177" y="147"/>
                    <a:pt x="1177" y="147"/>
                    <a:pt x="1177" y="146"/>
                  </a:cubicBezTo>
                  <a:cubicBezTo>
                    <a:pt x="1177" y="146"/>
                    <a:pt x="1177" y="146"/>
                    <a:pt x="1177" y="146"/>
                  </a:cubicBezTo>
                  <a:cubicBezTo>
                    <a:pt x="1177" y="146"/>
                    <a:pt x="1177" y="146"/>
                    <a:pt x="1177" y="146"/>
                  </a:cubicBezTo>
                  <a:cubicBezTo>
                    <a:pt x="1177" y="147"/>
                    <a:pt x="1177" y="147"/>
                    <a:pt x="1176" y="147"/>
                  </a:cubicBezTo>
                  <a:cubicBezTo>
                    <a:pt x="1176" y="147"/>
                    <a:pt x="1175" y="146"/>
                    <a:pt x="1175" y="146"/>
                  </a:cubicBezTo>
                  <a:moveTo>
                    <a:pt x="842" y="146"/>
                  </a:moveTo>
                  <a:cubicBezTo>
                    <a:pt x="842" y="146"/>
                    <a:pt x="842" y="146"/>
                    <a:pt x="842" y="146"/>
                  </a:cubicBezTo>
                  <a:cubicBezTo>
                    <a:pt x="842" y="146"/>
                    <a:pt x="842" y="146"/>
                    <a:pt x="842" y="146"/>
                  </a:cubicBezTo>
                  <a:moveTo>
                    <a:pt x="842" y="146"/>
                  </a:moveTo>
                  <a:cubicBezTo>
                    <a:pt x="842" y="146"/>
                    <a:pt x="842" y="146"/>
                    <a:pt x="842" y="146"/>
                  </a:cubicBezTo>
                  <a:cubicBezTo>
                    <a:pt x="842" y="146"/>
                    <a:pt x="842" y="146"/>
                    <a:pt x="842" y="146"/>
                  </a:cubicBezTo>
                  <a:moveTo>
                    <a:pt x="859" y="146"/>
                  </a:moveTo>
                  <a:cubicBezTo>
                    <a:pt x="859" y="146"/>
                    <a:pt x="859" y="146"/>
                    <a:pt x="859" y="146"/>
                  </a:cubicBezTo>
                  <a:cubicBezTo>
                    <a:pt x="859" y="146"/>
                    <a:pt x="859" y="146"/>
                    <a:pt x="859" y="146"/>
                  </a:cubicBezTo>
                  <a:moveTo>
                    <a:pt x="859" y="146"/>
                  </a:moveTo>
                  <a:cubicBezTo>
                    <a:pt x="859" y="146"/>
                    <a:pt x="859" y="146"/>
                    <a:pt x="859" y="146"/>
                  </a:cubicBezTo>
                  <a:cubicBezTo>
                    <a:pt x="859" y="146"/>
                    <a:pt x="859" y="146"/>
                    <a:pt x="859" y="146"/>
                  </a:cubicBezTo>
                  <a:moveTo>
                    <a:pt x="850" y="146"/>
                  </a:moveTo>
                  <a:cubicBezTo>
                    <a:pt x="850" y="146"/>
                    <a:pt x="850" y="146"/>
                    <a:pt x="850" y="146"/>
                  </a:cubicBezTo>
                  <a:cubicBezTo>
                    <a:pt x="850" y="146"/>
                    <a:pt x="850" y="146"/>
                    <a:pt x="851" y="146"/>
                  </a:cubicBezTo>
                  <a:cubicBezTo>
                    <a:pt x="850" y="146"/>
                    <a:pt x="850" y="146"/>
                    <a:pt x="850" y="146"/>
                  </a:cubicBezTo>
                  <a:cubicBezTo>
                    <a:pt x="850" y="146"/>
                    <a:pt x="850" y="146"/>
                    <a:pt x="850" y="146"/>
                  </a:cubicBezTo>
                  <a:moveTo>
                    <a:pt x="857" y="146"/>
                  </a:moveTo>
                  <a:cubicBezTo>
                    <a:pt x="857" y="146"/>
                    <a:pt x="857" y="146"/>
                    <a:pt x="857" y="146"/>
                  </a:cubicBezTo>
                  <a:cubicBezTo>
                    <a:pt x="857" y="146"/>
                    <a:pt x="857" y="146"/>
                    <a:pt x="857" y="146"/>
                  </a:cubicBezTo>
                  <a:cubicBezTo>
                    <a:pt x="857" y="146"/>
                    <a:pt x="857" y="146"/>
                    <a:pt x="857" y="146"/>
                  </a:cubicBezTo>
                  <a:moveTo>
                    <a:pt x="759" y="145"/>
                  </a:moveTo>
                  <a:cubicBezTo>
                    <a:pt x="759" y="145"/>
                    <a:pt x="759" y="145"/>
                    <a:pt x="759" y="145"/>
                  </a:cubicBezTo>
                  <a:cubicBezTo>
                    <a:pt x="758" y="146"/>
                    <a:pt x="758" y="147"/>
                    <a:pt x="758" y="148"/>
                  </a:cubicBezTo>
                  <a:cubicBezTo>
                    <a:pt x="758" y="147"/>
                    <a:pt x="758" y="146"/>
                    <a:pt x="759" y="145"/>
                  </a:cubicBezTo>
                  <a:cubicBezTo>
                    <a:pt x="759" y="145"/>
                    <a:pt x="759" y="145"/>
                    <a:pt x="759" y="145"/>
                  </a:cubicBezTo>
                  <a:moveTo>
                    <a:pt x="1181" y="145"/>
                  </a:moveTo>
                  <a:cubicBezTo>
                    <a:pt x="1181" y="145"/>
                    <a:pt x="1181" y="145"/>
                    <a:pt x="1181" y="145"/>
                  </a:cubicBezTo>
                  <a:cubicBezTo>
                    <a:pt x="1182" y="145"/>
                    <a:pt x="1182" y="146"/>
                    <a:pt x="1182" y="146"/>
                  </a:cubicBezTo>
                  <a:cubicBezTo>
                    <a:pt x="1182" y="146"/>
                    <a:pt x="1182" y="146"/>
                    <a:pt x="1182" y="146"/>
                  </a:cubicBezTo>
                  <a:cubicBezTo>
                    <a:pt x="1182" y="146"/>
                    <a:pt x="1182" y="146"/>
                    <a:pt x="1182" y="146"/>
                  </a:cubicBezTo>
                  <a:cubicBezTo>
                    <a:pt x="1182" y="146"/>
                    <a:pt x="1182" y="145"/>
                    <a:pt x="1181" y="145"/>
                  </a:cubicBezTo>
                  <a:moveTo>
                    <a:pt x="873" y="145"/>
                  </a:moveTo>
                  <a:cubicBezTo>
                    <a:pt x="873" y="145"/>
                    <a:pt x="873" y="145"/>
                    <a:pt x="873" y="145"/>
                  </a:cubicBezTo>
                  <a:cubicBezTo>
                    <a:pt x="874" y="145"/>
                    <a:pt x="874" y="145"/>
                    <a:pt x="875" y="146"/>
                  </a:cubicBezTo>
                  <a:cubicBezTo>
                    <a:pt x="874" y="145"/>
                    <a:pt x="874" y="145"/>
                    <a:pt x="873" y="145"/>
                  </a:cubicBezTo>
                  <a:cubicBezTo>
                    <a:pt x="873" y="145"/>
                    <a:pt x="873" y="145"/>
                    <a:pt x="873" y="145"/>
                  </a:cubicBezTo>
                  <a:moveTo>
                    <a:pt x="862" y="145"/>
                  </a:moveTo>
                  <a:cubicBezTo>
                    <a:pt x="862" y="145"/>
                    <a:pt x="862" y="145"/>
                    <a:pt x="862" y="145"/>
                  </a:cubicBezTo>
                  <a:cubicBezTo>
                    <a:pt x="861" y="145"/>
                    <a:pt x="860" y="146"/>
                    <a:pt x="859" y="146"/>
                  </a:cubicBezTo>
                  <a:cubicBezTo>
                    <a:pt x="860" y="146"/>
                    <a:pt x="861" y="145"/>
                    <a:pt x="862" y="145"/>
                  </a:cubicBezTo>
                  <a:cubicBezTo>
                    <a:pt x="862" y="145"/>
                    <a:pt x="862" y="145"/>
                    <a:pt x="862" y="145"/>
                  </a:cubicBezTo>
                  <a:moveTo>
                    <a:pt x="841" y="145"/>
                  </a:moveTo>
                  <a:cubicBezTo>
                    <a:pt x="841" y="145"/>
                    <a:pt x="841" y="145"/>
                    <a:pt x="841" y="145"/>
                  </a:cubicBezTo>
                  <a:cubicBezTo>
                    <a:pt x="841" y="145"/>
                    <a:pt x="841" y="145"/>
                    <a:pt x="841" y="145"/>
                  </a:cubicBezTo>
                  <a:moveTo>
                    <a:pt x="841" y="145"/>
                  </a:moveTo>
                  <a:cubicBezTo>
                    <a:pt x="841" y="145"/>
                    <a:pt x="841" y="145"/>
                    <a:pt x="841" y="145"/>
                  </a:cubicBezTo>
                  <a:cubicBezTo>
                    <a:pt x="841" y="145"/>
                    <a:pt x="841" y="145"/>
                    <a:pt x="841" y="145"/>
                  </a:cubicBezTo>
                  <a:moveTo>
                    <a:pt x="862" y="145"/>
                  </a:moveTo>
                  <a:cubicBezTo>
                    <a:pt x="862" y="145"/>
                    <a:pt x="862" y="145"/>
                    <a:pt x="862" y="145"/>
                  </a:cubicBezTo>
                  <a:cubicBezTo>
                    <a:pt x="862" y="145"/>
                    <a:pt x="862" y="145"/>
                    <a:pt x="862" y="145"/>
                  </a:cubicBezTo>
                  <a:moveTo>
                    <a:pt x="841" y="145"/>
                  </a:moveTo>
                  <a:cubicBezTo>
                    <a:pt x="841" y="145"/>
                    <a:pt x="841" y="145"/>
                    <a:pt x="841" y="145"/>
                  </a:cubicBezTo>
                  <a:cubicBezTo>
                    <a:pt x="841" y="145"/>
                    <a:pt x="841" y="145"/>
                    <a:pt x="841" y="145"/>
                  </a:cubicBezTo>
                  <a:cubicBezTo>
                    <a:pt x="841" y="145"/>
                    <a:pt x="841" y="145"/>
                    <a:pt x="841" y="145"/>
                  </a:cubicBezTo>
                  <a:cubicBezTo>
                    <a:pt x="841" y="145"/>
                    <a:pt x="841" y="145"/>
                    <a:pt x="841" y="145"/>
                  </a:cubicBezTo>
                  <a:moveTo>
                    <a:pt x="0" y="144"/>
                  </a:moveTo>
                  <a:cubicBezTo>
                    <a:pt x="0" y="145"/>
                    <a:pt x="1" y="145"/>
                    <a:pt x="1" y="145"/>
                  </a:cubicBezTo>
                  <a:cubicBezTo>
                    <a:pt x="1" y="145"/>
                    <a:pt x="1" y="145"/>
                    <a:pt x="2" y="145"/>
                  </a:cubicBezTo>
                  <a:cubicBezTo>
                    <a:pt x="1" y="145"/>
                    <a:pt x="1" y="145"/>
                    <a:pt x="1" y="145"/>
                  </a:cubicBezTo>
                  <a:cubicBezTo>
                    <a:pt x="1" y="145"/>
                    <a:pt x="0" y="145"/>
                    <a:pt x="0" y="144"/>
                  </a:cubicBezTo>
                  <a:moveTo>
                    <a:pt x="826" y="144"/>
                  </a:moveTo>
                  <a:cubicBezTo>
                    <a:pt x="825" y="144"/>
                    <a:pt x="822" y="145"/>
                    <a:pt x="821" y="145"/>
                  </a:cubicBezTo>
                  <a:cubicBezTo>
                    <a:pt x="822" y="145"/>
                    <a:pt x="825" y="144"/>
                    <a:pt x="826" y="144"/>
                  </a:cubicBezTo>
                  <a:cubicBezTo>
                    <a:pt x="826" y="144"/>
                    <a:pt x="826" y="144"/>
                    <a:pt x="826" y="144"/>
                  </a:cubicBezTo>
                  <a:moveTo>
                    <a:pt x="23" y="144"/>
                  </a:moveTo>
                  <a:cubicBezTo>
                    <a:pt x="23" y="145"/>
                    <a:pt x="23" y="145"/>
                    <a:pt x="23" y="145"/>
                  </a:cubicBezTo>
                  <a:cubicBezTo>
                    <a:pt x="23" y="145"/>
                    <a:pt x="23" y="145"/>
                    <a:pt x="23" y="144"/>
                  </a:cubicBezTo>
                  <a:moveTo>
                    <a:pt x="3" y="144"/>
                  </a:moveTo>
                  <a:cubicBezTo>
                    <a:pt x="2" y="144"/>
                    <a:pt x="2" y="144"/>
                    <a:pt x="2" y="144"/>
                  </a:cubicBezTo>
                  <a:cubicBezTo>
                    <a:pt x="2" y="144"/>
                    <a:pt x="2" y="144"/>
                    <a:pt x="3" y="144"/>
                  </a:cubicBezTo>
                  <a:moveTo>
                    <a:pt x="937" y="144"/>
                  </a:moveTo>
                  <a:cubicBezTo>
                    <a:pt x="937" y="144"/>
                    <a:pt x="937" y="144"/>
                    <a:pt x="937" y="145"/>
                  </a:cubicBezTo>
                  <a:cubicBezTo>
                    <a:pt x="937" y="144"/>
                    <a:pt x="937" y="144"/>
                    <a:pt x="937" y="144"/>
                  </a:cubicBezTo>
                  <a:cubicBezTo>
                    <a:pt x="937" y="144"/>
                    <a:pt x="937" y="144"/>
                    <a:pt x="937" y="144"/>
                  </a:cubicBezTo>
                  <a:moveTo>
                    <a:pt x="978" y="143"/>
                  </a:moveTo>
                  <a:cubicBezTo>
                    <a:pt x="978" y="144"/>
                    <a:pt x="977" y="144"/>
                    <a:pt x="977" y="144"/>
                  </a:cubicBezTo>
                  <a:cubicBezTo>
                    <a:pt x="977" y="144"/>
                    <a:pt x="977" y="144"/>
                    <a:pt x="976" y="145"/>
                  </a:cubicBezTo>
                  <a:cubicBezTo>
                    <a:pt x="977" y="144"/>
                    <a:pt x="977" y="144"/>
                    <a:pt x="977" y="144"/>
                  </a:cubicBezTo>
                  <a:cubicBezTo>
                    <a:pt x="977" y="144"/>
                    <a:pt x="978" y="144"/>
                    <a:pt x="978" y="143"/>
                  </a:cubicBezTo>
                  <a:moveTo>
                    <a:pt x="869" y="143"/>
                  </a:moveTo>
                  <a:cubicBezTo>
                    <a:pt x="869" y="143"/>
                    <a:pt x="869" y="143"/>
                    <a:pt x="869" y="143"/>
                  </a:cubicBezTo>
                  <a:cubicBezTo>
                    <a:pt x="868" y="143"/>
                    <a:pt x="863" y="144"/>
                    <a:pt x="862" y="145"/>
                  </a:cubicBezTo>
                  <a:cubicBezTo>
                    <a:pt x="863" y="144"/>
                    <a:pt x="864" y="144"/>
                    <a:pt x="865" y="144"/>
                  </a:cubicBezTo>
                  <a:cubicBezTo>
                    <a:pt x="866" y="146"/>
                    <a:pt x="868" y="149"/>
                    <a:pt x="868" y="149"/>
                  </a:cubicBezTo>
                  <a:cubicBezTo>
                    <a:pt x="868" y="149"/>
                    <a:pt x="868" y="149"/>
                    <a:pt x="868" y="149"/>
                  </a:cubicBezTo>
                  <a:cubicBezTo>
                    <a:pt x="868" y="149"/>
                    <a:pt x="868" y="149"/>
                    <a:pt x="868" y="149"/>
                  </a:cubicBezTo>
                  <a:cubicBezTo>
                    <a:pt x="868" y="149"/>
                    <a:pt x="866" y="146"/>
                    <a:pt x="865" y="144"/>
                  </a:cubicBezTo>
                  <a:cubicBezTo>
                    <a:pt x="866" y="144"/>
                    <a:pt x="868" y="143"/>
                    <a:pt x="869" y="143"/>
                  </a:cubicBezTo>
                  <a:cubicBezTo>
                    <a:pt x="869" y="143"/>
                    <a:pt x="869" y="143"/>
                    <a:pt x="869" y="143"/>
                  </a:cubicBezTo>
                  <a:moveTo>
                    <a:pt x="869" y="143"/>
                  </a:moveTo>
                  <a:cubicBezTo>
                    <a:pt x="869" y="143"/>
                    <a:pt x="869" y="143"/>
                    <a:pt x="869" y="143"/>
                  </a:cubicBezTo>
                  <a:cubicBezTo>
                    <a:pt x="869" y="143"/>
                    <a:pt x="870" y="144"/>
                    <a:pt x="871" y="144"/>
                  </a:cubicBezTo>
                  <a:cubicBezTo>
                    <a:pt x="870" y="144"/>
                    <a:pt x="869" y="143"/>
                    <a:pt x="869" y="143"/>
                  </a:cubicBezTo>
                  <a:moveTo>
                    <a:pt x="836" y="143"/>
                  </a:moveTo>
                  <a:cubicBezTo>
                    <a:pt x="836" y="143"/>
                    <a:pt x="836" y="143"/>
                    <a:pt x="836" y="143"/>
                  </a:cubicBezTo>
                  <a:cubicBezTo>
                    <a:pt x="836" y="143"/>
                    <a:pt x="837" y="143"/>
                    <a:pt x="837" y="144"/>
                  </a:cubicBezTo>
                  <a:cubicBezTo>
                    <a:pt x="837" y="143"/>
                    <a:pt x="836" y="143"/>
                    <a:pt x="836" y="143"/>
                  </a:cubicBezTo>
                  <a:cubicBezTo>
                    <a:pt x="836" y="143"/>
                    <a:pt x="836" y="143"/>
                    <a:pt x="836" y="143"/>
                  </a:cubicBezTo>
                  <a:moveTo>
                    <a:pt x="792" y="143"/>
                  </a:moveTo>
                  <a:cubicBezTo>
                    <a:pt x="791" y="143"/>
                    <a:pt x="791" y="143"/>
                    <a:pt x="791" y="144"/>
                  </a:cubicBezTo>
                  <a:cubicBezTo>
                    <a:pt x="790" y="144"/>
                    <a:pt x="788" y="144"/>
                    <a:pt x="789" y="146"/>
                  </a:cubicBezTo>
                  <a:cubicBezTo>
                    <a:pt x="788" y="144"/>
                    <a:pt x="790" y="144"/>
                    <a:pt x="791" y="144"/>
                  </a:cubicBezTo>
                  <a:cubicBezTo>
                    <a:pt x="791" y="143"/>
                    <a:pt x="791" y="143"/>
                    <a:pt x="792" y="143"/>
                  </a:cubicBezTo>
                  <a:moveTo>
                    <a:pt x="1167" y="142"/>
                  </a:moveTo>
                  <a:cubicBezTo>
                    <a:pt x="1167" y="142"/>
                    <a:pt x="1167" y="142"/>
                    <a:pt x="1167" y="142"/>
                  </a:cubicBezTo>
                  <a:cubicBezTo>
                    <a:pt x="1167" y="142"/>
                    <a:pt x="1167" y="142"/>
                    <a:pt x="1167" y="142"/>
                  </a:cubicBezTo>
                  <a:cubicBezTo>
                    <a:pt x="1167" y="142"/>
                    <a:pt x="1167" y="142"/>
                    <a:pt x="1167" y="142"/>
                  </a:cubicBezTo>
                  <a:cubicBezTo>
                    <a:pt x="1167" y="142"/>
                    <a:pt x="1167" y="142"/>
                    <a:pt x="1167" y="142"/>
                  </a:cubicBezTo>
                  <a:moveTo>
                    <a:pt x="1167" y="142"/>
                  </a:moveTo>
                  <a:cubicBezTo>
                    <a:pt x="1167" y="142"/>
                    <a:pt x="1167" y="142"/>
                    <a:pt x="1167" y="142"/>
                  </a:cubicBezTo>
                  <a:cubicBezTo>
                    <a:pt x="1167" y="142"/>
                    <a:pt x="1167" y="142"/>
                    <a:pt x="1167" y="142"/>
                  </a:cubicBezTo>
                  <a:cubicBezTo>
                    <a:pt x="1167" y="142"/>
                    <a:pt x="1167" y="142"/>
                    <a:pt x="1167" y="142"/>
                  </a:cubicBezTo>
                  <a:moveTo>
                    <a:pt x="8" y="142"/>
                  </a:moveTo>
                  <a:cubicBezTo>
                    <a:pt x="8" y="142"/>
                    <a:pt x="8" y="142"/>
                    <a:pt x="8" y="142"/>
                  </a:cubicBezTo>
                  <a:cubicBezTo>
                    <a:pt x="9" y="142"/>
                    <a:pt x="9" y="142"/>
                    <a:pt x="9" y="142"/>
                  </a:cubicBezTo>
                  <a:cubicBezTo>
                    <a:pt x="9" y="142"/>
                    <a:pt x="9" y="142"/>
                    <a:pt x="8" y="142"/>
                  </a:cubicBezTo>
                  <a:moveTo>
                    <a:pt x="794" y="142"/>
                  </a:moveTo>
                  <a:cubicBezTo>
                    <a:pt x="794" y="142"/>
                    <a:pt x="794" y="142"/>
                    <a:pt x="794" y="142"/>
                  </a:cubicBezTo>
                  <a:cubicBezTo>
                    <a:pt x="795" y="142"/>
                    <a:pt x="796" y="142"/>
                    <a:pt x="796" y="142"/>
                  </a:cubicBezTo>
                  <a:cubicBezTo>
                    <a:pt x="796" y="142"/>
                    <a:pt x="796" y="142"/>
                    <a:pt x="796" y="142"/>
                  </a:cubicBezTo>
                  <a:cubicBezTo>
                    <a:pt x="796" y="142"/>
                    <a:pt x="795" y="142"/>
                    <a:pt x="794" y="142"/>
                  </a:cubicBezTo>
                  <a:moveTo>
                    <a:pt x="831" y="142"/>
                  </a:moveTo>
                  <a:cubicBezTo>
                    <a:pt x="831" y="142"/>
                    <a:pt x="831" y="142"/>
                    <a:pt x="831" y="142"/>
                  </a:cubicBezTo>
                  <a:cubicBezTo>
                    <a:pt x="831" y="142"/>
                    <a:pt x="831" y="142"/>
                    <a:pt x="831" y="142"/>
                  </a:cubicBezTo>
                  <a:cubicBezTo>
                    <a:pt x="831" y="142"/>
                    <a:pt x="831" y="142"/>
                    <a:pt x="831" y="142"/>
                  </a:cubicBezTo>
                  <a:cubicBezTo>
                    <a:pt x="831" y="142"/>
                    <a:pt x="831" y="142"/>
                    <a:pt x="831" y="142"/>
                  </a:cubicBezTo>
                  <a:moveTo>
                    <a:pt x="831" y="142"/>
                  </a:moveTo>
                  <a:cubicBezTo>
                    <a:pt x="831" y="142"/>
                    <a:pt x="830" y="142"/>
                    <a:pt x="829" y="143"/>
                  </a:cubicBezTo>
                  <a:cubicBezTo>
                    <a:pt x="828" y="144"/>
                    <a:pt x="826" y="144"/>
                    <a:pt x="826" y="144"/>
                  </a:cubicBezTo>
                  <a:cubicBezTo>
                    <a:pt x="826" y="144"/>
                    <a:pt x="826" y="144"/>
                    <a:pt x="826" y="144"/>
                  </a:cubicBezTo>
                  <a:cubicBezTo>
                    <a:pt x="826" y="144"/>
                    <a:pt x="828" y="144"/>
                    <a:pt x="829" y="143"/>
                  </a:cubicBezTo>
                  <a:cubicBezTo>
                    <a:pt x="830" y="142"/>
                    <a:pt x="831" y="142"/>
                    <a:pt x="831" y="142"/>
                  </a:cubicBezTo>
                  <a:cubicBezTo>
                    <a:pt x="831" y="142"/>
                    <a:pt x="831" y="142"/>
                    <a:pt x="831" y="142"/>
                  </a:cubicBezTo>
                  <a:moveTo>
                    <a:pt x="761" y="142"/>
                  </a:moveTo>
                  <a:cubicBezTo>
                    <a:pt x="761" y="142"/>
                    <a:pt x="761" y="142"/>
                    <a:pt x="761" y="142"/>
                  </a:cubicBezTo>
                  <a:cubicBezTo>
                    <a:pt x="760" y="142"/>
                    <a:pt x="759" y="143"/>
                    <a:pt x="759" y="144"/>
                  </a:cubicBezTo>
                  <a:cubicBezTo>
                    <a:pt x="759" y="143"/>
                    <a:pt x="760" y="142"/>
                    <a:pt x="761" y="142"/>
                  </a:cubicBezTo>
                  <a:cubicBezTo>
                    <a:pt x="761" y="142"/>
                    <a:pt x="761" y="142"/>
                    <a:pt x="761" y="142"/>
                  </a:cubicBezTo>
                  <a:moveTo>
                    <a:pt x="839" y="142"/>
                  </a:moveTo>
                  <a:cubicBezTo>
                    <a:pt x="839" y="142"/>
                    <a:pt x="839" y="142"/>
                    <a:pt x="839" y="143"/>
                  </a:cubicBezTo>
                  <a:cubicBezTo>
                    <a:pt x="839" y="142"/>
                    <a:pt x="839" y="142"/>
                    <a:pt x="839" y="142"/>
                  </a:cubicBezTo>
                  <a:moveTo>
                    <a:pt x="937" y="141"/>
                  </a:moveTo>
                  <a:cubicBezTo>
                    <a:pt x="937" y="141"/>
                    <a:pt x="937" y="141"/>
                    <a:pt x="937" y="141"/>
                  </a:cubicBezTo>
                  <a:cubicBezTo>
                    <a:pt x="937" y="142"/>
                    <a:pt x="939" y="142"/>
                    <a:pt x="939" y="143"/>
                  </a:cubicBezTo>
                  <a:cubicBezTo>
                    <a:pt x="939" y="143"/>
                    <a:pt x="939" y="143"/>
                    <a:pt x="939" y="143"/>
                  </a:cubicBezTo>
                  <a:cubicBezTo>
                    <a:pt x="939" y="142"/>
                    <a:pt x="937" y="142"/>
                    <a:pt x="937" y="141"/>
                  </a:cubicBezTo>
                  <a:moveTo>
                    <a:pt x="809" y="141"/>
                  </a:moveTo>
                  <a:cubicBezTo>
                    <a:pt x="809" y="141"/>
                    <a:pt x="809" y="141"/>
                    <a:pt x="808" y="142"/>
                  </a:cubicBezTo>
                  <a:cubicBezTo>
                    <a:pt x="809" y="141"/>
                    <a:pt x="809" y="141"/>
                    <a:pt x="809" y="141"/>
                  </a:cubicBezTo>
                  <a:cubicBezTo>
                    <a:pt x="809" y="141"/>
                    <a:pt x="809" y="141"/>
                    <a:pt x="809" y="141"/>
                  </a:cubicBezTo>
                  <a:moveTo>
                    <a:pt x="811" y="141"/>
                  </a:moveTo>
                  <a:cubicBezTo>
                    <a:pt x="811" y="141"/>
                    <a:pt x="811" y="141"/>
                    <a:pt x="810" y="141"/>
                  </a:cubicBezTo>
                  <a:cubicBezTo>
                    <a:pt x="811" y="141"/>
                    <a:pt x="811" y="141"/>
                    <a:pt x="811" y="141"/>
                  </a:cubicBezTo>
                  <a:moveTo>
                    <a:pt x="977" y="140"/>
                  </a:moveTo>
                  <a:cubicBezTo>
                    <a:pt x="977" y="140"/>
                    <a:pt x="977" y="140"/>
                    <a:pt x="977" y="140"/>
                  </a:cubicBezTo>
                  <a:cubicBezTo>
                    <a:pt x="977" y="140"/>
                    <a:pt x="977" y="141"/>
                    <a:pt x="977" y="141"/>
                  </a:cubicBezTo>
                  <a:cubicBezTo>
                    <a:pt x="977" y="142"/>
                    <a:pt x="979" y="142"/>
                    <a:pt x="979" y="143"/>
                  </a:cubicBezTo>
                  <a:cubicBezTo>
                    <a:pt x="979" y="142"/>
                    <a:pt x="976" y="142"/>
                    <a:pt x="977" y="140"/>
                  </a:cubicBezTo>
                  <a:cubicBezTo>
                    <a:pt x="977" y="140"/>
                    <a:pt x="977" y="140"/>
                    <a:pt x="977" y="140"/>
                  </a:cubicBezTo>
                  <a:moveTo>
                    <a:pt x="760" y="140"/>
                  </a:moveTo>
                  <a:cubicBezTo>
                    <a:pt x="760" y="140"/>
                    <a:pt x="760" y="140"/>
                    <a:pt x="760" y="140"/>
                  </a:cubicBezTo>
                  <a:cubicBezTo>
                    <a:pt x="760" y="140"/>
                    <a:pt x="760" y="140"/>
                    <a:pt x="760" y="140"/>
                  </a:cubicBezTo>
                  <a:cubicBezTo>
                    <a:pt x="760" y="140"/>
                    <a:pt x="760" y="140"/>
                    <a:pt x="760" y="140"/>
                  </a:cubicBezTo>
                  <a:moveTo>
                    <a:pt x="760" y="140"/>
                  </a:moveTo>
                  <a:cubicBezTo>
                    <a:pt x="760" y="140"/>
                    <a:pt x="760" y="140"/>
                    <a:pt x="760" y="140"/>
                  </a:cubicBezTo>
                  <a:cubicBezTo>
                    <a:pt x="760" y="140"/>
                    <a:pt x="760" y="140"/>
                    <a:pt x="760" y="140"/>
                  </a:cubicBezTo>
                  <a:cubicBezTo>
                    <a:pt x="760" y="140"/>
                    <a:pt x="760" y="140"/>
                    <a:pt x="760" y="140"/>
                  </a:cubicBezTo>
                  <a:moveTo>
                    <a:pt x="1160" y="140"/>
                  </a:moveTo>
                  <a:cubicBezTo>
                    <a:pt x="1162" y="143"/>
                    <a:pt x="1163" y="145"/>
                    <a:pt x="1164" y="145"/>
                  </a:cubicBezTo>
                  <a:cubicBezTo>
                    <a:pt x="1164" y="145"/>
                    <a:pt x="1164" y="145"/>
                    <a:pt x="1164" y="145"/>
                  </a:cubicBezTo>
                  <a:cubicBezTo>
                    <a:pt x="1164" y="145"/>
                    <a:pt x="1164" y="145"/>
                    <a:pt x="1164" y="145"/>
                  </a:cubicBezTo>
                  <a:cubicBezTo>
                    <a:pt x="1164" y="145"/>
                    <a:pt x="1164" y="145"/>
                    <a:pt x="1164" y="145"/>
                  </a:cubicBezTo>
                  <a:cubicBezTo>
                    <a:pt x="1163" y="145"/>
                    <a:pt x="1162" y="143"/>
                    <a:pt x="1160" y="140"/>
                  </a:cubicBezTo>
                  <a:moveTo>
                    <a:pt x="800" y="139"/>
                  </a:moveTo>
                  <a:cubicBezTo>
                    <a:pt x="800" y="139"/>
                    <a:pt x="799" y="141"/>
                    <a:pt x="799" y="142"/>
                  </a:cubicBezTo>
                  <a:cubicBezTo>
                    <a:pt x="799" y="142"/>
                    <a:pt x="799" y="142"/>
                    <a:pt x="799" y="142"/>
                  </a:cubicBezTo>
                  <a:cubicBezTo>
                    <a:pt x="799" y="142"/>
                    <a:pt x="799" y="142"/>
                    <a:pt x="799" y="142"/>
                  </a:cubicBezTo>
                  <a:cubicBezTo>
                    <a:pt x="799" y="141"/>
                    <a:pt x="800" y="139"/>
                    <a:pt x="800" y="139"/>
                  </a:cubicBezTo>
                  <a:cubicBezTo>
                    <a:pt x="800" y="139"/>
                    <a:pt x="801" y="139"/>
                    <a:pt x="802" y="140"/>
                  </a:cubicBezTo>
                  <a:cubicBezTo>
                    <a:pt x="801" y="139"/>
                    <a:pt x="800" y="139"/>
                    <a:pt x="800" y="139"/>
                  </a:cubicBezTo>
                  <a:moveTo>
                    <a:pt x="757" y="139"/>
                  </a:moveTo>
                  <a:cubicBezTo>
                    <a:pt x="757" y="139"/>
                    <a:pt x="757" y="139"/>
                    <a:pt x="757" y="139"/>
                  </a:cubicBezTo>
                  <a:cubicBezTo>
                    <a:pt x="757" y="139"/>
                    <a:pt x="758" y="140"/>
                    <a:pt x="758" y="140"/>
                  </a:cubicBezTo>
                  <a:cubicBezTo>
                    <a:pt x="759" y="140"/>
                    <a:pt x="759" y="140"/>
                    <a:pt x="759" y="140"/>
                  </a:cubicBezTo>
                  <a:cubicBezTo>
                    <a:pt x="759" y="140"/>
                    <a:pt x="759" y="140"/>
                    <a:pt x="758" y="140"/>
                  </a:cubicBezTo>
                  <a:cubicBezTo>
                    <a:pt x="758" y="140"/>
                    <a:pt x="757" y="139"/>
                    <a:pt x="757" y="139"/>
                  </a:cubicBezTo>
                  <a:moveTo>
                    <a:pt x="816" y="139"/>
                  </a:moveTo>
                  <a:cubicBezTo>
                    <a:pt x="815" y="140"/>
                    <a:pt x="813" y="141"/>
                    <a:pt x="811" y="141"/>
                  </a:cubicBezTo>
                  <a:cubicBezTo>
                    <a:pt x="813" y="141"/>
                    <a:pt x="815" y="140"/>
                    <a:pt x="816" y="139"/>
                  </a:cubicBezTo>
                  <a:moveTo>
                    <a:pt x="817" y="139"/>
                  </a:moveTo>
                  <a:cubicBezTo>
                    <a:pt x="816" y="139"/>
                    <a:pt x="816" y="139"/>
                    <a:pt x="816" y="139"/>
                  </a:cubicBezTo>
                  <a:cubicBezTo>
                    <a:pt x="816" y="139"/>
                    <a:pt x="816" y="139"/>
                    <a:pt x="817" y="139"/>
                  </a:cubicBezTo>
                  <a:moveTo>
                    <a:pt x="789" y="138"/>
                  </a:moveTo>
                  <a:cubicBezTo>
                    <a:pt x="790" y="139"/>
                    <a:pt x="793" y="141"/>
                    <a:pt x="794" y="141"/>
                  </a:cubicBezTo>
                  <a:cubicBezTo>
                    <a:pt x="793" y="141"/>
                    <a:pt x="790" y="139"/>
                    <a:pt x="789" y="138"/>
                  </a:cubicBezTo>
                  <a:moveTo>
                    <a:pt x="1050" y="138"/>
                  </a:moveTo>
                  <a:cubicBezTo>
                    <a:pt x="1050" y="138"/>
                    <a:pt x="1051" y="139"/>
                    <a:pt x="1051" y="139"/>
                  </a:cubicBezTo>
                  <a:cubicBezTo>
                    <a:pt x="1051" y="139"/>
                    <a:pt x="1050" y="138"/>
                    <a:pt x="1050" y="138"/>
                  </a:cubicBezTo>
                  <a:moveTo>
                    <a:pt x="753" y="138"/>
                  </a:moveTo>
                  <a:cubicBezTo>
                    <a:pt x="753" y="138"/>
                    <a:pt x="753" y="138"/>
                    <a:pt x="753" y="138"/>
                  </a:cubicBezTo>
                  <a:cubicBezTo>
                    <a:pt x="753" y="138"/>
                    <a:pt x="753" y="138"/>
                    <a:pt x="753" y="138"/>
                  </a:cubicBezTo>
                  <a:moveTo>
                    <a:pt x="980" y="138"/>
                  </a:moveTo>
                  <a:cubicBezTo>
                    <a:pt x="980" y="138"/>
                    <a:pt x="980" y="138"/>
                    <a:pt x="980" y="138"/>
                  </a:cubicBezTo>
                  <a:cubicBezTo>
                    <a:pt x="980" y="139"/>
                    <a:pt x="979" y="139"/>
                    <a:pt x="978" y="139"/>
                  </a:cubicBezTo>
                  <a:cubicBezTo>
                    <a:pt x="979" y="139"/>
                    <a:pt x="980" y="139"/>
                    <a:pt x="980" y="138"/>
                  </a:cubicBezTo>
                  <a:moveTo>
                    <a:pt x="834" y="137"/>
                  </a:moveTo>
                  <a:cubicBezTo>
                    <a:pt x="833" y="137"/>
                    <a:pt x="833" y="137"/>
                    <a:pt x="833" y="137"/>
                  </a:cubicBezTo>
                  <a:cubicBezTo>
                    <a:pt x="833" y="137"/>
                    <a:pt x="833" y="137"/>
                    <a:pt x="834" y="137"/>
                  </a:cubicBezTo>
                  <a:cubicBezTo>
                    <a:pt x="835" y="137"/>
                    <a:pt x="837" y="138"/>
                    <a:pt x="837" y="138"/>
                  </a:cubicBezTo>
                  <a:cubicBezTo>
                    <a:pt x="837" y="138"/>
                    <a:pt x="835" y="137"/>
                    <a:pt x="834" y="137"/>
                  </a:cubicBezTo>
                  <a:moveTo>
                    <a:pt x="831" y="137"/>
                  </a:moveTo>
                  <a:cubicBezTo>
                    <a:pt x="832" y="137"/>
                    <a:pt x="832" y="137"/>
                    <a:pt x="833" y="137"/>
                  </a:cubicBezTo>
                  <a:cubicBezTo>
                    <a:pt x="833" y="137"/>
                    <a:pt x="833" y="137"/>
                    <a:pt x="833" y="137"/>
                  </a:cubicBezTo>
                  <a:cubicBezTo>
                    <a:pt x="832" y="137"/>
                    <a:pt x="832" y="137"/>
                    <a:pt x="831" y="137"/>
                  </a:cubicBezTo>
                  <a:moveTo>
                    <a:pt x="829" y="137"/>
                  </a:moveTo>
                  <a:cubicBezTo>
                    <a:pt x="828" y="137"/>
                    <a:pt x="828" y="137"/>
                    <a:pt x="827" y="137"/>
                  </a:cubicBezTo>
                  <a:cubicBezTo>
                    <a:pt x="827" y="137"/>
                    <a:pt x="827" y="137"/>
                    <a:pt x="827" y="137"/>
                  </a:cubicBezTo>
                  <a:cubicBezTo>
                    <a:pt x="828" y="137"/>
                    <a:pt x="828" y="137"/>
                    <a:pt x="829" y="137"/>
                  </a:cubicBezTo>
                  <a:moveTo>
                    <a:pt x="830" y="137"/>
                  </a:moveTo>
                  <a:cubicBezTo>
                    <a:pt x="829" y="137"/>
                    <a:pt x="829" y="137"/>
                    <a:pt x="829" y="137"/>
                  </a:cubicBezTo>
                  <a:cubicBezTo>
                    <a:pt x="829" y="137"/>
                    <a:pt x="829" y="137"/>
                    <a:pt x="830" y="137"/>
                  </a:cubicBezTo>
                  <a:cubicBezTo>
                    <a:pt x="830" y="137"/>
                    <a:pt x="830" y="137"/>
                    <a:pt x="830" y="137"/>
                  </a:cubicBezTo>
                  <a:moveTo>
                    <a:pt x="841" y="137"/>
                  </a:moveTo>
                  <a:cubicBezTo>
                    <a:pt x="841" y="138"/>
                    <a:pt x="842" y="139"/>
                    <a:pt x="841" y="139"/>
                  </a:cubicBezTo>
                  <a:cubicBezTo>
                    <a:pt x="841" y="139"/>
                    <a:pt x="841" y="139"/>
                    <a:pt x="841" y="139"/>
                  </a:cubicBezTo>
                  <a:cubicBezTo>
                    <a:pt x="841" y="139"/>
                    <a:pt x="841" y="139"/>
                    <a:pt x="841" y="139"/>
                  </a:cubicBezTo>
                  <a:cubicBezTo>
                    <a:pt x="842" y="139"/>
                    <a:pt x="841" y="138"/>
                    <a:pt x="841" y="137"/>
                  </a:cubicBezTo>
                  <a:moveTo>
                    <a:pt x="1061" y="137"/>
                  </a:moveTo>
                  <a:cubicBezTo>
                    <a:pt x="1061" y="137"/>
                    <a:pt x="1061" y="137"/>
                    <a:pt x="1061" y="137"/>
                  </a:cubicBezTo>
                  <a:cubicBezTo>
                    <a:pt x="1061" y="137"/>
                    <a:pt x="1060" y="138"/>
                    <a:pt x="1060" y="138"/>
                  </a:cubicBezTo>
                  <a:cubicBezTo>
                    <a:pt x="1060" y="138"/>
                    <a:pt x="1061" y="137"/>
                    <a:pt x="1061" y="137"/>
                  </a:cubicBezTo>
                  <a:moveTo>
                    <a:pt x="931" y="137"/>
                  </a:moveTo>
                  <a:cubicBezTo>
                    <a:pt x="931" y="137"/>
                    <a:pt x="931" y="137"/>
                    <a:pt x="931" y="137"/>
                  </a:cubicBezTo>
                  <a:cubicBezTo>
                    <a:pt x="932" y="137"/>
                    <a:pt x="933" y="137"/>
                    <a:pt x="935" y="137"/>
                  </a:cubicBezTo>
                  <a:cubicBezTo>
                    <a:pt x="933" y="137"/>
                    <a:pt x="932" y="137"/>
                    <a:pt x="931" y="137"/>
                  </a:cubicBezTo>
                  <a:cubicBezTo>
                    <a:pt x="931" y="137"/>
                    <a:pt x="931" y="137"/>
                    <a:pt x="931" y="137"/>
                  </a:cubicBezTo>
                  <a:moveTo>
                    <a:pt x="824" y="137"/>
                  </a:moveTo>
                  <a:cubicBezTo>
                    <a:pt x="824" y="137"/>
                    <a:pt x="825" y="137"/>
                    <a:pt x="826" y="137"/>
                  </a:cubicBezTo>
                  <a:cubicBezTo>
                    <a:pt x="825" y="137"/>
                    <a:pt x="824" y="137"/>
                    <a:pt x="824" y="137"/>
                  </a:cubicBezTo>
                  <a:moveTo>
                    <a:pt x="823" y="137"/>
                  </a:moveTo>
                  <a:cubicBezTo>
                    <a:pt x="823" y="137"/>
                    <a:pt x="823" y="137"/>
                    <a:pt x="822" y="137"/>
                  </a:cubicBezTo>
                  <a:cubicBezTo>
                    <a:pt x="822" y="137"/>
                    <a:pt x="822" y="137"/>
                    <a:pt x="821" y="137"/>
                  </a:cubicBezTo>
                  <a:cubicBezTo>
                    <a:pt x="821" y="137"/>
                    <a:pt x="821" y="137"/>
                    <a:pt x="821" y="137"/>
                  </a:cubicBezTo>
                  <a:cubicBezTo>
                    <a:pt x="821" y="137"/>
                    <a:pt x="821" y="137"/>
                    <a:pt x="821" y="137"/>
                  </a:cubicBezTo>
                  <a:cubicBezTo>
                    <a:pt x="822" y="137"/>
                    <a:pt x="822" y="137"/>
                    <a:pt x="822" y="137"/>
                  </a:cubicBezTo>
                  <a:cubicBezTo>
                    <a:pt x="823" y="137"/>
                    <a:pt x="823" y="137"/>
                    <a:pt x="823" y="137"/>
                  </a:cubicBezTo>
                  <a:moveTo>
                    <a:pt x="823" y="137"/>
                  </a:moveTo>
                  <a:cubicBezTo>
                    <a:pt x="823" y="137"/>
                    <a:pt x="823" y="137"/>
                    <a:pt x="823" y="137"/>
                  </a:cubicBezTo>
                  <a:cubicBezTo>
                    <a:pt x="823" y="137"/>
                    <a:pt x="823" y="137"/>
                    <a:pt x="823" y="137"/>
                  </a:cubicBezTo>
                  <a:moveTo>
                    <a:pt x="824" y="137"/>
                  </a:moveTo>
                  <a:cubicBezTo>
                    <a:pt x="823" y="137"/>
                    <a:pt x="823" y="137"/>
                    <a:pt x="823" y="137"/>
                  </a:cubicBezTo>
                  <a:cubicBezTo>
                    <a:pt x="823" y="137"/>
                    <a:pt x="823" y="137"/>
                    <a:pt x="824" y="137"/>
                  </a:cubicBezTo>
                  <a:cubicBezTo>
                    <a:pt x="824" y="137"/>
                    <a:pt x="824" y="137"/>
                    <a:pt x="824" y="137"/>
                  </a:cubicBezTo>
                  <a:cubicBezTo>
                    <a:pt x="824" y="137"/>
                    <a:pt x="824" y="137"/>
                    <a:pt x="824" y="137"/>
                  </a:cubicBezTo>
                  <a:moveTo>
                    <a:pt x="1053" y="136"/>
                  </a:moveTo>
                  <a:cubicBezTo>
                    <a:pt x="1053" y="136"/>
                    <a:pt x="1053" y="136"/>
                    <a:pt x="1053" y="136"/>
                  </a:cubicBezTo>
                  <a:cubicBezTo>
                    <a:pt x="1054" y="137"/>
                    <a:pt x="1055" y="138"/>
                    <a:pt x="1057" y="138"/>
                  </a:cubicBezTo>
                  <a:cubicBezTo>
                    <a:pt x="1058" y="138"/>
                    <a:pt x="1058" y="138"/>
                    <a:pt x="1058" y="138"/>
                  </a:cubicBezTo>
                  <a:cubicBezTo>
                    <a:pt x="1058" y="138"/>
                    <a:pt x="1058" y="138"/>
                    <a:pt x="1058" y="138"/>
                  </a:cubicBezTo>
                  <a:cubicBezTo>
                    <a:pt x="1058" y="138"/>
                    <a:pt x="1058" y="138"/>
                    <a:pt x="1057" y="138"/>
                  </a:cubicBezTo>
                  <a:cubicBezTo>
                    <a:pt x="1055" y="138"/>
                    <a:pt x="1054" y="137"/>
                    <a:pt x="1053" y="136"/>
                  </a:cubicBezTo>
                  <a:cubicBezTo>
                    <a:pt x="1053" y="136"/>
                    <a:pt x="1053" y="136"/>
                    <a:pt x="1053" y="136"/>
                  </a:cubicBezTo>
                  <a:moveTo>
                    <a:pt x="1053" y="136"/>
                  </a:moveTo>
                  <a:cubicBezTo>
                    <a:pt x="1052" y="136"/>
                    <a:pt x="1052" y="138"/>
                    <a:pt x="1051" y="139"/>
                  </a:cubicBezTo>
                  <a:cubicBezTo>
                    <a:pt x="1051" y="139"/>
                    <a:pt x="1051" y="139"/>
                    <a:pt x="1051" y="139"/>
                  </a:cubicBezTo>
                  <a:cubicBezTo>
                    <a:pt x="1051" y="139"/>
                    <a:pt x="1051" y="139"/>
                    <a:pt x="1051" y="139"/>
                  </a:cubicBezTo>
                  <a:cubicBezTo>
                    <a:pt x="1052" y="138"/>
                    <a:pt x="1052" y="136"/>
                    <a:pt x="1053" y="136"/>
                  </a:cubicBezTo>
                  <a:cubicBezTo>
                    <a:pt x="1053" y="136"/>
                    <a:pt x="1053" y="136"/>
                    <a:pt x="1053" y="136"/>
                  </a:cubicBezTo>
                  <a:moveTo>
                    <a:pt x="820" y="136"/>
                  </a:moveTo>
                  <a:cubicBezTo>
                    <a:pt x="819" y="137"/>
                    <a:pt x="817" y="138"/>
                    <a:pt x="817" y="139"/>
                  </a:cubicBezTo>
                  <a:cubicBezTo>
                    <a:pt x="817" y="138"/>
                    <a:pt x="819" y="137"/>
                    <a:pt x="820" y="136"/>
                  </a:cubicBezTo>
                  <a:cubicBezTo>
                    <a:pt x="820" y="136"/>
                    <a:pt x="820" y="136"/>
                    <a:pt x="820" y="136"/>
                  </a:cubicBezTo>
                  <a:moveTo>
                    <a:pt x="983" y="136"/>
                  </a:moveTo>
                  <a:cubicBezTo>
                    <a:pt x="983" y="136"/>
                    <a:pt x="983" y="136"/>
                    <a:pt x="983" y="136"/>
                  </a:cubicBezTo>
                  <a:cubicBezTo>
                    <a:pt x="984" y="136"/>
                    <a:pt x="985" y="137"/>
                    <a:pt x="985" y="138"/>
                  </a:cubicBezTo>
                  <a:cubicBezTo>
                    <a:pt x="985" y="137"/>
                    <a:pt x="984" y="136"/>
                    <a:pt x="983" y="136"/>
                  </a:cubicBezTo>
                  <a:cubicBezTo>
                    <a:pt x="983" y="136"/>
                    <a:pt x="983" y="136"/>
                    <a:pt x="983" y="136"/>
                  </a:cubicBezTo>
                  <a:moveTo>
                    <a:pt x="926" y="136"/>
                  </a:moveTo>
                  <a:cubicBezTo>
                    <a:pt x="926" y="136"/>
                    <a:pt x="926" y="136"/>
                    <a:pt x="926" y="136"/>
                  </a:cubicBezTo>
                  <a:cubicBezTo>
                    <a:pt x="926" y="136"/>
                    <a:pt x="926" y="136"/>
                    <a:pt x="926" y="136"/>
                  </a:cubicBezTo>
                  <a:cubicBezTo>
                    <a:pt x="926" y="136"/>
                    <a:pt x="926" y="136"/>
                    <a:pt x="926" y="136"/>
                  </a:cubicBezTo>
                  <a:cubicBezTo>
                    <a:pt x="926" y="136"/>
                    <a:pt x="926" y="136"/>
                    <a:pt x="926" y="136"/>
                  </a:cubicBezTo>
                  <a:moveTo>
                    <a:pt x="744" y="136"/>
                  </a:moveTo>
                  <a:cubicBezTo>
                    <a:pt x="744" y="136"/>
                    <a:pt x="744" y="136"/>
                    <a:pt x="744" y="136"/>
                  </a:cubicBezTo>
                  <a:cubicBezTo>
                    <a:pt x="744" y="136"/>
                    <a:pt x="744" y="136"/>
                    <a:pt x="744" y="136"/>
                  </a:cubicBezTo>
                  <a:cubicBezTo>
                    <a:pt x="745" y="136"/>
                    <a:pt x="745" y="136"/>
                    <a:pt x="746" y="136"/>
                  </a:cubicBezTo>
                  <a:cubicBezTo>
                    <a:pt x="746" y="137"/>
                    <a:pt x="746" y="137"/>
                    <a:pt x="747" y="137"/>
                  </a:cubicBezTo>
                  <a:cubicBezTo>
                    <a:pt x="747" y="137"/>
                    <a:pt x="747" y="137"/>
                    <a:pt x="747" y="137"/>
                  </a:cubicBezTo>
                  <a:cubicBezTo>
                    <a:pt x="746" y="137"/>
                    <a:pt x="746" y="137"/>
                    <a:pt x="746" y="136"/>
                  </a:cubicBezTo>
                  <a:cubicBezTo>
                    <a:pt x="745" y="136"/>
                    <a:pt x="745" y="136"/>
                    <a:pt x="744" y="136"/>
                  </a:cubicBezTo>
                  <a:moveTo>
                    <a:pt x="1022" y="136"/>
                  </a:moveTo>
                  <a:cubicBezTo>
                    <a:pt x="1022" y="136"/>
                    <a:pt x="1022" y="136"/>
                    <a:pt x="1022" y="136"/>
                  </a:cubicBezTo>
                  <a:cubicBezTo>
                    <a:pt x="1022" y="136"/>
                    <a:pt x="1022" y="136"/>
                    <a:pt x="1022" y="136"/>
                  </a:cubicBezTo>
                  <a:cubicBezTo>
                    <a:pt x="1022" y="136"/>
                    <a:pt x="1022" y="136"/>
                    <a:pt x="1022" y="136"/>
                  </a:cubicBezTo>
                  <a:cubicBezTo>
                    <a:pt x="1022" y="136"/>
                    <a:pt x="1022" y="136"/>
                    <a:pt x="1022" y="136"/>
                  </a:cubicBezTo>
                  <a:moveTo>
                    <a:pt x="1045" y="135"/>
                  </a:moveTo>
                  <a:cubicBezTo>
                    <a:pt x="1045" y="135"/>
                    <a:pt x="1045" y="135"/>
                    <a:pt x="1045" y="135"/>
                  </a:cubicBezTo>
                  <a:cubicBezTo>
                    <a:pt x="1045" y="136"/>
                    <a:pt x="1045" y="136"/>
                    <a:pt x="1046" y="136"/>
                  </a:cubicBezTo>
                  <a:cubicBezTo>
                    <a:pt x="1045" y="136"/>
                    <a:pt x="1045" y="136"/>
                    <a:pt x="1045" y="135"/>
                  </a:cubicBezTo>
                  <a:cubicBezTo>
                    <a:pt x="1045" y="135"/>
                    <a:pt x="1045" y="135"/>
                    <a:pt x="1045" y="135"/>
                  </a:cubicBezTo>
                  <a:moveTo>
                    <a:pt x="1039" y="135"/>
                  </a:moveTo>
                  <a:cubicBezTo>
                    <a:pt x="1039" y="135"/>
                    <a:pt x="1039" y="135"/>
                    <a:pt x="1039" y="135"/>
                  </a:cubicBezTo>
                  <a:cubicBezTo>
                    <a:pt x="1039" y="135"/>
                    <a:pt x="1038" y="135"/>
                    <a:pt x="1038" y="135"/>
                  </a:cubicBezTo>
                  <a:cubicBezTo>
                    <a:pt x="1038" y="135"/>
                    <a:pt x="1038" y="135"/>
                    <a:pt x="1038" y="135"/>
                  </a:cubicBezTo>
                  <a:cubicBezTo>
                    <a:pt x="1038" y="135"/>
                    <a:pt x="1039" y="135"/>
                    <a:pt x="1039" y="135"/>
                  </a:cubicBezTo>
                  <a:cubicBezTo>
                    <a:pt x="1039" y="135"/>
                    <a:pt x="1039" y="135"/>
                    <a:pt x="1039" y="135"/>
                  </a:cubicBezTo>
                  <a:moveTo>
                    <a:pt x="1023" y="135"/>
                  </a:moveTo>
                  <a:cubicBezTo>
                    <a:pt x="1023" y="135"/>
                    <a:pt x="1023" y="135"/>
                    <a:pt x="1023" y="135"/>
                  </a:cubicBezTo>
                  <a:cubicBezTo>
                    <a:pt x="1023" y="135"/>
                    <a:pt x="1024" y="135"/>
                    <a:pt x="1025" y="136"/>
                  </a:cubicBezTo>
                  <a:cubicBezTo>
                    <a:pt x="1024" y="135"/>
                    <a:pt x="1023" y="135"/>
                    <a:pt x="1023" y="135"/>
                  </a:cubicBezTo>
                  <a:moveTo>
                    <a:pt x="1044" y="135"/>
                  </a:moveTo>
                  <a:cubicBezTo>
                    <a:pt x="1044" y="135"/>
                    <a:pt x="1044" y="135"/>
                    <a:pt x="1044" y="135"/>
                  </a:cubicBezTo>
                  <a:cubicBezTo>
                    <a:pt x="1044" y="135"/>
                    <a:pt x="1044" y="135"/>
                    <a:pt x="1044" y="135"/>
                  </a:cubicBezTo>
                  <a:moveTo>
                    <a:pt x="1044" y="135"/>
                  </a:moveTo>
                  <a:cubicBezTo>
                    <a:pt x="1044" y="135"/>
                    <a:pt x="1044" y="135"/>
                    <a:pt x="1044" y="135"/>
                  </a:cubicBezTo>
                  <a:cubicBezTo>
                    <a:pt x="1044" y="135"/>
                    <a:pt x="1044" y="135"/>
                    <a:pt x="1044" y="135"/>
                  </a:cubicBezTo>
                  <a:moveTo>
                    <a:pt x="1044" y="135"/>
                  </a:moveTo>
                  <a:cubicBezTo>
                    <a:pt x="1044" y="135"/>
                    <a:pt x="1044" y="135"/>
                    <a:pt x="1044" y="135"/>
                  </a:cubicBezTo>
                  <a:cubicBezTo>
                    <a:pt x="1044" y="135"/>
                    <a:pt x="1044" y="135"/>
                    <a:pt x="1044" y="135"/>
                  </a:cubicBezTo>
                  <a:moveTo>
                    <a:pt x="743" y="134"/>
                  </a:moveTo>
                  <a:cubicBezTo>
                    <a:pt x="743" y="135"/>
                    <a:pt x="743" y="136"/>
                    <a:pt x="744" y="136"/>
                  </a:cubicBezTo>
                  <a:cubicBezTo>
                    <a:pt x="744" y="136"/>
                    <a:pt x="744" y="136"/>
                    <a:pt x="744" y="136"/>
                  </a:cubicBezTo>
                  <a:cubicBezTo>
                    <a:pt x="744" y="136"/>
                    <a:pt x="744" y="136"/>
                    <a:pt x="744" y="136"/>
                  </a:cubicBezTo>
                  <a:cubicBezTo>
                    <a:pt x="743" y="136"/>
                    <a:pt x="743" y="135"/>
                    <a:pt x="743" y="134"/>
                  </a:cubicBezTo>
                  <a:moveTo>
                    <a:pt x="1036" y="134"/>
                  </a:moveTo>
                  <a:cubicBezTo>
                    <a:pt x="1036" y="134"/>
                    <a:pt x="1036" y="134"/>
                    <a:pt x="1036" y="134"/>
                  </a:cubicBezTo>
                  <a:cubicBezTo>
                    <a:pt x="1036" y="134"/>
                    <a:pt x="1036" y="134"/>
                    <a:pt x="1036" y="134"/>
                  </a:cubicBezTo>
                  <a:moveTo>
                    <a:pt x="818" y="134"/>
                  </a:moveTo>
                  <a:cubicBezTo>
                    <a:pt x="818" y="134"/>
                    <a:pt x="818" y="134"/>
                    <a:pt x="818" y="134"/>
                  </a:cubicBezTo>
                  <a:cubicBezTo>
                    <a:pt x="818" y="134"/>
                    <a:pt x="818" y="134"/>
                    <a:pt x="818" y="134"/>
                  </a:cubicBezTo>
                  <a:moveTo>
                    <a:pt x="1035" y="134"/>
                  </a:moveTo>
                  <a:cubicBezTo>
                    <a:pt x="1033" y="134"/>
                    <a:pt x="1031" y="135"/>
                    <a:pt x="1031" y="136"/>
                  </a:cubicBezTo>
                  <a:cubicBezTo>
                    <a:pt x="1030" y="136"/>
                    <a:pt x="1029" y="136"/>
                    <a:pt x="1028" y="136"/>
                  </a:cubicBezTo>
                  <a:cubicBezTo>
                    <a:pt x="1028" y="136"/>
                    <a:pt x="1028" y="136"/>
                    <a:pt x="1028" y="136"/>
                  </a:cubicBezTo>
                  <a:cubicBezTo>
                    <a:pt x="1029" y="136"/>
                    <a:pt x="1030" y="136"/>
                    <a:pt x="1031" y="136"/>
                  </a:cubicBezTo>
                  <a:cubicBezTo>
                    <a:pt x="1031" y="135"/>
                    <a:pt x="1033" y="134"/>
                    <a:pt x="1035" y="134"/>
                  </a:cubicBezTo>
                  <a:cubicBezTo>
                    <a:pt x="1035" y="134"/>
                    <a:pt x="1035" y="134"/>
                    <a:pt x="1035" y="134"/>
                  </a:cubicBezTo>
                  <a:moveTo>
                    <a:pt x="989" y="134"/>
                  </a:moveTo>
                  <a:cubicBezTo>
                    <a:pt x="989" y="134"/>
                    <a:pt x="989" y="134"/>
                    <a:pt x="989" y="134"/>
                  </a:cubicBezTo>
                  <a:cubicBezTo>
                    <a:pt x="988" y="134"/>
                    <a:pt x="988" y="135"/>
                    <a:pt x="988" y="135"/>
                  </a:cubicBezTo>
                  <a:cubicBezTo>
                    <a:pt x="988" y="136"/>
                    <a:pt x="988" y="136"/>
                    <a:pt x="988" y="136"/>
                  </a:cubicBezTo>
                  <a:cubicBezTo>
                    <a:pt x="988" y="136"/>
                    <a:pt x="987" y="134"/>
                    <a:pt x="989" y="134"/>
                  </a:cubicBezTo>
                  <a:cubicBezTo>
                    <a:pt x="989" y="134"/>
                    <a:pt x="989" y="134"/>
                    <a:pt x="989" y="134"/>
                  </a:cubicBezTo>
                  <a:moveTo>
                    <a:pt x="786" y="134"/>
                  </a:moveTo>
                  <a:cubicBezTo>
                    <a:pt x="787" y="135"/>
                    <a:pt x="787" y="137"/>
                    <a:pt x="788" y="138"/>
                  </a:cubicBezTo>
                  <a:cubicBezTo>
                    <a:pt x="787" y="137"/>
                    <a:pt x="787" y="135"/>
                    <a:pt x="786" y="134"/>
                  </a:cubicBezTo>
                  <a:moveTo>
                    <a:pt x="815" y="134"/>
                  </a:moveTo>
                  <a:cubicBezTo>
                    <a:pt x="815" y="134"/>
                    <a:pt x="817" y="134"/>
                    <a:pt x="818" y="134"/>
                  </a:cubicBezTo>
                  <a:cubicBezTo>
                    <a:pt x="817" y="134"/>
                    <a:pt x="815" y="134"/>
                    <a:pt x="815" y="134"/>
                  </a:cubicBezTo>
                  <a:moveTo>
                    <a:pt x="924" y="133"/>
                  </a:moveTo>
                  <a:cubicBezTo>
                    <a:pt x="924" y="133"/>
                    <a:pt x="924" y="133"/>
                    <a:pt x="924" y="133"/>
                  </a:cubicBezTo>
                  <a:cubicBezTo>
                    <a:pt x="924" y="134"/>
                    <a:pt x="925" y="134"/>
                    <a:pt x="925" y="135"/>
                  </a:cubicBezTo>
                  <a:cubicBezTo>
                    <a:pt x="925" y="134"/>
                    <a:pt x="924" y="134"/>
                    <a:pt x="924" y="133"/>
                  </a:cubicBezTo>
                  <a:cubicBezTo>
                    <a:pt x="924" y="133"/>
                    <a:pt x="924" y="133"/>
                    <a:pt x="924" y="133"/>
                  </a:cubicBezTo>
                  <a:moveTo>
                    <a:pt x="743" y="133"/>
                  </a:moveTo>
                  <a:cubicBezTo>
                    <a:pt x="742" y="133"/>
                    <a:pt x="741" y="134"/>
                    <a:pt x="740" y="135"/>
                  </a:cubicBezTo>
                  <a:cubicBezTo>
                    <a:pt x="741" y="134"/>
                    <a:pt x="742" y="133"/>
                    <a:pt x="743" y="133"/>
                  </a:cubicBezTo>
                  <a:cubicBezTo>
                    <a:pt x="743" y="133"/>
                    <a:pt x="743" y="133"/>
                    <a:pt x="743" y="133"/>
                  </a:cubicBezTo>
                  <a:moveTo>
                    <a:pt x="750" y="133"/>
                  </a:moveTo>
                  <a:cubicBezTo>
                    <a:pt x="750" y="133"/>
                    <a:pt x="749" y="134"/>
                    <a:pt x="749" y="134"/>
                  </a:cubicBezTo>
                  <a:cubicBezTo>
                    <a:pt x="749" y="134"/>
                    <a:pt x="750" y="133"/>
                    <a:pt x="750" y="133"/>
                  </a:cubicBezTo>
                  <a:cubicBezTo>
                    <a:pt x="750" y="133"/>
                    <a:pt x="750" y="133"/>
                    <a:pt x="750" y="133"/>
                  </a:cubicBezTo>
                  <a:moveTo>
                    <a:pt x="739" y="133"/>
                  </a:moveTo>
                  <a:cubicBezTo>
                    <a:pt x="739" y="134"/>
                    <a:pt x="739" y="135"/>
                    <a:pt x="740" y="135"/>
                  </a:cubicBezTo>
                  <a:cubicBezTo>
                    <a:pt x="739" y="134"/>
                    <a:pt x="739" y="134"/>
                    <a:pt x="739" y="133"/>
                  </a:cubicBezTo>
                  <a:moveTo>
                    <a:pt x="1057" y="133"/>
                  </a:moveTo>
                  <a:cubicBezTo>
                    <a:pt x="1058" y="133"/>
                    <a:pt x="1058" y="133"/>
                    <a:pt x="1059" y="133"/>
                  </a:cubicBezTo>
                  <a:cubicBezTo>
                    <a:pt x="1058" y="133"/>
                    <a:pt x="1058" y="133"/>
                    <a:pt x="1057" y="133"/>
                  </a:cubicBezTo>
                  <a:moveTo>
                    <a:pt x="809" y="133"/>
                  </a:moveTo>
                  <a:cubicBezTo>
                    <a:pt x="809" y="133"/>
                    <a:pt x="809" y="133"/>
                    <a:pt x="809" y="133"/>
                  </a:cubicBezTo>
                  <a:cubicBezTo>
                    <a:pt x="809" y="133"/>
                    <a:pt x="809" y="133"/>
                    <a:pt x="809" y="133"/>
                  </a:cubicBezTo>
                  <a:cubicBezTo>
                    <a:pt x="809" y="133"/>
                    <a:pt x="809" y="133"/>
                    <a:pt x="809" y="133"/>
                  </a:cubicBezTo>
                  <a:moveTo>
                    <a:pt x="809" y="133"/>
                  </a:moveTo>
                  <a:cubicBezTo>
                    <a:pt x="809" y="133"/>
                    <a:pt x="809" y="133"/>
                    <a:pt x="809" y="133"/>
                  </a:cubicBezTo>
                  <a:cubicBezTo>
                    <a:pt x="809" y="133"/>
                    <a:pt x="809" y="133"/>
                    <a:pt x="809" y="133"/>
                  </a:cubicBezTo>
                  <a:moveTo>
                    <a:pt x="915" y="133"/>
                  </a:moveTo>
                  <a:cubicBezTo>
                    <a:pt x="915" y="133"/>
                    <a:pt x="915" y="133"/>
                    <a:pt x="915" y="133"/>
                  </a:cubicBezTo>
                  <a:cubicBezTo>
                    <a:pt x="915" y="133"/>
                    <a:pt x="915" y="133"/>
                    <a:pt x="915" y="133"/>
                  </a:cubicBezTo>
                  <a:cubicBezTo>
                    <a:pt x="915" y="133"/>
                    <a:pt x="915" y="133"/>
                    <a:pt x="915" y="133"/>
                  </a:cubicBezTo>
                  <a:cubicBezTo>
                    <a:pt x="915" y="133"/>
                    <a:pt x="915" y="133"/>
                    <a:pt x="915" y="133"/>
                  </a:cubicBezTo>
                  <a:moveTo>
                    <a:pt x="915" y="133"/>
                  </a:moveTo>
                  <a:cubicBezTo>
                    <a:pt x="915" y="133"/>
                    <a:pt x="915" y="133"/>
                    <a:pt x="915" y="133"/>
                  </a:cubicBezTo>
                  <a:cubicBezTo>
                    <a:pt x="916" y="133"/>
                    <a:pt x="917" y="133"/>
                    <a:pt x="918" y="134"/>
                  </a:cubicBezTo>
                  <a:cubicBezTo>
                    <a:pt x="918" y="134"/>
                    <a:pt x="918" y="134"/>
                    <a:pt x="919" y="134"/>
                  </a:cubicBezTo>
                  <a:cubicBezTo>
                    <a:pt x="918" y="134"/>
                    <a:pt x="918" y="134"/>
                    <a:pt x="918" y="134"/>
                  </a:cubicBezTo>
                  <a:cubicBezTo>
                    <a:pt x="917" y="133"/>
                    <a:pt x="916" y="133"/>
                    <a:pt x="915" y="133"/>
                  </a:cubicBezTo>
                  <a:moveTo>
                    <a:pt x="992" y="132"/>
                  </a:moveTo>
                  <a:cubicBezTo>
                    <a:pt x="991" y="132"/>
                    <a:pt x="991" y="132"/>
                    <a:pt x="991" y="133"/>
                  </a:cubicBezTo>
                  <a:cubicBezTo>
                    <a:pt x="991" y="132"/>
                    <a:pt x="991" y="132"/>
                    <a:pt x="992" y="132"/>
                  </a:cubicBezTo>
                  <a:cubicBezTo>
                    <a:pt x="992" y="132"/>
                    <a:pt x="992" y="132"/>
                    <a:pt x="992" y="132"/>
                  </a:cubicBezTo>
                  <a:moveTo>
                    <a:pt x="913" y="132"/>
                  </a:moveTo>
                  <a:cubicBezTo>
                    <a:pt x="913" y="132"/>
                    <a:pt x="914" y="133"/>
                    <a:pt x="914" y="133"/>
                  </a:cubicBezTo>
                  <a:cubicBezTo>
                    <a:pt x="914" y="133"/>
                    <a:pt x="914" y="133"/>
                    <a:pt x="914" y="133"/>
                  </a:cubicBezTo>
                  <a:cubicBezTo>
                    <a:pt x="914" y="133"/>
                    <a:pt x="913" y="132"/>
                    <a:pt x="913" y="132"/>
                  </a:cubicBezTo>
                  <a:moveTo>
                    <a:pt x="751" y="132"/>
                  </a:moveTo>
                  <a:cubicBezTo>
                    <a:pt x="751" y="132"/>
                    <a:pt x="751" y="133"/>
                    <a:pt x="750" y="133"/>
                  </a:cubicBezTo>
                  <a:cubicBezTo>
                    <a:pt x="751" y="133"/>
                    <a:pt x="751" y="132"/>
                    <a:pt x="751" y="132"/>
                  </a:cubicBezTo>
                  <a:moveTo>
                    <a:pt x="846" y="132"/>
                  </a:moveTo>
                  <a:cubicBezTo>
                    <a:pt x="846" y="132"/>
                    <a:pt x="843" y="135"/>
                    <a:pt x="841" y="136"/>
                  </a:cubicBezTo>
                  <a:cubicBezTo>
                    <a:pt x="843" y="135"/>
                    <a:pt x="846" y="132"/>
                    <a:pt x="846" y="132"/>
                  </a:cubicBezTo>
                  <a:moveTo>
                    <a:pt x="813" y="132"/>
                  </a:moveTo>
                  <a:cubicBezTo>
                    <a:pt x="814" y="132"/>
                    <a:pt x="814" y="133"/>
                    <a:pt x="814" y="133"/>
                  </a:cubicBezTo>
                  <a:cubicBezTo>
                    <a:pt x="814" y="133"/>
                    <a:pt x="814" y="132"/>
                    <a:pt x="813" y="132"/>
                  </a:cubicBezTo>
                  <a:moveTo>
                    <a:pt x="786" y="132"/>
                  </a:moveTo>
                  <a:cubicBezTo>
                    <a:pt x="786" y="132"/>
                    <a:pt x="786" y="132"/>
                    <a:pt x="786" y="132"/>
                  </a:cubicBezTo>
                  <a:cubicBezTo>
                    <a:pt x="784" y="132"/>
                    <a:pt x="786" y="133"/>
                    <a:pt x="786" y="134"/>
                  </a:cubicBezTo>
                  <a:cubicBezTo>
                    <a:pt x="786" y="133"/>
                    <a:pt x="784" y="132"/>
                    <a:pt x="786" y="132"/>
                  </a:cubicBezTo>
                  <a:cubicBezTo>
                    <a:pt x="786" y="132"/>
                    <a:pt x="786" y="132"/>
                    <a:pt x="786" y="132"/>
                  </a:cubicBezTo>
                  <a:moveTo>
                    <a:pt x="811" y="132"/>
                  </a:moveTo>
                  <a:cubicBezTo>
                    <a:pt x="810" y="132"/>
                    <a:pt x="810" y="132"/>
                    <a:pt x="810" y="132"/>
                  </a:cubicBezTo>
                  <a:cubicBezTo>
                    <a:pt x="810" y="132"/>
                    <a:pt x="810" y="132"/>
                    <a:pt x="811" y="132"/>
                  </a:cubicBezTo>
                  <a:cubicBezTo>
                    <a:pt x="811" y="132"/>
                    <a:pt x="811" y="132"/>
                    <a:pt x="811" y="132"/>
                  </a:cubicBezTo>
                  <a:moveTo>
                    <a:pt x="735" y="131"/>
                  </a:moveTo>
                  <a:cubicBezTo>
                    <a:pt x="736" y="132"/>
                    <a:pt x="738" y="133"/>
                    <a:pt x="739" y="133"/>
                  </a:cubicBezTo>
                  <a:cubicBezTo>
                    <a:pt x="738" y="133"/>
                    <a:pt x="736" y="132"/>
                    <a:pt x="735" y="131"/>
                  </a:cubicBezTo>
                  <a:moveTo>
                    <a:pt x="1015" y="131"/>
                  </a:moveTo>
                  <a:cubicBezTo>
                    <a:pt x="1016" y="131"/>
                    <a:pt x="1016" y="131"/>
                    <a:pt x="1016" y="131"/>
                  </a:cubicBezTo>
                  <a:cubicBezTo>
                    <a:pt x="1016" y="131"/>
                    <a:pt x="1016" y="131"/>
                    <a:pt x="1016" y="131"/>
                  </a:cubicBezTo>
                  <a:cubicBezTo>
                    <a:pt x="1016" y="131"/>
                    <a:pt x="1016" y="131"/>
                    <a:pt x="1016" y="131"/>
                  </a:cubicBezTo>
                  <a:cubicBezTo>
                    <a:pt x="1016" y="131"/>
                    <a:pt x="1016" y="131"/>
                    <a:pt x="1015" y="131"/>
                  </a:cubicBezTo>
                  <a:moveTo>
                    <a:pt x="996" y="131"/>
                  </a:moveTo>
                  <a:cubicBezTo>
                    <a:pt x="995" y="131"/>
                    <a:pt x="993" y="132"/>
                    <a:pt x="992" y="132"/>
                  </a:cubicBezTo>
                  <a:cubicBezTo>
                    <a:pt x="992" y="132"/>
                    <a:pt x="992" y="132"/>
                    <a:pt x="992" y="132"/>
                  </a:cubicBezTo>
                  <a:cubicBezTo>
                    <a:pt x="993" y="132"/>
                    <a:pt x="995" y="131"/>
                    <a:pt x="996" y="131"/>
                  </a:cubicBezTo>
                  <a:moveTo>
                    <a:pt x="734" y="131"/>
                  </a:moveTo>
                  <a:cubicBezTo>
                    <a:pt x="735" y="131"/>
                    <a:pt x="735" y="131"/>
                    <a:pt x="735" y="131"/>
                  </a:cubicBezTo>
                  <a:cubicBezTo>
                    <a:pt x="735" y="131"/>
                    <a:pt x="735" y="131"/>
                    <a:pt x="734" y="131"/>
                  </a:cubicBezTo>
                  <a:moveTo>
                    <a:pt x="849" y="130"/>
                  </a:moveTo>
                  <a:cubicBezTo>
                    <a:pt x="848" y="131"/>
                    <a:pt x="847" y="131"/>
                    <a:pt x="846" y="132"/>
                  </a:cubicBezTo>
                  <a:cubicBezTo>
                    <a:pt x="847" y="131"/>
                    <a:pt x="848" y="131"/>
                    <a:pt x="849" y="130"/>
                  </a:cubicBezTo>
                  <a:moveTo>
                    <a:pt x="1315" y="130"/>
                  </a:moveTo>
                  <a:cubicBezTo>
                    <a:pt x="1313" y="130"/>
                    <a:pt x="1311" y="135"/>
                    <a:pt x="1309" y="139"/>
                  </a:cubicBezTo>
                  <a:cubicBezTo>
                    <a:pt x="1306" y="143"/>
                    <a:pt x="1298" y="145"/>
                    <a:pt x="1296" y="148"/>
                  </a:cubicBezTo>
                  <a:cubicBezTo>
                    <a:pt x="1294" y="152"/>
                    <a:pt x="1286" y="152"/>
                    <a:pt x="1286" y="153"/>
                  </a:cubicBezTo>
                  <a:cubicBezTo>
                    <a:pt x="1286" y="153"/>
                    <a:pt x="1286" y="153"/>
                    <a:pt x="1286" y="153"/>
                  </a:cubicBezTo>
                  <a:cubicBezTo>
                    <a:pt x="1287" y="153"/>
                    <a:pt x="1288" y="154"/>
                    <a:pt x="1291" y="154"/>
                  </a:cubicBezTo>
                  <a:cubicBezTo>
                    <a:pt x="1294" y="154"/>
                    <a:pt x="1298" y="153"/>
                    <a:pt x="1298" y="151"/>
                  </a:cubicBezTo>
                  <a:cubicBezTo>
                    <a:pt x="1298" y="151"/>
                    <a:pt x="1298" y="151"/>
                    <a:pt x="1298" y="151"/>
                  </a:cubicBezTo>
                  <a:cubicBezTo>
                    <a:pt x="1298" y="151"/>
                    <a:pt x="1298" y="151"/>
                    <a:pt x="1298" y="151"/>
                  </a:cubicBezTo>
                  <a:cubicBezTo>
                    <a:pt x="1298" y="148"/>
                    <a:pt x="1307" y="148"/>
                    <a:pt x="1311" y="146"/>
                  </a:cubicBezTo>
                  <a:cubicBezTo>
                    <a:pt x="1314" y="143"/>
                    <a:pt x="1316" y="136"/>
                    <a:pt x="1316" y="132"/>
                  </a:cubicBezTo>
                  <a:cubicBezTo>
                    <a:pt x="1316" y="131"/>
                    <a:pt x="1316" y="130"/>
                    <a:pt x="1315" y="130"/>
                  </a:cubicBezTo>
                  <a:cubicBezTo>
                    <a:pt x="1315" y="130"/>
                    <a:pt x="1315" y="130"/>
                    <a:pt x="1315" y="130"/>
                  </a:cubicBezTo>
                  <a:moveTo>
                    <a:pt x="912" y="130"/>
                  </a:moveTo>
                  <a:cubicBezTo>
                    <a:pt x="913" y="131"/>
                    <a:pt x="913" y="131"/>
                    <a:pt x="913" y="132"/>
                  </a:cubicBezTo>
                  <a:cubicBezTo>
                    <a:pt x="913" y="132"/>
                    <a:pt x="913" y="131"/>
                    <a:pt x="913" y="131"/>
                  </a:cubicBezTo>
                  <a:cubicBezTo>
                    <a:pt x="913" y="131"/>
                    <a:pt x="913" y="131"/>
                    <a:pt x="912" y="130"/>
                  </a:cubicBezTo>
                  <a:moveTo>
                    <a:pt x="732" y="130"/>
                  </a:moveTo>
                  <a:cubicBezTo>
                    <a:pt x="732" y="130"/>
                    <a:pt x="732" y="130"/>
                    <a:pt x="732" y="130"/>
                  </a:cubicBezTo>
                  <a:cubicBezTo>
                    <a:pt x="732" y="130"/>
                    <a:pt x="732" y="130"/>
                    <a:pt x="732" y="130"/>
                  </a:cubicBezTo>
                  <a:moveTo>
                    <a:pt x="1005" y="129"/>
                  </a:moveTo>
                  <a:cubicBezTo>
                    <a:pt x="1005" y="129"/>
                    <a:pt x="1005" y="129"/>
                    <a:pt x="1005" y="129"/>
                  </a:cubicBezTo>
                  <a:cubicBezTo>
                    <a:pt x="1005" y="129"/>
                    <a:pt x="1005" y="129"/>
                    <a:pt x="1005" y="129"/>
                  </a:cubicBezTo>
                  <a:moveTo>
                    <a:pt x="1002" y="129"/>
                  </a:moveTo>
                  <a:cubicBezTo>
                    <a:pt x="1002" y="129"/>
                    <a:pt x="1002" y="129"/>
                    <a:pt x="1002" y="129"/>
                  </a:cubicBezTo>
                  <a:cubicBezTo>
                    <a:pt x="1003" y="129"/>
                    <a:pt x="1004" y="130"/>
                    <a:pt x="1004" y="130"/>
                  </a:cubicBezTo>
                  <a:cubicBezTo>
                    <a:pt x="1005" y="130"/>
                    <a:pt x="1005" y="130"/>
                    <a:pt x="1005" y="129"/>
                  </a:cubicBezTo>
                  <a:cubicBezTo>
                    <a:pt x="1005" y="130"/>
                    <a:pt x="1005" y="130"/>
                    <a:pt x="1004" y="130"/>
                  </a:cubicBezTo>
                  <a:cubicBezTo>
                    <a:pt x="1004" y="130"/>
                    <a:pt x="1003" y="129"/>
                    <a:pt x="1002" y="129"/>
                  </a:cubicBezTo>
                  <a:cubicBezTo>
                    <a:pt x="1002" y="129"/>
                    <a:pt x="1002" y="129"/>
                    <a:pt x="1002" y="129"/>
                  </a:cubicBezTo>
                  <a:moveTo>
                    <a:pt x="1002" y="129"/>
                  </a:moveTo>
                  <a:cubicBezTo>
                    <a:pt x="1001" y="129"/>
                    <a:pt x="999" y="130"/>
                    <a:pt x="998" y="130"/>
                  </a:cubicBezTo>
                  <a:cubicBezTo>
                    <a:pt x="998" y="130"/>
                    <a:pt x="998" y="130"/>
                    <a:pt x="998" y="130"/>
                  </a:cubicBezTo>
                  <a:cubicBezTo>
                    <a:pt x="998" y="130"/>
                    <a:pt x="998" y="130"/>
                    <a:pt x="998" y="130"/>
                  </a:cubicBezTo>
                  <a:cubicBezTo>
                    <a:pt x="999" y="130"/>
                    <a:pt x="1001" y="129"/>
                    <a:pt x="1002" y="129"/>
                  </a:cubicBezTo>
                  <a:cubicBezTo>
                    <a:pt x="1002" y="129"/>
                    <a:pt x="1002" y="129"/>
                    <a:pt x="1002" y="129"/>
                  </a:cubicBezTo>
                  <a:moveTo>
                    <a:pt x="803" y="129"/>
                  </a:moveTo>
                  <a:cubicBezTo>
                    <a:pt x="805" y="130"/>
                    <a:pt x="806" y="130"/>
                    <a:pt x="807" y="131"/>
                  </a:cubicBezTo>
                  <a:cubicBezTo>
                    <a:pt x="806" y="130"/>
                    <a:pt x="805" y="130"/>
                    <a:pt x="803" y="129"/>
                  </a:cubicBezTo>
                  <a:moveTo>
                    <a:pt x="1007" y="129"/>
                  </a:moveTo>
                  <a:cubicBezTo>
                    <a:pt x="1006" y="129"/>
                    <a:pt x="1006" y="129"/>
                    <a:pt x="1005" y="129"/>
                  </a:cubicBezTo>
                  <a:cubicBezTo>
                    <a:pt x="1005" y="129"/>
                    <a:pt x="1005" y="129"/>
                    <a:pt x="1005" y="129"/>
                  </a:cubicBezTo>
                  <a:cubicBezTo>
                    <a:pt x="1005" y="129"/>
                    <a:pt x="1005" y="129"/>
                    <a:pt x="1005" y="129"/>
                  </a:cubicBezTo>
                  <a:cubicBezTo>
                    <a:pt x="1006" y="129"/>
                    <a:pt x="1006" y="129"/>
                    <a:pt x="1007" y="129"/>
                  </a:cubicBezTo>
                  <a:cubicBezTo>
                    <a:pt x="1008" y="129"/>
                    <a:pt x="1009" y="129"/>
                    <a:pt x="1009" y="129"/>
                  </a:cubicBezTo>
                  <a:cubicBezTo>
                    <a:pt x="1009" y="130"/>
                    <a:pt x="1009" y="130"/>
                    <a:pt x="1009" y="130"/>
                  </a:cubicBezTo>
                  <a:cubicBezTo>
                    <a:pt x="1009" y="130"/>
                    <a:pt x="1009" y="130"/>
                    <a:pt x="1009" y="129"/>
                  </a:cubicBezTo>
                  <a:cubicBezTo>
                    <a:pt x="1009" y="129"/>
                    <a:pt x="1008" y="129"/>
                    <a:pt x="1007" y="129"/>
                  </a:cubicBezTo>
                  <a:moveTo>
                    <a:pt x="1056" y="128"/>
                  </a:moveTo>
                  <a:cubicBezTo>
                    <a:pt x="1056" y="129"/>
                    <a:pt x="1054" y="129"/>
                    <a:pt x="1054" y="130"/>
                  </a:cubicBezTo>
                  <a:cubicBezTo>
                    <a:pt x="1053" y="130"/>
                    <a:pt x="1053" y="130"/>
                    <a:pt x="1053" y="130"/>
                  </a:cubicBezTo>
                  <a:cubicBezTo>
                    <a:pt x="1053" y="131"/>
                    <a:pt x="1054" y="132"/>
                    <a:pt x="1054" y="132"/>
                  </a:cubicBezTo>
                  <a:cubicBezTo>
                    <a:pt x="1053" y="131"/>
                    <a:pt x="1052" y="130"/>
                    <a:pt x="1054" y="130"/>
                  </a:cubicBezTo>
                  <a:cubicBezTo>
                    <a:pt x="1054" y="129"/>
                    <a:pt x="1056" y="129"/>
                    <a:pt x="1056" y="128"/>
                  </a:cubicBezTo>
                  <a:moveTo>
                    <a:pt x="730" y="128"/>
                  </a:moveTo>
                  <a:cubicBezTo>
                    <a:pt x="730" y="129"/>
                    <a:pt x="731" y="130"/>
                    <a:pt x="732" y="130"/>
                  </a:cubicBezTo>
                  <a:cubicBezTo>
                    <a:pt x="732" y="130"/>
                    <a:pt x="732" y="130"/>
                    <a:pt x="732" y="130"/>
                  </a:cubicBezTo>
                  <a:cubicBezTo>
                    <a:pt x="732" y="130"/>
                    <a:pt x="732" y="130"/>
                    <a:pt x="732" y="130"/>
                  </a:cubicBezTo>
                  <a:cubicBezTo>
                    <a:pt x="731" y="130"/>
                    <a:pt x="730" y="129"/>
                    <a:pt x="730" y="128"/>
                  </a:cubicBezTo>
                  <a:moveTo>
                    <a:pt x="797" y="128"/>
                  </a:moveTo>
                  <a:cubicBezTo>
                    <a:pt x="796" y="128"/>
                    <a:pt x="796" y="128"/>
                    <a:pt x="796" y="128"/>
                  </a:cubicBezTo>
                  <a:cubicBezTo>
                    <a:pt x="796" y="128"/>
                    <a:pt x="796" y="128"/>
                    <a:pt x="796" y="128"/>
                  </a:cubicBezTo>
                  <a:cubicBezTo>
                    <a:pt x="796" y="128"/>
                    <a:pt x="796" y="128"/>
                    <a:pt x="796" y="128"/>
                  </a:cubicBezTo>
                  <a:cubicBezTo>
                    <a:pt x="796" y="128"/>
                    <a:pt x="796" y="128"/>
                    <a:pt x="797" y="128"/>
                  </a:cubicBezTo>
                  <a:moveTo>
                    <a:pt x="730" y="128"/>
                  </a:moveTo>
                  <a:cubicBezTo>
                    <a:pt x="730" y="128"/>
                    <a:pt x="730" y="128"/>
                    <a:pt x="730" y="128"/>
                  </a:cubicBezTo>
                  <a:cubicBezTo>
                    <a:pt x="730" y="128"/>
                    <a:pt x="730" y="128"/>
                    <a:pt x="730" y="128"/>
                  </a:cubicBezTo>
                  <a:moveTo>
                    <a:pt x="800" y="127"/>
                  </a:moveTo>
                  <a:cubicBezTo>
                    <a:pt x="800" y="127"/>
                    <a:pt x="800" y="127"/>
                    <a:pt x="800" y="127"/>
                  </a:cubicBezTo>
                  <a:cubicBezTo>
                    <a:pt x="801" y="128"/>
                    <a:pt x="802" y="129"/>
                    <a:pt x="803" y="129"/>
                  </a:cubicBezTo>
                  <a:cubicBezTo>
                    <a:pt x="802" y="129"/>
                    <a:pt x="801" y="128"/>
                    <a:pt x="800" y="127"/>
                  </a:cubicBezTo>
                  <a:moveTo>
                    <a:pt x="906" y="127"/>
                  </a:moveTo>
                  <a:cubicBezTo>
                    <a:pt x="906" y="127"/>
                    <a:pt x="906" y="127"/>
                    <a:pt x="906" y="127"/>
                  </a:cubicBezTo>
                  <a:cubicBezTo>
                    <a:pt x="907" y="128"/>
                    <a:pt x="909" y="128"/>
                    <a:pt x="910" y="128"/>
                  </a:cubicBezTo>
                  <a:cubicBezTo>
                    <a:pt x="910" y="128"/>
                    <a:pt x="910" y="128"/>
                    <a:pt x="910" y="128"/>
                  </a:cubicBezTo>
                  <a:cubicBezTo>
                    <a:pt x="910" y="128"/>
                    <a:pt x="910" y="128"/>
                    <a:pt x="910" y="128"/>
                  </a:cubicBezTo>
                  <a:cubicBezTo>
                    <a:pt x="909" y="128"/>
                    <a:pt x="907" y="128"/>
                    <a:pt x="906" y="127"/>
                  </a:cubicBezTo>
                  <a:cubicBezTo>
                    <a:pt x="906" y="127"/>
                    <a:pt x="906" y="127"/>
                    <a:pt x="906" y="127"/>
                  </a:cubicBezTo>
                  <a:moveTo>
                    <a:pt x="750" y="126"/>
                  </a:moveTo>
                  <a:cubicBezTo>
                    <a:pt x="750" y="127"/>
                    <a:pt x="750" y="128"/>
                    <a:pt x="750" y="129"/>
                  </a:cubicBezTo>
                  <a:cubicBezTo>
                    <a:pt x="750" y="129"/>
                    <a:pt x="750" y="129"/>
                    <a:pt x="750" y="129"/>
                  </a:cubicBezTo>
                  <a:cubicBezTo>
                    <a:pt x="750" y="129"/>
                    <a:pt x="750" y="129"/>
                    <a:pt x="750" y="129"/>
                  </a:cubicBezTo>
                  <a:cubicBezTo>
                    <a:pt x="750" y="128"/>
                    <a:pt x="750" y="127"/>
                    <a:pt x="750" y="126"/>
                  </a:cubicBezTo>
                  <a:moveTo>
                    <a:pt x="733" y="126"/>
                  </a:moveTo>
                  <a:cubicBezTo>
                    <a:pt x="734" y="127"/>
                    <a:pt x="735" y="127"/>
                    <a:pt x="735" y="127"/>
                  </a:cubicBezTo>
                  <a:cubicBezTo>
                    <a:pt x="735" y="127"/>
                    <a:pt x="735" y="127"/>
                    <a:pt x="735" y="127"/>
                  </a:cubicBezTo>
                  <a:cubicBezTo>
                    <a:pt x="735" y="127"/>
                    <a:pt x="735" y="127"/>
                    <a:pt x="735" y="127"/>
                  </a:cubicBezTo>
                  <a:cubicBezTo>
                    <a:pt x="735" y="127"/>
                    <a:pt x="734" y="127"/>
                    <a:pt x="733" y="126"/>
                  </a:cubicBezTo>
                  <a:moveTo>
                    <a:pt x="884" y="126"/>
                  </a:moveTo>
                  <a:cubicBezTo>
                    <a:pt x="884" y="126"/>
                    <a:pt x="884" y="126"/>
                    <a:pt x="884" y="126"/>
                  </a:cubicBezTo>
                  <a:cubicBezTo>
                    <a:pt x="884" y="126"/>
                    <a:pt x="884" y="126"/>
                    <a:pt x="884" y="126"/>
                  </a:cubicBezTo>
                  <a:cubicBezTo>
                    <a:pt x="884" y="126"/>
                    <a:pt x="884" y="126"/>
                    <a:pt x="884" y="126"/>
                  </a:cubicBezTo>
                  <a:moveTo>
                    <a:pt x="846" y="126"/>
                  </a:moveTo>
                  <a:cubicBezTo>
                    <a:pt x="846" y="126"/>
                    <a:pt x="846" y="126"/>
                    <a:pt x="846" y="126"/>
                  </a:cubicBezTo>
                  <a:cubicBezTo>
                    <a:pt x="847" y="126"/>
                    <a:pt x="849" y="129"/>
                    <a:pt x="849" y="130"/>
                  </a:cubicBezTo>
                  <a:cubicBezTo>
                    <a:pt x="849" y="129"/>
                    <a:pt x="847" y="126"/>
                    <a:pt x="846" y="126"/>
                  </a:cubicBezTo>
                  <a:cubicBezTo>
                    <a:pt x="846" y="126"/>
                    <a:pt x="846" y="126"/>
                    <a:pt x="846" y="126"/>
                  </a:cubicBezTo>
                  <a:moveTo>
                    <a:pt x="741" y="125"/>
                  </a:moveTo>
                  <a:cubicBezTo>
                    <a:pt x="740" y="126"/>
                    <a:pt x="738" y="127"/>
                    <a:pt x="737" y="127"/>
                  </a:cubicBezTo>
                  <a:cubicBezTo>
                    <a:pt x="738" y="127"/>
                    <a:pt x="740" y="126"/>
                    <a:pt x="741" y="125"/>
                  </a:cubicBezTo>
                  <a:moveTo>
                    <a:pt x="880" y="125"/>
                  </a:moveTo>
                  <a:cubicBezTo>
                    <a:pt x="880" y="125"/>
                    <a:pt x="880" y="125"/>
                    <a:pt x="880" y="125"/>
                  </a:cubicBezTo>
                  <a:cubicBezTo>
                    <a:pt x="881" y="125"/>
                    <a:pt x="881" y="125"/>
                    <a:pt x="881" y="125"/>
                  </a:cubicBezTo>
                  <a:cubicBezTo>
                    <a:pt x="881" y="125"/>
                    <a:pt x="881" y="125"/>
                    <a:pt x="880" y="125"/>
                  </a:cubicBezTo>
                  <a:moveTo>
                    <a:pt x="1131" y="125"/>
                  </a:moveTo>
                  <a:cubicBezTo>
                    <a:pt x="1131" y="125"/>
                    <a:pt x="1131" y="125"/>
                    <a:pt x="1132" y="125"/>
                  </a:cubicBezTo>
                  <a:cubicBezTo>
                    <a:pt x="1132" y="125"/>
                    <a:pt x="1132" y="125"/>
                    <a:pt x="1132" y="125"/>
                  </a:cubicBezTo>
                  <a:cubicBezTo>
                    <a:pt x="1131" y="125"/>
                    <a:pt x="1131" y="125"/>
                    <a:pt x="1131" y="125"/>
                  </a:cubicBezTo>
                  <a:moveTo>
                    <a:pt x="742" y="125"/>
                  </a:moveTo>
                  <a:cubicBezTo>
                    <a:pt x="742" y="125"/>
                    <a:pt x="742" y="125"/>
                    <a:pt x="741" y="125"/>
                  </a:cubicBezTo>
                  <a:cubicBezTo>
                    <a:pt x="742" y="125"/>
                    <a:pt x="742" y="125"/>
                    <a:pt x="742" y="125"/>
                  </a:cubicBezTo>
                  <a:cubicBezTo>
                    <a:pt x="743" y="125"/>
                    <a:pt x="744" y="125"/>
                    <a:pt x="744" y="126"/>
                  </a:cubicBezTo>
                  <a:cubicBezTo>
                    <a:pt x="744" y="125"/>
                    <a:pt x="743" y="125"/>
                    <a:pt x="742" y="125"/>
                  </a:cubicBezTo>
                  <a:moveTo>
                    <a:pt x="1130" y="125"/>
                  </a:moveTo>
                  <a:cubicBezTo>
                    <a:pt x="1130" y="125"/>
                    <a:pt x="1129" y="125"/>
                    <a:pt x="1129" y="125"/>
                  </a:cubicBezTo>
                  <a:cubicBezTo>
                    <a:pt x="1129" y="125"/>
                    <a:pt x="1128" y="126"/>
                    <a:pt x="1128" y="126"/>
                  </a:cubicBezTo>
                  <a:cubicBezTo>
                    <a:pt x="1128" y="126"/>
                    <a:pt x="1129" y="125"/>
                    <a:pt x="1129" y="125"/>
                  </a:cubicBezTo>
                  <a:cubicBezTo>
                    <a:pt x="1129" y="125"/>
                    <a:pt x="1130" y="125"/>
                    <a:pt x="1130" y="125"/>
                  </a:cubicBezTo>
                  <a:moveTo>
                    <a:pt x="905" y="124"/>
                  </a:moveTo>
                  <a:cubicBezTo>
                    <a:pt x="905" y="125"/>
                    <a:pt x="905" y="125"/>
                    <a:pt x="905" y="125"/>
                  </a:cubicBezTo>
                  <a:cubicBezTo>
                    <a:pt x="905" y="125"/>
                    <a:pt x="905" y="125"/>
                    <a:pt x="905" y="125"/>
                  </a:cubicBezTo>
                  <a:cubicBezTo>
                    <a:pt x="905" y="125"/>
                    <a:pt x="905" y="125"/>
                    <a:pt x="905" y="124"/>
                  </a:cubicBezTo>
                  <a:moveTo>
                    <a:pt x="875" y="124"/>
                  </a:moveTo>
                  <a:cubicBezTo>
                    <a:pt x="875" y="124"/>
                    <a:pt x="875" y="124"/>
                    <a:pt x="875" y="125"/>
                  </a:cubicBezTo>
                  <a:cubicBezTo>
                    <a:pt x="875" y="125"/>
                    <a:pt x="874" y="125"/>
                    <a:pt x="874" y="125"/>
                  </a:cubicBezTo>
                  <a:cubicBezTo>
                    <a:pt x="874" y="125"/>
                    <a:pt x="874" y="125"/>
                    <a:pt x="874" y="125"/>
                  </a:cubicBezTo>
                  <a:cubicBezTo>
                    <a:pt x="874" y="125"/>
                    <a:pt x="875" y="125"/>
                    <a:pt x="875" y="125"/>
                  </a:cubicBezTo>
                  <a:cubicBezTo>
                    <a:pt x="875" y="124"/>
                    <a:pt x="875" y="124"/>
                    <a:pt x="875" y="124"/>
                  </a:cubicBezTo>
                  <a:cubicBezTo>
                    <a:pt x="875" y="124"/>
                    <a:pt x="875" y="124"/>
                    <a:pt x="875" y="124"/>
                  </a:cubicBezTo>
                  <a:moveTo>
                    <a:pt x="751" y="124"/>
                  </a:moveTo>
                  <a:cubicBezTo>
                    <a:pt x="751" y="125"/>
                    <a:pt x="751" y="125"/>
                    <a:pt x="750" y="125"/>
                  </a:cubicBezTo>
                  <a:cubicBezTo>
                    <a:pt x="751" y="125"/>
                    <a:pt x="751" y="125"/>
                    <a:pt x="751" y="124"/>
                  </a:cubicBezTo>
                  <a:moveTo>
                    <a:pt x="1059" y="124"/>
                  </a:moveTo>
                  <a:cubicBezTo>
                    <a:pt x="1059" y="124"/>
                    <a:pt x="1059" y="124"/>
                    <a:pt x="1059" y="124"/>
                  </a:cubicBezTo>
                  <a:cubicBezTo>
                    <a:pt x="1059" y="124"/>
                    <a:pt x="1059" y="124"/>
                    <a:pt x="1060" y="124"/>
                  </a:cubicBezTo>
                  <a:cubicBezTo>
                    <a:pt x="1060" y="124"/>
                    <a:pt x="1060" y="124"/>
                    <a:pt x="1060" y="124"/>
                  </a:cubicBezTo>
                  <a:cubicBezTo>
                    <a:pt x="1060" y="124"/>
                    <a:pt x="1060" y="124"/>
                    <a:pt x="1060" y="124"/>
                  </a:cubicBezTo>
                  <a:cubicBezTo>
                    <a:pt x="1060" y="124"/>
                    <a:pt x="1060" y="124"/>
                    <a:pt x="1060" y="124"/>
                  </a:cubicBezTo>
                  <a:cubicBezTo>
                    <a:pt x="1059" y="124"/>
                    <a:pt x="1059" y="124"/>
                    <a:pt x="1059" y="124"/>
                  </a:cubicBezTo>
                  <a:moveTo>
                    <a:pt x="871" y="124"/>
                  </a:moveTo>
                  <a:cubicBezTo>
                    <a:pt x="871" y="124"/>
                    <a:pt x="871" y="124"/>
                    <a:pt x="871" y="124"/>
                  </a:cubicBezTo>
                  <a:cubicBezTo>
                    <a:pt x="871" y="124"/>
                    <a:pt x="871" y="124"/>
                    <a:pt x="871" y="124"/>
                  </a:cubicBezTo>
                  <a:cubicBezTo>
                    <a:pt x="871" y="124"/>
                    <a:pt x="871" y="124"/>
                    <a:pt x="871" y="124"/>
                  </a:cubicBezTo>
                  <a:cubicBezTo>
                    <a:pt x="871" y="124"/>
                    <a:pt x="871" y="124"/>
                    <a:pt x="871" y="124"/>
                  </a:cubicBezTo>
                  <a:cubicBezTo>
                    <a:pt x="871" y="124"/>
                    <a:pt x="871" y="124"/>
                    <a:pt x="871" y="124"/>
                  </a:cubicBezTo>
                  <a:moveTo>
                    <a:pt x="1064" y="124"/>
                  </a:moveTo>
                  <a:cubicBezTo>
                    <a:pt x="1064" y="124"/>
                    <a:pt x="1064" y="124"/>
                    <a:pt x="1064" y="124"/>
                  </a:cubicBezTo>
                  <a:cubicBezTo>
                    <a:pt x="1064" y="124"/>
                    <a:pt x="1062" y="124"/>
                    <a:pt x="1061" y="124"/>
                  </a:cubicBezTo>
                  <a:cubicBezTo>
                    <a:pt x="1062" y="124"/>
                    <a:pt x="1064" y="124"/>
                    <a:pt x="1064" y="124"/>
                  </a:cubicBezTo>
                  <a:moveTo>
                    <a:pt x="849" y="124"/>
                  </a:moveTo>
                  <a:cubicBezTo>
                    <a:pt x="849" y="124"/>
                    <a:pt x="849" y="124"/>
                    <a:pt x="849" y="124"/>
                  </a:cubicBezTo>
                  <a:cubicBezTo>
                    <a:pt x="848" y="124"/>
                    <a:pt x="848" y="124"/>
                    <a:pt x="847" y="124"/>
                  </a:cubicBezTo>
                  <a:cubicBezTo>
                    <a:pt x="847" y="124"/>
                    <a:pt x="847" y="124"/>
                    <a:pt x="847" y="124"/>
                  </a:cubicBezTo>
                  <a:cubicBezTo>
                    <a:pt x="847" y="124"/>
                    <a:pt x="847" y="124"/>
                    <a:pt x="847" y="124"/>
                  </a:cubicBezTo>
                  <a:cubicBezTo>
                    <a:pt x="848" y="124"/>
                    <a:pt x="848" y="124"/>
                    <a:pt x="849" y="124"/>
                  </a:cubicBezTo>
                  <a:cubicBezTo>
                    <a:pt x="849" y="124"/>
                    <a:pt x="849" y="124"/>
                    <a:pt x="849" y="124"/>
                  </a:cubicBezTo>
                  <a:moveTo>
                    <a:pt x="865" y="123"/>
                  </a:moveTo>
                  <a:cubicBezTo>
                    <a:pt x="865" y="123"/>
                    <a:pt x="865" y="123"/>
                    <a:pt x="865" y="123"/>
                  </a:cubicBezTo>
                  <a:cubicBezTo>
                    <a:pt x="865" y="123"/>
                    <a:pt x="865" y="123"/>
                    <a:pt x="865" y="123"/>
                  </a:cubicBezTo>
                  <a:cubicBezTo>
                    <a:pt x="865" y="123"/>
                    <a:pt x="865" y="123"/>
                    <a:pt x="865" y="123"/>
                  </a:cubicBezTo>
                  <a:cubicBezTo>
                    <a:pt x="865" y="123"/>
                    <a:pt x="865" y="123"/>
                    <a:pt x="865" y="123"/>
                  </a:cubicBezTo>
                  <a:cubicBezTo>
                    <a:pt x="865" y="123"/>
                    <a:pt x="865" y="123"/>
                    <a:pt x="865" y="123"/>
                  </a:cubicBezTo>
                  <a:moveTo>
                    <a:pt x="865" y="123"/>
                  </a:moveTo>
                  <a:cubicBezTo>
                    <a:pt x="865" y="123"/>
                    <a:pt x="865" y="123"/>
                    <a:pt x="865" y="123"/>
                  </a:cubicBezTo>
                  <a:cubicBezTo>
                    <a:pt x="866" y="123"/>
                    <a:pt x="867" y="124"/>
                    <a:pt x="867" y="124"/>
                  </a:cubicBezTo>
                  <a:cubicBezTo>
                    <a:pt x="867" y="124"/>
                    <a:pt x="867" y="124"/>
                    <a:pt x="867" y="124"/>
                  </a:cubicBezTo>
                  <a:cubicBezTo>
                    <a:pt x="867" y="124"/>
                    <a:pt x="867" y="124"/>
                    <a:pt x="867" y="124"/>
                  </a:cubicBezTo>
                  <a:cubicBezTo>
                    <a:pt x="867" y="124"/>
                    <a:pt x="866" y="123"/>
                    <a:pt x="865" y="123"/>
                  </a:cubicBezTo>
                  <a:moveTo>
                    <a:pt x="1129" y="123"/>
                  </a:moveTo>
                  <a:cubicBezTo>
                    <a:pt x="1129" y="124"/>
                    <a:pt x="1125" y="124"/>
                    <a:pt x="1127" y="125"/>
                  </a:cubicBezTo>
                  <a:cubicBezTo>
                    <a:pt x="1127" y="126"/>
                    <a:pt x="1127" y="126"/>
                    <a:pt x="1128" y="126"/>
                  </a:cubicBezTo>
                  <a:cubicBezTo>
                    <a:pt x="1128" y="126"/>
                    <a:pt x="1128" y="126"/>
                    <a:pt x="1128" y="126"/>
                  </a:cubicBezTo>
                  <a:cubicBezTo>
                    <a:pt x="1127" y="126"/>
                    <a:pt x="1127" y="126"/>
                    <a:pt x="1127" y="125"/>
                  </a:cubicBezTo>
                  <a:cubicBezTo>
                    <a:pt x="1126" y="125"/>
                    <a:pt x="1126" y="125"/>
                    <a:pt x="1126" y="125"/>
                  </a:cubicBezTo>
                  <a:cubicBezTo>
                    <a:pt x="1126" y="124"/>
                    <a:pt x="1129" y="124"/>
                    <a:pt x="1129" y="123"/>
                  </a:cubicBezTo>
                  <a:cubicBezTo>
                    <a:pt x="1129" y="123"/>
                    <a:pt x="1129" y="123"/>
                    <a:pt x="1129" y="123"/>
                  </a:cubicBezTo>
                  <a:moveTo>
                    <a:pt x="754" y="122"/>
                  </a:moveTo>
                  <a:cubicBezTo>
                    <a:pt x="753" y="123"/>
                    <a:pt x="752" y="123"/>
                    <a:pt x="751" y="123"/>
                  </a:cubicBezTo>
                  <a:cubicBezTo>
                    <a:pt x="752" y="123"/>
                    <a:pt x="753" y="123"/>
                    <a:pt x="754" y="122"/>
                  </a:cubicBezTo>
                  <a:moveTo>
                    <a:pt x="1128" y="122"/>
                  </a:moveTo>
                  <a:cubicBezTo>
                    <a:pt x="1128" y="122"/>
                    <a:pt x="1127" y="122"/>
                    <a:pt x="1127" y="122"/>
                  </a:cubicBezTo>
                  <a:cubicBezTo>
                    <a:pt x="1127" y="122"/>
                    <a:pt x="1128" y="122"/>
                    <a:pt x="1128" y="122"/>
                  </a:cubicBezTo>
                  <a:cubicBezTo>
                    <a:pt x="1128" y="122"/>
                    <a:pt x="1128" y="122"/>
                    <a:pt x="1128" y="122"/>
                  </a:cubicBezTo>
                  <a:cubicBezTo>
                    <a:pt x="1128" y="122"/>
                    <a:pt x="1128" y="122"/>
                    <a:pt x="1128" y="122"/>
                  </a:cubicBezTo>
                  <a:moveTo>
                    <a:pt x="1145" y="122"/>
                  </a:moveTo>
                  <a:cubicBezTo>
                    <a:pt x="1144" y="123"/>
                    <a:pt x="1143" y="124"/>
                    <a:pt x="1147" y="126"/>
                  </a:cubicBezTo>
                  <a:cubicBezTo>
                    <a:pt x="1151" y="127"/>
                    <a:pt x="1155" y="133"/>
                    <a:pt x="1158" y="136"/>
                  </a:cubicBezTo>
                  <a:cubicBezTo>
                    <a:pt x="1158" y="136"/>
                    <a:pt x="1158" y="136"/>
                    <a:pt x="1158" y="136"/>
                  </a:cubicBezTo>
                  <a:cubicBezTo>
                    <a:pt x="1158" y="136"/>
                    <a:pt x="1158" y="136"/>
                    <a:pt x="1158" y="136"/>
                  </a:cubicBezTo>
                  <a:cubicBezTo>
                    <a:pt x="1155" y="133"/>
                    <a:pt x="1151" y="127"/>
                    <a:pt x="1147" y="126"/>
                  </a:cubicBezTo>
                  <a:cubicBezTo>
                    <a:pt x="1145" y="125"/>
                    <a:pt x="1144" y="124"/>
                    <a:pt x="1144" y="123"/>
                  </a:cubicBezTo>
                  <a:cubicBezTo>
                    <a:pt x="1144" y="123"/>
                    <a:pt x="1145" y="122"/>
                    <a:pt x="1145" y="122"/>
                  </a:cubicBezTo>
                  <a:moveTo>
                    <a:pt x="798" y="122"/>
                  </a:moveTo>
                  <a:cubicBezTo>
                    <a:pt x="798" y="124"/>
                    <a:pt x="799" y="125"/>
                    <a:pt x="799" y="125"/>
                  </a:cubicBezTo>
                  <a:cubicBezTo>
                    <a:pt x="799" y="125"/>
                    <a:pt x="798" y="124"/>
                    <a:pt x="798" y="122"/>
                  </a:cubicBezTo>
                  <a:moveTo>
                    <a:pt x="798" y="122"/>
                  </a:moveTo>
                  <a:cubicBezTo>
                    <a:pt x="798" y="122"/>
                    <a:pt x="798" y="122"/>
                    <a:pt x="798" y="122"/>
                  </a:cubicBezTo>
                  <a:cubicBezTo>
                    <a:pt x="798" y="122"/>
                    <a:pt x="798" y="122"/>
                    <a:pt x="798" y="122"/>
                  </a:cubicBezTo>
                  <a:moveTo>
                    <a:pt x="853" y="122"/>
                  </a:moveTo>
                  <a:cubicBezTo>
                    <a:pt x="853" y="122"/>
                    <a:pt x="853" y="122"/>
                    <a:pt x="853" y="122"/>
                  </a:cubicBezTo>
                  <a:cubicBezTo>
                    <a:pt x="855" y="122"/>
                    <a:pt x="861" y="122"/>
                    <a:pt x="862" y="123"/>
                  </a:cubicBezTo>
                  <a:cubicBezTo>
                    <a:pt x="862" y="123"/>
                    <a:pt x="862" y="123"/>
                    <a:pt x="862" y="123"/>
                  </a:cubicBezTo>
                  <a:cubicBezTo>
                    <a:pt x="862" y="123"/>
                    <a:pt x="862" y="123"/>
                    <a:pt x="862" y="123"/>
                  </a:cubicBezTo>
                  <a:cubicBezTo>
                    <a:pt x="861" y="122"/>
                    <a:pt x="855" y="122"/>
                    <a:pt x="853" y="122"/>
                  </a:cubicBezTo>
                  <a:cubicBezTo>
                    <a:pt x="853" y="122"/>
                    <a:pt x="853" y="122"/>
                    <a:pt x="853" y="122"/>
                  </a:cubicBezTo>
                  <a:moveTo>
                    <a:pt x="1125" y="122"/>
                  </a:moveTo>
                  <a:cubicBezTo>
                    <a:pt x="1125" y="122"/>
                    <a:pt x="1125" y="122"/>
                    <a:pt x="1126" y="122"/>
                  </a:cubicBezTo>
                  <a:cubicBezTo>
                    <a:pt x="1126" y="122"/>
                    <a:pt x="1126" y="122"/>
                    <a:pt x="1126" y="122"/>
                  </a:cubicBezTo>
                  <a:cubicBezTo>
                    <a:pt x="1126" y="122"/>
                    <a:pt x="1126" y="122"/>
                    <a:pt x="1126" y="122"/>
                  </a:cubicBezTo>
                  <a:cubicBezTo>
                    <a:pt x="1125" y="122"/>
                    <a:pt x="1125" y="122"/>
                    <a:pt x="1125" y="122"/>
                  </a:cubicBezTo>
                  <a:moveTo>
                    <a:pt x="846" y="122"/>
                  </a:moveTo>
                  <a:cubicBezTo>
                    <a:pt x="846" y="122"/>
                    <a:pt x="846" y="123"/>
                    <a:pt x="846" y="123"/>
                  </a:cubicBezTo>
                  <a:cubicBezTo>
                    <a:pt x="846" y="123"/>
                    <a:pt x="846" y="122"/>
                    <a:pt x="846" y="122"/>
                  </a:cubicBezTo>
                  <a:moveTo>
                    <a:pt x="1058" y="121"/>
                  </a:moveTo>
                  <a:cubicBezTo>
                    <a:pt x="1059" y="121"/>
                    <a:pt x="1059" y="122"/>
                    <a:pt x="1059" y="122"/>
                  </a:cubicBezTo>
                  <a:cubicBezTo>
                    <a:pt x="1059" y="122"/>
                    <a:pt x="1059" y="121"/>
                    <a:pt x="1058" y="121"/>
                  </a:cubicBezTo>
                  <a:moveTo>
                    <a:pt x="1123" y="121"/>
                  </a:moveTo>
                  <a:cubicBezTo>
                    <a:pt x="1123" y="121"/>
                    <a:pt x="1123" y="121"/>
                    <a:pt x="1123" y="122"/>
                  </a:cubicBezTo>
                  <a:cubicBezTo>
                    <a:pt x="1123" y="122"/>
                    <a:pt x="1123" y="122"/>
                    <a:pt x="1123" y="122"/>
                  </a:cubicBezTo>
                  <a:cubicBezTo>
                    <a:pt x="1123" y="122"/>
                    <a:pt x="1123" y="121"/>
                    <a:pt x="1123" y="121"/>
                  </a:cubicBezTo>
                  <a:moveTo>
                    <a:pt x="1143" y="121"/>
                  </a:moveTo>
                  <a:cubicBezTo>
                    <a:pt x="1143" y="121"/>
                    <a:pt x="1142" y="121"/>
                    <a:pt x="1142" y="121"/>
                  </a:cubicBezTo>
                  <a:cubicBezTo>
                    <a:pt x="1142" y="121"/>
                    <a:pt x="1142" y="121"/>
                    <a:pt x="1142" y="121"/>
                  </a:cubicBezTo>
                  <a:cubicBezTo>
                    <a:pt x="1142" y="121"/>
                    <a:pt x="1142" y="121"/>
                    <a:pt x="1142" y="121"/>
                  </a:cubicBezTo>
                  <a:cubicBezTo>
                    <a:pt x="1142" y="121"/>
                    <a:pt x="1143" y="121"/>
                    <a:pt x="1143" y="121"/>
                  </a:cubicBezTo>
                  <a:cubicBezTo>
                    <a:pt x="1144" y="121"/>
                    <a:pt x="1145" y="121"/>
                    <a:pt x="1145" y="122"/>
                  </a:cubicBezTo>
                  <a:cubicBezTo>
                    <a:pt x="1145" y="122"/>
                    <a:pt x="1145" y="122"/>
                    <a:pt x="1145" y="122"/>
                  </a:cubicBezTo>
                  <a:cubicBezTo>
                    <a:pt x="1145" y="121"/>
                    <a:pt x="1144" y="121"/>
                    <a:pt x="1143" y="121"/>
                  </a:cubicBezTo>
                  <a:moveTo>
                    <a:pt x="891" y="121"/>
                  </a:moveTo>
                  <a:cubicBezTo>
                    <a:pt x="890" y="121"/>
                    <a:pt x="888" y="122"/>
                    <a:pt x="888" y="122"/>
                  </a:cubicBezTo>
                  <a:cubicBezTo>
                    <a:pt x="888" y="122"/>
                    <a:pt x="886" y="123"/>
                    <a:pt x="885" y="124"/>
                  </a:cubicBezTo>
                  <a:cubicBezTo>
                    <a:pt x="886" y="123"/>
                    <a:pt x="888" y="122"/>
                    <a:pt x="888" y="122"/>
                  </a:cubicBezTo>
                  <a:cubicBezTo>
                    <a:pt x="888" y="122"/>
                    <a:pt x="888" y="122"/>
                    <a:pt x="888" y="122"/>
                  </a:cubicBezTo>
                  <a:cubicBezTo>
                    <a:pt x="888" y="122"/>
                    <a:pt x="890" y="121"/>
                    <a:pt x="891" y="121"/>
                  </a:cubicBezTo>
                  <a:moveTo>
                    <a:pt x="891" y="121"/>
                  </a:moveTo>
                  <a:cubicBezTo>
                    <a:pt x="891" y="121"/>
                    <a:pt x="891" y="121"/>
                    <a:pt x="891" y="121"/>
                  </a:cubicBezTo>
                  <a:cubicBezTo>
                    <a:pt x="891" y="121"/>
                    <a:pt x="891" y="121"/>
                    <a:pt x="891" y="121"/>
                  </a:cubicBezTo>
                  <a:moveTo>
                    <a:pt x="891" y="121"/>
                  </a:moveTo>
                  <a:cubicBezTo>
                    <a:pt x="891" y="121"/>
                    <a:pt x="891" y="121"/>
                    <a:pt x="891" y="121"/>
                  </a:cubicBezTo>
                  <a:cubicBezTo>
                    <a:pt x="891" y="121"/>
                    <a:pt x="891" y="121"/>
                    <a:pt x="891" y="121"/>
                  </a:cubicBezTo>
                  <a:moveTo>
                    <a:pt x="892" y="121"/>
                  </a:moveTo>
                  <a:cubicBezTo>
                    <a:pt x="892" y="121"/>
                    <a:pt x="891" y="121"/>
                    <a:pt x="891" y="121"/>
                  </a:cubicBezTo>
                  <a:cubicBezTo>
                    <a:pt x="891" y="121"/>
                    <a:pt x="892" y="121"/>
                    <a:pt x="892" y="121"/>
                  </a:cubicBezTo>
                  <a:cubicBezTo>
                    <a:pt x="892" y="121"/>
                    <a:pt x="892" y="121"/>
                    <a:pt x="892" y="121"/>
                  </a:cubicBezTo>
                  <a:moveTo>
                    <a:pt x="904" y="121"/>
                  </a:moveTo>
                  <a:cubicBezTo>
                    <a:pt x="904" y="121"/>
                    <a:pt x="904" y="121"/>
                    <a:pt x="904" y="121"/>
                  </a:cubicBezTo>
                  <a:cubicBezTo>
                    <a:pt x="905" y="122"/>
                    <a:pt x="905" y="124"/>
                    <a:pt x="905" y="124"/>
                  </a:cubicBezTo>
                  <a:cubicBezTo>
                    <a:pt x="905" y="124"/>
                    <a:pt x="905" y="124"/>
                    <a:pt x="905" y="124"/>
                  </a:cubicBezTo>
                  <a:cubicBezTo>
                    <a:pt x="905" y="123"/>
                    <a:pt x="905" y="122"/>
                    <a:pt x="904" y="121"/>
                  </a:cubicBezTo>
                  <a:cubicBezTo>
                    <a:pt x="904" y="121"/>
                    <a:pt x="904" y="121"/>
                    <a:pt x="904" y="121"/>
                  </a:cubicBezTo>
                  <a:moveTo>
                    <a:pt x="846" y="121"/>
                  </a:moveTo>
                  <a:cubicBezTo>
                    <a:pt x="846" y="121"/>
                    <a:pt x="846" y="121"/>
                    <a:pt x="846" y="122"/>
                  </a:cubicBezTo>
                  <a:cubicBezTo>
                    <a:pt x="846" y="121"/>
                    <a:pt x="846" y="121"/>
                    <a:pt x="846" y="121"/>
                  </a:cubicBezTo>
                  <a:moveTo>
                    <a:pt x="896" y="120"/>
                  </a:moveTo>
                  <a:cubicBezTo>
                    <a:pt x="896" y="120"/>
                    <a:pt x="896" y="120"/>
                    <a:pt x="896" y="120"/>
                  </a:cubicBezTo>
                  <a:cubicBezTo>
                    <a:pt x="897" y="120"/>
                    <a:pt x="897" y="120"/>
                    <a:pt x="897" y="120"/>
                  </a:cubicBezTo>
                  <a:cubicBezTo>
                    <a:pt x="897" y="120"/>
                    <a:pt x="897" y="120"/>
                    <a:pt x="896" y="120"/>
                  </a:cubicBezTo>
                  <a:moveTo>
                    <a:pt x="1114" y="120"/>
                  </a:moveTo>
                  <a:cubicBezTo>
                    <a:pt x="1114" y="120"/>
                    <a:pt x="1114" y="120"/>
                    <a:pt x="1114" y="120"/>
                  </a:cubicBezTo>
                  <a:cubicBezTo>
                    <a:pt x="1114" y="121"/>
                    <a:pt x="1115" y="121"/>
                    <a:pt x="1115" y="121"/>
                  </a:cubicBezTo>
                  <a:cubicBezTo>
                    <a:pt x="1115" y="121"/>
                    <a:pt x="1114" y="121"/>
                    <a:pt x="1114" y="120"/>
                  </a:cubicBezTo>
                  <a:cubicBezTo>
                    <a:pt x="1114" y="120"/>
                    <a:pt x="1114" y="120"/>
                    <a:pt x="1114" y="120"/>
                  </a:cubicBezTo>
                  <a:moveTo>
                    <a:pt x="901" y="120"/>
                  </a:moveTo>
                  <a:cubicBezTo>
                    <a:pt x="900" y="120"/>
                    <a:pt x="900" y="120"/>
                    <a:pt x="899" y="121"/>
                  </a:cubicBezTo>
                  <a:cubicBezTo>
                    <a:pt x="899" y="121"/>
                    <a:pt x="899" y="121"/>
                    <a:pt x="899" y="121"/>
                  </a:cubicBezTo>
                  <a:cubicBezTo>
                    <a:pt x="899" y="121"/>
                    <a:pt x="899" y="121"/>
                    <a:pt x="899" y="121"/>
                  </a:cubicBezTo>
                  <a:cubicBezTo>
                    <a:pt x="899" y="121"/>
                    <a:pt x="899" y="121"/>
                    <a:pt x="899" y="121"/>
                  </a:cubicBezTo>
                  <a:cubicBezTo>
                    <a:pt x="900" y="120"/>
                    <a:pt x="900" y="120"/>
                    <a:pt x="901" y="120"/>
                  </a:cubicBezTo>
                  <a:cubicBezTo>
                    <a:pt x="901" y="120"/>
                    <a:pt x="901" y="120"/>
                    <a:pt x="901" y="120"/>
                  </a:cubicBezTo>
                  <a:moveTo>
                    <a:pt x="1120" y="120"/>
                  </a:moveTo>
                  <a:cubicBezTo>
                    <a:pt x="1121" y="120"/>
                    <a:pt x="1121" y="121"/>
                    <a:pt x="1121" y="121"/>
                  </a:cubicBezTo>
                  <a:cubicBezTo>
                    <a:pt x="1121" y="122"/>
                    <a:pt x="1122" y="122"/>
                    <a:pt x="1123" y="122"/>
                  </a:cubicBezTo>
                  <a:cubicBezTo>
                    <a:pt x="1123" y="122"/>
                    <a:pt x="1123" y="122"/>
                    <a:pt x="1123" y="122"/>
                  </a:cubicBezTo>
                  <a:cubicBezTo>
                    <a:pt x="1123" y="122"/>
                    <a:pt x="1123" y="122"/>
                    <a:pt x="1123" y="122"/>
                  </a:cubicBezTo>
                  <a:cubicBezTo>
                    <a:pt x="1122" y="122"/>
                    <a:pt x="1121" y="122"/>
                    <a:pt x="1121" y="121"/>
                  </a:cubicBezTo>
                  <a:cubicBezTo>
                    <a:pt x="1121" y="121"/>
                    <a:pt x="1121" y="120"/>
                    <a:pt x="1120" y="120"/>
                  </a:cubicBezTo>
                  <a:moveTo>
                    <a:pt x="1120" y="120"/>
                  </a:moveTo>
                  <a:cubicBezTo>
                    <a:pt x="1120" y="120"/>
                    <a:pt x="1119" y="120"/>
                    <a:pt x="1119" y="120"/>
                  </a:cubicBezTo>
                  <a:cubicBezTo>
                    <a:pt x="1119" y="120"/>
                    <a:pt x="1119" y="120"/>
                    <a:pt x="1119" y="120"/>
                  </a:cubicBezTo>
                  <a:cubicBezTo>
                    <a:pt x="1119" y="120"/>
                    <a:pt x="1119" y="120"/>
                    <a:pt x="1119" y="120"/>
                  </a:cubicBezTo>
                  <a:cubicBezTo>
                    <a:pt x="1119" y="120"/>
                    <a:pt x="1120" y="120"/>
                    <a:pt x="1120" y="120"/>
                  </a:cubicBezTo>
                  <a:cubicBezTo>
                    <a:pt x="1120" y="120"/>
                    <a:pt x="1120" y="120"/>
                    <a:pt x="1120" y="120"/>
                  </a:cubicBezTo>
                  <a:moveTo>
                    <a:pt x="891" y="119"/>
                  </a:moveTo>
                  <a:cubicBezTo>
                    <a:pt x="891" y="119"/>
                    <a:pt x="891" y="119"/>
                    <a:pt x="891" y="119"/>
                  </a:cubicBezTo>
                  <a:cubicBezTo>
                    <a:pt x="891" y="119"/>
                    <a:pt x="891" y="119"/>
                    <a:pt x="891" y="119"/>
                  </a:cubicBezTo>
                  <a:cubicBezTo>
                    <a:pt x="891" y="119"/>
                    <a:pt x="891" y="119"/>
                    <a:pt x="891" y="119"/>
                  </a:cubicBezTo>
                  <a:cubicBezTo>
                    <a:pt x="891" y="119"/>
                    <a:pt x="891" y="119"/>
                    <a:pt x="891" y="119"/>
                  </a:cubicBezTo>
                  <a:moveTo>
                    <a:pt x="754" y="119"/>
                  </a:moveTo>
                  <a:cubicBezTo>
                    <a:pt x="755" y="120"/>
                    <a:pt x="755" y="120"/>
                    <a:pt x="755" y="120"/>
                  </a:cubicBezTo>
                  <a:cubicBezTo>
                    <a:pt x="755" y="120"/>
                    <a:pt x="755" y="120"/>
                    <a:pt x="754" y="119"/>
                  </a:cubicBezTo>
                  <a:moveTo>
                    <a:pt x="1115" y="118"/>
                  </a:moveTo>
                  <a:cubicBezTo>
                    <a:pt x="1115" y="119"/>
                    <a:pt x="1114" y="119"/>
                    <a:pt x="1114" y="119"/>
                  </a:cubicBezTo>
                  <a:cubicBezTo>
                    <a:pt x="1114" y="119"/>
                    <a:pt x="1115" y="119"/>
                    <a:pt x="1115" y="118"/>
                  </a:cubicBezTo>
                  <a:moveTo>
                    <a:pt x="1063" y="118"/>
                  </a:moveTo>
                  <a:cubicBezTo>
                    <a:pt x="1063" y="118"/>
                    <a:pt x="1063" y="118"/>
                    <a:pt x="1063" y="118"/>
                  </a:cubicBezTo>
                  <a:cubicBezTo>
                    <a:pt x="1062" y="118"/>
                    <a:pt x="1062" y="118"/>
                    <a:pt x="1062" y="118"/>
                  </a:cubicBezTo>
                  <a:cubicBezTo>
                    <a:pt x="1062" y="118"/>
                    <a:pt x="1062" y="118"/>
                    <a:pt x="1062" y="118"/>
                  </a:cubicBezTo>
                  <a:cubicBezTo>
                    <a:pt x="1062" y="118"/>
                    <a:pt x="1062" y="118"/>
                    <a:pt x="1063" y="118"/>
                  </a:cubicBezTo>
                  <a:cubicBezTo>
                    <a:pt x="1063" y="118"/>
                    <a:pt x="1063" y="118"/>
                    <a:pt x="1063" y="118"/>
                  </a:cubicBezTo>
                  <a:moveTo>
                    <a:pt x="1058" y="118"/>
                  </a:moveTo>
                  <a:cubicBezTo>
                    <a:pt x="1058" y="118"/>
                    <a:pt x="1058" y="118"/>
                    <a:pt x="1058" y="118"/>
                  </a:cubicBezTo>
                  <a:cubicBezTo>
                    <a:pt x="1058" y="118"/>
                    <a:pt x="1058" y="118"/>
                    <a:pt x="1058" y="119"/>
                  </a:cubicBezTo>
                  <a:cubicBezTo>
                    <a:pt x="1058" y="119"/>
                    <a:pt x="1058" y="121"/>
                    <a:pt x="1058" y="121"/>
                  </a:cubicBezTo>
                  <a:cubicBezTo>
                    <a:pt x="1058" y="120"/>
                    <a:pt x="1057" y="118"/>
                    <a:pt x="1058" y="118"/>
                  </a:cubicBezTo>
                  <a:cubicBezTo>
                    <a:pt x="1058" y="118"/>
                    <a:pt x="1058" y="118"/>
                    <a:pt x="1058" y="118"/>
                  </a:cubicBezTo>
                  <a:moveTo>
                    <a:pt x="1059" y="117"/>
                  </a:moveTo>
                  <a:cubicBezTo>
                    <a:pt x="1059" y="117"/>
                    <a:pt x="1059" y="117"/>
                    <a:pt x="1059" y="117"/>
                  </a:cubicBezTo>
                  <a:cubicBezTo>
                    <a:pt x="1059" y="117"/>
                    <a:pt x="1060" y="117"/>
                    <a:pt x="1060" y="118"/>
                  </a:cubicBezTo>
                  <a:cubicBezTo>
                    <a:pt x="1060" y="118"/>
                    <a:pt x="1060" y="118"/>
                    <a:pt x="1060" y="118"/>
                  </a:cubicBezTo>
                  <a:cubicBezTo>
                    <a:pt x="1060" y="118"/>
                    <a:pt x="1060" y="118"/>
                    <a:pt x="1060" y="118"/>
                  </a:cubicBezTo>
                  <a:cubicBezTo>
                    <a:pt x="1060" y="117"/>
                    <a:pt x="1059" y="117"/>
                    <a:pt x="1059" y="117"/>
                  </a:cubicBezTo>
                  <a:moveTo>
                    <a:pt x="796" y="117"/>
                  </a:moveTo>
                  <a:cubicBezTo>
                    <a:pt x="797" y="118"/>
                    <a:pt x="797" y="119"/>
                    <a:pt x="797" y="119"/>
                  </a:cubicBezTo>
                  <a:cubicBezTo>
                    <a:pt x="797" y="119"/>
                    <a:pt x="797" y="119"/>
                    <a:pt x="797" y="119"/>
                  </a:cubicBezTo>
                  <a:cubicBezTo>
                    <a:pt x="797" y="119"/>
                    <a:pt x="797" y="118"/>
                    <a:pt x="796" y="117"/>
                  </a:cubicBezTo>
                  <a:moveTo>
                    <a:pt x="847" y="117"/>
                  </a:moveTo>
                  <a:cubicBezTo>
                    <a:pt x="847" y="117"/>
                    <a:pt x="846" y="118"/>
                    <a:pt x="845" y="118"/>
                  </a:cubicBezTo>
                  <a:cubicBezTo>
                    <a:pt x="846" y="118"/>
                    <a:pt x="847" y="117"/>
                    <a:pt x="847" y="117"/>
                  </a:cubicBezTo>
                  <a:moveTo>
                    <a:pt x="1079" y="116"/>
                  </a:moveTo>
                  <a:cubicBezTo>
                    <a:pt x="1079" y="116"/>
                    <a:pt x="1078" y="117"/>
                    <a:pt x="1078" y="117"/>
                  </a:cubicBezTo>
                  <a:cubicBezTo>
                    <a:pt x="1078" y="117"/>
                    <a:pt x="1078" y="117"/>
                    <a:pt x="1078" y="117"/>
                  </a:cubicBezTo>
                  <a:cubicBezTo>
                    <a:pt x="1077" y="116"/>
                    <a:pt x="1076" y="116"/>
                    <a:pt x="1075" y="116"/>
                  </a:cubicBezTo>
                  <a:cubicBezTo>
                    <a:pt x="1073" y="116"/>
                    <a:pt x="1071" y="117"/>
                    <a:pt x="1069" y="117"/>
                  </a:cubicBezTo>
                  <a:cubicBezTo>
                    <a:pt x="1069" y="118"/>
                    <a:pt x="1068" y="118"/>
                    <a:pt x="1067" y="118"/>
                  </a:cubicBezTo>
                  <a:cubicBezTo>
                    <a:pt x="1066" y="118"/>
                    <a:pt x="1066" y="118"/>
                    <a:pt x="1065" y="118"/>
                  </a:cubicBezTo>
                  <a:cubicBezTo>
                    <a:pt x="1064" y="118"/>
                    <a:pt x="1064" y="118"/>
                    <a:pt x="1063" y="118"/>
                  </a:cubicBezTo>
                  <a:cubicBezTo>
                    <a:pt x="1063" y="118"/>
                    <a:pt x="1063" y="118"/>
                    <a:pt x="1063" y="118"/>
                  </a:cubicBezTo>
                  <a:cubicBezTo>
                    <a:pt x="1063" y="118"/>
                    <a:pt x="1063" y="118"/>
                    <a:pt x="1063" y="118"/>
                  </a:cubicBezTo>
                  <a:cubicBezTo>
                    <a:pt x="1064" y="118"/>
                    <a:pt x="1064" y="118"/>
                    <a:pt x="1065" y="118"/>
                  </a:cubicBezTo>
                  <a:cubicBezTo>
                    <a:pt x="1066" y="118"/>
                    <a:pt x="1066" y="118"/>
                    <a:pt x="1067" y="118"/>
                  </a:cubicBezTo>
                  <a:cubicBezTo>
                    <a:pt x="1068" y="118"/>
                    <a:pt x="1069" y="118"/>
                    <a:pt x="1069" y="117"/>
                  </a:cubicBezTo>
                  <a:cubicBezTo>
                    <a:pt x="1071" y="117"/>
                    <a:pt x="1073" y="116"/>
                    <a:pt x="1075" y="116"/>
                  </a:cubicBezTo>
                  <a:cubicBezTo>
                    <a:pt x="1076" y="116"/>
                    <a:pt x="1077" y="116"/>
                    <a:pt x="1078" y="117"/>
                  </a:cubicBezTo>
                  <a:cubicBezTo>
                    <a:pt x="1078" y="117"/>
                    <a:pt x="1078" y="117"/>
                    <a:pt x="1078" y="117"/>
                  </a:cubicBezTo>
                  <a:cubicBezTo>
                    <a:pt x="1078" y="117"/>
                    <a:pt x="1079" y="116"/>
                    <a:pt x="1079" y="116"/>
                  </a:cubicBezTo>
                  <a:moveTo>
                    <a:pt x="756" y="116"/>
                  </a:moveTo>
                  <a:cubicBezTo>
                    <a:pt x="756" y="116"/>
                    <a:pt x="756" y="116"/>
                    <a:pt x="756" y="116"/>
                  </a:cubicBezTo>
                  <a:cubicBezTo>
                    <a:pt x="756" y="116"/>
                    <a:pt x="756" y="116"/>
                    <a:pt x="756" y="116"/>
                  </a:cubicBezTo>
                  <a:moveTo>
                    <a:pt x="1087" y="115"/>
                  </a:moveTo>
                  <a:cubicBezTo>
                    <a:pt x="1085" y="115"/>
                    <a:pt x="1084" y="115"/>
                    <a:pt x="1083" y="115"/>
                  </a:cubicBezTo>
                  <a:cubicBezTo>
                    <a:pt x="1083" y="115"/>
                    <a:pt x="1082" y="116"/>
                    <a:pt x="1082" y="116"/>
                  </a:cubicBezTo>
                  <a:cubicBezTo>
                    <a:pt x="1082" y="116"/>
                    <a:pt x="1083" y="115"/>
                    <a:pt x="1083" y="115"/>
                  </a:cubicBezTo>
                  <a:cubicBezTo>
                    <a:pt x="1084" y="115"/>
                    <a:pt x="1085" y="115"/>
                    <a:pt x="1087" y="115"/>
                  </a:cubicBezTo>
                  <a:moveTo>
                    <a:pt x="1087" y="115"/>
                  </a:moveTo>
                  <a:cubicBezTo>
                    <a:pt x="1087" y="115"/>
                    <a:pt x="1087" y="115"/>
                    <a:pt x="1087" y="115"/>
                  </a:cubicBezTo>
                  <a:cubicBezTo>
                    <a:pt x="1087" y="115"/>
                    <a:pt x="1087" y="115"/>
                    <a:pt x="1087" y="115"/>
                  </a:cubicBezTo>
                  <a:moveTo>
                    <a:pt x="756" y="115"/>
                  </a:moveTo>
                  <a:cubicBezTo>
                    <a:pt x="756" y="115"/>
                    <a:pt x="756" y="116"/>
                    <a:pt x="756" y="116"/>
                  </a:cubicBezTo>
                  <a:cubicBezTo>
                    <a:pt x="756" y="116"/>
                    <a:pt x="756" y="115"/>
                    <a:pt x="756" y="115"/>
                  </a:cubicBezTo>
                  <a:moveTo>
                    <a:pt x="890" y="115"/>
                  </a:moveTo>
                  <a:cubicBezTo>
                    <a:pt x="890" y="115"/>
                    <a:pt x="890" y="115"/>
                    <a:pt x="890" y="115"/>
                  </a:cubicBezTo>
                  <a:cubicBezTo>
                    <a:pt x="891" y="115"/>
                    <a:pt x="891" y="115"/>
                    <a:pt x="892" y="115"/>
                  </a:cubicBezTo>
                  <a:cubicBezTo>
                    <a:pt x="892" y="115"/>
                    <a:pt x="893" y="115"/>
                    <a:pt x="893" y="115"/>
                  </a:cubicBezTo>
                  <a:cubicBezTo>
                    <a:pt x="893" y="115"/>
                    <a:pt x="893" y="115"/>
                    <a:pt x="893" y="115"/>
                  </a:cubicBezTo>
                  <a:cubicBezTo>
                    <a:pt x="893" y="115"/>
                    <a:pt x="892" y="115"/>
                    <a:pt x="892" y="115"/>
                  </a:cubicBezTo>
                  <a:cubicBezTo>
                    <a:pt x="891" y="115"/>
                    <a:pt x="891" y="115"/>
                    <a:pt x="890" y="115"/>
                  </a:cubicBezTo>
                  <a:moveTo>
                    <a:pt x="897" y="113"/>
                  </a:moveTo>
                  <a:cubicBezTo>
                    <a:pt x="897" y="113"/>
                    <a:pt x="897" y="113"/>
                    <a:pt x="897" y="113"/>
                  </a:cubicBezTo>
                  <a:cubicBezTo>
                    <a:pt x="897" y="114"/>
                    <a:pt x="895" y="115"/>
                    <a:pt x="894" y="115"/>
                  </a:cubicBezTo>
                  <a:cubicBezTo>
                    <a:pt x="895" y="115"/>
                    <a:pt x="897" y="114"/>
                    <a:pt x="897" y="114"/>
                  </a:cubicBezTo>
                  <a:cubicBezTo>
                    <a:pt x="897" y="113"/>
                    <a:pt x="897" y="113"/>
                    <a:pt x="897" y="113"/>
                  </a:cubicBezTo>
                  <a:cubicBezTo>
                    <a:pt x="897" y="113"/>
                    <a:pt x="897" y="113"/>
                    <a:pt x="897" y="113"/>
                  </a:cubicBezTo>
                  <a:moveTo>
                    <a:pt x="1110" y="113"/>
                  </a:moveTo>
                  <a:cubicBezTo>
                    <a:pt x="1110" y="113"/>
                    <a:pt x="1110" y="113"/>
                    <a:pt x="1110" y="113"/>
                  </a:cubicBezTo>
                  <a:cubicBezTo>
                    <a:pt x="1110" y="113"/>
                    <a:pt x="1109" y="113"/>
                    <a:pt x="1109" y="113"/>
                  </a:cubicBezTo>
                  <a:cubicBezTo>
                    <a:pt x="1109" y="113"/>
                    <a:pt x="1109" y="113"/>
                    <a:pt x="1109" y="113"/>
                  </a:cubicBezTo>
                  <a:cubicBezTo>
                    <a:pt x="1109" y="113"/>
                    <a:pt x="1110" y="113"/>
                    <a:pt x="1110" y="113"/>
                  </a:cubicBezTo>
                  <a:cubicBezTo>
                    <a:pt x="1110" y="113"/>
                    <a:pt x="1110" y="113"/>
                    <a:pt x="1110" y="113"/>
                  </a:cubicBezTo>
                  <a:moveTo>
                    <a:pt x="1110" y="113"/>
                  </a:moveTo>
                  <a:cubicBezTo>
                    <a:pt x="1110" y="113"/>
                    <a:pt x="1110" y="113"/>
                    <a:pt x="1110" y="113"/>
                  </a:cubicBezTo>
                  <a:cubicBezTo>
                    <a:pt x="1111" y="113"/>
                    <a:pt x="1111" y="113"/>
                    <a:pt x="1112" y="113"/>
                  </a:cubicBezTo>
                  <a:cubicBezTo>
                    <a:pt x="1111" y="113"/>
                    <a:pt x="1111" y="113"/>
                    <a:pt x="1110" y="113"/>
                  </a:cubicBezTo>
                  <a:moveTo>
                    <a:pt x="1106" y="112"/>
                  </a:moveTo>
                  <a:cubicBezTo>
                    <a:pt x="1106" y="112"/>
                    <a:pt x="1106" y="112"/>
                    <a:pt x="1106" y="112"/>
                  </a:cubicBezTo>
                  <a:cubicBezTo>
                    <a:pt x="1106" y="113"/>
                    <a:pt x="1107" y="113"/>
                    <a:pt x="1107" y="113"/>
                  </a:cubicBezTo>
                  <a:cubicBezTo>
                    <a:pt x="1107" y="113"/>
                    <a:pt x="1106" y="113"/>
                    <a:pt x="1106" y="112"/>
                  </a:cubicBezTo>
                  <a:cubicBezTo>
                    <a:pt x="1106" y="112"/>
                    <a:pt x="1106" y="112"/>
                    <a:pt x="1106" y="112"/>
                  </a:cubicBezTo>
                  <a:moveTo>
                    <a:pt x="1104" y="112"/>
                  </a:moveTo>
                  <a:cubicBezTo>
                    <a:pt x="1105" y="112"/>
                    <a:pt x="1105" y="112"/>
                    <a:pt x="1106" y="112"/>
                  </a:cubicBezTo>
                  <a:cubicBezTo>
                    <a:pt x="1105" y="112"/>
                    <a:pt x="1105" y="112"/>
                    <a:pt x="1104" y="112"/>
                  </a:cubicBezTo>
                  <a:moveTo>
                    <a:pt x="1103" y="112"/>
                  </a:moveTo>
                  <a:cubicBezTo>
                    <a:pt x="1101" y="112"/>
                    <a:pt x="1099" y="112"/>
                    <a:pt x="1099" y="113"/>
                  </a:cubicBezTo>
                  <a:cubicBezTo>
                    <a:pt x="1099" y="113"/>
                    <a:pt x="1099" y="113"/>
                    <a:pt x="1099" y="113"/>
                  </a:cubicBezTo>
                  <a:cubicBezTo>
                    <a:pt x="1099" y="113"/>
                    <a:pt x="1099" y="113"/>
                    <a:pt x="1099" y="113"/>
                  </a:cubicBezTo>
                  <a:cubicBezTo>
                    <a:pt x="1099" y="112"/>
                    <a:pt x="1101" y="112"/>
                    <a:pt x="1103" y="112"/>
                  </a:cubicBezTo>
                  <a:cubicBezTo>
                    <a:pt x="1103" y="112"/>
                    <a:pt x="1103" y="112"/>
                    <a:pt x="1103" y="112"/>
                  </a:cubicBezTo>
                  <a:moveTo>
                    <a:pt x="796" y="110"/>
                  </a:moveTo>
                  <a:cubicBezTo>
                    <a:pt x="796" y="111"/>
                    <a:pt x="797" y="114"/>
                    <a:pt x="796" y="115"/>
                  </a:cubicBezTo>
                  <a:cubicBezTo>
                    <a:pt x="795" y="116"/>
                    <a:pt x="795" y="116"/>
                    <a:pt x="795" y="116"/>
                  </a:cubicBezTo>
                  <a:cubicBezTo>
                    <a:pt x="795" y="116"/>
                    <a:pt x="795" y="116"/>
                    <a:pt x="796" y="115"/>
                  </a:cubicBezTo>
                  <a:cubicBezTo>
                    <a:pt x="797" y="114"/>
                    <a:pt x="796" y="111"/>
                    <a:pt x="796" y="110"/>
                  </a:cubicBezTo>
                  <a:moveTo>
                    <a:pt x="846" y="110"/>
                  </a:moveTo>
                  <a:cubicBezTo>
                    <a:pt x="845" y="111"/>
                    <a:pt x="846" y="112"/>
                    <a:pt x="847" y="113"/>
                  </a:cubicBezTo>
                  <a:cubicBezTo>
                    <a:pt x="847" y="113"/>
                    <a:pt x="848" y="114"/>
                    <a:pt x="848" y="115"/>
                  </a:cubicBezTo>
                  <a:cubicBezTo>
                    <a:pt x="848" y="114"/>
                    <a:pt x="847" y="113"/>
                    <a:pt x="847" y="113"/>
                  </a:cubicBezTo>
                  <a:cubicBezTo>
                    <a:pt x="846" y="112"/>
                    <a:pt x="845" y="111"/>
                    <a:pt x="846" y="110"/>
                  </a:cubicBezTo>
                  <a:moveTo>
                    <a:pt x="671" y="109"/>
                  </a:moveTo>
                  <a:cubicBezTo>
                    <a:pt x="671" y="109"/>
                    <a:pt x="671" y="109"/>
                    <a:pt x="671" y="109"/>
                  </a:cubicBezTo>
                  <a:cubicBezTo>
                    <a:pt x="671" y="110"/>
                    <a:pt x="672" y="110"/>
                    <a:pt x="673" y="110"/>
                  </a:cubicBezTo>
                  <a:cubicBezTo>
                    <a:pt x="672" y="110"/>
                    <a:pt x="671" y="110"/>
                    <a:pt x="671" y="109"/>
                  </a:cubicBezTo>
                  <a:cubicBezTo>
                    <a:pt x="671" y="109"/>
                    <a:pt x="671" y="109"/>
                    <a:pt x="671" y="109"/>
                  </a:cubicBezTo>
                  <a:moveTo>
                    <a:pt x="850" y="109"/>
                  </a:moveTo>
                  <a:cubicBezTo>
                    <a:pt x="851" y="110"/>
                    <a:pt x="851" y="110"/>
                    <a:pt x="851" y="110"/>
                  </a:cubicBezTo>
                  <a:cubicBezTo>
                    <a:pt x="851" y="110"/>
                    <a:pt x="851" y="110"/>
                    <a:pt x="851" y="110"/>
                  </a:cubicBezTo>
                  <a:cubicBezTo>
                    <a:pt x="851" y="110"/>
                    <a:pt x="851" y="110"/>
                    <a:pt x="850" y="109"/>
                  </a:cubicBezTo>
                  <a:moveTo>
                    <a:pt x="850" y="109"/>
                  </a:moveTo>
                  <a:cubicBezTo>
                    <a:pt x="850" y="109"/>
                    <a:pt x="850" y="109"/>
                    <a:pt x="850" y="109"/>
                  </a:cubicBezTo>
                  <a:cubicBezTo>
                    <a:pt x="850" y="109"/>
                    <a:pt x="850" y="109"/>
                    <a:pt x="850" y="109"/>
                  </a:cubicBezTo>
                  <a:cubicBezTo>
                    <a:pt x="850" y="109"/>
                    <a:pt x="850" y="109"/>
                    <a:pt x="850" y="109"/>
                  </a:cubicBezTo>
                  <a:cubicBezTo>
                    <a:pt x="850" y="109"/>
                    <a:pt x="850" y="109"/>
                    <a:pt x="850" y="109"/>
                  </a:cubicBezTo>
                  <a:moveTo>
                    <a:pt x="890" y="108"/>
                  </a:moveTo>
                  <a:cubicBezTo>
                    <a:pt x="890" y="108"/>
                    <a:pt x="890" y="108"/>
                    <a:pt x="890" y="108"/>
                  </a:cubicBezTo>
                  <a:cubicBezTo>
                    <a:pt x="892" y="109"/>
                    <a:pt x="892" y="111"/>
                    <a:pt x="893" y="111"/>
                  </a:cubicBezTo>
                  <a:cubicBezTo>
                    <a:pt x="893" y="111"/>
                    <a:pt x="893" y="111"/>
                    <a:pt x="893" y="111"/>
                  </a:cubicBezTo>
                  <a:cubicBezTo>
                    <a:pt x="893" y="111"/>
                    <a:pt x="893" y="111"/>
                    <a:pt x="893" y="111"/>
                  </a:cubicBezTo>
                  <a:cubicBezTo>
                    <a:pt x="892" y="111"/>
                    <a:pt x="892" y="109"/>
                    <a:pt x="890" y="108"/>
                  </a:cubicBezTo>
                  <a:cubicBezTo>
                    <a:pt x="890" y="108"/>
                    <a:pt x="890" y="108"/>
                    <a:pt x="890" y="108"/>
                  </a:cubicBezTo>
                  <a:moveTo>
                    <a:pt x="853" y="108"/>
                  </a:moveTo>
                  <a:cubicBezTo>
                    <a:pt x="853" y="108"/>
                    <a:pt x="853" y="108"/>
                    <a:pt x="853" y="108"/>
                  </a:cubicBezTo>
                  <a:cubicBezTo>
                    <a:pt x="853" y="108"/>
                    <a:pt x="853" y="108"/>
                    <a:pt x="853" y="108"/>
                  </a:cubicBezTo>
                  <a:cubicBezTo>
                    <a:pt x="853" y="108"/>
                    <a:pt x="853" y="108"/>
                    <a:pt x="853" y="108"/>
                  </a:cubicBezTo>
                  <a:cubicBezTo>
                    <a:pt x="853" y="108"/>
                    <a:pt x="853" y="108"/>
                    <a:pt x="853" y="108"/>
                  </a:cubicBezTo>
                  <a:moveTo>
                    <a:pt x="676" y="108"/>
                  </a:moveTo>
                  <a:cubicBezTo>
                    <a:pt x="676" y="108"/>
                    <a:pt x="676" y="108"/>
                    <a:pt x="676" y="108"/>
                  </a:cubicBezTo>
                  <a:cubicBezTo>
                    <a:pt x="676" y="108"/>
                    <a:pt x="677" y="108"/>
                    <a:pt x="677" y="109"/>
                  </a:cubicBezTo>
                  <a:cubicBezTo>
                    <a:pt x="677" y="109"/>
                    <a:pt x="677" y="109"/>
                    <a:pt x="677" y="109"/>
                  </a:cubicBezTo>
                  <a:cubicBezTo>
                    <a:pt x="677" y="109"/>
                    <a:pt x="677" y="109"/>
                    <a:pt x="677" y="109"/>
                  </a:cubicBezTo>
                  <a:cubicBezTo>
                    <a:pt x="677" y="108"/>
                    <a:pt x="676" y="108"/>
                    <a:pt x="676" y="108"/>
                  </a:cubicBezTo>
                  <a:moveTo>
                    <a:pt x="854" y="108"/>
                  </a:moveTo>
                  <a:cubicBezTo>
                    <a:pt x="854" y="108"/>
                    <a:pt x="853" y="108"/>
                    <a:pt x="853" y="108"/>
                  </a:cubicBezTo>
                  <a:cubicBezTo>
                    <a:pt x="853" y="108"/>
                    <a:pt x="854" y="108"/>
                    <a:pt x="854" y="108"/>
                  </a:cubicBezTo>
                  <a:moveTo>
                    <a:pt x="854" y="108"/>
                  </a:moveTo>
                  <a:cubicBezTo>
                    <a:pt x="854" y="108"/>
                    <a:pt x="854" y="108"/>
                    <a:pt x="854" y="108"/>
                  </a:cubicBezTo>
                  <a:cubicBezTo>
                    <a:pt x="854" y="108"/>
                    <a:pt x="854" y="108"/>
                    <a:pt x="854" y="108"/>
                  </a:cubicBezTo>
                  <a:moveTo>
                    <a:pt x="854" y="108"/>
                  </a:moveTo>
                  <a:cubicBezTo>
                    <a:pt x="854" y="108"/>
                    <a:pt x="854" y="108"/>
                    <a:pt x="854" y="108"/>
                  </a:cubicBezTo>
                  <a:cubicBezTo>
                    <a:pt x="854" y="108"/>
                    <a:pt x="854" y="108"/>
                    <a:pt x="854" y="108"/>
                  </a:cubicBezTo>
                  <a:moveTo>
                    <a:pt x="857" y="108"/>
                  </a:moveTo>
                  <a:cubicBezTo>
                    <a:pt x="857" y="108"/>
                    <a:pt x="857" y="108"/>
                    <a:pt x="857" y="108"/>
                  </a:cubicBezTo>
                  <a:cubicBezTo>
                    <a:pt x="857" y="108"/>
                    <a:pt x="857" y="108"/>
                    <a:pt x="857" y="108"/>
                  </a:cubicBezTo>
                  <a:cubicBezTo>
                    <a:pt x="857" y="108"/>
                    <a:pt x="857" y="108"/>
                    <a:pt x="857" y="108"/>
                  </a:cubicBezTo>
                  <a:cubicBezTo>
                    <a:pt x="857" y="108"/>
                    <a:pt x="857" y="108"/>
                    <a:pt x="857" y="108"/>
                  </a:cubicBezTo>
                  <a:cubicBezTo>
                    <a:pt x="857" y="108"/>
                    <a:pt x="857" y="108"/>
                    <a:pt x="857" y="108"/>
                  </a:cubicBezTo>
                  <a:moveTo>
                    <a:pt x="842" y="107"/>
                  </a:moveTo>
                  <a:cubicBezTo>
                    <a:pt x="842" y="107"/>
                    <a:pt x="843" y="107"/>
                    <a:pt x="844" y="108"/>
                  </a:cubicBezTo>
                  <a:cubicBezTo>
                    <a:pt x="843" y="107"/>
                    <a:pt x="842" y="107"/>
                    <a:pt x="842" y="107"/>
                  </a:cubicBezTo>
                  <a:moveTo>
                    <a:pt x="842" y="107"/>
                  </a:moveTo>
                  <a:cubicBezTo>
                    <a:pt x="842" y="107"/>
                    <a:pt x="842" y="107"/>
                    <a:pt x="842" y="107"/>
                  </a:cubicBezTo>
                  <a:cubicBezTo>
                    <a:pt x="842" y="107"/>
                    <a:pt x="842" y="107"/>
                    <a:pt x="842" y="107"/>
                  </a:cubicBezTo>
                  <a:cubicBezTo>
                    <a:pt x="842" y="107"/>
                    <a:pt x="842" y="107"/>
                    <a:pt x="842" y="107"/>
                  </a:cubicBezTo>
                  <a:cubicBezTo>
                    <a:pt x="842" y="107"/>
                    <a:pt x="842" y="107"/>
                    <a:pt x="842" y="107"/>
                  </a:cubicBezTo>
                  <a:moveTo>
                    <a:pt x="770" y="104"/>
                  </a:moveTo>
                  <a:cubicBezTo>
                    <a:pt x="770" y="104"/>
                    <a:pt x="770" y="104"/>
                    <a:pt x="770" y="104"/>
                  </a:cubicBezTo>
                  <a:cubicBezTo>
                    <a:pt x="770" y="104"/>
                    <a:pt x="770" y="104"/>
                    <a:pt x="770" y="104"/>
                  </a:cubicBezTo>
                  <a:moveTo>
                    <a:pt x="674" y="104"/>
                  </a:moveTo>
                  <a:cubicBezTo>
                    <a:pt x="673" y="105"/>
                    <a:pt x="673" y="105"/>
                    <a:pt x="673" y="106"/>
                  </a:cubicBezTo>
                  <a:cubicBezTo>
                    <a:pt x="673" y="105"/>
                    <a:pt x="673" y="105"/>
                    <a:pt x="674" y="104"/>
                  </a:cubicBezTo>
                  <a:moveTo>
                    <a:pt x="842" y="104"/>
                  </a:moveTo>
                  <a:cubicBezTo>
                    <a:pt x="842" y="104"/>
                    <a:pt x="842" y="104"/>
                    <a:pt x="842" y="104"/>
                  </a:cubicBezTo>
                  <a:cubicBezTo>
                    <a:pt x="842" y="104"/>
                    <a:pt x="842" y="104"/>
                    <a:pt x="842" y="104"/>
                  </a:cubicBezTo>
                  <a:moveTo>
                    <a:pt x="860" y="103"/>
                  </a:moveTo>
                  <a:cubicBezTo>
                    <a:pt x="860" y="103"/>
                    <a:pt x="860" y="103"/>
                    <a:pt x="860" y="103"/>
                  </a:cubicBezTo>
                  <a:cubicBezTo>
                    <a:pt x="859" y="104"/>
                    <a:pt x="858" y="104"/>
                    <a:pt x="858" y="105"/>
                  </a:cubicBezTo>
                  <a:cubicBezTo>
                    <a:pt x="858" y="104"/>
                    <a:pt x="859" y="104"/>
                    <a:pt x="860" y="103"/>
                  </a:cubicBezTo>
                  <a:cubicBezTo>
                    <a:pt x="860" y="103"/>
                    <a:pt x="860" y="103"/>
                    <a:pt x="860" y="103"/>
                  </a:cubicBezTo>
                  <a:moveTo>
                    <a:pt x="840" y="103"/>
                  </a:moveTo>
                  <a:cubicBezTo>
                    <a:pt x="841" y="103"/>
                    <a:pt x="842" y="103"/>
                    <a:pt x="842" y="104"/>
                  </a:cubicBezTo>
                  <a:cubicBezTo>
                    <a:pt x="842" y="103"/>
                    <a:pt x="841" y="103"/>
                    <a:pt x="840" y="103"/>
                  </a:cubicBezTo>
                  <a:moveTo>
                    <a:pt x="839" y="102"/>
                  </a:moveTo>
                  <a:cubicBezTo>
                    <a:pt x="838" y="102"/>
                    <a:pt x="838" y="102"/>
                    <a:pt x="838" y="102"/>
                  </a:cubicBezTo>
                  <a:cubicBezTo>
                    <a:pt x="838" y="102"/>
                    <a:pt x="838" y="102"/>
                    <a:pt x="839" y="102"/>
                  </a:cubicBezTo>
                  <a:moveTo>
                    <a:pt x="839" y="102"/>
                  </a:moveTo>
                  <a:cubicBezTo>
                    <a:pt x="839" y="102"/>
                    <a:pt x="839" y="102"/>
                    <a:pt x="839" y="102"/>
                  </a:cubicBezTo>
                  <a:cubicBezTo>
                    <a:pt x="839" y="102"/>
                    <a:pt x="839" y="102"/>
                    <a:pt x="839" y="102"/>
                  </a:cubicBezTo>
                  <a:cubicBezTo>
                    <a:pt x="839" y="102"/>
                    <a:pt x="839" y="102"/>
                    <a:pt x="839" y="102"/>
                  </a:cubicBezTo>
                  <a:cubicBezTo>
                    <a:pt x="839" y="102"/>
                    <a:pt x="839" y="102"/>
                    <a:pt x="839" y="102"/>
                  </a:cubicBezTo>
                  <a:moveTo>
                    <a:pt x="862" y="102"/>
                  </a:moveTo>
                  <a:cubicBezTo>
                    <a:pt x="862" y="102"/>
                    <a:pt x="862" y="102"/>
                    <a:pt x="862" y="102"/>
                  </a:cubicBezTo>
                  <a:cubicBezTo>
                    <a:pt x="862" y="102"/>
                    <a:pt x="862" y="102"/>
                    <a:pt x="862" y="102"/>
                  </a:cubicBezTo>
                  <a:cubicBezTo>
                    <a:pt x="862" y="102"/>
                    <a:pt x="862" y="102"/>
                    <a:pt x="862" y="102"/>
                  </a:cubicBezTo>
                  <a:cubicBezTo>
                    <a:pt x="862" y="102"/>
                    <a:pt x="862" y="102"/>
                    <a:pt x="862" y="102"/>
                  </a:cubicBezTo>
                  <a:cubicBezTo>
                    <a:pt x="862" y="102"/>
                    <a:pt x="862" y="102"/>
                    <a:pt x="862" y="102"/>
                  </a:cubicBezTo>
                  <a:moveTo>
                    <a:pt x="833" y="101"/>
                  </a:moveTo>
                  <a:cubicBezTo>
                    <a:pt x="833" y="101"/>
                    <a:pt x="832" y="101"/>
                    <a:pt x="832" y="101"/>
                  </a:cubicBezTo>
                  <a:cubicBezTo>
                    <a:pt x="832" y="101"/>
                    <a:pt x="833" y="101"/>
                    <a:pt x="833" y="101"/>
                  </a:cubicBezTo>
                  <a:moveTo>
                    <a:pt x="834" y="101"/>
                  </a:moveTo>
                  <a:cubicBezTo>
                    <a:pt x="834" y="101"/>
                    <a:pt x="834" y="101"/>
                    <a:pt x="834" y="101"/>
                  </a:cubicBezTo>
                  <a:cubicBezTo>
                    <a:pt x="834" y="101"/>
                    <a:pt x="835" y="101"/>
                    <a:pt x="835" y="101"/>
                  </a:cubicBezTo>
                  <a:cubicBezTo>
                    <a:pt x="835" y="101"/>
                    <a:pt x="834" y="101"/>
                    <a:pt x="834" y="101"/>
                  </a:cubicBezTo>
                  <a:moveTo>
                    <a:pt x="863" y="100"/>
                  </a:moveTo>
                  <a:cubicBezTo>
                    <a:pt x="863" y="101"/>
                    <a:pt x="863" y="102"/>
                    <a:pt x="862" y="102"/>
                  </a:cubicBezTo>
                  <a:cubicBezTo>
                    <a:pt x="862" y="102"/>
                    <a:pt x="862" y="102"/>
                    <a:pt x="862" y="102"/>
                  </a:cubicBezTo>
                  <a:cubicBezTo>
                    <a:pt x="863" y="102"/>
                    <a:pt x="863" y="101"/>
                    <a:pt x="863" y="100"/>
                  </a:cubicBezTo>
                  <a:moveTo>
                    <a:pt x="886" y="99"/>
                  </a:moveTo>
                  <a:cubicBezTo>
                    <a:pt x="886" y="99"/>
                    <a:pt x="886" y="99"/>
                    <a:pt x="886" y="99"/>
                  </a:cubicBezTo>
                  <a:cubicBezTo>
                    <a:pt x="887" y="99"/>
                    <a:pt x="887" y="101"/>
                    <a:pt x="887" y="102"/>
                  </a:cubicBezTo>
                  <a:cubicBezTo>
                    <a:pt x="887" y="103"/>
                    <a:pt x="886" y="105"/>
                    <a:pt x="887" y="105"/>
                  </a:cubicBezTo>
                  <a:cubicBezTo>
                    <a:pt x="888" y="106"/>
                    <a:pt x="888" y="106"/>
                    <a:pt x="888" y="106"/>
                  </a:cubicBezTo>
                  <a:cubicBezTo>
                    <a:pt x="888" y="106"/>
                    <a:pt x="888" y="106"/>
                    <a:pt x="887" y="105"/>
                  </a:cubicBezTo>
                  <a:cubicBezTo>
                    <a:pt x="887" y="105"/>
                    <a:pt x="887" y="105"/>
                    <a:pt x="887" y="104"/>
                  </a:cubicBezTo>
                  <a:cubicBezTo>
                    <a:pt x="887" y="104"/>
                    <a:pt x="887" y="103"/>
                    <a:pt x="887" y="103"/>
                  </a:cubicBezTo>
                  <a:cubicBezTo>
                    <a:pt x="887" y="102"/>
                    <a:pt x="887" y="102"/>
                    <a:pt x="887" y="102"/>
                  </a:cubicBezTo>
                  <a:cubicBezTo>
                    <a:pt x="887" y="102"/>
                    <a:pt x="887" y="102"/>
                    <a:pt x="887" y="101"/>
                  </a:cubicBezTo>
                  <a:cubicBezTo>
                    <a:pt x="887" y="101"/>
                    <a:pt x="887" y="101"/>
                    <a:pt x="887" y="101"/>
                  </a:cubicBezTo>
                  <a:cubicBezTo>
                    <a:pt x="887" y="100"/>
                    <a:pt x="887" y="99"/>
                    <a:pt x="886" y="99"/>
                  </a:cubicBezTo>
                  <a:cubicBezTo>
                    <a:pt x="886" y="99"/>
                    <a:pt x="886" y="99"/>
                    <a:pt x="886" y="99"/>
                  </a:cubicBezTo>
                  <a:moveTo>
                    <a:pt x="159" y="98"/>
                  </a:moveTo>
                  <a:cubicBezTo>
                    <a:pt x="156" y="98"/>
                    <a:pt x="147" y="104"/>
                    <a:pt x="145" y="106"/>
                  </a:cubicBezTo>
                  <a:cubicBezTo>
                    <a:pt x="144" y="106"/>
                    <a:pt x="143" y="107"/>
                    <a:pt x="142" y="107"/>
                  </a:cubicBezTo>
                  <a:cubicBezTo>
                    <a:pt x="140" y="107"/>
                    <a:pt x="138" y="106"/>
                    <a:pt x="137" y="104"/>
                  </a:cubicBezTo>
                  <a:cubicBezTo>
                    <a:pt x="137" y="104"/>
                    <a:pt x="136" y="104"/>
                    <a:pt x="134" y="104"/>
                  </a:cubicBezTo>
                  <a:cubicBezTo>
                    <a:pt x="131" y="104"/>
                    <a:pt x="127" y="105"/>
                    <a:pt x="130" y="106"/>
                  </a:cubicBezTo>
                  <a:cubicBezTo>
                    <a:pt x="133" y="107"/>
                    <a:pt x="133" y="109"/>
                    <a:pt x="131" y="110"/>
                  </a:cubicBezTo>
                  <a:cubicBezTo>
                    <a:pt x="129" y="110"/>
                    <a:pt x="127" y="112"/>
                    <a:pt x="127" y="114"/>
                  </a:cubicBezTo>
                  <a:cubicBezTo>
                    <a:pt x="126" y="115"/>
                    <a:pt x="121" y="116"/>
                    <a:pt x="121" y="116"/>
                  </a:cubicBezTo>
                  <a:cubicBezTo>
                    <a:pt x="122" y="117"/>
                    <a:pt x="122" y="117"/>
                    <a:pt x="124" y="117"/>
                  </a:cubicBezTo>
                  <a:cubicBezTo>
                    <a:pt x="127" y="117"/>
                    <a:pt x="132" y="116"/>
                    <a:pt x="135" y="115"/>
                  </a:cubicBezTo>
                  <a:cubicBezTo>
                    <a:pt x="139" y="114"/>
                    <a:pt x="136" y="112"/>
                    <a:pt x="140" y="111"/>
                  </a:cubicBezTo>
                  <a:cubicBezTo>
                    <a:pt x="143" y="110"/>
                    <a:pt x="142" y="111"/>
                    <a:pt x="146" y="108"/>
                  </a:cubicBezTo>
                  <a:cubicBezTo>
                    <a:pt x="150" y="104"/>
                    <a:pt x="159" y="101"/>
                    <a:pt x="159" y="99"/>
                  </a:cubicBezTo>
                  <a:cubicBezTo>
                    <a:pt x="159" y="99"/>
                    <a:pt x="159" y="98"/>
                    <a:pt x="159" y="98"/>
                  </a:cubicBezTo>
                  <a:moveTo>
                    <a:pt x="881" y="98"/>
                  </a:moveTo>
                  <a:cubicBezTo>
                    <a:pt x="881" y="98"/>
                    <a:pt x="881" y="98"/>
                    <a:pt x="881" y="98"/>
                  </a:cubicBezTo>
                  <a:cubicBezTo>
                    <a:pt x="880" y="98"/>
                    <a:pt x="880" y="98"/>
                    <a:pt x="879" y="98"/>
                  </a:cubicBezTo>
                  <a:cubicBezTo>
                    <a:pt x="879" y="98"/>
                    <a:pt x="878" y="98"/>
                    <a:pt x="878" y="98"/>
                  </a:cubicBezTo>
                  <a:cubicBezTo>
                    <a:pt x="878" y="98"/>
                    <a:pt x="879" y="98"/>
                    <a:pt x="879" y="98"/>
                  </a:cubicBezTo>
                  <a:cubicBezTo>
                    <a:pt x="880" y="98"/>
                    <a:pt x="880" y="98"/>
                    <a:pt x="881" y="98"/>
                  </a:cubicBezTo>
                  <a:cubicBezTo>
                    <a:pt x="881" y="98"/>
                    <a:pt x="881" y="98"/>
                    <a:pt x="881" y="98"/>
                  </a:cubicBezTo>
                  <a:moveTo>
                    <a:pt x="861" y="98"/>
                  </a:moveTo>
                  <a:cubicBezTo>
                    <a:pt x="861" y="98"/>
                    <a:pt x="862" y="99"/>
                    <a:pt x="863" y="99"/>
                  </a:cubicBezTo>
                  <a:cubicBezTo>
                    <a:pt x="863" y="99"/>
                    <a:pt x="863" y="99"/>
                    <a:pt x="863" y="99"/>
                  </a:cubicBezTo>
                  <a:cubicBezTo>
                    <a:pt x="862" y="99"/>
                    <a:pt x="861" y="98"/>
                    <a:pt x="861" y="98"/>
                  </a:cubicBezTo>
                  <a:moveTo>
                    <a:pt x="868" y="98"/>
                  </a:moveTo>
                  <a:cubicBezTo>
                    <a:pt x="868" y="98"/>
                    <a:pt x="868" y="98"/>
                    <a:pt x="868" y="98"/>
                  </a:cubicBezTo>
                  <a:cubicBezTo>
                    <a:pt x="868" y="98"/>
                    <a:pt x="868" y="98"/>
                    <a:pt x="868" y="98"/>
                  </a:cubicBezTo>
                  <a:cubicBezTo>
                    <a:pt x="868" y="98"/>
                    <a:pt x="868" y="98"/>
                    <a:pt x="868" y="98"/>
                  </a:cubicBezTo>
                  <a:cubicBezTo>
                    <a:pt x="868" y="98"/>
                    <a:pt x="868" y="98"/>
                    <a:pt x="868" y="98"/>
                  </a:cubicBezTo>
                  <a:cubicBezTo>
                    <a:pt x="868" y="98"/>
                    <a:pt x="868" y="98"/>
                    <a:pt x="868" y="98"/>
                  </a:cubicBezTo>
                  <a:moveTo>
                    <a:pt x="866" y="98"/>
                  </a:moveTo>
                  <a:cubicBezTo>
                    <a:pt x="865" y="98"/>
                    <a:pt x="865" y="98"/>
                    <a:pt x="864" y="98"/>
                  </a:cubicBezTo>
                  <a:cubicBezTo>
                    <a:pt x="864" y="98"/>
                    <a:pt x="864" y="98"/>
                    <a:pt x="864" y="98"/>
                  </a:cubicBezTo>
                  <a:cubicBezTo>
                    <a:pt x="864" y="98"/>
                    <a:pt x="864" y="98"/>
                    <a:pt x="864" y="98"/>
                  </a:cubicBezTo>
                  <a:cubicBezTo>
                    <a:pt x="865" y="98"/>
                    <a:pt x="865" y="98"/>
                    <a:pt x="866" y="98"/>
                  </a:cubicBezTo>
                  <a:cubicBezTo>
                    <a:pt x="866" y="98"/>
                    <a:pt x="866" y="98"/>
                    <a:pt x="866" y="98"/>
                  </a:cubicBezTo>
                  <a:moveTo>
                    <a:pt x="860" y="97"/>
                  </a:moveTo>
                  <a:cubicBezTo>
                    <a:pt x="860" y="97"/>
                    <a:pt x="860" y="97"/>
                    <a:pt x="860" y="97"/>
                  </a:cubicBezTo>
                  <a:cubicBezTo>
                    <a:pt x="860" y="97"/>
                    <a:pt x="860" y="97"/>
                    <a:pt x="860" y="97"/>
                  </a:cubicBezTo>
                  <a:moveTo>
                    <a:pt x="877" y="97"/>
                  </a:moveTo>
                  <a:cubicBezTo>
                    <a:pt x="877" y="97"/>
                    <a:pt x="878" y="97"/>
                    <a:pt x="878" y="98"/>
                  </a:cubicBezTo>
                  <a:cubicBezTo>
                    <a:pt x="878" y="98"/>
                    <a:pt x="878" y="98"/>
                    <a:pt x="878" y="98"/>
                  </a:cubicBezTo>
                  <a:cubicBezTo>
                    <a:pt x="878" y="98"/>
                    <a:pt x="878" y="98"/>
                    <a:pt x="878" y="98"/>
                  </a:cubicBezTo>
                  <a:cubicBezTo>
                    <a:pt x="878" y="97"/>
                    <a:pt x="877" y="97"/>
                    <a:pt x="877" y="97"/>
                  </a:cubicBezTo>
                  <a:moveTo>
                    <a:pt x="876" y="97"/>
                  </a:moveTo>
                  <a:cubicBezTo>
                    <a:pt x="876" y="97"/>
                    <a:pt x="875" y="97"/>
                    <a:pt x="875" y="97"/>
                  </a:cubicBezTo>
                  <a:cubicBezTo>
                    <a:pt x="875" y="97"/>
                    <a:pt x="875" y="97"/>
                    <a:pt x="874" y="97"/>
                  </a:cubicBezTo>
                  <a:cubicBezTo>
                    <a:pt x="874" y="97"/>
                    <a:pt x="874" y="97"/>
                    <a:pt x="874" y="97"/>
                  </a:cubicBezTo>
                  <a:cubicBezTo>
                    <a:pt x="875" y="97"/>
                    <a:pt x="875" y="97"/>
                    <a:pt x="875" y="97"/>
                  </a:cubicBezTo>
                  <a:cubicBezTo>
                    <a:pt x="875" y="97"/>
                    <a:pt x="876" y="97"/>
                    <a:pt x="876" y="97"/>
                  </a:cubicBezTo>
                  <a:cubicBezTo>
                    <a:pt x="876" y="97"/>
                    <a:pt x="876" y="97"/>
                    <a:pt x="876" y="97"/>
                  </a:cubicBezTo>
                  <a:moveTo>
                    <a:pt x="870" y="96"/>
                  </a:moveTo>
                  <a:cubicBezTo>
                    <a:pt x="870" y="96"/>
                    <a:pt x="870" y="96"/>
                    <a:pt x="870" y="96"/>
                  </a:cubicBezTo>
                  <a:cubicBezTo>
                    <a:pt x="870" y="96"/>
                    <a:pt x="870" y="97"/>
                    <a:pt x="869" y="97"/>
                  </a:cubicBezTo>
                  <a:cubicBezTo>
                    <a:pt x="870" y="97"/>
                    <a:pt x="870" y="96"/>
                    <a:pt x="870" y="96"/>
                  </a:cubicBezTo>
                  <a:cubicBezTo>
                    <a:pt x="870" y="96"/>
                    <a:pt x="870" y="96"/>
                    <a:pt x="870" y="96"/>
                  </a:cubicBezTo>
                  <a:moveTo>
                    <a:pt x="856" y="95"/>
                  </a:moveTo>
                  <a:cubicBezTo>
                    <a:pt x="857" y="96"/>
                    <a:pt x="859" y="97"/>
                    <a:pt x="860" y="97"/>
                  </a:cubicBezTo>
                  <a:cubicBezTo>
                    <a:pt x="859" y="97"/>
                    <a:pt x="857" y="96"/>
                    <a:pt x="856" y="95"/>
                  </a:cubicBezTo>
                  <a:moveTo>
                    <a:pt x="855" y="95"/>
                  </a:moveTo>
                  <a:cubicBezTo>
                    <a:pt x="855" y="95"/>
                    <a:pt x="855" y="95"/>
                    <a:pt x="855" y="95"/>
                  </a:cubicBezTo>
                  <a:cubicBezTo>
                    <a:pt x="855" y="95"/>
                    <a:pt x="855" y="95"/>
                    <a:pt x="855" y="95"/>
                  </a:cubicBezTo>
                  <a:cubicBezTo>
                    <a:pt x="855" y="95"/>
                    <a:pt x="855" y="95"/>
                    <a:pt x="855" y="95"/>
                  </a:cubicBezTo>
                  <a:moveTo>
                    <a:pt x="852" y="94"/>
                  </a:moveTo>
                  <a:cubicBezTo>
                    <a:pt x="852" y="94"/>
                    <a:pt x="852" y="94"/>
                    <a:pt x="852" y="94"/>
                  </a:cubicBezTo>
                  <a:cubicBezTo>
                    <a:pt x="852" y="94"/>
                    <a:pt x="852" y="94"/>
                    <a:pt x="852" y="94"/>
                  </a:cubicBezTo>
                  <a:cubicBezTo>
                    <a:pt x="852" y="94"/>
                    <a:pt x="852" y="94"/>
                    <a:pt x="852" y="94"/>
                  </a:cubicBezTo>
                  <a:moveTo>
                    <a:pt x="836" y="94"/>
                  </a:moveTo>
                  <a:cubicBezTo>
                    <a:pt x="835" y="94"/>
                    <a:pt x="834" y="95"/>
                    <a:pt x="832" y="95"/>
                  </a:cubicBezTo>
                  <a:cubicBezTo>
                    <a:pt x="834" y="95"/>
                    <a:pt x="835" y="94"/>
                    <a:pt x="836" y="94"/>
                  </a:cubicBezTo>
                  <a:moveTo>
                    <a:pt x="839" y="93"/>
                  </a:moveTo>
                  <a:cubicBezTo>
                    <a:pt x="838" y="93"/>
                    <a:pt x="838" y="93"/>
                    <a:pt x="837" y="94"/>
                  </a:cubicBezTo>
                  <a:cubicBezTo>
                    <a:pt x="838" y="93"/>
                    <a:pt x="838" y="93"/>
                    <a:pt x="839" y="93"/>
                  </a:cubicBezTo>
                  <a:cubicBezTo>
                    <a:pt x="841" y="93"/>
                    <a:pt x="843" y="94"/>
                    <a:pt x="844" y="94"/>
                  </a:cubicBezTo>
                  <a:cubicBezTo>
                    <a:pt x="843" y="94"/>
                    <a:pt x="841" y="93"/>
                    <a:pt x="839" y="93"/>
                  </a:cubicBezTo>
                  <a:moveTo>
                    <a:pt x="867" y="87"/>
                  </a:moveTo>
                  <a:cubicBezTo>
                    <a:pt x="868" y="87"/>
                    <a:pt x="868" y="87"/>
                    <a:pt x="868" y="88"/>
                  </a:cubicBezTo>
                  <a:cubicBezTo>
                    <a:pt x="869" y="88"/>
                    <a:pt x="869" y="89"/>
                    <a:pt x="869" y="90"/>
                  </a:cubicBezTo>
                  <a:cubicBezTo>
                    <a:pt x="869" y="90"/>
                    <a:pt x="869" y="90"/>
                    <a:pt x="869" y="89"/>
                  </a:cubicBezTo>
                  <a:cubicBezTo>
                    <a:pt x="869" y="89"/>
                    <a:pt x="869" y="88"/>
                    <a:pt x="868" y="88"/>
                  </a:cubicBezTo>
                  <a:cubicBezTo>
                    <a:pt x="868" y="87"/>
                    <a:pt x="868" y="87"/>
                    <a:pt x="867" y="87"/>
                  </a:cubicBezTo>
                  <a:moveTo>
                    <a:pt x="862" y="86"/>
                  </a:moveTo>
                  <a:cubicBezTo>
                    <a:pt x="862" y="86"/>
                    <a:pt x="862" y="86"/>
                    <a:pt x="862" y="86"/>
                  </a:cubicBezTo>
                  <a:cubicBezTo>
                    <a:pt x="862" y="86"/>
                    <a:pt x="862" y="86"/>
                    <a:pt x="862" y="86"/>
                  </a:cubicBezTo>
                  <a:cubicBezTo>
                    <a:pt x="862" y="86"/>
                    <a:pt x="862" y="86"/>
                    <a:pt x="862" y="86"/>
                  </a:cubicBezTo>
                  <a:cubicBezTo>
                    <a:pt x="862" y="86"/>
                    <a:pt x="862" y="86"/>
                    <a:pt x="862" y="86"/>
                  </a:cubicBezTo>
                  <a:cubicBezTo>
                    <a:pt x="862" y="86"/>
                    <a:pt x="862" y="86"/>
                    <a:pt x="862" y="86"/>
                  </a:cubicBezTo>
                  <a:cubicBezTo>
                    <a:pt x="862" y="86"/>
                    <a:pt x="862" y="86"/>
                    <a:pt x="862" y="86"/>
                  </a:cubicBezTo>
                  <a:cubicBezTo>
                    <a:pt x="863" y="86"/>
                    <a:pt x="865" y="86"/>
                    <a:pt x="867" y="86"/>
                  </a:cubicBezTo>
                  <a:cubicBezTo>
                    <a:pt x="867" y="86"/>
                    <a:pt x="867" y="86"/>
                    <a:pt x="867" y="86"/>
                  </a:cubicBezTo>
                  <a:cubicBezTo>
                    <a:pt x="865" y="86"/>
                    <a:pt x="863" y="86"/>
                    <a:pt x="862" y="86"/>
                  </a:cubicBezTo>
                  <a:moveTo>
                    <a:pt x="856" y="83"/>
                  </a:moveTo>
                  <a:cubicBezTo>
                    <a:pt x="856" y="83"/>
                    <a:pt x="856" y="83"/>
                    <a:pt x="856" y="83"/>
                  </a:cubicBezTo>
                  <a:cubicBezTo>
                    <a:pt x="856" y="83"/>
                    <a:pt x="857" y="84"/>
                    <a:pt x="858" y="84"/>
                  </a:cubicBezTo>
                  <a:cubicBezTo>
                    <a:pt x="857" y="84"/>
                    <a:pt x="856" y="83"/>
                    <a:pt x="856" y="83"/>
                  </a:cubicBezTo>
                  <a:cubicBezTo>
                    <a:pt x="856" y="83"/>
                    <a:pt x="856" y="83"/>
                    <a:pt x="856" y="83"/>
                  </a:cubicBezTo>
                  <a:moveTo>
                    <a:pt x="867" y="80"/>
                  </a:moveTo>
                  <a:cubicBezTo>
                    <a:pt x="867" y="80"/>
                    <a:pt x="867" y="81"/>
                    <a:pt x="867" y="81"/>
                  </a:cubicBezTo>
                  <a:cubicBezTo>
                    <a:pt x="868" y="83"/>
                    <a:pt x="868" y="83"/>
                    <a:pt x="869" y="84"/>
                  </a:cubicBezTo>
                  <a:cubicBezTo>
                    <a:pt x="869" y="84"/>
                    <a:pt x="869" y="84"/>
                    <a:pt x="869" y="84"/>
                  </a:cubicBezTo>
                  <a:cubicBezTo>
                    <a:pt x="869" y="84"/>
                    <a:pt x="869" y="84"/>
                    <a:pt x="869" y="84"/>
                  </a:cubicBezTo>
                  <a:cubicBezTo>
                    <a:pt x="868" y="83"/>
                    <a:pt x="868" y="83"/>
                    <a:pt x="867" y="81"/>
                  </a:cubicBezTo>
                  <a:cubicBezTo>
                    <a:pt x="867" y="81"/>
                    <a:pt x="867" y="80"/>
                    <a:pt x="867" y="80"/>
                  </a:cubicBezTo>
                  <a:moveTo>
                    <a:pt x="867" y="78"/>
                  </a:moveTo>
                  <a:cubicBezTo>
                    <a:pt x="867" y="78"/>
                    <a:pt x="867" y="79"/>
                    <a:pt x="867" y="79"/>
                  </a:cubicBezTo>
                  <a:cubicBezTo>
                    <a:pt x="867" y="79"/>
                    <a:pt x="867" y="78"/>
                    <a:pt x="867" y="78"/>
                  </a:cubicBezTo>
                  <a:moveTo>
                    <a:pt x="112" y="77"/>
                  </a:moveTo>
                  <a:cubicBezTo>
                    <a:pt x="109" y="77"/>
                    <a:pt x="102" y="79"/>
                    <a:pt x="100" y="81"/>
                  </a:cubicBezTo>
                  <a:cubicBezTo>
                    <a:pt x="98" y="83"/>
                    <a:pt x="85" y="87"/>
                    <a:pt x="86" y="87"/>
                  </a:cubicBezTo>
                  <a:cubicBezTo>
                    <a:pt x="87" y="87"/>
                    <a:pt x="87" y="87"/>
                    <a:pt x="88" y="87"/>
                  </a:cubicBezTo>
                  <a:cubicBezTo>
                    <a:pt x="91" y="87"/>
                    <a:pt x="95" y="85"/>
                    <a:pt x="96" y="84"/>
                  </a:cubicBezTo>
                  <a:cubicBezTo>
                    <a:pt x="97" y="83"/>
                    <a:pt x="98" y="83"/>
                    <a:pt x="99" y="83"/>
                  </a:cubicBezTo>
                  <a:cubicBezTo>
                    <a:pt x="101" y="83"/>
                    <a:pt x="102" y="84"/>
                    <a:pt x="102" y="85"/>
                  </a:cubicBezTo>
                  <a:cubicBezTo>
                    <a:pt x="102" y="86"/>
                    <a:pt x="97" y="85"/>
                    <a:pt x="97" y="86"/>
                  </a:cubicBezTo>
                  <a:cubicBezTo>
                    <a:pt x="96" y="87"/>
                    <a:pt x="98" y="88"/>
                    <a:pt x="96" y="89"/>
                  </a:cubicBezTo>
                  <a:cubicBezTo>
                    <a:pt x="94" y="90"/>
                    <a:pt x="95" y="92"/>
                    <a:pt x="93" y="92"/>
                  </a:cubicBezTo>
                  <a:cubicBezTo>
                    <a:pt x="91" y="93"/>
                    <a:pt x="93" y="94"/>
                    <a:pt x="94" y="94"/>
                  </a:cubicBezTo>
                  <a:cubicBezTo>
                    <a:pt x="95" y="94"/>
                    <a:pt x="95" y="94"/>
                    <a:pt x="95" y="94"/>
                  </a:cubicBezTo>
                  <a:cubicBezTo>
                    <a:pt x="97" y="93"/>
                    <a:pt x="99" y="93"/>
                    <a:pt x="100" y="92"/>
                  </a:cubicBezTo>
                  <a:cubicBezTo>
                    <a:pt x="100" y="90"/>
                    <a:pt x="104" y="87"/>
                    <a:pt x="105" y="87"/>
                  </a:cubicBezTo>
                  <a:cubicBezTo>
                    <a:pt x="106" y="87"/>
                    <a:pt x="106" y="87"/>
                    <a:pt x="106" y="87"/>
                  </a:cubicBezTo>
                  <a:cubicBezTo>
                    <a:pt x="108" y="88"/>
                    <a:pt x="100" y="93"/>
                    <a:pt x="102" y="93"/>
                  </a:cubicBezTo>
                  <a:cubicBezTo>
                    <a:pt x="102" y="93"/>
                    <a:pt x="102" y="93"/>
                    <a:pt x="102" y="93"/>
                  </a:cubicBezTo>
                  <a:cubicBezTo>
                    <a:pt x="103" y="93"/>
                    <a:pt x="105" y="91"/>
                    <a:pt x="108" y="90"/>
                  </a:cubicBezTo>
                  <a:cubicBezTo>
                    <a:pt x="112" y="89"/>
                    <a:pt x="112" y="88"/>
                    <a:pt x="110" y="87"/>
                  </a:cubicBezTo>
                  <a:cubicBezTo>
                    <a:pt x="109" y="86"/>
                    <a:pt x="111" y="85"/>
                    <a:pt x="114" y="85"/>
                  </a:cubicBezTo>
                  <a:cubicBezTo>
                    <a:pt x="117" y="85"/>
                    <a:pt x="118" y="84"/>
                    <a:pt x="121" y="80"/>
                  </a:cubicBezTo>
                  <a:cubicBezTo>
                    <a:pt x="123" y="78"/>
                    <a:pt x="122" y="78"/>
                    <a:pt x="121" y="78"/>
                  </a:cubicBezTo>
                  <a:cubicBezTo>
                    <a:pt x="120" y="78"/>
                    <a:pt x="119" y="78"/>
                    <a:pt x="119" y="79"/>
                  </a:cubicBezTo>
                  <a:cubicBezTo>
                    <a:pt x="118" y="80"/>
                    <a:pt x="114" y="82"/>
                    <a:pt x="112" y="82"/>
                  </a:cubicBezTo>
                  <a:cubicBezTo>
                    <a:pt x="111" y="82"/>
                    <a:pt x="110" y="82"/>
                    <a:pt x="110" y="81"/>
                  </a:cubicBezTo>
                  <a:cubicBezTo>
                    <a:pt x="107" y="80"/>
                    <a:pt x="113" y="78"/>
                    <a:pt x="113" y="77"/>
                  </a:cubicBezTo>
                  <a:cubicBezTo>
                    <a:pt x="113" y="77"/>
                    <a:pt x="112" y="77"/>
                    <a:pt x="112" y="77"/>
                  </a:cubicBezTo>
                  <a:moveTo>
                    <a:pt x="782" y="74"/>
                  </a:moveTo>
                  <a:cubicBezTo>
                    <a:pt x="782" y="74"/>
                    <a:pt x="782" y="74"/>
                    <a:pt x="782" y="74"/>
                  </a:cubicBezTo>
                  <a:cubicBezTo>
                    <a:pt x="782" y="75"/>
                    <a:pt x="782" y="76"/>
                    <a:pt x="782" y="77"/>
                  </a:cubicBezTo>
                  <a:cubicBezTo>
                    <a:pt x="782" y="76"/>
                    <a:pt x="782" y="75"/>
                    <a:pt x="782" y="74"/>
                  </a:cubicBezTo>
                  <a:cubicBezTo>
                    <a:pt x="782" y="74"/>
                    <a:pt x="782" y="74"/>
                    <a:pt x="782" y="74"/>
                  </a:cubicBezTo>
                  <a:moveTo>
                    <a:pt x="787" y="65"/>
                  </a:moveTo>
                  <a:cubicBezTo>
                    <a:pt x="788" y="66"/>
                    <a:pt x="787" y="69"/>
                    <a:pt x="787" y="70"/>
                  </a:cubicBezTo>
                  <a:cubicBezTo>
                    <a:pt x="786" y="70"/>
                    <a:pt x="783" y="70"/>
                    <a:pt x="783" y="71"/>
                  </a:cubicBezTo>
                  <a:cubicBezTo>
                    <a:pt x="783" y="70"/>
                    <a:pt x="786" y="70"/>
                    <a:pt x="787" y="70"/>
                  </a:cubicBezTo>
                  <a:cubicBezTo>
                    <a:pt x="787" y="69"/>
                    <a:pt x="788" y="66"/>
                    <a:pt x="787" y="65"/>
                  </a:cubicBezTo>
                  <a:moveTo>
                    <a:pt x="874" y="63"/>
                  </a:moveTo>
                  <a:cubicBezTo>
                    <a:pt x="873" y="63"/>
                    <a:pt x="873" y="64"/>
                    <a:pt x="872" y="64"/>
                  </a:cubicBezTo>
                  <a:cubicBezTo>
                    <a:pt x="873" y="64"/>
                    <a:pt x="873" y="63"/>
                    <a:pt x="874" y="63"/>
                  </a:cubicBezTo>
                  <a:moveTo>
                    <a:pt x="788" y="61"/>
                  </a:moveTo>
                  <a:cubicBezTo>
                    <a:pt x="789" y="63"/>
                    <a:pt x="787" y="63"/>
                    <a:pt x="786" y="63"/>
                  </a:cubicBezTo>
                  <a:cubicBezTo>
                    <a:pt x="786" y="63"/>
                    <a:pt x="786" y="63"/>
                    <a:pt x="786" y="63"/>
                  </a:cubicBezTo>
                  <a:cubicBezTo>
                    <a:pt x="786" y="63"/>
                    <a:pt x="786" y="63"/>
                    <a:pt x="786" y="63"/>
                  </a:cubicBezTo>
                  <a:cubicBezTo>
                    <a:pt x="787" y="63"/>
                    <a:pt x="789" y="63"/>
                    <a:pt x="788" y="61"/>
                  </a:cubicBezTo>
                  <a:moveTo>
                    <a:pt x="785" y="58"/>
                  </a:moveTo>
                  <a:cubicBezTo>
                    <a:pt x="785" y="59"/>
                    <a:pt x="787" y="59"/>
                    <a:pt x="788" y="60"/>
                  </a:cubicBezTo>
                  <a:cubicBezTo>
                    <a:pt x="787" y="59"/>
                    <a:pt x="785" y="59"/>
                    <a:pt x="785" y="58"/>
                  </a:cubicBezTo>
                  <a:moveTo>
                    <a:pt x="785" y="54"/>
                  </a:moveTo>
                  <a:cubicBezTo>
                    <a:pt x="785" y="54"/>
                    <a:pt x="785" y="54"/>
                    <a:pt x="785" y="55"/>
                  </a:cubicBezTo>
                  <a:cubicBezTo>
                    <a:pt x="785" y="54"/>
                    <a:pt x="785" y="54"/>
                    <a:pt x="785" y="54"/>
                  </a:cubicBezTo>
                  <a:moveTo>
                    <a:pt x="887" y="49"/>
                  </a:moveTo>
                  <a:cubicBezTo>
                    <a:pt x="887" y="49"/>
                    <a:pt x="887" y="49"/>
                    <a:pt x="887" y="49"/>
                  </a:cubicBezTo>
                  <a:cubicBezTo>
                    <a:pt x="889" y="51"/>
                    <a:pt x="889" y="52"/>
                    <a:pt x="889" y="53"/>
                  </a:cubicBezTo>
                  <a:cubicBezTo>
                    <a:pt x="889" y="52"/>
                    <a:pt x="889" y="52"/>
                    <a:pt x="889" y="52"/>
                  </a:cubicBezTo>
                  <a:cubicBezTo>
                    <a:pt x="889" y="51"/>
                    <a:pt x="889" y="50"/>
                    <a:pt x="887" y="49"/>
                  </a:cubicBezTo>
                  <a:cubicBezTo>
                    <a:pt x="887" y="49"/>
                    <a:pt x="887" y="49"/>
                    <a:pt x="887" y="49"/>
                  </a:cubicBezTo>
                  <a:moveTo>
                    <a:pt x="883" y="42"/>
                  </a:moveTo>
                  <a:cubicBezTo>
                    <a:pt x="883" y="42"/>
                    <a:pt x="883" y="42"/>
                    <a:pt x="883" y="42"/>
                  </a:cubicBezTo>
                  <a:cubicBezTo>
                    <a:pt x="884" y="43"/>
                    <a:pt x="880" y="44"/>
                    <a:pt x="880" y="45"/>
                  </a:cubicBezTo>
                  <a:cubicBezTo>
                    <a:pt x="880" y="45"/>
                    <a:pt x="880" y="45"/>
                    <a:pt x="880" y="45"/>
                  </a:cubicBezTo>
                  <a:cubicBezTo>
                    <a:pt x="880" y="45"/>
                    <a:pt x="880" y="45"/>
                    <a:pt x="880" y="45"/>
                  </a:cubicBezTo>
                  <a:cubicBezTo>
                    <a:pt x="880" y="45"/>
                    <a:pt x="880" y="45"/>
                    <a:pt x="880" y="44"/>
                  </a:cubicBezTo>
                  <a:cubicBezTo>
                    <a:pt x="880" y="44"/>
                    <a:pt x="883" y="43"/>
                    <a:pt x="883" y="42"/>
                  </a:cubicBezTo>
                  <a:cubicBezTo>
                    <a:pt x="883" y="42"/>
                    <a:pt x="883" y="42"/>
                    <a:pt x="883" y="42"/>
                  </a:cubicBezTo>
                  <a:cubicBezTo>
                    <a:pt x="883" y="42"/>
                    <a:pt x="883" y="42"/>
                    <a:pt x="883" y="42"/>
                  </a:cubicBezTo>
                  <a:moveTo>
                    <a:pt x="791" y="42"/>
                  </a:moveTo>
                  <a:cubicBezTo>
                    <a:pt x="789" y="42"/>
                    <a:pt x="787" y="43"/>
                    <a:pt x="785" y="45"/>
                  </a:cubicBezTo>
                  <a:cubicBezTo>
                    <a:pt x="784" y="47"/>
                    <a:pt x="784" y="48"/>
                    <a:pt x="785" y="49"/>
                  </a:cubicBezTo>
                  <a:cubicBezTo>
                    <a:pt x="784" y="48"/>
                    <a:pt x="784" y="47"/>
                    <a:pt x="785" y="45"/>
                  </a:cubicBezTo>
                  <a:cubicBezTo>
                    <a:pt x="787" y="43"/>
                    <a:pt x="789" y="42"/>
                    <a:pt x="791" y="42"/>
                  </a:cubicBezTo>
                  <a:cubicBezTo>
                    <a:pt x="791" y="42"/>
                    <a:pt x="791" y="42"/>
                    <a:pt x="791" y="42"/>
                  </a:cubicBezTo>
                  <a:cubicBezTo>
                    <a:pt x="791" y="42"/>
                    <a:pt x="791" y="42"/>
                    <a:pt x="791" y="42"/>
                  </a:cubicBezTo>
                  <a:cubicBezTo>
                    <a:pt x="791" y="42"/>
                    <a:pt x="791" y="42"/>
                    <a:pt x="791" y="42"/>
                  </a:cubicBezTo>
                  <a:cubicBezTo>
                    <a:pt x="791" y="42"/>
                    <a:pt x="791" y="42"/>
                    <a:pt x="791" y="42"/>
                  </a:cubicBezTo>
                  <a:moveTo>
                    <a:pt x="880" y="40"/>
                  </a:moveTo>
                  <a:cubicBezTo>
                    <a:pt x="880" y="40"/>
                    <a:pt x="880" y="40"/>
                    <a:pt x="880" y="40"/>
                  </a:cubicBezTo>
                  <a:cubicBezTo>
                    <a:pt x="881" y="41"/>
                    <a:pt x="883" y="41"/>
                    <a:pt x="883" y="42"/>
                  </a:cubicBezTo>
                  <a:cubicBezTo>
                    <a:pt x="883" y="41"/>
                    <a:pt x="881" y="41"/>
                    <a:pt x="880" y="40"/>
                  </a:cubicBezTo>
                  <a:cubicBezTo>
                    <a:pt x="880" y="40"/>
                    <a:pt x="880" y="40"/>
                    <a:pt x="880" y="40"/>
                  </a:cubicBezTo>
                  <a:moveTo>
                    <a:pt x="795" y="39"/>
                  </a:moveTo>
                  <a:cubicBezTo>
                    <a:pt x="795" y="39"/>
                    <a:pt x="795" y="40"/>
                    <a:pt x="795" y="42"/>
                  </a:cubicBezTo>
                  <a:cubicBezTo>
                    <a:pt x="795" y="42"/>
                    <a:pt x="795" y="42"/>
                    <a:pt x="795" y="42"/>
                  </a:cubicBezTo>
                  <a:cubicBezTo>
                    <a:pt x="795" y="42"/>
                    <a:pt x="795" y="42"/>
                    <a:pt x="795" y="42"/>
                  </a:cubicBezTo>
                  <a:cubicBezTo>
                    <a:pt x="795" y="40"/>
                    <a:pt x="795" y="39"/>
                    <a:pt x="795" y="39"/>
                  </a:cubicBezTo>
                  <a:moveTo>
                    <a:pt x="881" y="37"/>
                  </a:moveTo>
                  <a:cubicBezTo>
                    <a:pt x="881" y="37"/>
                    <a:pt x="881" y="37"/>
                    <a:pt x="881" y="38"/>
                  </a:cubicBezTo>
                  <a:cubicBezTo>
                    <a:pt x="881" y="38"/>
                    <a:pt x="881" y="38"/>
                    <a:pt x="880" y="39"/>
                  </a:cubicBezTo>
                  <a:cubicBezTo>
                    <a:pt x="881" y="38"/>
                    <a:pt x="881" y="38"/>
                    <a:pt x="881" y="38"/>
                  </a:cubicBezTo>
                  <a:cubicBezTo>
                    <a:pt x="881" y="38"/>
                    <a:pt x="881" y="38"/>
                    <a:pt x="881" y="38"/>
                  </a:cubicBezTo>
                  <a:cubicBezTo>
                    <a:pt x="881" y="37"/>
                    <a:pt x="881" y="37"/>
                    <a:pt x="881" y="37"/>
                  </a:cubicBezTo>
                  <a:moveTo>
                    <a:pt x="878" y="36"/>
                  </a:moveTo>
                  <a:cubicBezTo>
                    <a:pt x="878" y="36"/>
                    <a:pt x="878" y="36"/>
                    <a:pt x="878" y="36"/>
                  </a:cubicBezTo>
                  <a:cubicBezTo>
                    <a:pt x="878" y="36"/>
                    <a:pt x="878" y="36"/>
                    <a:pt x="878" y="36"/>
                  </a:cubicBezTo>
                  <a:cubicBezTo>
                    <a:pt x="878" y="36"/>
                    <a:pt x="878" y="36"/>
                    <a:pt x="878" y="36"/>
                  </a:cubicBezTo>
                  <a:cubicBezTo>
                    <a:pt x="878" y="36"/>
                    <a:pt x="878" y="36"/>
                    <a:pt x="878" y="36"/>
                  </a:cubicBezTo>
                  <a:moveTo>
                    <a:pt x="878" y="32"/>
                  </a:moveTo>
                  <a:cubicBezTo>
                    <a:pt x="878" y="33"/>
                    <a:pt x="879" y="34"/>
                    <a:pt x="880" y="35"/>
                  </a:cubicBezTo>
                  <a:cubicBezTo>
                    <a:pt x="880" y="35"/>
                    <a:pt x="880" y="35"/>
                    <a:pt x="880" y="35"/>
                  </a:cubicBezTo>
                  <a:cubicBezTo>
                    <a:pt x="880" y="35"/>
                    <a:pt x="880" y="35"/>
                    <a:pt x="880" y="35"/>
                  </a:cubicBezTo>
                  <a:cubicBezTo>
                    <a:pt x="880" y="35"/>
                    <a:pt x="880" y="35"/>
                    <a:pt x="880" y="35"/>
                  </a:cubicBezTo>
                  <a:cubicBezTo>
                    <a:pt x="879" y="34"/>
                    <a:pt x="878" y="33"/>
                    <a:pt x="878" y="32"/>
                  </a:cubicBezTo>
                  <a:moveTo>
                    <a:pt x="880" y="31"/>
                  </a:moveTo>
                  <a:cubicBezTo>
                    <a:pt x="879" y="31"/>
                    <a:pt x="879" y="31"/>
                    <a:pt x="879" y="31"/>
                  </a:cubicBezTo>
                  <a:cubicBezTo>
                    <a:pt x="879" y="31"/>
                    <a:pt x="879" y="31"/>
                    <a:pt x="880" y="31"/>
                  </a:cubicBezTo>
                  <a:moveTo>
                    <a:pt x="848" y="28"/>
                  </a:moveTo>
                  <a:cubicBezTo>
                    <a:pt x="848" y="28"/>
                    <a:pt x="848" y="29"/>
                    <a:pt x="848" y="29"/>
                  </a:cubicBezTo>
                  <a:cubicBezTo>
                    <a:pt x="848" y="29"/>
                    <a:pt x="848" y="28"/>
                    <a:pt x="848" y="28"/>
                  </a:cubicBezTo>
                  <a:moveTo>
                    <a:pt x="797" y="28"/>
                  </a:moveTo>
                  <a:cubicBezTo>
                    <a:pt x="797" y="29"/>
                    <a:pt x="797" y="30"/>
                    <a:pt x="797" y="31"/>
                  </a:cubicBezTo>
                  <a:cubicBezTo>
                    <a:pt x="797" y="33"/>
                    <a:pt x="795" y="35"/>
                    <a:pt x="793" y="37"/>
                  </a:cubicBezTo>
                  <a:cubicBezTo>
                    <a:pt x="793" y="37"/>
                    <a:pt x="793" y="37"/>
                    <a:pt x="793" y="37"/>
                  </a:cubicBezTo>
                  <a:cubicBezTo>
                    <a:pt x="793" y="37"/>
                    <a:pt x="793" y="37"/>
                    <a:pt x="793" y="37"/>
                  </a:cubicBezTo>
                  <a:cubicBezTo>
                    <a:pt x="795" y="35"/>
                    <a:pt x="797" y="33"/>
                    <a:pt x="797" y="31"/>
                  </a:cubicBezTo>
                  <a:cubicBezTo>
                    <a:pt x="797" y="30"/>
                    <a:pt x="797" y="29"/>
                    <a:pt x="797" y="28"/>
                  </a:cubicBezTo>
                  <a:moveTo>
                    <a:pt x="802" y="25"/>
                  </a:moveTo>
                  <a:cubicBezTo>
                    <a:pt x="802" y="26"/>
                    <a:pt x="802" y="26"/>
                    <a:pt x="801" y="27"/>
                  </a:cubicBezTo>
                  <a:cubicBezTo>
                    <a:pt x="801" y="27"/>
                    <a:pt x="800" y="27"/>
                    <a:pt x="799" y="27"/>
                  </a:cubicBezTo>
                  <a:cubicBezTo>
                    <a:pt x="800" y="27"/>
                    <a:pt x="801" y="27"/>
                    <a:pt x="801" y="27"/>
                  </a:cubicBezTo>
                  <a:cubicBezTo>
                    <a:pt x="802" y="26"/>
                    <a:pt x="802" y="26"/>
                    <a:pt x="802" y="25"/>
                  </a:cubicBezTo>
                  <a:moveTo>
                    <a:pt x="846" y="25"/>
                  </a:moveTo>
                  <a:cubicBezTo>
                    <a:pt x="845" y="25"/>
                    <a:pt x="846" y="26"/>
                    <a:pt x="846" y="26"/>
                  </a:cubicBezTo>
                  <a:cubicBezTo>
                    <a:pt x="846" y="26"/>
                    <a:pt x="845" y="25"/>
                    <a:pt x="846" y="25"/>
                  </a:cubicBezTo>
                  <a:moveTo>
                    <a:pt x="846" y="25"/>
                  </a:moveTo>
                  <a:cubicBezTo>
                    <a:pt x="846" y="25"/>
                    <a:pt x="846" y="25"/>
                    <a:pt x="846" y="25"/>
                  </a:cubicBezTo>
                  <a:cubicBezTo>
                    <a:pt x="846" y="25"/>
                    <a:pt x="846" y="25"/>
                    <a:pt x="846" y="25"/>
                  </a:cubicBezTo>
                  <a:cubicBezTo>
                    <a:pt x="846" y="25"/>
                    <a:pt x="846" y="25"/>
                    <a:pt x="846" y="25"/>
                  </a:cubicBezTo>
                  <a:cubicBezTo>
                    <a:pt x="846" y="25"/>
                    <a:pt x="846" y="25"/>
                    <a:pt x="846" y="25"/>
                  </a:cubicBezTo>
                  <a:cubicBezTo>
                    <a:pt x="846" y="25"/>
                    <a:pt x="846" y="25"/>
                    <a:pt x="846" y="25"/>
                  </a:cubicBezTo>
                  <a:cubicBezTo>
                    <a:pt x="846" y="25"/>
                    <a:pt x="846" y="25"/>
                    <a:pt x="846" y="25"/>
                  </a:cubicBezTo>
                  <a:moveTo>
                    <a:pt x="875" y="22"/>
                  </a:moveTo>
                  <a:cubicBezTo>
                    <a:pt x="875" y="22"/>
                    <a:pt x="875" y="22"/>
                    <a:pt x="875" y="22"/>
                  </a:cubicBezTo>
                  <a:cubicBezTo>
                    <a:pt x="875" y="22"/>
                    <a:pt x="875" y="22"/>
                    <a:pt x="875" y="22"/>
                  </a:cubicBezTo>
                  <a:cubicBezTo>
                    <a:pt x="875" y="22"/>
                    <a:pt x="875" y="22"/>
                    <a:pt x="875" y="22"/>
                  </a:cubicBezTo>
                  <a:cubicBezTo>
                    <a:pt x="875" y="22"/>
                    <a:pt x="875" y="22"/>
                    <a:pt x="875" y="22"/>
                  </a:cubicBezTo>
                  <a:cubicBezTo>
                    <a:pt x="875" y="22"/>
                    <a:pt x="875" y="22"/>
                    <a:pt x="875" y="22"/>
                  </a:cubicBezTo>
                  <a:moveTo>
                    <a:pt x="846" y="21"/>
                  </a:moveTo>
                  <a:cubicBezTo>
                    <a:pt x="847" y="22"/>
                    <a:pt x="847" y="23"/>
                    <a:pt x="847" y="24"/>
                  </a:cubicBezTo>
                  <a:cubicBezTo>
                    <a:pt x="847" y="23"/>
                    <a:pt x="847" y="22"/>
                    <a:pt x="846" y="21"/>
                  </a:cubicBezTo>
                  <a:moveTo>
                    <a:pt x="805" y="21"/>
                  </a:moveTo>
                  <a:cubicBezTo>
                    <a:pt x="805" y="21"/>
                    <a:pt x="805" y="21"/>
                    <a:pt x="805" y="21"/>
                  </a:cubicBezTo>
                  <a:cubicBezTo>
                    <a:pt x="804" y="21"/>
                    <a:pt x="803" y="24"/>
                    <a:pt x="802" y="24"/>
                  </a:cubicBezTo>
                  <a:cubicBezTo>
                    <a:pt x="802" y="24"/>
                    <a:pt x="802" y="24"/>
                    <a:pt x="802" y="25"/>
                  </a:cubicBezTo>
                  <a:cubicBezTo>
                    <a:pt x="802" y="24"/>
                    <a:pt x="802" y="24"/>
                    <a:pt x="802" y="24"/>
                  </a:cubicBezTo>
                  <a:cubicBezTo>
                    <a:pt x="803" y="24"/>
                    <a:pt x="804" y="21"/>
                    <a:pt x="805" y="21"/>
                  </a:cubicBezTo>
                  <a:cubicBezTo>
                    <a:pt x="805" y="21"/>
                    <a:pt x="805" y="21"/>
                    <a:pt x="805" y="21"/>
                  </a:cubicBezTo>
                  <a:moveTo>
                    <a:pt x="807" y="19"/>
                  </a:moveTo>
                  <a:cubicBezTo>
                    <a:pt x="807" y="19"/>
                    <a:pt x="807" y="19"/>
                    <a:pt x="807" y="19"/>
                  </a:cubicBezTo>
                  <a:cubicBezTo>
                    <a:pt x="807" y="19"/>
                    <a:pt x="807" y="19"/>
                    <a:pt x="807" y="19"/>
                  </a:cubicBezTo>
                  <a:moveTo>
                    <a:pt x="845" y="17"/>
                  </a:moveTo>
                  <a:cubicBezTo>
                    <a:pt x="846" y="18"/>
                    <a:pt x="845" y="20"/>
                    <a:pt x="846" y="21"/>
                  </a:cubicBezTo>
                  <a:cubicBezTo>
                    <a:pt x="845" y="20"/>
                    <a:pt x="846" y="18"/>
                    <a:pt x="845" y="17"/>
                  </a:cubicBezTo>
                  <a:moveTo>
                    <a:pt x="845" y="17"/>
                  </a:moveTo>
                  <a:cubicBezTo>
                    <a:pt x="845" y="17"/>
                    <a:pt x="845" y="17"/>
                    <a:pt x="845" y="17"/>
                  </a:cubicBezTo>
                  <a:cubicBezTo>
                    <a:pt x="845" y="17"/>
                    <a:pt x="845" y="17"/>
                    <a:pt x="845" y="17"/>
                  </a:cubicBezTo>
                  <a:moveTo>
                    <a:pt x="808" y="17"/>
                  </a:moveTo>
                  <a:cubicBezTo>
                    <a:pt x="807" y="17"/>
                    <a:pt x="806" y="18"/>
                    <a:pt x="807" y="19"/>
                  </a:cubicBezTo>
                  <a:cubicBezTo>
                    <a:pt x="806" y="18"/>
                    <a:pt x="807" y="17"/>
                    <a:pt x="808" y="17"/>
                  </a:cubicBezTo>
                  <a:moveTo>
                    <a:pt x="844" y="15"/>
                  </a:moveTo>
                  <a:cubicBezTo>
                    <a:pt x="844" y="16"/>
                    <a:pt x="844" y="17"/>
                    <a:pt x="845" y="17"/>
                  </a:cubicBezTo>
                  <a:cubicBezTo>
                    <a:pt x="844" y="17"/>
                    <a:pt x="844" y="16"/>
                    <a:pt x="844" y="15"/>
                  </a:cubicBezTo>
                  <a:moveTo>
                    <a:pt x="876" y="13"/>
                  </a:moveTo>
                  <a:cubicBezTo>
                    <a:pt x="876" y="13"/>
                    <a:pt x="876" y="13"/>
                    <a:pt x="876" y="13"/>
                  </a:cubicBezTo>
                  <a:cubicBezTo>
                    <a:pt x="876" y="14"/>
                    <a:pt x="878" y="14"/>
                    <a:pt x="879" y="15"/>
                  </a:cubicBezTo>
                  <a:cubicBezTo>
                    <a:pt x="878" y="14"/>
                    <a:pt x="876" y="14"/>
                    <a:pt x="876" y="13"/>
                  </a:cubicBezTo>
                  <a:cubicBezTo>
                    <a:pt x="876" y="13"/>
                    <a:pt x="876" y="13"/>
                    <a:pt x="876" y="13"/>
                  </a:cubicBezTo>
                  <a:moveTo>
                    <a:pt x="816" y="12"/>
                  </a:moveTo>
                  <a:cubicBezTo>
                    <a:pt x="816" y="12"/>
                    <a:pt x="816" y="13"/>
                    <a:pt x="816" y="13"/>
                  </a:cubicBezTo>
                  <a:cubicBezTo>
                    <a:pt x="816" y="13"/>
                    <a:pt x="816" y="12"/>
                    <a:pt x="816" y="12"/>
                  </a:cubicBezTo>
                  <a:cubicBezTo>
                    <a:pt x="816" y="12"/>
                    <a:pt x="816" y="12"/>
                    <a:pt x="816" y="12"/>
                  </a:cubicBezTo>
                  <a:moveTo>
                    <a:pt x="873" y="12"/>
                  </a:moveTo>
                  <a:cubicBezTo>
                    <a:pt x="873" y="12"/>
                    <a:pt x="873" y="12"/>
                    <a:pt x="873" y="12"/>
                  </a:cubicBezTo>
                  <a:cubicBezTo>
                    <a:pt x="873" y="12"/>
                    <a:pt x="873" y="12"/>
                    <a:pt x="873" y="12"/>
                  </a:cubicBezTo>
                  <a:cubicBezTo>
                    <a:pt x="873" y="12"/>
                    <a:pt x="873" y="12"/>
                    <a:pt x="873" y="12"/>
                  </a:cubicBezTo>
                  <a:cubicBezTo>
                    <a:pt x="873" y="12"/>
                    <a:pt x="873" y="12"/>
                    <a:pt x="873" y="12"/>
                  </a:cubicBezTo>
                  <a:moveTo>
                    <a:pt x="872" y="9"/>
                  </a:moveTo>
                  <a:cubicBezTo>
                    <a:pt x="871" y="10"/>
                    <a:pt x="871" y="10"/>
                    <a:pt x="872" y="11"/>
                  </a:cubicBezTo>
                  <a:cubicBezTo>
                    <a:pt x="871" y="10"/>
                    <a:pt x="871" y="10"/>
                    <a:pt x="871" y="10"/>
                  </a:cubicBezTo>
                  <a:cubicBezTo>
                    <a:pt x="871" y="10"/>
                    <a:pt x="871" y="10"/>
                    <a:pt x="872" y="9"/>
                  </a:cubicBezTo>
                  <a:moveTo>
                    <a:pt x="837" y="9"/>
                  </a:moveTo>
                  <a:cubicBezTo>
                    <a:pt x="840" y="10"/>
                    <a:pt x="845" y="12"/>
                    <a:pt x="845" y="13"/>
                  </a:cubicBezTo>
                  <a:cubicBezTo>
                    <a:pt x="845" y="13"/>
                    <a:pt x="845" y="13"/>
                    <a:pt x="845" y="13"/>
                  </a:cubicBezTo>
                  <a:cubicBezTo>
                    <a:pt x="845" y="13"/>
                    <a:pt x="845" y="13"/>
                    <a:pt x="845" y="13"/>
                  </a:cubicBezTo>
                  <a:cubicBezTo>
                    <a:pt x="845" y="12"/>
                    <a:pt x="840" y="10"/>
                    <a:pt x="837" y="9"/>
                  </a:cubicBezTo>
                  <a:moveTo>
                    <a:pt x="821" y="9"/>
                  </a:moveTo>
                  <a:cubicBezTo>
                    <a:pt x="821" y="9"/>
                    <a:pt x="821" y="9"/>
                    <a:pt x="821" y="9"/>
                  </a:cubicBezTo>
                  <a:cubicBezTo>
                    <a:pt x="821" y="9"/>
                    <a:pt x="821" y="9"/>
                    <a:pt x="821" y="9"/>
                  </a:cubicBezTo>
                  <a:cubicBezTo>
                    <a:pt x="822" y="9"/>
                    <a:pt x="823" y="9"/>
                    <a:pt x="823" y="10"/>
                  </a:cubicBezTo>
                  <a:cubicBezTo>
                    <a:pt x="824" y="10"/>
                    <a:pt x="825" y="10"/>
                    <a:pt x="825" y="10"/>
                  </a:cubicBezTo>
                  <a:cubicBezTo>
                    <a:pt x="825" y="10"/>
                    <a:pt x="825" y="10"/>
                    <a:pt x="825" y="10"/>
                  </a:cubicBezTo>
                  <a:cubicBezTo>
                    <a:pt x="825" y="10"/>
                    <a:pt x="824" y="10"/>
                    <a:pt x="823" y="10"/>
                  </a:cubicBezTo>
                  <a:cubicBezTo>
                    <a:pt x="823" y="9"/>
                    <a:pt x="822" y="9"/>
                    <a:pt x="821" y="9"/>
                  </a:cubicBezTo>
                  <a:moveTo>
                    <a:pt x="818" y="9"/>
                  </a:moveTo>
                  <a:cubicBezTo>
                    <a:pt x="818" y="9"/>
                    <a:pt x="818" y="9"/>
                    <a:pt x="818" y="9"/>
                  </a:cubicBezTo>
                  <a:cubicBezTo>
                    <a:pt x="818" y="9"/>
                    <a:pt x="818" y="9"/>
                    <a:pt x="818" y="9"/>
                  </a:cubicBezTo>
                  <a:cubicBezTo>
                    <a:pt x="818" y="9"/>
                    <a:pt x="818" y="9"/>
                    <a:pt x="818" y="9"/>
                  </a:cubicBezTo>
                  <a:cubicBezTo>
                    <a:pt x="818" y="9"/>
                    <a:pt x="818" y="9"/>
                    <a:pt x="818" y="9"/>
                  </a:cubicBezTo>
                  <a:moveTo>
                    <a:pt x="852" y="8"/>
                  </a:moveTo>
                  <a:cubicBezTo>
                    <a:pt x="852" y="8"/>
                    <a:pt x="852" y="8"/>
                    <a:pt x="852" y="8"/>
                  </a:cubicBezTo>
                  <a:cubicBezTo>
                    <a:pt x="852" y="9"/>
                    <a:pt x="852" y="9"/>
                    <a:pt x="853" y="9"/>
                  </a:cubicBezTo>
                  <a:cubicBezTo>
                    <a:pt x="853" y="9"/>
                    <a:pt x="853" y="9"/>
                    <a:pt x="853" y="9"/>
                  </a:cubicBezTo>
                  <a:cubicBezTo>
                    <a:pt x="852" y="9"/>
                    <a:pt x="852" y="9"/>
                    <a:pt x="852" y="8"/>
                  </a:cubicBezTo>
                  <a:cubicBezTo>
                    <a:pt x="852" y="8"/>
                    <a:pt x="852" y="8"/>
                    <a:pt x="852" y="8"/>
                  </a:cubicBezTo>
                  <a:moveTo>
                    <a:pt x="834" y="8"/>
                  </a:moveTo>
                  <a:cubicBezTo>
                    <a:pt x="835" y="9"/>
                    <a:pt x="836" y="9"/>
                    <a:pt x="837" y="9"/>
                  </a:cubicBezTo>
                  <a:cubicBezTo>
                    <a:pt x="836" y="9"/>
                    <a:pt x="835" y="9"/>
                    <a:pt x="834" y="8"/>
                  </a:cubicBezTo>
                  <a:moveTo>
                    <a:pt x="834" y="8"/>
                  </a:moveTo>
                  <a:cubicBezTo>
                    <a:pt x="834" y="8"/>
                    <a:pt x="834" y="8"/>
                    <a:pt x="834" y="8"/>
                  </a:cubicBezTo>
                  <a:cubicBezTo>
                    <a:pt x="834" y="8"/>
                    <a:pt x="834" y="8"/>
                    <a:pt x="834" y="8"/>
                  </a:cubicBezTo>
                  <a:moveTo>
                    <a:pt x="851" y="8"/>
                  </a:moveTo>
                  <a:cubicBezTo>
                    <a:pt x="851" y="8"/>
                    <a:pt x="850" y="8"/>
                    <a:pt x="850" y="8"/>
                  </a:cubicBezTo>
                  <a:cubicBezTo>
                    <a:pt x="850" y="8"/>
                    <a:pt x="850" y="8"/>
                    <a:pt x="850" y="8"/>
                  </a:cubicBezTo>
                  <a:cubicBezTo>
                    <a:pt x="850" y="8"/>
                    <a:pt x="850" y="8"/>
                    <a:pt x="850" y="8"/>
                  </a:cubicBezTo>
                  <a:cubicBezTo>
                    <a:pt x="850" y="8"/>
                    <a:pt x="851" y="8"/>
                    <a:pt x="851" y="8"/>
                  </a:cubicBezTo>
                  <a:cubicBezTo>
                    <a:pt x="851" y="8"/>
                    <a:pt x="851" y="8"/>
                    <a:pt x="851" y="8"/>
                  </a:cubicBezTo>
                  <a:moveTo>
                    <a:pt x="846" y="8"/>
                  </a:moveTo>
                  <a:cubicBezTo>
                    <a:pt x="846" y="8"/>
                    <a:pt x="846" y="8"/>
                    <a:pt x="846" y="8"/>
                  </a:cubicBezTo>
                  <a:cubicBezTo>
                    <a:pt x="846" y="8"/>
                    <a:pt x="846" y="8"/>
                    <a:pt x="846" y="8"/>
                  </a:cubicBezTo>
                  <a:cubicBezTo>
                    <a:pt x="846" y="8"/>
                    <a:pt x="846" y="8"/>
                    <a:pt x="846" y="8"/>
                  </a:cubicBezTo>
                  <a:cubicBezTo>
                    <a:pt x="846" y="8"/>
                    <a:pt x="846" y="8"/>
                    <a:pt x="846" y="8"/>
                  </a:cubicBezTo>
                  <a:moveTo>
                    <a:pt x="840" y="7"/>
                  </a:moveTo>
                  <a:cubicBezTo>
                    <a:pt x="840" y="7"/>
                    <a:pt x="840" y="7"/>
                    <a:pt x="840" y="7"/>
                  </a:cubicBezTo>
                  <a:cubicBezTo>
                    <a:pt x="841" y="8"/>
                    <a:pt x="842" y="8"/>
                    <a:pt x="843" y="8"/>
                  </a:cubicBezTo>
                  <a:cubicBezTo>
                    <a:pt x="842" y="8"/>
                    <a:pt x="841" y="8"/>
                    <a:pt x="840" y="7"/>
                  </a:cubicBezTo>
                  <a:cubicBezTo>
                    <a:pt x="840" y="7"/>
                    <a:pt x="840" y="7"/>
                    <a:pt x="840" y="7"/>
                  </a:cubicBezTo>
                  <a:moveTo>
                    <a:pt x="847" y="7"/>
                  </a:moveTo>
                  <a:cubicBezTo>
                    <a:pt x="847" y="7"/>
                    <a:pt x="847" y="7"/>
                    <a:pt x="847" y="7"/>
                  </a:cubicBezTo>
                  <a:cubicBezTo>
                    <a:pt x="847" y="7"/>
                    <a:pt x="848" y="7"/>
                    <a:pt x="848" y="8"/>
                  </a:cubicBezTo>
                  <a:cubicBezTo>
                    <a:pt x="849" y="8"/>
                    <a:pt x="849" y="8"/>
                    <a:pt x="850" y="8"/>
                  </a:cubicBezTo>
                  <a:cubicBezTo>
                    <a:pt x="850" y="8"/>
                    <a:pt x="850" y="8"/>
                    <a:pt x="850" y="8"/>
                  </a:cubicBezTo>
                  <a:cubicBezTo>
                    <a:pt x="849" y="8"/>
                    <a:pt x="849" y="8"/>
                    <a:pt x="848" y="8"/>
                  </a:cubicBezTo>
                  <a:cubicBezTo>
                    <a:pt x="848" y="7"/>
                    <a:pt x="847" y="7"/>
                    <a:pt x="847" y="7"/>
                  </a:cubicBezTo>
                  <a:moveTo>
                    <a:pt x="856" y="6"/>
                  </a:moveTo>
                  <a:cubicBezTo>
                    <a:pt x="856" y="6"/>
                    <a:pt x="856" y="6"/>
                    <a:pt x="856" y="6"/>
                  </a:cubicBezTo>
                  <a:cubicBezTo>
                    <a:pt x="856" y="6"/>
                    <a:pt x="856" y="6"/>
                    <a:pt x="856" y="6"/>
                  </a:cubicBezTo>
                  <a:moveTo>
                    <a:pt x="855" y="6"/>
                  </a:moveTo>
                  <a:cubicBezTo>
                    <a:pt x="853" y="6"/>
                    <a:pt x="855" y="7"/>
                    <a:pt x="853" y="9"/>
                  </a:cubicBezTo>
                  <a:cubicBezTo>
                    <a:pt x="853" y="9"/>
                    <a:pt x="853" y="9"/>
                    <a:pt x="853" y="9"/>
                  </a:cubicBezTo>
                  <a:cubicBezTo>
                    <a:pt x="853" y="9"/>
                    <a:pt x="853" y="9"/>
                    <a:pt x="853" y="9"/>
                  </a:cubicBezTo>
                  <a:cubicBezTo>
                    <a:pt x="855" y="7"/>
                    <a:pt x="854" y="6"/>
                    <a:pt x="855" y="6"/>
                  </a:cubicBezTo>
                  <a:cubicBezTo>
                    <a:pt x="855" y="6"/>
                    <a:pt x="856" y="6"/>
                    <a:pt x="856" y="6"/>
                  </a:cubicBezTo>
                  <a:cubicBezTo>
                    <a:pt x="856" y="6"/>
                    <a:pt x="856" y="6"/>
                    <a:pt x="856" y="6"/>
                  </a:cubicBezTo>
                  <a:cubicBezTo>
                    <a:pt x="856" y="6"/>
                    <a:pt x="856" y="6"/>
                    <a:pt x="856" y="6"/>
                  </a:cubicBezTo>
                  <a:cubicBezTo>
                    <a:pt x="856" y="6"/>
                    <a:pt x="855" y="6"/>
                    <a:pt x="855" y="6"/>
                  </a:cubicBezTo>
                  <a:moveTo>
                    <a:pt x="874" y="6"/>
                  </a:moveTo>
                  <a:cubicBezTo>
                    <a:pt x="874" y="7"/>
                    <a:pt x="872" y="6"/>
                    <a:pt x="872" y="7"/>
                  </a:cubicBezTo>
                  <a:cubicBezTo>
                    <a:pt x="872" y="8"/>
                    <a:pt x="872" y="8"/>
                    <a:pt x="872" y="9"/>
                  </a:cubicBezTo>
                  <a:cubicBezTo>
                    <a:pt x="872" y="8"/>
                    <a:pt x="872" y="8"/>
                    <a:pt x="872" y="7"/>
                  </a:cubicBezTo>
                  <a:cubicBezTo>
                    <a:pt x="872" y="7"/>
                    <a:pt x="872" y="7"/>
                    <a:pt x="872" y="7"/>
                  </a:cubicBezTo>
                  <a:cubicBezTo>
                    <a:pt x="872" y="7"/>
                    <a:pt x="872" y="7"/>
                    <a:pt x="872" y="7"/>
                  </a:cubicBezTo>
                  <a:cubicBezTo>
                    <a:pt x="872" y="7"/>
                    <a:pt x="872" y="7"/>
                    <a:pt x="872" y="7"/>
                  </a:cubicBezTo>
                  <a:cubicBezTo>
                    <a:pt x="872" y="6"/>
                    <a:pt x="874" y="7"/>
                    <a:pt x="874" y="6"/>
                  </a:cubicBezTo>
                  <a:moveTo>
                    <a:pt x="875" y="6"/>
                  </a:moveTo>
                  <a:cubicBezTo>
                    <a:pt x="875" y="6"/>
                    <a:pt x="875" y="6"/>
                    <a:pt x="874" y="6"/>
                  </a:cubicBezTo>
                  <a:cubicBezTo>
                    <a:pt x="875" y="6"/>
                    <a:pt x="875" y="6"/>
                    <a:pt x="875" y="6"/>
                  </a:cubicBezTo>
                  <a:moveTo>
                    <a:pt x="875" y="6"/>
                  </a:moveTo>
                  <a:cubicBezTo>
                    <a:pt x="875" y="6"/>
                    <a:pt x="875" y="6"/>
                    <a:pt x="875" y="6"/>
                  </a:cubicBezTo>
                  <a:cubicBezTo>
                    <a:pt x="875" y="6"/>
                    <a:pt x="875" y="6"/>
                    <a:pt x="875" y="6"/>
                  </a:cubicBezTo>
                  <a:moveTo>
                    <a:pt x="829" y="5"/>
                  </a:moveTo>
                  <a:cubicBezTo>
                    <a:pt x="828" y="5"/>
                    <a:pt x="828" y="6"/>
                    <a:pt x="828" y="6"/>
                  </a:cubicBezTo>
                  <a:cubicBezTo>
                    <a:pt x="828" y="6"/>
                    <a:pt x="828" y="5"/>
                    <a:pt x="829" y="5"/>
                  </a:cubicBezTo>
                  <a:cubicBezTo>
                    <a:pt x="829" y="5"/>
                    <a:pt x="829" y="5"/>
                    <a:pt x="829" y="5"/>
                  </a:cubicBezTo>
                  <a:moveTo>
                    <a:pt x="834" y="4"/>
                  </a:moveTo>
                  <a:cubicBezTo>
                    <a:pt x="833" y="4"/>
                    <a:pt x="831" y="5"/>
                    <a:pt x="831" y="6"/>
                  </a:cubicBezTo>
                  <a:cubicBezTo>
                    <a:pt x="831" y="6"/>
                    <a:pt x="831" y="6"/>
                    <a:pt x="831" y="6"/>
                  </a:cubicBezTo>
                  <a:cubicBezTo>
                    <a:pt x="831" y="5"/>
                    <a:pt x="833" y="4"/>
                    <a:pt x="834" y="4"/>
                  </a:cubicBezTo>
                  <a:cubicBezTo>
                    <a:pt x="834" y="4"/>
                    <a:pt x="834" y="4"/>
                    <a:pt x="834" y="4"/>
                  </a:cubicBezTo>
                  <a:cubicBezTo>
                    <a:pt x="834" y="4"/>
                    <a:pt x="834" y="4"/>
                    <a:pt x="834" y="4"/>
                  </a:cubicBezTo>
                  <a:cubicBezTo>
                    <a:pt x="834" y="4"/>
                    <a:pt x="834" y="4"/>
                    <a:pt x="834" y="4"/>
                  </a:cubicBezTo>
                  <a:cubicBezTo>
                    <a:pt x="834" y="4"/>
                    <a:pt x="834" y="4"/>
                    <a:pt x="834" y="4"/>
                  </a:cubicBezTo>
                  <a:moveTo>
                    <a:pt x="878" y="3"/>
                  </a:moveTo>
                  <a:cubicBezTo>
                    <a:pt x="878" y="3"/>
                    <a:pt x="878" y="3"/>
                    <a:pt x="878" y="3"/>
                  </a:cubicBezTo>
                  <a:cubicBezTo>
                    <a:pt x="878" y="3"/>
                    <a:pt x="878" y="3"/>
                    <a:pt x="878" y="3"/>
                  </a:cubicBezTo>
                  <a:moveTo>
                    <a:pt x="878" y="3"/>
                  </a:moveTo>
                  <a:cubicBezTo>
                    <a:pt x="878" y="3"/>
                    <a:pt x="878" y="3"/>
                    <a:pt x="878" y="3"/>
                  </a:cubicBezTo>
                  <a:cubicBezTo>
                    <a:pt x="878" y="3"/>
                    <a:pt x="878" y="3"/>
                    <a:pt x="878" y="3"/>
                  </a:cubicBezTo>
                  <a:moveTo>
                    <a:pt x="878" y="3"/>
                  </a:moveTo>
                  <a:cubicBezTo>
                    <a:pt x="878" y="3"/>
                    <a:pt x="878" y="3"/>
                    <a:pt x="878" y="3"/>
                  </a:cubicBezTo>
                  <a:cubicBezTo>
                    <a:pt x="878" y="3"/>
                    <a:pt x="878" y="3"/>
                    <a:pt x="878" y="3"/>
                  </a:cubicBezTo>
                  <a:cubicBezTo>
                    <a:pt x="878" y="3"/>
                    <a:pt x="878" y="3"/>
                    <a:pt x="878" y="3"/>
                  </a:cubicBezTo>
                  <a:moveTo>
                    <a:pt x="878" y="3"/>
                  </a:moveTo>
                  <a:cubicBezTo>
                    <a:pt x="878" y="3"/>
                    <a:pt x="878" y="3"/>
                    <a:pt x="878" y="3"/>
                  </a:cubicBezTo>
                  <a:cubicBezTo>
                    <a:pt x="878" y="3"/>
                    <a:pt x="878" y="3"/>
                    <a:pt x="878" y="3"/>
                  </a:cubicBezTo>
                  <a:cubicBezTo>
                    <a:pt x="878" y="3"/>
                    <a:pt x="878" y="3"/>
                    <a:pt x="878" y="3"/>
                  </a:cubicBezTo>
                  <a:cubicBezTo>
                    <a:pt x="878" y="3"/>
                    <a:pt x="878" y="3"/>
                    <a:pt x="878" y="3"/>
                  </a:cubicBezTo>
                  <a:moveTo>
                    <a:pt x="857" y="3"/>
                  </a:moveTo>
                  <a:cubicBezTo>
                    <a:pt x="857" y="3"/>
                    <a:pt x="857" y="3"/>
                    <a:pt x="857" y="3"/>
                  </a:cubicBezTo>
                  <a:cubicBezTo>
                    <a:pt x="857" y="3"/>
                    <a:pt x="857" y="3"/>
                    <a:pt x="857" y="3"/>
                  </a:cubicBezTo>
                  <a:moveTo>
                    <a:pt x="857" y="3"/>
                  </a:moveTo>
                  <a:cubicBezTo>
                    <a:pt x="857" y="3"/>
                    <a:pt x="857" y="3"/>
                    <a:pt x="857" y="3"/>
                  </a:cubicBezTo>
                  <a:cubicBezTo>
                    <a:pt x="857" y="3"/>
                    <a:pt x="857" y="3"/>
                    <a:pt x="857" y="3"/>
                  </a:cubicBezTo>
                  <a:moveTo>
                    <a:pt x="857" y="3"/>
                  </a:moveTo>
                  <a:cubicBezTo>
                    <a:pt x="857" y="3"/>
                    <a:pt x="857" y="3"/>
                    <a:pt x="857" y="3"/>
                  </a:cubicBezTo>
                  <a:cubicBezTo>
                    <a:pt x="857" y="3"/>
                    <a:pt x="857" y="3"/>
                    <a:pt x="857" y="3"/>
                  </a:cubicBezTo>
                  <a:moveTo>
                    <a:pt x="857" y="2"/>
                  </a:moveTo>
                  <a:cubicBezTo>
                    <a:pt x="857" y="3"/>
                    <a:pt x="857" y="3"/>
                    <a:pt x="857" y="3"/>
                  </a:cubicBezTo>
                  <a:cubicBezTo>
                    <a:pt x="857" y="3"/>
                    <a:pt x="857" y="3"/>
                    <a:pt x="857" y="2"/>
                  </a:cubicBezTo>
                  <a:moveTo>
                    <a:pt x="883" y="2"/>
                  </a:moveTo>
                  <a:cubicBezTo>
                    <a:pt x="883" y="2"/>
                    <a:pt x="883" y="2"/>
                    <a:pt x="883" y="2"/>
                  </a:cubicBezTo>
                  <a:cubicBezTo>
                    <a:pt x="883" y="2"/>
                    <a:pt x="883" y="2"/>
                    <a:pt x="883" y="2"/>
                  </a:cubicBezTo>
                  <a:cubicBezTo>
                    <a:pt x="883" y="2"/>
                    <a:pt x="883" y="2"/>
                    <a:pt x="883" y="2"/>
                  </a:cubicBezTo>
                  <a:moveTo>
                    <a:pt x="882" y="2"/>
                  </a:moveTo>
                  <a:cubicBezTo>
                    <a:pt x="882" y="2"/>
                    <a:pt x="882" y="2"/>
                    <a:pt x="881" y="2"/>
                  </a:cubicBezTo>
                  <a:cubicBezTo>
                    <a:pt x="882" y="2"/>
                    <a:pt x="882" y="2"/>
                    <a:pt x="882" y="2"/>
                  </a:cubicBezTo>
                  <a:cubicBezTo>
                    <a:pt x="882" y="2"/>
                    <a:pt x="882" y="2"/>
                    <a:pt x="883" y="2"/>
                  </a:cubicBezTo>
                  <a:cubicBezTo>
                    <a:pt x="882" y="2"/>
                    <a:pt x="882" y="2"/>
                    <a:pt x="882" y="2"/>
                  </a:cubicBezTo>
                  <a:moveTo>
                    <a:pt x="860" y="0"/>
                  </a:moveTo>
                  <a:cubicBezTo>
                    <a:pt x="860" y="0"/>
                    <a:pt x="860" y="0"/>
                    <a:pt x="860" y="0"/>
                  </a:cubicBezTo>
                  <a:cubicBezTo>
                    <a:pt x="860" y="0"/>
                    <a:pt x="860" y="0"/>
                    <a:pt x="860" y="0"/>
                  </a:cubicBezTo>
                  <a:moveTo>
                    <a:pt x="871" y="0"/>
                  </a:moveTo>
                  <a:cubicBezTo>
                    <a:pt x="873" y="1"/>
                    <a:pt x="875" y="1"/>
                    <a:pt x="876" y="2"/>
                  </a:cubicBezTo>
                  <a:cubicBezTo>
                    <a:pt x="876" y="3"/>
                    <a:pt x="876" y="3"/>
                    <a:pt x="876" y="4"/>
                  </a:cubicBezTo>
                  <a:cubicBezTo>
                    <a:pt x="876" y="4"/>
                    <a:pt x="876" y="4"/>
                    <a:pt x="876" y="4"/>
                  </a:cubicBezTo>
                  <a:cubicBezTo>
                    <a:pt x="876" y="3"/>
                    <a:pt x="876" y="3"/>
                    <a:pt x="876" y="2"/>
                  </a:cubicBezTo>
                  <a:cubicBezTo>
                    <a:pt x="875" y="1"/>
                    <a:pt x="873" y="1"/>
                    <a:pt x="871" y="0"/>
                  </a:cubicBezTo>
                  <a:moveTo>
                    <a:pt x="860" y="0"/>
                  </a:moveTo>
                  <a:cubicBezTo>
                    <a:pt x="860" y="0"/>
                    <a:pt x="860" y="0"/>
                    <a:pt x="860" y="0"/>
                  </a:cubicBezTo>
                  <a:cubicBezTo>
                    <a:pt x="860" y="0"/>
                    <a:pt x="860" y="0"/>
                    <a:pt x="860" y="0"/>
                  </a:cubicBezTo>
                </a:path>
              </a:pathLst>
            </a:custGeom>
            <a:solidFill>
              <a:srgbClr val="F5E9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74"/>
            <p:cNvSpPr>
              <a:spLocks noEditPoints="1"/>
            </p:cNvSpPr>
            <p:nvPr/>
          </p:nvSpPr>
          <p:spPr bwMode="auto">
            <a:xfrm>
              <a:off x="841" y="3190"/>
              <a:ext cx="2706" cy="296"/>
            </a:xfrm>
            <a:custGeom>
              <a:avLst/>
              <a:gdLst>
                <a:gd name="T0" fmla="*/ 656 w 1377"/>
                <a:gd name="T1" fmla="*/ 150 h 156"/>
                <a:gd name="T2" fmla="*/ 646 w 1377"/>
                <a:gd name="T3" fmla="*/ 147 h 156"/>
                <a:gd name="T4" fmla="*/ 686 w 1377"/>
                <a:gd name="T5" fmla="*/ 145 h 156"/>
                <a:gd name="T6" fmla="*/ 621 w 1377"/>
                <a:gd name="T7" fmla="*/ 144 h 156"/>
                <a:gd name="T8" fmla="*/ 673 w 1377"/>
                <a:gd name="T9" fmla="*/ 143 h 156"/>
                <a:gd name="T10" fmla="*/ 864 w 1377"/>
                <a:gd name="T11" fmla="*/ 141 h 156"/>
                <a:gd name="T12" fmla="*/ 576 w 1377"/>
                <a:gd name="T13" fmla="*/ 139 h 156"/>
                <a:gd name="T14" fmla="*/ 584 w 1377"/>
                <a:gd name="T15" fmla="*/ 137 h 156"/>
                <a:gd name="T16" fmla="*/ 849 w 1377"/>
                <a:gd name="T17" fmla="*/ 130 h 156"/>
                <a:gd name="T18" fmla="*/ 728 w 1377"/>
                <a:gd name="T19" fmla="*/ 128 h 156"/>
                <a:gd name="T20" fmla="*/ 1234 w 1377"/>
                <a:gd name="T21" fmla="*/ 126 h 156"/>
                <a:gd name="T22" fmla="*/ 1217 w 1377"/>
                <a:gd name="T23" fmla="*/ 125 h 156"/>
                <a:gd name="T24" fmla="*/ 1164 w 1377"/>
                <a:gd name="T25" fmla="*/ 120 h 156"/>
                <a:gd name="T26" fmla="*/ 1165 w 1377"/>
                <a:gd name="T27" fmla="*/ 117 h 156"/>
                <a:gd name="T28" fmla="*/ 658 w 1377"/>
                <a:gd name="T29" fmla="*/ 115 h 156"/>
                <a:gd name="T30" fmla="*/ 1191 w 1377"/>
                <a:gd name="T31" fmla="*/ 107 h 156"/>
                <a:gd name="T32" fmla="*/ 1173 w 1377"/>
                <a:gd name="T33" fmla="*/ 103 h 156"/>
                <a:gd name="T34" fmla="*/ 818 w 1377"/>
                <a:gd name="T35" fmla="*/ 102 h 156"/>
                <a:gd name="T36" fmla="*/ 1183 w 1377"/>
                <a:gd name="T37" fmla="*/ 100 h 156"/>
                <a:gd name="T38" fmla="*/ 78 w 1377"/>
                <a:gd name="T39" fmla="*/ 99 h 156"/>
                <a:gd name="T40" fmla="*/ 1142 w 1377"/>
                <a:gd name="T41" fmla="*/ 94 h 156"/>
                <a:gd name="T42" fmla="*/ 1181 w 1377"/>
                <a:gd name="T43" fmla="*/ 92 h 156"/>
                <a:gd name="T44" fmla="*/ 1147 w 1377"/>
                <a:gd name="T45" fmla="*/ 91 h 156"/>
                <a:gd name="T46" fmla="*/ 1129 w 1377"/>
                <a:gd name="T47" fmla="*/ 90 h 156"/>
                <a:gd name="T48" fmla="*/ 1049 w 1377"/>
                <a:gd name="T49" fmla="*/ 85 h 156"/>
                <a:gd name="T50" fmla="*/ 600 w 1377"/>
                <a:gd name="T51" fmla="*/ 83 h 156"/>
                <a:gd name="T52" fmla="*/ 908 w 1377"/>
                <a:gd name="T53" fmla="*/ 71 h 156"/>
                <a:gd name="T54" fmla="*/ 1089 w 1377"/>
                <a:gd name="T55" fmla="*/ 69 h 156"/>
                <a:gd name="T56" fmla="*/ 1065 w 1377"/>
                <a:gd name="T57" fmla="*/ 67 h 156"/>
                <a:gd name="T58" fmla="*/ 1065 w 1377"/>
                <a:gd name="T59" fmla="*/ 61 h 156"/>
                <a:gd name="T60" fmla="*/ 617 w 1377"/>
                <a:gd name="T61" fmla="*/ 58 h 156"/>
                <a:gd name="T62" fmla="*/ 849 w 1377"/>
                <a:gd name="T63" fmla="*/ 57 h 156"/>
                <a:gd name="T64" fmla="*/ 838 w 1377"/>
                <a:gd name="T65" fmla="*/ 53 h 156"/>
                <a:gd name="T66" fmla="*/ 1072 w 1377"/>
                <a:gd name="T67" fmla="*/ 51 h 156"/>
                <a:gd name="T68" fmla="*/ 1078 w 1377"/>
                <a:gd name="T69" fmla="*/ 50 h 156"/>
                <a:gd name="T70" fmla="*/ 852 w 1377"/>
                <a:gd name="T71" fmla="*/ 48 h 156"/>
                <a:gd name="T72" fmla="*/ 1082 w 1377"/>
                <a:gd name="T73" fmla="*/ 47 h 156"/>
                <a:gd name="T74" fmla="*/ 1343 w 1377"/>
                <a:gd name="T75" fmla="*/ 44 h 156"/>
                <a:gd name="T76" fmla="*/ 996 w 1377"/>
                <a:gd name="T77" fmla="*/ 43 h 156"/>
                <a:gd name="T78" fmla="*/ 900 w 1377"/>
                <a:gd name="T79" fmla="*/ 38 h 156"/>
                <a:gd name="T80" fmla="*/ 1059 w 1377"/>
                <a:gd name="T81" fmla="*/ 35 h 156"/>
                <a:gd name="T82" fmla="*/ 1011 w 1377"/>
                <a:gd name="T83" fmla="*/ 33 h 156"/>
                <a:gd name="T84" fmla="*/ 1360 w 1377"/>
                <a:gd name="T85" fmla="*/ 34 h 156"/>
                <a:gd name="T86" fmla="*/ 864 w 1377"/>
                <a:gd name="T87" fmla="*/ 28 h 156"/>
                <a:gd name="T88" fmla="*/ 1222 w 1377"/>
                <a:gd name="T89" fmla="*/ 28 h 156"/>
                <a:gd name="T90" fmla="*/ 893 w 1377"/>
                <a:gd name="T91" fmla="*/ 27 h 156"/>
                <a:gd name="T92" fmla="*/ 966 w 1377"/>
                <a:gd name="T93" fmla="*/ 25 h 156"/>
                <a:gd name="T94" fmla="*/ 1059 w 1377"/>
                <a:gd name="T95" fmla="*/ 23 h 156"/>
                <a:gd name="T96" fmla="*/ 1072 w 1377"/>
                <a:gd name="T97" fmla="*/ 19 h 156"/>
                <a:gd name="T98" fmla="*/ 1050 w 1377"/>
                <a:gd name="T99" fmla="*/ 18 h 156"/>
                <a:gd name="T100" fmla="*/ 599 w 1377"/>
                <a:gd name="T101" fmla="*/ 17 h 156"/>
                <a:gd name="T102" fmla="*/ 896 w 1377"/>
                <a:gd name="T103" fmla="*/ 14 h 156"/>
                <a:gd name="T104" fmla="*/ 1364 w 1377"/>
                <a:gd name="T105" fmla="*/ 12 h 156"/>
                <a:gd name="T106" fmla="*/ 1094 w 1377"/>
                <a:gd name="T107" fmla="*/ 12 h 156"/>
                <a:gd name="T108" fmla="*/ 1029 w 1377"/>
                <a:gd name="T109" fmla="*/ 15 h 156"/>
                <a:gd name="T110" fmla="*/ 241 w 1377"/>
                <a:gd name="T111" fmla="*/ 15 h 156"/>
                <a:gd name="T112" fmla="*/ 885 w 1377"/>
                <a:gd name="T113" fmla="*/ 8 h 156"/>
                <a:gd name="T114" fmla="*/ 756 w 1377"/>
                <a:gd name="T115" fmla="*/ 6 h 156"/>
                <a:gd name="T116" fmla="*/ 908 w 1377"/>
                <a:gd name="T117" fmla="*/ 4 h 156"/>
                <a:gd name="T118" fmla="*/ 1060 w 1377"/>
                <a:gd name="T119" fmla="*/ 3 h 156"/>
                <a:gd name="T120" fmla="*/ 765 w 1377"/>
                <a:gd name="T121" fmla="*/ 1 h 156"/>
                <a:gd name="T122" fmla="*/ 210 w 1377"/>
                <a:gd name="T123" fmla="*/ 1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77" h="156">
                  <a:moveTo>
                    <a:pt x="652" y="151"/>
                  </a:moveTo>
                  <a:cubicBezTo>
                    <a:pt x="652" y="151"/>
                    <a:pt x="652" y="151"/>
                    <a:pt x="652" y="151"/>
                  </a:cubicBezTo>
                  <a:cubicBezTo>
                    <a:pt x="652" y="151"/>
                    <a:pt x="653" y="151"/>
                    <a:pt x="654" y="152"/>
                  </a:cubicBezTo>
                  <a:cubicBezTo>
                    <a:pt x="654" y="152"/>
                    <a:pt x="654" y="152"/>
                    <a:pt x="654" y="152"/>
                  </a:cubicBezTo>
                  <a:cubicBezTo>
                    <a:pt x="653" y="151"/>
                    <a:pt x="652" y="151"/>
                    <a:pt x="652" y="151"/>
                  </a:cubicBezTo>
                  <a:moveTo>
                    <a:pt x="1226" y="151"/>
                  </a:moveTo>
                  <a:cubicBezTo>
                    <a:pt x="1227" y="152"/>
                    <a:pt x="1225" y="156"/>
                    <a:pt x="1226" y="156"/>
                  </a:cubicBezTo>
                  <a:cubicBezTo>
                    <a:pt x="1225" y="156"/>
                    <a:pt x="1227" y="152"/>
                    <a:pt x="1226" y="151"/>
                  </a:cubicBezTo>
                  <a:moveTo>
                    <a:pt x="766" y="151"/>
                  </a:moveTo>
                  <a:cubicBezTo>
                    <a:pt x="766" y="151"/>
                    <a:pt x="766" y="151"/>
                    <a:pt x="766" y="151"/>
                  </a:cubicBezTo>
                  <a:cubicBezTo>
                    <a:pt x="766" y="151"/>
                    <a:pt x="766" y="152"/>
                    <a:pt x="767" y="152"/>
                  </a:cubicBezTo>
                  <a:cubicBezTo>
                    <a:pt x="766" y="152"/>
                    <a:pt x="766" y="151"/>
                    <a:pt x="766" y="151"/>
                  </a:cubicBezTo>
                  <a:moveTo>
                    <a:pt x="586" y="151"/>
                  </a:moveTo>
                  <a:cubicBezTo>
                    <a:pt x="585" y="151"/>
                    <a:pt x="583" y="153"/>
                    <a:pt x="582" y="153"/>
                  </a:cubicBezTo>
                  <a:cubicBezTo>
                    <a:pt x="582" y="153"/>
                    <a:pt x="582" y="153"/>
                    <a:pt x="582" y="153"/>
                  </a:cubicBezTo>
                  <a:cubicBezTo>
                    <a:pt x="582" y="153"/>
                    <a:pt x="582" y="153"/>
                    <a:pt x="582" y="153"/>
                  </a:cubicBezTo>
                  <a:cubicBezTo>
                    <a:pt x="582" y="153"/>
                    <a:pt x="582" y="153"/>
                    <a:pt x="582" y="153"/>
                  </a:cubicBezTo>
                  <a:cubicBezTo>
                    <a:pt x="583" y="153"/>
                    <a:pt x="585" y="151"/>
                    <a:pt x="586" y="151"/>
                  </a:cubicBezTo>
                  <a:cubicBezTo>
                    <a:pt x="586" y="151"/>
                    <a:pt x="586" y="151"/>
                    <a:pt x="586" y="151"/>
                  </a:cubicBezTo>
                  <a:moveTo>
                    <a:pt x="840" y="151"/>
                  </a:moveTo>
                  <a:cubicBezTo>
                    <a:pt x="840" y="151"/>
                    <a:pt x="839" y="152"/>
                    <a:pt x="839" y="152"/>
                  </a:cubicBezTo>
                  <a:cubicBezTo>
                    <a:pt x="839" y="152"/>
                    <a:pt x="840" y="151"/>
                    <a:pt x="840" y="151"/>
                  </a:cubicBezTo>
                  <a:moveTo>
                    <a:pt x="657" y="151"/>
                  </a:moveTo>
                  <a:cubicBezTo>
                    <a:pt x="657" y="151"/>
                    <a:pt x="657" y="152"/>
                    <a:pt x="658" y="152"/>
                  </a:cubicBezTo>
                  <a:cubicBezTo>
                    <a:pt x="658" y="152"/>
                    <a:pt x="658" y="152"/>
                    <a:pt x="658" y="152"/>
                  </a:cubicBezTo>
                  <a:cubicBezTo>
                    <a:pt x="658" y="152"/>
                    <a:pt x="658" y="152"/>
                    <a:pt x="658" y="152"/>
                  </a:cubicBezTo>
                  <a:cubicBezTo>
                    <a:pt x="657" y="152"/>
                    <a:pt x="657" y="151"/>
                    <a:pt x="657" y="151"/>
                  </a:cubicBezTo>
                  <a:moveTo>
                    <a:pt x="661" y="150"/>
                  </a:moveTo>
                  <a:cubicBezTo>
                    <a:pt x="661" y="151"/>
                    <a:pt x="661" y="151"/>
                    <a:pt x="661" y="151"/>
                  </a:cubicBezTo>
                  <a:cubicBezTo>
                    <a:pt x="661" y="151"/>
                    <a:pt x="661" y="151"/>
                    <a:pt x="661" y="151"/>
                  </a:cubicBezTo>
                  <a:cubicBezTo>
                    <a:pt x="661" y="151"/>
                    <a:pt x="661" y="151"/>
                    <a:pt x="661" y="151"/>
                  </a:cubicBezTo>
                  <a:cubicBezTo>
                    <a:pt x="661" y="151"/>
                    <a:pt x="661" y="151"/>
                    <a:pt x="661" y="150"/>
                  </a:cubicBezTo>
                  <a:moveTo>
                    <a:pt x="725" y="150"/>
                  </a:moveTo>
                  <a:cubicBezTo>
                    <a:pt x="725" y="152"/>
                    <a:pt x="726" y="152"/>
                    <a:pt x="725" y="154"/>
                  </a:cubicBezTo>
                  <a:cubicBezTo>
                    <a:pt x="726" y="152"/>
                    <a:pt x="725" y="152"/>
                    <a:pt x="725" y="150"/>
                  </a:cubicBezTo>
                  <a:moveTo>
                    <a:pt x="180" y="150"/>
                  </a:moveTo>
                  <a:cubicBezTo>
                    <a:pt x="180" y="150"/>
                    <a:pt x="180" y="150"/>
                    <a:pt x="180" y="150"/>
                  </a:cubicBezTo>
                  <a:cubicBezTo>
                    <a:pt x="180" y="150"/>
                    <a:pt x="180" y="150"/>
                    <a:pt x="180" y="150"/>
                  </a:cubicBezTo>
                  <a:cubicBezTo>
                    <a:pt x="180" y="150"/>
                    <a:pt x="180" y="150"/>
                    <a:pt x="180" y="150"/>
                  </a:cubicBezTo>
                  <a:cubicBezTo>
                    <a:pt x="180" y="150"/>
                    <a:pt x="180" y="150"/>
                    <a:pt x="180" y="150"/>
                  </a:cubicBezTo>
                  <a:moveTo>
                    <a:pt x="656" y="150"/>
                  </a:moveTo>
                  <a:cubicBezTo>
                    <a:pt x="655" y="150"/>
                    <a:pt x="654" y="150"/>
                    <a:pt x="654" y="151"/>
                  </a:cubicBezTo>
                  <a:cubicBezTo>
                    <a:pt x="654" y="150"/>
                    <a:pt x="655" y="150"/>
                    <a:pt x="656" y="150"/>
                  </a:cubicBezTo>
                  <a:cubicBezTo>
                    <a:pt x="656" y="150"/>
                    <a:pt x="656" y="150"/>
                    <a:pt x="656" y="150"/>
                  </a:cubicBezTo>
                  <a:cubicBezTo>
                    <a:pt x="656" y="150"/>
                    <a:pt x="656" y="150"/>
                    <a:pt x="656" y="150"/>
                  </a:cubicBezTo>
                  <a:cubicBezTo>
                    <a:pt x="656" y="150"/>
                    <a:pt x="656" y="150"/>
                    <a:pt x="656" y="150"/>
                  </a:cubicBezTo>
                  <a:cubicBezTo>
                    <a:pt x="656" y="150"/>
                    <a:pt x="656" y="150"/>
                    <a:pt x="656" y="150"/>
                  </a:cubicBezTo>
                  <a:moveTo>
                    <a:pt x="1224" y="149"/>
                  </a:moveTo>
                  <a:cubicBezTo>
                    <a:pt x="1224" y="150"/>
                    <a:pt x="1225" y="150"/>
                    <a:pt x="1226" y="151"/>
                  </a:cubicBezTo>
                  <a:cubicBezTo>
                    <a:pt x="1225" y="150"/>
                    <a:pt x="1224" y="150"/>
                    <a:pt x="1224" y="149"/>
                  </a:cubicBezTo>
                  <a:moveTo>
                    <a:pt x="842" y="149"/>
                  </a:moveTo>
                  <a:cubicBezTo>
                    <a:pt x="842" y="149"/>
                    <a:pt x="842" y="149"/>
                    <a:pt x="842" y="149"/>
                  </a:cubicBezTo>
                  <a:cubicBezTo>
                    <a:pt x="842" y="149"/>
                    <a:pt x="842" y="149"/>
                    <a:pt x="842" y="149"/>
                  </a:cubicBezTo>
                  <a:cubicBezTo>
                    <a:pt x="842" y="149"/>
                    <a:pt x="842" y="149"/>
                    <a:pt x="842" y="149"/>
                  </a:cubicBezTo>
                  <a:moveTo>
                    <a:pt x="652" y="149"/>
                  </a:moveTo>
                  <a:cubicBezTo>
                    <a:pt x="652" y="149"/>
                    <a:pt x="652" y="149"/>
                    <a:pt x="652" y="149"/>
                  </a:cubicBezTo>
                  <a:cubicBezTo>
                    <a:pt x="652" y="149"/>
                    <a:pt x="652" y="149"/>
                    <a:pt x="652" y="149"/>
                  </a:cubicBezTo>
                  <a:cubicBezTo>
                    <a:pt x="652" y="149"/>
                    <a:pt x="652" y="149"/>
                    <a:pt x="652" y="149"/>
                  </a:cubicBezTo>
                  <a:cubicBezTo>
                    <a:pt x="652" y="149"/>
                    <a:pt x="652" y="149"/>
                    <a:pt x="652" y="149"/>
                  </a:cubicBezTo>
                  <a:moveTo>
                    <a:pt x="720" y="148"/>
                  </a:moveTo>
                  <a:cubicBezTo>
                    <a:pt x="720" y="148"/>
                    <a:pt x="720" y="148"/>
                    <a:pt x="720" y="148"/>
                  </a:cubicBezTo>
                  <a:cubicBezTo>
                    <a:pt x="720" y="149"/>
                    <a:pt x="722" y="150"/>
                    <a:pt x="723" y="150"/>
                  </a:cubicBezTo>
                  <a:cubicBezTo>
                    <a:pt x="723" y="150"/>
                    <a:pt x="723" y="151"/>
                    <a:pt x="723" y="151"/>
                  </a:cubicBezTo>
                  <a:cubicBezTo>
                    <a:pt x="723" y="151"/>
                    <a:pt x="723" y="150"/>
                    <a:pt x="723" y="150"/>
                  </a:cubicBezTo>
                  <a:cubicBezTo>
                    <a:pt x="722" y="150"/>
                    <a:pt x="720" y="149"/>
                    <a:pt x="720" y="148"/>
                  </a:cubicBezTo>
                  <a:moveTo>
                    <a:pt x="1204" y="148"/>
                  </a:moveTo>
                  <a:cubicBezTo>
                    <a:pt x="1205" y="149"/>
                    <a:pt x="1205" y="149"/>
                    <a:pt x="1205" y="149"/>
                  </a:cubicBezTo>
                  <a:cubicBezTo>
                    <a:pt x="1205" y="149"/>
                    <a:pt x="1205" y="149"/>
                    <a:pt x="1204" y="148"/>
                  </a:cubicBezTo>
                  <a:moveTo>
                    <a:pt x="765" y="147"/>
                  </a:moveTo>
                  <a:cubicBezTo>
                    <a:pt x="765" y="147"/>
                    <a:pt x="765" y="147"/>
                    <a:pt x="765" y="147"/>
                  </a:cubicBezTo>
                  <a:cubicBezTo>
                    <a:pt x="765" y="147"/>
                    <a:pt x="766" y="147"/>
                    <a:pt x="766" y="148"/>
                  </a:cubicBezTo>
                  <a:cubicBezTo>
                    <a:pt x="766" y="147"/>
                    <a:pt x="765" y="147"/>
                    <a:pt x="765" y="147"/>
                  </a:cubicBezTo>
                  <a:cubicBezTo>
                    <a:pt x="765" y="147"/>
                    <a:pt x="765" y="147"/>
                    <a:pt x="765" y="147"/>
                  </a:cubicBezTo>
                  <a:moveTo>
                    <a:pt x="721" y="147"/>
                  </a:moveTo>
                  <a:cubicBezTo>
                    <a:pt x="720" y="148"/>
                    <a:pt x="720" y="148"/>
                    <a:pt x="720" y="148"/>
                  </a:cubicBezTo>
                  <a:cubicBezTo>
                    <a:pt x="720" y="148"/>
                    <a:pt x="720" y="148"/>
                    <a:pt x="721" y="147"/>
                  </a:cubicBezTo>
                  <a:moveTo>
                    <a:pt x="1213" y="147"/>
                  </a:moveTo>
                  <a:cubicBezTo>
                    <a:pt x="1214" y="148"/>
                    <a:pt x="1214" y="148"/>
                    <a:pt x="1215" y="148"/>
                  </a:cubicBezTo>
                  <a:cubicBezTo>
                    <a:pt x="1215" y="148"/>
                    <a:pt x="1215" y="148"/>
                    <a:pt x="1215" y="148"/>
                  </a:cubicBezTo>
                  <a:cubicBezTo>
                    <a:pt x="1214" y="148"/>
                    <a:pt x="1214" y="148"/>
                    <a:pt x="1213" y="147"/>
                  </a:cubicBezTo>
                  <a:moveTo>
                    <a:pt x="646" y="147"/>
                  </a:moveTo>
                  <a:cubicBezTo>
                    <a:pt x="646" y="147"/>
                    <a:pt x="646" y="147"/>
                    <a:pt x="646" y="147"/>
                  </a:cubicBezTo>
                  <a:cubicBezTo>
                    <a:pt x="646" y="147"/>
                    <a:pt x="646" y="147"/>
                    <a:pt x="646" y="147"/>
                  </a:cubicBezTo>
                  <a:cubicBezTo>
                    <a:pt x="646" y="147"/>
                    <a:pt x="646" y="147"/>
                    <a:pt x="646" y="147"/>
                  </a:cubicBezTo>
                  <a:cubicBezTo>
                    <a:pt x="646" y="147"/>
                    <a:pt x="646" y="147"/>
                    <a:pt x="646" y="147"/>
                  </a:cubicBezTo>
                  <a:cubicBezTo>
                    <a:pt x="646" y="147"/>
                    <a:pt x="646" y="147"/>
                    <a:pt x="646" y="147"/>
                  </a:cubicBezTo>
                  <a:cubicBezTo>
                    <a:pt x="647" y="147"/>
                    <a:pt x="647" y="148"/>
                    <a:pt x="647" y="148"/>
                  </a:cubicBezTo>
                  <a:cubicBezTo>
                    <a:pt x="647" y="148"/>
                    <a:pt x="647" y="147"/>
                    <a:pt x="646" y="147"/>
                  </a:cubicBezTo>
                  <a:moveTo>
                    <a:pt x="696" y="147"/>
                  </a:moveTo>
                  <a:cubicBezTo>
                    <a:pt x="696" y="147"/>
                    <a:pt x="696" y="147"/>
                    <a:pt x="696" y="147"/>
                  </a:cubicBezTo>
                  <a:cubicBezTo>
                    <a:pt x="695" y="147"/>
                    <a:pt x="695" y="148"/>
                    <a:pt x="694" y="148"/>
                  </a:cubicBezTo>
                  <a:cubicBezTo>
                    <a:pt x="692" y="148"/>
                    <a:pt x="691" y="147"/>
                    <a:pt x="690" y="147"/>
                  </a:cubicBezTo>
                  <a:cubicBezTo>
                    <a:pt x="690" y="147"/>
                    <a:pt x="690" y="147"/>
                    <a:pt x="690" y="147"/>
                  </a:cubicBezTo>
                  <a:cubicBezTo>
                    <a:pt x="690" y="147"/>
                    <a:pt x="690" y="147"/>
                    <a:pt x="690" y="147"/>
                  </a:cubicBezTo>
                  <a:cubicBezTo>
                    <a:pt x="691" y="147"/>
                    <a:pt x="692" y="148"/>
                    <a:pt x="694" y="148"/>
                  </a:cubicBezTo>
                  <a:cubicBezTo>
                    <a:pt x="695" y="148"/>
                    <a:pt x="695" y="147"/>
                    <a:pt x="696" y="147"/>
                  </a:cubicBezTo>
                  <a:cubicBezTo>
                    <a:pt x="696" y="147"/>
                    <a:pt x="696" y="147"/>
                    <a:pt x="696" y="147"/>
                  </a:cubicBezTo>
                  <a:moveTo>
                    <a:pt x="1209" y="147"/>
                  </a:moveTo>
                  <a:cubicBezTo>
                    <a:pt x="1208" y="148"/>
                    <a:pt x="1207" y="149"/>
                    <a:pt x="1206" y="149"/>
                  </a:cubicBezTo>
                  <a:cubicBezTo>
                    <a:pt x="1207" y="149"/>
                    <a:pt x="1208" y="148"/>
                    <a:pt x="1209" y="147"/>
                  </a:cubicBezTo>
                  <a:moveTo>
                    <a:pt x="723" y="147"/>
                  </a:moveTo>
                  <a:cubicBezTo>
                    <a:pt x="724" y="148"/>
                    <a:pt x="725" y="150"/>
                    <a:pt x="725" y="150"/>
                  </a:cubicBezTo>
                  <a:cubicBezTo>
                    <a:pt x="725" y="150"/>
                    <a:pt x="724" y="148"/>
                    <a:pt x="723" y="147"/>
                  </a:cubicBezTo>
                  <a:moveTo>
                    <a:pt x="1222" y="147"/>
                  </a:moveTo>
                  <a:cubicBezTo>
                    <a:pt x="1222" y="147"/>
                    <a:pt x="1222" y="147"/>
                    <a:pt x="1222" y="147"/>
                  </a:cubicBezTo>
                  <a:cubicBezTo>
                    <a:pt x="1222" y="147"/>
                    <a:pt x="1222" y="147"/>
                    <a:pt x="1222" y="147"/>
                  </a:cubicBezTo>
                  <a:moveTo>
                    <a:pt x="1221" y="147"/>
                  </a:moveTo>
                  <a:cubicBezTo>
                    <a:pt x="1221" y="147"/>
                    <a:pt x="1221" y="147"/>
                    <a:pt x="1222" y="147"/>
                  </a:cubicBezTo>
                  <a:cubicBezTo>
                    <a:pt x="1221" y="147"/>
                    <a:pt x="1221" y="147"/>
                    <a:pt x="1221" y="147"/>
                  </a:cubicBezTo>
                  <a:moveTo>
                    <a:pt x="1219" y="146"/>
                  </a:moveTo>
                  <a:cubicBezTo>
                    <a:pt x="1220" y="146"/>
                    <a:pt x="1221" y="146"/>
                    <a:pt x="1221" y="147"/>
                  </a:cubicBezTo>
                  <a:cubicBezTo>
                    <a:pt x="1221" y="146"/>
                    <a:pt x="1220" y="146"/>
                    <a:pt x="1219" y="146"/>
                  </a:cubicBezTo>
                  <a:moveTo>
                    <a:pt x="1219" y="146"/>
                  </a:moveTo>
                  <a:cubicBezTo>
                    <a:pt x="1219" y="146"/>
                    <a:pt x="1219" y="146"/>
                    <a:pt x="1219" y="146"/>
                  </a:cubicBezTo>
                  <a:cubicBezTo>
                    <a:pt x="1219" y="146"/>
                    <a:pt x="1219" y="146"/>
                    <a:pt x="1219" y="146"/>
                  </a:cubicBezTo>
                  <a:cubicBezTo>
                    <a:pt x="1219" y="146"/>
                    <a:pt x="1219" y="146"/>
                    <a:pt x="1219" y="146"/>
                  </a:cubicBezTo>
                  <a:moveTo>
                    <a:pt x="1205" y="146"/>
                  </a:moveTo>
                  <a:cubicBezTo>
                    <a:pt x="1205" y="147"/>
                    <a:pt x="1204" y="147"/>
                    <a:pt x="1204" y="148"/>
                  </a:cubicBezTo>
                  <a:cubicBezTo>
                    <a:pt x="1204" y="147"/>
                    <a:pt x="1205" y="147"/>
                    <a:pt x="1205" y="146"/>
                  </a:cubicBezTo>
                  <a:moveTo>
                    <a:pt x="645" y="145"/>
                  </a:moveTo>
                  <a:cubicBezTo>
                    <a:pt x="645" y="145"/>
                    <a:pt x="645" y="145"/>
                    <a:pt x="645" y="145"/>
                  </a:cubicBezTo>
                  <a:cubicBezTo>
                    <a:pt x="645" y="146"/>
                    <a:pt x="645" y="146"/>
                    <a:pt x="645" y="146"/>
                  </a:cubicBezTo>
                  <a:cubicBezTo>
                    <a:pt x="645" y="146"/>
                    <a:pt x="645" y="146"/>
                    <a:pt x="645" y="145"/>
                  </a:cubicBezTo>
                  <a:cubicBezTo>
                    <a:pt x="645" y="145"/>
                    <a:pt x="645" y="145"/>
                    <a:pt x="645" y="145"/>
                  </a:cubicBezTo>
                  <a:moveTo>
                    <a:pt x="686" y="145"/>
                  </a:moveTo>
                  <a:cubicBezTo>
                    <a:pt x="685" y="145"/>
                    <a:pt x="683" y="146"/>
                    <a:pt x="681" y="146"/>
                  </a:cubicBezTo>
                  <a:cubicBezTo>
                    <a:pt x="681" y="146"/>
                    <a:pt x="681" y="146"/>
                    <a:pt x="681" y="146"/>
                  </a:cubicBezTo>
                  <a:cubicBezTo>
                    <a:pt x="681" y="146"/>
                    <a:pt x="681" y="146"/>
                    <a:pt x="681" y="146"/>
                  </a:cubicBezTo>
                  <a:cubicBezTo>
                    <a:pt x="683" y="146"/>
                    <a:pt x="685" y="145"/>
                    <a:pt x="686" y="145"/>
                  </a:cubicBezTo>
                  <a:moveTo>
                    <a:pt x="686" y="145"/>
                  </a:moveTo>
                  <a:cubicBezTo>
                    <a:pt x="686" y="145"/>
                    <a:pt x="686" y="145"/>
                    <a:pt x="686" y="145"/>
                  </a:cubicBezTo>
                  <a:cubicBezTo>
                    <a:pt x="686" y="145"/>
                    <a:pt x="686" y="145"/>
                    <a:pt x="686" y="145"/>
                  </a:cubicBezTo>
                  <a:moveTo>
                    <a:pt x="1187" y="145"/>
                  </a:moveTo>
                  <a:cubicBezTo>
                    <a:pt x="1187" y="145"/>
                    <a:pt x="1187" y="145"/>
                    <a:pt x="1187" y="145"/>
                  </a:cubicBezTo>
                  <a:cubicBezTo>
                    <a:pt x="1187" y="146"/>
                    <a:pt x="1190" y="149"/>
                    <a:pt x="1191" y="150"/>
                  </a:cubicBezTo>
                  <a:cubicBezTo>
                    <a:pt x="1191" y="150"/>
                    <a:pt x="1191" y="150"/>
                    <a:pt x="1191" y="150"/>
                  </a:cubicBezTo>
                  <a:cubicBezTo>
                    <a:pt x="1191" y="150"/>
                    <a:pt x="1191" y="150"/>
                    <a:pt x="1191" y="150"/>
                  </a:cubicBezTo>
                  <a:cubicBezTo>
                    <a:pt x="1190" y="149"/>
                    <a:pt x="1187" y="146"/>
                    <a:pt x="1187" y="145"/>
                  </a:cubicBezTo>
                  <a:cubicBezTo>
                    <a:pt x="1187" y="145"/>
                    <a:pt x="1187" y="145"/>
                    <a:pt x="1187" y="145"/>
                  </a:cubicBezTo>
                  <a:moveTo>
                    <a:pt x="714" y="145"/>
                  </a:moveTo>
                  <a:cubicBezTo>
                    <a:pt x="713" y="146"/>
                    <a:pt x="713" y="146"/>
                    <a:pt x="712" y="146"/>
                  </a:cubicBezTo>
                  <a:cubicBezTo>
                    <a:pt x="712" y="146"/>
                    <a:pt x="712" y="146"/>
                    <a:pt x="712" y="146"/>
                  </a:cubicBezTo>
                  <a:cubicBezTo>
                    <a:pt x="711" y="146"/>
                    <a:pt x="711" y="146"/>
                    <a:pt x="710" y="146"/>
                  </a:cubicBezTo>
                  <a:cubicBezTo>
                    <a:pt x="711" y="146"/>
                    <a:pt x="711" y="146"/>
                    <a:pt x="712" y="146"/>
                  </a:cubicBezTo>
                  <a:cubicBezTo>
                    <a:pt x="712" y="146"/>
                    <a:pt x="712" y="146"/>
                    <a:pt x="712" y="146"/>
                  </a:cubicBezTo>
                  <a:cubicBezTo>
                    <a:pt x="713" y="146"/>
                    <a:pt x="713" y="146"/>
                    <a:pt x="714" y="145"/>
                  </a:cubicBezTo>
                  <a:moveTo>
                    <a:pt x="617" y="145"/>
                  </a:moveTo>
                  <a:cubicBezTo>
                    <a:pt x="618" y="146"/>
                    <a:pt x="619" y="146"/>
                    <a:pt x="619" y="146"/>
                  </a:cubicBezTo>
                  <a:cubicBezTo>
                    <a:pt x="620" y="146"/>
                    <a:pt x="620" y="146"/>
                    <a:pt x="620" y="146"/>
                  </a:cubicBezTo>
                  <a:cubicBezTo>
                    <a:pt x="620" y="146"/>
                    <a:pt x="620" y="146"/>
                    <a:pt x="619" y="146"/>
                  </a:cubicBezTo>
                  <a:cubicBezTo>
                    <a:pt x="619" y="146"/>
                    <a:pt x="618" y="146"/>
                    <a:pt x="617" y="145"/>
                  </a:cubicBezTo>
                  <a:moveTo>
                    <a:pt x="700" y="145"/>
                  </a:moveTo>
                  <a:cubicBezTo>
                    <a:pt x="700" y="145"/>
                    <a:pt x="700" y="145"/>
                    <a:pt x="700" y="145"/>
                  </a:cubicBezTo>
                  <a:cubicBezTo>
                    <a:pt x="700" y="145"/>
                    <a:pt x="701" y="145"/>
                    <a:pt x="701" y="145"/>
                  </a:cubicBezTo>
                  <a:cubicBezTo>
                    <a:pt x="701" y="145"/>
                    <a:pt x="701" y="145"/>
                    <a:pt x="701" y="145"/>
                  </a:cubicBezTo>
                  <a:cubicBezTo>
                    <a:pt x="701" y="145"/>
                    <a:pt x="700" y="145"/>
                    <a:pt x="700" y="145"/>
                  </a:cubicBezTo>
                  <a:cubicBezTo>
                    <a:pt x="700" y="145"/>
                    <a:pt x="700" y="145"/>
                    <a:pt x="700" y="145"/>
                  </a:cubicBezTo>
                  <a:moveTo>
                    <a:pt x="700" y="145"/>
                  </a:moveTo>
                  <a:cubicBezTo>
                    <a:pt x="699" y="145"/>
                    <a:pt x="699" y="145"/>
                    <a:pt x="698" y="146"/>
                  </a:cubicBezTo>
                  <a:cubicBezTo>
                    <a:pt x="699" y="145"/>
                    <a:pt x="699" y="145"/>
                    <a:pt x="700" y="145"/>
                  </a:cubicBezTo>
                  <a:moveTo>
                    <a:pt x="706" y="145"/>
                  </a:moveTo>
                  <a:cubicBezTo>
                    <a:pt x="706" y="145"/>
                    <a:pt x="706" y="145"/>
                    <a:pt x="706" y="145"/>
                  </a:cubicBezTo>
                  <a:cubicBezTo>
                    <a:pt x="706" y="145"/>
                    <a:pt x="707" y="145"/>
                    <a:pt x="708" y="145"/>
                  </a:cubicBezTo>
                  <a:cubicBezTo>
                    <a:pt x="708" y="145"/>
                    <a:pt x="708" y="145"/>
                    <a:pt x="708" y="145"/>
                  </a:cubicBezTo>
                  <a:cubicBezTo>
                    <a:pt x="708" y="145"/>
                    <a:pt x="708" y="145"/>
                    <a:pt x="708" y="145"/>
                  </a:cubicBezTo>
                  <a:cubicBezTo>
                    <a:pt x="707" y="145"/>
                    <a:pt x="706" y="145"/>
                    <a:pt x="706" y="145"/>
                  </a:cubicBezTo>
                  <a:moveTo>
                    <a:pt x="764" y="145"/>
                  </a:moveTo>
                  <a:cubicBezTo>
                    <a:pt x="763" y="146"/>
                    <a:pt x="763" y="147"/>
                    <a:pt x="764" y="147"/>
                  </a:cubicBezTo>
                  <a:cubicBezTo>
                    <a:pt x="763" y="147"/>
                    <a:pt x="763" y="146"/>
                    <a:pt x="764" y="145"/>
                  </a:cubicBezTo>
                  <a:moveTo>
                    <a:pt x="621" y="144"/>
                  </a:moveTo>
                  <a:cubicBezTo>
                    <a:pt x="621" y="144"/>
                    <a:pt x="620" y="145"/>
                    <a:pt x="620" y="145"/>
                  </a:cubicBezTo>
                  <a:cubicBezTo>
                    <a:pt x="620" y="145"/>
                    <a:pt x="621" y="144"/>
                    <a:pt x="621" y="144"/>
                  </a:cubicBezTo>
                  <a:moveTo>
                    <a:pt x="678" y="144"/>
                  </a:moveTo>
                  <a:cubicBezTo>
                    <a:pt x="678" y="144"/>
                    <a:pt x="678" y="144"/>
                    <a:pt x="678" y="144"/>
                  </a:cubicBezTo>
                  <a:cubicBezTo>
                    <a:pt x="679" y="145"/>
                    <a:pt x="679" y="146"/>
                    <a:pt x="680" y="147"/>
                  </a:cubicBezTo>
                  <a:cubicBezTo>
                    <a:pt x="679" y="146"/>
                    <a:pt x="679" y="145"/>
                    <a:pt x="678" y="144"/>
                  </a:cubicBezTo>
                  <a:cubicBezTo>
                    <a:pt x="678" y="144"/>
                    <a:pt x="678" y="144"/>
                    <a:pt x="678" y="144"/>
                  </a:cubicBezTo>
                  <a:moveTo>
                    <a:pt x="719" y="144"/>
                  </a:moveTo>
                  <a:cubicBezTo>
                    <a:pt x="719" y="144"/>
                    <a:pt x="719" y="144"/>
                    <a:pt x="719" y="144"/>
                  </a:cubicBezTo>
                  <a:cubicBezTo>
                    <a:pt x="719" y="144"/>
                    <a:pt x="719" y="144"/>
                    <a:pt x="719" y="144"/>
                  </a:cubicBezTo>
                  <a:moveTo>
                    <a:pt x="670" y="144"/>
                  </a:moveTo>
                  <a:cubicBezTo>
                    <a:pt x="670" y="144"/>
                    <a:pt x="670" y="144"/>
                    <a:pt x="670" y="144"/>
                  </a:cubicBezTo>
                  <a:cubicBezTo>
                    <a:pt x="670" y="144"/>
                    <a:pt x="670" y="144"/>
                    <a:pt x="670" y="144"/>
                  </a:cubicBezTo>
                  <a:cubicBezTo>
                    <a:pt x="670" y="144"/>
                    <a:pt x="670" y="144"/>
                    <a:pt x="670" y="144"/>
                  </a:cubicBezTo>
                  <a:cubicBezTo>
                    <a:pt x="670" y="144"/>
                    <a:pt x="670" y="144"/>
                    <a:pt x="670" y="144"/>
                  </a:cubicBezTo>
                  <a:cubicBezTo>
                    <a:pt x="670" y="144"/>
                    <a:pt x="670" y="144"/>
                    <a:pt x="670" y="144"/>
                  </a:cubicBezTo>
                  <a:moveTo>
                    <a:pt x="719" y="144"/>
                  </a:moveTo>
                  <a:cubicBezTo>
                    <a:pt x="719" y="144"/>
                    <a:pt x="719" y="144"/>
                    <a:pt x="719" y="144"/>
                  </a:cubicBezTo>
                  <a:cubicBezTo>
                    <a:pt x="719" y="144"/>
                    <a:pt x="719" y="144"/>
                    <a:pt x="719" y="144"/>
                  </a:cubicBezTo>
                  <a:cubicBezTo>
                    <a:pt x="719" y="144"/>
                    <a:pt x="719" y="144"/>
                    <a:pt x="719" y="144"/>
                  </a:cubicBezTo>
                  <a:cubicBezTo>
                    <a:pt x="719" y="144"/>
                    <a:pt x="719" y="144"/>
                    <a:pt x="719" y="144"/>
                  </a:cubicBezTo>
                  <a:moveTo>
                    <a:pt x="666" y="144"/>
                  </a:moveTo>
                  <a:cubicBezTo>
                    <a:pt x="666" y="144"/>
                    <a:pt x="665" y="144"/>
                    <a:pt x="665" y="144"/>
                  </a:cubicBezTo>
                  <a:cubicBezTo>
                    <a:pt x="664" y="144"/>
                    <a:pt x="664" y="145"/>
                    <a:pt x="664" y="145"/>
                  </a:cubicBezTo>
                  <a:cubicBezTo>
                    <a:pt x="664" y="145"/>
                    <a:pt x="664" y="144"/>
                    <a:pt x="665" y="144"/>
                  </a:cubicBezTo>
                  <a:cubicBezTo>
                    <a:pt x="665" y="144"/>
                    <a:pt x="666" y="144"/>
                    <a:pt x="666" y="144"/>
                  </a:cubicBezTo>
                  <a:cubicBezTo>
                    <a:pt x="666" y="144"/>
                    <a:pt x="666" y="144"/>
                    <a:pt x="666" y="144"/>
                  </a:cubicBezTo>
                  <a:moveTo>
                    <a:pt x="643" y="143"/>
                  </a:moveTo>
                  <a:cubicBezTo>
                    <a:pt x="643" y="143"/>
                    <a:pt x="643" y="143"/>
                    <a:pt x="643" y="143"/>
                  </a:cubicBezTo>
                  <a:cubicBezTo>
                    <a:pt x="643" y="143"/>
                    <a:pt x="643" y="143"/>
                    <a:pt x="643" y="143"/>
                  </a:cubicBezTo>
                  <a:moveTo>
                    <a:pt x="643" y="143"/>
                  </a:moveTo>
                  <a:cubicBezTo>
                    <a:pt x="643" y="143"/>
                    <a:pt x="643" y="143"/>
                    <a:pt x="643" y="143"/>
                  </a:cubicBezTo>
                  <a:cubicBezTo>
                    <a:pt x="643" y="143"/>
                    <a:pt x="643" y="143"/>
                    <a:pt x="643" y="143"/>
                  </a:cubicBezTo>
                  <a:cubicBezTo>
                    <a:pt x="643" y="143"/>
                    <a:pt x="643" y="143"/>
                    <a:pt x="643" y="143"/>
                  </a:cubicBezTo>
                  <a:cubicBezTo>
                    <a:pt x="643" y="143"/>
                    <a:pt x="643" y="143"/>
                    <a:pt x="643" y="143"/>
                  </a:cubicBezTo>
                  <a:moveTo>
                    <a:pt x="717" y="143"/>
                  </a:moveTo>
                  <a:cubicBezTo>
                    <a:pt x="717" y="143"/>
                    <a:pt x="717" y="143"/>
                    <a:pt x="717" y="143"/>
                  </a:cubicBezTo>
                  <a:cubicBezTo>
                    <a:pt x="717" y="143"/>
                    <a:pt x="717" y="143"/>
                    <a:pt x="717" y="143"/>
                  </a:cubicBezTo>
                  <a:cubicBezTo>
                    <a:pt x="717" y="143"/>
                    <a:pt x="717" y="143"/>
                    <a:pt x="717" y="143"/>
                  </a:cubicBezTo>
                  <a:cubicBezTo>
                    <a:pt x="717" y="143"/>
                    <a:pt x="717" y="143"/>
                    <a:pt x="717" y="143"/>
                  </a:cubicBezTo>
                  <a:moveTo>
                    <a:pt x="673" y="143"/>
                  </a:moveTo>
                  <a:cubicBezTo>
                    <a:pt x="672" y="143"/>
                    <a:pt x="672" y="143"/>
                    <a:pt x="671" y="143"/>
                  </a:cubicBezTo>
                  <a:cubicBezTo>
                    <a:pt x="671" y="143"/>
                    <a:pt x="671" y="143"/>
                    <a:pt x="671" y="143"/>
                  </a:cubicBezTo>
                  <a:cubicBezTo>
                    <a:pt x="671" y="143"/>
                    <a:pt x="671" y="143"/>
                    <a:pt x="671" y="143"/>
                  </a:cubicBezTo>
                  <a:cubicBezTo>
                    <a:pt x="672" y="143"/>
                    <a:pt x="672" y="143"/>
                    <a:pt x="673" y="143"/>
                  </a:cubicBezTo>
                  <a:cubicBezTo>
                    <a:pt x="673" y="143"/>
                    <a:pt x="673" y="143"/>
                    <a:pt x="673" y="143"/>
                  </a:cubicBezTo>
                  <a:cubicBezTo>
                    <a:pt x="673" y="143"/>
                    <a:pt x="673" y="143"/>
                    <a:pt x="673" y="143"/>
                  </a:cubicBezTo>
                  <a:cubicBezTo>
                    <a:pt x="673" y="143"/>
                    <a:pt x="673" y="143"/>
                    <a:pt x="673" y="143"/>
                  </a:cubicBezTo>
                  <a:cubicBezTo>
                    <a:pt x="673" y="143"/>
                    <a:pt x="673" y="143"/>
                    <a:pt x="673" y="143"/>
                  </a:cubicBezTo>
                  <a:moveTo>
                    <a:pt x="626" y="142"/>
                  </a:moveTo>
                  <a:cubicBezTo>
                    <a:pt x="626" y="142"/>
                    <a:pt x="626" y="142"/>
                    <a:pt x="626" y="142"/>
                  </a:cubicBezTo>
                  <a:cubicBezTo>
                    <a:pt x="626" y="142"/>
                    <a:pt x="626" y="142"/>
                    <a:pt x="626" y="142"/>
                  </a:cubicBezTo>
                  <a:cubicBezTo>
                    <a:pt x="626" y="142"/>
                    <a:pt x="626" y="142"/>
                    <a:pt x="626" y="142"/>
                  </a:cubicBezTo>
                  <a:moveTo>
                    <a:pt x="852" y="142"/>
                  </a:moveTo>
                  <a:cubicBezTo>
                    <a:pt x="852" y="142"/>
                    <a:pt x="852" y="142"/>
                    <a:pt x="852" y="142"/>
                  </a:cubicBezTo>
                  <a:cubicBezTo>
                    <a:pt x="852" y="142"/>
                    <a:pt x="852" y="142"/>
                    <a:pt x="852" y="142"/>
                  </a:cubicBezTo>
                  <a:cubicBezTo>
                    <a:pt x="852" y="142"/>
                    <a:pt x="852" y="142"/>
                    <a:pt x="852" y="142"/>
                  </a:cubicBezTo>
                  <a:moveTo>
                    <a:pt x="626" y="142"/>
                  </a:moveTo>
                  <a:cubicBezTo>
                    <a:pt x="626" y="142"/>
                    <a:pt x="626" y="142"/>
                    <a:pt x="626" y="142"/>
                  </a:cubicBezTo>
                  <a:cubicBezTo>
                    <a:pt x="626" y="142"/>
                    <a:pt x="626" y="142"/>
                    <a:pt x="626" y="142"/>
                  </a:cubicBezTo>
                  <a:moveTo>
                    <a:pt x="624" y="142"/>
                  </a:moveTo>
                  <a:cubicBezTo>
                    <a:pt x="624" y="142"/>
                    <a:pt x="624" y="142"/>
                    <a:pt x="624" y="142"/>
                  </a:cubicBezTo>
                  <a:cubicBezTo>
                    <a:pt x="624" y="142"/>
                    <a:pt x="624" y="142"/>
                    <a:pt x="624" y="142"/>
                  </a:cubicBezTo>
                  <a:cubicBezTo>
                    <a:pt x="624" y="142"/>
                    <a:pt x="624" y="142"/>
                    <a:pt x="624" y="142"/>
                  </a:cubicBezTo>
                  <a:moveTo>
                    <a:pt x="765" y="141"/>
                  </a:moveTo>
                  <a:cubicBezTo>
                    <a:pt x="765" y="141"/>
                    <a:pt x="765" y="141"/>
                    <a:pt x="765" y="141"/>
                  </a:cubicBezTo>
                  <a:cubicBezTo>
                    <a:pt x="765" y="141"/>
                    <a:pt x="765" y="141"/>
                    <a:pt x="765" y="141"/>
                  </a:cubicBezTo>
                  <a:cubicBezTo>
                    <a:pt x="765" y="141"/>
                    <a:pt x="765" y="141"/>
                    <a:pt x="765" y="141"/>
                  </a:cubicBezTo>
                  <a:moveTo>
                    <a:pt x="847" y="141"/>
                  </a:moveTo>
                  <a:cubicBezTo>
                    <a:pt x="847" y="141"/>
                    <a:pt x="847" y="141"/>
                    <a:pt x="847" y="141"/>
                  </a:cubicBezTo>
                  <a:cubicBezTo>
                    <a:pt x="847" y="143"/>
                    <a:pt x="845" y="146"/>
                    <a:pt x="845" y="147"/>
                  </a:cubicBezTo>
                  <a:cubicBezTo>
                    <a:pt x="845" y="146"/>
                    <a:pt x="847" y="143"/>
                    <a:pt x="847" y="141"/>
                  </a:cubicBezTo>
                  <a:cubicBezTo>
                    <a:pt x="847" y="141"/>
                    <a:pt x="847" y="141"/>
                    <a:pt x="847" y="141"/>
                  </a:cubicBezTo>
                  <a:moveTo>
                    <a:pt x="848" y="141"/>
                  </a:moveTo>
                  <a:cubicBezTo>
                    <a:pt x="848" y="141"/>
                    <a:pt x="847" y="141"/>
                    <a:pt x="847" y="141"/>
                  </a:cubicBezTo>
                  <a:cubicBezTo>
                    <a:pt x="847" y="141"/>
                    <a:pt x="847" y="141"/>
                    <a:pt x="847" y="141"/>
                  </a:cubicBezTo>
                  <a:cubicBezTo>
                    <a:pt x="847" y="141"/>
                    <a:pt x="848" y="141"/>
                    <a:pt x="848" y="141"/>
                  </a:cubicBezTo>
                  <a:cubicBezTo>
                    <a:pt x="849" y="141"/>
                    <a:pt x="850" y="141"/>
                    <a:pt x="850" y="141"/>
                  </a:cubicBezTo>
                  <a:cubicBezTo>
                    <a:pt x="850" y="141"/>
                    <a:pt x="849" y="141"/>
                    <a:pt x="848" y="141"/>
                  </a:cubicBezTo>
                  <a:moveTo>
                    <a:pt x="766" y="141"/>
                  </a:moveTo>
                  <a:cubicBezTo>
                    <a:pt x="765" y="141"/>
                    <a:pt x="765" y="141"/>
                    <a:pt x="765" y="141"/>
                  </a:cubicBezTo>
                  <a:cubicBezTo>
                    <a:pt x="765" y="141"/>
                    <a:pt x="765" y="141"/>
                    <a:pt x="765" y="141"/>
                  </a:cubicBezTo>
                  <a:cubicBezTo>
                    <a:pt x="765" y="141"/>
                    <a:pt x="765" y="141"/>
                    <a:pt x="765" y="141"/>
                  </a:cubicBezTo>
                  <a:cubicBezTo>
                    <a:pt x="765" y="141"/>
                    <a:pt x="765" y="141"/>
                    <a:pt x="766" y="141"/>
                  </a:cubicBezTo>
                  <a:moveTo>
                    <a:pt x="868" y="141"/>
                  </a:moveTo>
                  <a:cubicBezTo>
                    <a:pt x="869" y="141"/>
                    <a:pt x="880" y="151"/>
                    <a:pt x="880" y="151"/>
                  </a:cubicBezTo>
                  <a:cubicBezTo>
                    <a:pt x="880" y="151"/>
                    <a:pt x="869" y="141"/>
                    <a:pt x="868" y="141"/>
                  </a:cubicBezTo>
                  <a:moveTo>
                    <a:pt x="864" y="141"/>
                  </a:moveTo>
                  <a:cubicBezTo>
                    <a:pt x="864" y="141"/>
                    <a:pt x="864" y="141"/>
                    <a:pt x="864" y="141"/>
                  </a:cubicBezTo>
                  <a:cubicBezTo>
                    <a:pt x="864" y="141"/>
                    <a:pt x="864" y="141"/>
                    <a:pt x="864" y="141"/>
                  </a:cubicBezTo>
                  <a:moveTo>
                    <a:pt x="867" y="141"/>
                  </a:moveTo>
                  <a:cubicBezTo>
                    <a:pt x="866" y="141"/>
                    <a:pt x="866" y="141"/>
                    <a:pt x="865" y="141"/>
                  </a:cubicBezTo>
                  <a:cubicBezTo>
                    <a:pt x="865" y="141"/>
                    <a:pt x="865" y="141"/>
                    <a:pt x="864" y="141"/>
                  </a:cubicBezTo>
                  <a:cubicBezTo>
                    <a:pt x="865" y="141"/>
                    <a:pt x="865" y="141"/>
                    <a:pt x="865" y="141"/>
                  </a:cubicBezTo>
                  <a:cubicBezTo>
                    <a:pt x="866" y="141"/>
                    <a:pt x="866" y="141"/>
                    <a:pt x="867" y="141"/>
                  </a:cubicBezTo>
                  <a:cubicBezTo>
                    <a:pt x="867" y="141"/>
                    <a:pt x="867" y="141"/>
                    <a:pt x="868" y="141"/>
                  </a:cubicBezTo>
                  <a:cubicBezTo>
                    <a:pt x="867" y="141"/>
                    <a:pt x="867" y="141"/>
                    <a:pt x="867" y="141"/>
                  </a:cubicBezTo>
                  <a:moveTo>
                    <a:pt x="859" y="141"/>
                  </a:moveTo>
                  <a:cubicBezTo>
                    <a:pt x="859" y="141"/>
                    <a:pt x="859" y="141"/>
                    <a:pt x="859" y="141"/>
                  </a:cubicBezTo>
                  <a:cubicBezTo>
                    <a:pt x="859" y="141"/>
                    <a:pt x="859" y="141"/>
                    <a:pt x="859" y="141"/>
                  </a:cubicBezTo>
                  <a:moveTo>
                    <a:pt x="862" y="141"/>
                  </a:moveTo>
                  <a:cubicBezTo>
                    <a:pt x="862" y="141"/>
                    <a:pt x="863" y="141"/>
                    <a:pt x="864" y="141"/>
                  </a:cubicBezTo>
                  <a:cubicBezTo>
                    <a:pt x="864" y="141"/>
                    <a:pt x="864" y="141"/>
                    <a:pt x="864" y="141"/>
                  </a:cubicBezTo>
                  <a:cubicBezTo>
                    <a:pt x="863" y="141"/>
                    <a:pt x="862" y="141"/>
                    <a:pt x="862" y="141"/>
                  </a:cubicBezTo>
                  <a:moveTo>
                    <a:pt x="861" y="141"/>
                  </a:moveTo>
                  <a:cubicBezTo>
                    <a:pt x="861" y="141"/>
                    <a:pt x="861" y="141"/>
                    <a:pt x="861" y="141"/>
                  </a:cubicBezTo>
                  <a:cubicBezTo>
                    <a:pt x="861" y="141"/>
                    <a:pt x="862" y="141"/>
                    <a:pt x="862" y="141"/>
                  </a:cubicBezTo>
                  <a:cubicBezTo>
                    <a:pt x="862" y="141"/>
                    <a:pt x="861" y="141"/>
                    <a:pt x="861" y="141"/>
                  </a:cubicBezTo>
                  <a:moveTo>
                    <a:pt x="1226" y="140"/>
                  </a:moveTo>
                  <a:cubicBezTo>
                    <a:pt x="1225" y="140"/>
                    <a:pt x="1223" y="140"/>
                    <a:pt x="1223" y="141"/>
                  </a:cubicBezTo>
                  <a:cubicBezTo>
                    <a:pt x="1223" y="140"/>
                    <a:pt x="1225" y="140"/>
                    <a:pt x="1226" y="140"/>
                  </a:cubicBezTo>
                  <a:moveTo>
                    <a:pt x="1206" y="140"/>
                  </a:moveTo>
                  <a:cubicBezTo>
                    <a:pt x="1206" y="140"/>
                    <a:pt x="1206" y="140"/>
                    <a:pt x="1206" y="140"/>
                  </a:cubicBezTo>
                  <a:cubicBezTo>
                    <a:pt x="1206" y="140"/>
                    <a:pt x="1206" y="140"/>
                    <a:pt x="1206" y="140"/>
                  </a:cubicBezTo>
                  <a:moveTo>
                    <a:pt x="856" y="140"/>
                  </a:moveTo>
                  <a:cubicBezTo>
                    <a:pt x="857" y="140"/>
                    <a:pt x="857" y="141"/>
                    <a:pt x="859" y="141"/>
                  </a:cubicBezTo>
                  <a:cubicBezTo>
                    <a:pt x="859" y="141"/>
                    <a:pt x="859" y="141"/>
                    <a:pt x="859" y="141"/>
                  </a:cubicBezTo>
                  <a:cubicBezTo>
                    <a:pt x="859" y="141"/>
                    <a:pt x="859" y="141"/>
                    <a:pt x="859" y="141"/>
                  </a:cubicBezTo>
                  <a:cubicBezTo>
                    <a:pt x="857" y="141"/>
                    <a:pt x="857" y="140"/>
                    <a:pt x="856" y="140"/>
                  </a:cubicBezTo>
                  <a:moveTo>
                    <a:pt x="855" y="139"/>
                  </a:moveTo>
                  <a:cubicBezTo>
                    <a:pt x="854" y="139"/>
                    <a:pt x="854" y="139"/>
                    <a:pt x="853" y="140"/>
                  </a:cubicBezTo>
                  <a:cubicBezTo>
                    <a:pt x="854" y="139"/>
                    <a:pt x="854" y="139"/>
                    <a:pt x="855" y="139"/>
                  </a:cubicBezTo>
                  <a:cubicBezTo>
                    <a:pt x="855" y="139"/>
                    <a:pt x="855" y="139"/>
                    <a:pt x="855" y="139"/>
                  </a:cubicBezTo>
                  <a:moveTo>
                    <a:pt x="633" y="139"/>
                  </a:moveTo>
                  <a:cubicBezTo>
                    <a:pt x="631" y="140"/>
                    <a:pt x="628" y="140"/>
                    <a:pt x="628" y="141"/>
                  </a:cubicBezTo>
                  <a:cubicBezTo>
                    <a:pt x="628" y="140"/>
                    <a:pt x="631" y="140"/>
                    <a:pt x="633" y="139"/>
                  </a:cubicBezTo>
                  <a:moveTo>
                    <a:pt x="571" y="139"/>
                  </a:moveTo>
                  <a:cubicBezTo>
                    <a:pt x="571" y="139"/>
                    <a:pt x="570" y="140"/>
                    <a:pt x="570" y="140"/>
                  </a:cubicBezTo>
                  <a:cubicBezTo>
                    <a:pt x="570" y="140"/>
                    <a:pt x="571" y="139"/>
                    <a:pt x="571" y="139"/>
                  </a:cubicBezTo>
                  <a:moveTo>
                    <a:pt x="574" y="138"/>
                  </a:moveTo>
                  <a:cubicBezTo>
                    <a:pt x="575" y="138"/>
                    <a:pt x="575" y="139"/>
                    <a:pt x="576" y="139"/>
                  </a:cubicBezTo>
                  <a:cubicBezTo>
                    <a:pt x="576" y="139"/>
                    <a:pt x="576" y="139"/>
                    <a:pt x="576" y="139"/>
                  </a:cubicBezTo>
                  <a:cubicBezTo>
                    <a:pt x="575" y="139"/>
                    <a:pt x="575" y="138"/>
                    <a:pt x="574" y="138"/>
                  </a:cubicBezTo>
                  <a:moveTo>
                    <a:pt x="846" y="138"/>
                  </a:moveTo>
                  <a:cubicBezTo>
                    <a:pt x="846" y="139"/>
                    <a:pt x="846" y="140"/>
                    <a:pt x="847" y="141"/>
                  </a:cubicBezTo>
                  <a:cubicBezTo>
                    <a:pt x="846" y="140"/>
                    <a:pt x="846" y="139"/>
                    <a:pt x="846" y="138"/>
                  </a:cubicBezTo>
                  <a:moveTo>
                    <a:pt x="719" y="137"/>
                  </a:moveTo>
                  <a:cubicBezTo>
                    <a:pt x="718" y="139"/>
                    <a:pt x="718" y="139"/>
                    <a:pt x="718" y="139"/>
                  </a:cubicBezTo>
                  <a:cubicBezTo>
                    <a:pt x="718" y="139"/>
                    <a:pt x="718" y="139"/>
                    <a:pt x="719" y="137"/>
                  </a:cubicBezTo>
                  <a:moveTo>
                    <a:pt x="637" y="137"/>
                  </a:moveTo>
                  <a:cubicBezTo>
                    <a:pt x="637" y="138"/>
                    <a:pt x="638" y="138"/>
                    <a:pt x="639" y="138"/>
                  </a:cubicBezTo>
                  <a:cubicBezTo>
                    <a:pt x="638" y="138"/>
                    <a:pt x="637" y="138"/>
                    <a:pt x="637" y="137"/>
                  </a:cubicBezTo>
                  <a:moveTo>
                    <a:pt x="581" y="137"/>
                  </a:moveTo>
                  <a:cubicBezTo>
                    <a:pt x="581" y="137"/>
                    <a:pt x="581" y="137"/>
                    <a:pt x="581" y="137"/>
                  </a:cubicBezTo>
                  <a:cubicBezTo>
                    <a:pt x="581" y="137"/>
                    <a:pt x="581" y="137"/>
                    <a:pt x="581" y="137"/>
                  </a:cubicBezTo>
                  <a:cubicBezTo>
                    <a:pt x="581" y="137"/>
                    <a:pt x="581" y="137"/>
                    <a:pt x="581" y="137"/>
                  </a:cubicBezTo>
                  <a:moveTo>
                    <a:pt x="636" y="137"/>
                  </a:moveTo>
                  <a:cubicBezTo>
                    <a:pt x="636" y="137"/>
                    <a:pt x="635" y="138"/>
                    <a:pt x="634" y="138"/>
                  </a:cubicBezTo>
                  <a:cubicBezTo>
                    <a:pt x="635" y="138"/>
                    <a:pt x="636" y="137"/>
                    <a:pt x="636" y="137"/>
                  </a:cubicBezTo>
                  <a:cubicBezTo>
                    <a:pt x="637" y="137"/>
                    <a:pt x="637" y="137"/>
                    <a:pt x="637" y="137"/>
                  </a:cubicBezTo>
                  <a:cubicBezTo>
                    <a:pt x="637" y="137"/>
                    <a:pt x="637" y="137"/>
                    <a:pt x="636" y="137"/>
                  </a:cubicBezTo>
                  <a:moveTo>
                    <a:pt x="1193" y="137"/>
                  </a:moveTo>
                  <a:cubicBezTo>
                    <a:pt x="1193" y="137"/>
                    <a:pt x="1193" y="137"/>
                    <a:pt x="1193" y="137"/>
                  </a:cubicBezTo>
                  <a:cubicBezTo>
                    <a:pt x="1193" y="137"/>
                    <a:pt x="1193" y="137"/>
                    <a:pt x="1193" y="137"/>
                  </a:cubicBezTo>
                  <a:cubicBezTo>
                    <a:pt x="1193" y="137"/>
                    <a:pt x="1193" y="137"/>
                    <a:pt x="1193" y="137"/>
                  </a:cubicBezTo>
                  <a:moveTo>
                    <a:pt x="578" y="137"/>
                  </a:moveTo>
                  <a:cubicBezTo>
                    <a:pt x="578" y="137"/>
                    <a:pt x="577" y="137"/>
                    <a:pt x="577" y="137"/>
                  </a:cubicBezTo>
                  <a:cubicBezTo>
                    <a:pt x="577" y="137"/>
                    <a:pt x="578" y="137"/>
                    <a:pt x="578" y="137"/>
                  </a:cubicBezTo>
                  <a:cubicBezTo>
                    <a:pt x="578" y="137"/>
                    <a:pt x="578" y="137"/>
                    <a:pt x="578" y="137"/>
                  </a:cubicBezTo>
                  <a:moveTo>
                    <a:pt x="572" y="137"/>
                  </a:moveTo>
                  <a:cubicBezTo>
                    <a:pt x="571" y="137"/>
                    <a:pt x="571" y="138"/>
                    <a:pt x="571" y="139"/>
                  </a:cubicBezTo>
                  <a:cubicBezTo>
                    <a:pt x="571" y="138"/>
                    <a:pt x="571" y="137"/>
                    <a:pt x="572" y="137"/>
                  </a:cubicBezTo>
                  <a:cubicBezTo>
                    <a:pt x="572" y="137"/>
                    <a:pt x="572" y="137"/>
                    <a:pt x="572" y="137"/>
                  </a:cubicBezTo>
                  <a:moveTo>
                    <a:pt x="1190" y="137"/>
                  </a:moveTo>
                  <a:cubicBezTo>
                    <a:pt x="1191" y="137"/>
                    <a:pt x="1191" y="137"/>
                    <a:pt x="1191" y="137"/>
                  </a:cubicBezTo>
                  <a:cubicBezTo>
                    <a:pt x="1191" y="137"/>
                    <a:pt x="1191" y="137"/>
                    <a:pt x="1190" y="137"/>
                  </a:cubicBezTo>
                  <a:moveTo>
                    <a:pt x="1190" y="137"/>
                  </a:moveTo>
                  <a:cubicBezTo>
                    <a:pt x="1190" y="137"/>
                    <a:pt x="1190" y="137"/>
                    <a:pt x="1190" y="137"/>
                  </a:cubicBezTo>
                  <a:cubicBezTo>
                    <a:pt x="1190" y="137"/>
                    <a:pt x="1190" y="137"/>
                    <a:pt x="1190" y="137"/>
                  </a:cubicBezTo>
                  <a:cubicBezTo>
                    <a:pt x="1190" y="137"/>
                    <a:pt x="1190" y="137"/>
                    <a:pt x="1190" y="137"/>
                  </a:cubicBezTo>
                  <a:moveTo>
                    <a:pt x="584" y="137"/>
                  </a:moveTo>
                  <a:cubicBezTo>
                    <a:pt x="583" y="137"/>
                    <a:pt x="582" y="137"/>
                    <a:pt x="581" y="137"/>
                  </a:cubicBezTo>
                  <a:cubicBezTo>
                    <a:pt x="582" y="137"/>
                    <a:pt x="583" y="137"/>
                    <a:pt x="584" y="137"/>
                  </a:cubicBezTo>
                  <a:cubicBezTo>
                    <a:pt x="584" y="137"/>
                    <a:pt x="584" y="137"/>
                    <a:pt x="584" y="137"/>
                  </a:cubicBezTo>
                  <a:moveTo>
                    <a:pt x="1224" y="136"/>
                  </a:moveTo>
                  <a:cubicBezTo>
                    <a:pt x="1224" y="136"/>
                    <a:pt x="1225" y="137"/>
                    <a:pt x="1225" y="137"/>
                  </a:cubicBezTo>
                  <a:cubicBezTo>
                    <a:pt x="1225" y="137"/>
                    <a:pt x="1224" y="136"/>
                    <a:pt x="1224" y="136"/>
                  </a:cubicBezTo>
                  <a:moveTo>
                    <a:pt x="658" y="135"/>
                  </a:moveTo>
                  <a:cubicBezTo>
                    <a:pt x="656" y="135"/>
                    <a:pt x="652" y="136"/>
                    <a:pt x="650" y="136"/>
                  </a:cubicBezTo>
                  <a:cubicBezTo>
                    <a:pt x="650" y="136"/>
                    <a:pt x="650" y="136"/>
                    <a:pt x="650" y="136"/>
                  </a:cubicBezTo>
                  <a:cubicBezTo>
                    <a:pt x="650" y="136"/>
                    <a:pt x="650" y="136"/>
                    <a:pt x="650" y="136"/>
                  </a:cubicBezTo>
                  <a:cubicBezTo>
                    <a:pt x="652" y="136"/>
                    <a:pt x="656" y="135"/>
                    <a:pt x="658" y="135"/>
                  </a:cubicBezTo>
                  <a:moveTo>
                    <a:pt x="769" y="135"/>
                  </a:moveTo>
                  <a:cubicBezTo>
                    <a:pt x="769" y="136"/>
                    <a:pt x="769" y="138"/>
                    <a:pt x="767" y="138"/>
                  </a:cubicBezTo>
                  <a:cubicBezTo>
                    <a:pt x="769" y="138"/>
                    <a:pt x="769" y="136"/>
                    <a:pt x="769" y="135"/>
                  </a:cubicBezTo>
                  <a:moveTo>
                    <a:pt x="1202" y="135"/>
                  </a:moveTo>
                  <a:cubicBezTo>
                    <a:pt x="1202" y="135"/>
                    <a:pt x="1202" y="135"/>
                    <a:pt x="1202" y="135"/>
                  </a:cubicBezTo>
                  <a:cubicBezTo>
                    <a:pt x="1202" y="135"/>
                    <a:pt x="1202" y="135"/>
                    <a:pt x="1202" y="135"/>
                  </a:cubicBezTo>
                  <a:moveTo>
                    <a:pt x="1202" y="134"/>
                  </a:moveTo>
                  <a:cubicBezTo>
                    <a:pt x="1202" y="134"/>
                    <a:pt x="1202" y="135"/>
                    <a:pt x="1202" y="135"/>
                  </a:cubicBezTo>
                  <a:cubicBezTo>
                    <a:pt x="1202" y="135"/>
                    <a:pt x="1202" y="134"/>
                    <a:pt x="1202" y="134"/>
                  </a:cubicBezTo>
                  <a:moveTo>
                    <a:pt x="1200" y="134"/>
                  </a:moveTo>
                  <a:cubicBezTo>
                    <a:pt x="1199" y="135"/>
                    <a:pt x="1196" y="135"/>
                    <a:pt x="1195" y="136"/>
                  </a:cubicBezTo>
                  <a:cubicBezTo>
                    <a:pt x="1196" y="135"/>
                    <a:pt x="1199" y="135"/>
                    <a:pt x="1200" y="134"/>
                  </a:cubicBezTo>
                  <a:moveTo>
                    <a:pt x="1222" y="134"/>
                  </a:moveTo>
                  <a:cubicBezTo>
                    <a:pt x="1222" y="134"/>
                    <a:pt x="1222" y="134"/>
                    <a:pt x="1222" y="134"/>
                  </a:cubicBezTo>
                  <a:cubicBezTo>
                    <a:pt x="1223" y="134"/>
                    <a:pt x="1224" y="135"/>
                    <a:pt x="1224" y="136"/>
                  </a:cubicBezTo>
                  <a:cubicBezTo>
                    <a:pt x="1224" y="135"/>
                    <a:pt x="1223" y="134"/>
                    <a:pt x="1222" y="134"/>
                  </a:cubicBezTo>
                  <a:moveTo>
                    <a:pt x="1203" y="133"/>
                  </a:moveTo>
                  <a:cubicBezTo>
                    <a:pt x="1203" y="134"/>
                    <a:pt x="1200" y="133"/>
                    <a:pt x="1200" y="134"/>
                  </a:cubicBezTo>
                  <a:cubicBezTo>
                    <a:pt x="1200" y="134"/>
                    <a:pt x="1200" y="134"/>
                    <a:pt x="1201" y="134"/>
                  </a:cubicBezTo>
                  <a:cubicBezTo>
                    <a:pt x="1201" y="134"/>
                    <a:pt x="1201" y="134"/>
                    <a:pt x="1201" y="134"/>
                  </a:cubicBezTo>
                  <a:cubicBezTo>
                    <a:pt x="1202" y="133"/>
                    <a:pt x="1203" y="133"/>
                    <a:pt x="1203" y="133"/>
                  </a:cubicBezTo>
                  <a:moveTo>
                    <a:pt x="1203" y="133"/>
                  </a:moveTo>
                  <a:cubicBezTo>
                    <a:pt x="1203" y="133"/>
                    <a:pt x="1203" y="133"/>
                    <a:pt x="1203" y="133"/>
                  </a:cubicBezTo>
                  <a:cubicBezTo>
                    <a:pt x="1203" y="133"/>
                    <a:pt x="1203" y="133"/>
                    <a:pt x="1203" y="133"/>
                  </a:cubicBezTo>
                  <a:moveTo>
                    <a:pt x="774" y="132"/>
                  </a:moveTo>
                  <a:cubicBezTo>
                    <a:pt x="774" y="132"/>
                    <a:pt x="773" y="133"/>
                    <a:pt x="772" y="133"/>
                  </a:cubicBezTo>
                  <a:cubicBezTo>
                    <a:pt x="773" y="133"/>
                    <a:pt x="774" y="132"/>
                    <a:pt x="774" y="132"/>
                  </a:cubicBezTo>
                  <a:moveTo>
                    <a:pt x="1216" y="132"/>
                  </a:moveTo>
                  <a:cubicBezTo>
                    <a:pt x="1216" y="133"/>
                    <a:pt x="1218" y="134"/>
                    <a:pt x="1219" y="135"/>
                  </a:cubicBezTo>
                  <a:cubicBezTo>
                    <a:pt x="1218" y="134"/>
                    <a:pt x="1216" y="133"/>
                    <a:pt x="1216" y="132"/>
                  </a:cubicBezTo>
                  <a:moveTo>
                    <a:pt x="941" y="131"/>
                  </a:moveTo>
                  <a:cubicBezTo>
                    <a:pt x="942" y="132"/>
                    <a:pt x="942" y="133"/>
                    <a:pt x="943" y="134"/>
                  </a:cubicBezTo>
                  <a:cubicBezTo>
                    <a:pt x="942" y="133"/>
                    <a:pt x="942" y="132"/>
                    <a:pt x="941" y="131"/>
                  </a:cubicBezTo>
                  <a:moveTo>
                    <a:pt x="849" y="130"/>
                  </a:moveTo>
                  <a:cubicBezTo>
                    <a:pt x="849" y="130"/>
                    <a:pt x="849" y="130"/>
                    <a:pt x="849" y="130"/>
                  </a:cubicBezTo>
                  <a:cubicBezTo>
                    <a:pt x="849" y="132"/>
                    <a:pt x="849" y="133"/>
                    <a:pt x="847" y="135"/>
                  </a:cubicBezTo>
                  <a:cubicBezTo>
                    <a:pt x="849" y="133"/>
                    <a:pt x="849" y="132"/>
                    <a:pt x="849" y="130"/>
                  </a:cubicBezTo>
                  <a:cubicBezTo>
                    <a:pt x="849" y="130"/>
                    <a:pt x="849" y="130"/>
                    <a:pt x="849" y="130"/>
                  </a:cubicBezTo>
                  <a:moveTo>
                    <a:pt x="664" y="130"/>
                  </a:moveTo>
                  <a:cubicBezTo>
                    <a:pt x="663" y="130"/>
                    <a:pt x="662" y="133"/>
                    <a:pt x="662" y="133"/>
                  </a:cubicBezTo>
                  <a:cubicBezTo>
                    <a:pt x="662" y="133"/>
                    <a:pt x="663" y="130"/>
                    <a:pt x="664" y="130"/>
                  </a:cubicBezTo>
                  <a:moveTo>
                    <a:pt x="1203" y="129"/>
                  </a:moveTo>
                  <a:cubicBezTo>
                    <a:pt x="1203" y="129"/>
                    <a:pt x="1203" y="129"/>
                    <a:pt x="1203" y="129"/>
                  </a:cubicBezTo>
                  <a:cubicBezTo>
                    <a:pt x="1203" y="129"/>
                    <a:pt x="1202" y="129"/>
                    <a:pt x="1202" y="129"/>
                  </a:cubicBezTo>
                  <a:cubicBezTo>
                    <a:pt x="1202" y="129"/>
                    <a:pt x="1201" y="129"/>
                    <a:pt x="1201" y="129"/>
                  </a:cubicBezTo>
                  <a:cubicBezTo>
                    <a:pt x="1201" y="129"/>
                    <a:pt x="1202" y="129"/>
                    <a:pt x="1202" y="129"/>
                  </a:cubicBezTo>
                  <a:cubicBezTo>
                    <a:pt x="1202" y="129"/>
                    <a:pt x="1203" y="129"/>
                    <a:pt x="1203" y="129"/>
                  </a:cubicBezTo>
                  <a:cubicBezTo>
                    <a:pt x="1203" y="129"/>
                    <a:pt x="1203" y="129"/>
                    <a:pt x="1203" y="129"/>
                  </a:cubicBezTo>
                  <a:moveTo>
                    <a:pt x="1214" y="129"/>
                  </a:moveTo>
                  <a:cubicBezTo>
                    <a:pt x="1214" y="130"/>
                    <a:pt x="1216" y="131"/>
                    <a:pt x="1216" y="132"/>
                  </a:cubicBezTo>
                  <a:cubicBezTo>
                    <a:pt x="1216" y="131"/>
                    <a:pt x="1214" y="130"/>
                    <a:pt x="1214" y="129"/>
                  </a:cubicBezTo>
                  <a:moveTo>
                    <a:pt x="910" y="129"/>
                  </a:moveTo>
                  <a:cubicBezTo>
                    <a:pt x="910" y="130"/>
                    <a:pt x="909" y="131"/>
                    <a:pt x="908" y="131"/>
                  </a:cubicBezTo>
                  <a:cubicBezTo>
                    <a:pt x="908" y="131"/>
                    <a:pt x="908" y="131"/>
                    <a:pt x="908" y="131"/>
                  </a:cubicBezTo>
                  <a:cubicBezTo>
                    <a:pt x="909" y="131"/>
                    <a:pt x="910" y="130"/>
                    <a:pt x="910" y="129"/>
                  </a:cubicBezTo>
                  <a:moveTo>
                    <a:pt x="884" y="129"/>
                  </a:moveTo>
                  <a:cubicBezTo>
                    <a:pt x="884" y="129"/>
                    <a:pt x="885" y="131"/>
                    <a:pt x="885" y="131"/>
                  </a:cubicBezTo>
                  <a:cubicBezTo>
                    <a:pt x="885" y="131"/>
                    <a:pt x="884" y="129"/>
                    <a:pt x="884" y="129"/>
                  </a:cubicBezTo>
                  <a:moveTo>
                    <a:pt x="1205" y="129"/>
                  </a:moveTo>
                  <a:cubicBezTo>
                    <a:pt x="1205" y="129"/>
                    <a:pt x="1205" y="129"/>
                    <a:pt x="1205" y="129"/>
                  </a:cubicBezTo>
                  <a:cubicBezTo>
                    <a:pt x="1205" y="129"/>
                    <a:pt x="1205" y="129"/>
                    <a:pt x="1205" y="129"/>
                  </a:cubicBezTo>
                  <a:cubicBezTo>
                    <a:pt x="1205" y="129"/>
                    <a:pt x="1205" y="129"/>
                    <a:pt x="1205" y="129"/>
                  </a:cubicBezTo>
                  <a:cubicBezTo>
                    <a:pt x="1205" y="129"/>
                    <a:pt x="1205" y="129"/>
                    <a:pt x="1205" y="129"/>
                  </a:cubicBezTo>
                  <a:moveTo>
                    <a:pt x="898" y="129"/>
                  </a:moveTo>
                  <a:cubicBezTo>
                    <a:pt x="899" y="129"/>
                    <a:pt x="905" y="129"/>
                    <a:pt x="906" y="130"/>
                  </a:cubicBezTo>
                  <a:cubicBezTo>
                    <a:pt x="905" y="129"/>
                    <a:pt x="899" y="129"/>
                    <a:pt x="898" y="129"/>
                  </a:cubicBezTo>
                  <a:moveTo>
                    <a:pt x="1235" y="129"/>
                  </a:moveTo>
                  <a:cubicBezTo>
                    <a:pt x="1235" y="129"/>
                    <a:pt x="1235" y="129"/>
                    <a:pt x="1235" y="129"/>
                  </a:cubicBezTo>
                  <a:cubicBezTo>
                    <a:pt x="1235" y="130"/>
                    <a:pt x="1239" y="132"/>
                    <a:pt x="1241" y="133"/>
                  </a:cubicBezTo>
                  <a:cubicBezTo>
                    <a:pt x="1241" y="133"/>
                    <a:pt x="1241" y="133"/>
                    <a:pt x="1241" y="133"/>
                  </a:cubicBezTo>
                  <a:cubicBezTo>
                    <a:pt x="1241" y="133"/>
                    <a:pt x="1241" y="133"/>
                    <a:pt x="1241" y="133"/>
                  </a:cubicBezTo>
                  <a:cubicBezTo>
                    <a:pt x="1239" y="132"/>
                    <a:pt x="1235" y="130"/>
                    <a:pt x="1235" y="129"/>
                  </a:cubicBezTo>
                  <a:cubicBezTo>
                    <a:pt x="1235" y="129"/>
                    <a:pt x="1235" y="129"/>
                    <a:pt x="1235" y="129"/>
                  </a:cubicBezTo>
                  <a:moveTo>
                    <a:pt x="1209" y="129"/>
                  </a:moveTo>
                  <a:cubicBezTo>
                    <a:pt x="1209" y="130"/>
                    <a:pt x="1209" y="131"/>
                    <a:pt x="1208" y="131"/>
                  </a:cubicBezTo>
                  <a:cubicBezTo>
                    <a:pt x="1208" y="131"/>
                    <a:pt x="1208" y="131"/>
                    <a:pt x="1208" y="131"/>
                  </a:cubicBezTo>
                  <a:cubicBezTo>
                    <a:pt x="1209" y="131"/>
                    <a:pt x="1209" y="130"/>
                    <a:pt x="1209" y="129"/>
                  </a:cubicBezTo>
                  <a:moveTo>
                    <a:pt x="728" y="128"/>
                  </a:moveTo>
                  <a:cubicBezTo>
                    <a:pt x="728" y="128"/>
                    <a:pt x="727" y="128"/>
                    <a:pt x="727" y="129"/>
                  </a:cubicBezTo>
                  <a:cubicBezTo>
                    <a:pt x="727" y="128"/>
                    <a:pt x="728" y="128"/>
                    <a:pt x="728" y="128"/>
                  </a:cubicBezTo>
                  <a:moveTo>
                    <a:pt x="891" y="128"/>
                  </a:moveTo>
                  <a:cubicBezTo>
                    <a:pt x="891" y="128"/>
                    <a:pt x="891" y="128"/>
                    <a:pt x="891" y="128"/>
                  </a:cubicBezTo>
                  <a:cubicBezTo>
                    <a:pt x="891" y="128"/>
                    <a:pt x="891" y="128"/>
                    <a:pt x="891" y="128"/>
                  </a:cubicBezTo>
                  <a:cubicBezTo>
                    <a:pt x="891" y="128"/>
                    <a:pt x="891" y="128"/>
                    <a:pt x="891" y="128"/>
                  </a:cubicBezTo>
                  <a:moveTo>
                    <a:pt x="892" y="128"/>
                  </a:moveTo>
                  <a:cubicBezTo>
                    <a:pt x="892" y="128"/>
                    <a:pt x="892" y="128"/>
                    <a:pt x="892" y="128"/>
                  </a:cubicBezTo>
                  <a:cubicBezTo>
                    <a:pt x="894" y="128"/>
                    <a:pt x="898" y="128"/>
                    <a:pt x="898" y="129"/>
                  </a:cubicBezTo>
                  <a:cubicBezTo>
                    <a:pt x="898" y="128"/>
                    <a:pt x="894" y="128"/>
                    <a:pt x="892" y="128"/>
                  </a:cubicBezTo>
                  <a:moveTo>
                    <a:pt x="775" y="127"/>
                  </a:moveTo>
                  <a:cubicBezTo>
                    <a:pt x="775" y="127"/>
                    <a:pt x="775" y="127"/>
                    <a:pt x="775" y="127"/>
                  </a:cubicBezTo>
                  <a:cubicBezTo>
                    <a:pt x="775" y="127"/>
                    <a:pt x="775" y="129"/>
                    <a:pt x="775" y="130"/>
                  </a:cubicBezTo>
                  <a:cubicBezTo>
                    <a:pt x="775" y="129"/>
                    <a:pt x="775" y="127"/>
                    <a:pt x="775" y="127"/>
                  </a:cubicBezTo>
                  <a:cubicBezTo>
                    <a:pt x="775" y="127"/>
                    <a:pt x="775" y="127"/>
                    <a:pt x="775" y="127"/>
                  </a:cubicBezTo>
                  <a:moveTo>
                    <a:pt x="887" y="127"/>
                  </a:moveTo>
                  <a:cubicBezTo>
                    <a:pt x="887" y="127"/>
                    <a:pt x="887" y="127"/>
                    <a:pt x="887" y="127"/>
                  </a:cubicBezTo>
                  <a:cubicBezTo>
                    <a:pt x="887" y="127"/>
                    <a:pt x="888" y="127"/>
                    <a:pt x="888" y="127"/>
                  </a:cubicBezTo>
                  <a:cubicBezTo>
                    <a:pt x="888" y="127"/>
                    <a:pt x="887" y="127"/>
                    <a:pt x="887" y="127"/>
                  </a:cubicBezTo>
                  <a:moveTo>
                    <a:pt x="1199" y="126"/>
                  </a:moveTo>
                  <a:cubicBezTo>
                    <a:pt x="1199" y="126"/>
                    <a:pt x="1199" y="126"/>
                    <a:pt x="1199" y="126"/>
                  </a:cubicBezTo>
                  <a:cubicBezTo>
                    <a:pt x="1199" y="126"/>
                    <a:pt x="1199" y="126"/>
                    <a:pt x="1199" y="126"/>
                  </a:cubicBezTo>
                  <a:moveTo>
                    <a:pt x="1199" y="126"/>
                  </a:moveTo>
                  <a:cubicBezTo>
                    <a:pt x="1199" y="126"/>
                    <a:pt x="1199" y="126"/>
                    <a:pt x="1199" y="126"/>
                  </a:cubicBezTo>
                  <a:cubicBezTo>
                    <a:pt x="1199" y="126"/>
                    <a:pt x="1199" y="126"/>
                    <a:pt x="1199" y="126"/>
                  </a:cubicBezTo>
                  <a:moveTo>
                    <a:pt x="1161" y="126"/>
                  </a:moveTo>
                  <a:cubicBezTo>
                    <a:pt x="1161" y="126"/>
                    <a:pt x="1161" y="126"/>
                    <a:pt x="1161" y="126"/>
                  </a:cubicBezTo>
                  <a:cubicBezTo>
                    <a:pt x="1161" y="126"/>
                    <a:pt x="1161" y="126"/>
                    <a:pt x="1161" y="126"/>
                  </a:cubicBezTo>
                  <a:cubicBezTo>
                    <a:pt x="1161" y="126"/>
                    <a:pt x="1161" y="126"/>
                    <a:pt x="1161" y="126"/>
                  </a:cubicBezTo>
                  <a:cubicBezTo>
                    <a:pt x="1161" y="126"/>
                    <a:pt x="1161" y="126"/>
                    <a:pt x="1161" y="126"/>
                  </a:cubicBezTo>
                  <a:cubicBezTo>
                    <a:pt x="1161" y="126"/>
                    <a:pt x="1161" y="126"/>
                    <a:pt x="1161" y="126"/>
                  </a:cubicBezTo>
                  <a:cubicBezTo>
                    <a:pt x="1161" y="126"/>
                    <a:pt x="1160" y="127"/>
                    <a:pt x="1159" y="127"/>
                  </a:cubicBezTo>
                  <a:cubicBezTo>
                    <a:pt x="1160" y="127"/>
                    <a:pt x="1161" y="126"/>
                    <a:pt x="1161" y="126"/>
                  </a:cubicBezTo>
                  <a:moveTo>
                    <a:pt x="1199" y="126"/>
                  </a:moveTo>
                  <a:cubicBezTo>
                    <a:pt x="1199" y="126"/>
                    <a:pt x="1199" y="126"/>
                    <a:pt x="1199" y="126"/>
                  </a:cubicBezTo>
                  <a:cubicBezTo>
                    <a:pt x="1199" y="126"/>
                    <a:pt x="1199" y="126"/>
                    <a:pt x="1199" y="126"/>
                  </a:cubicBezTo>
                  <a:moveTo>
                    <a:pt x="1196" y="126"/>
                  </a:moveTo>
                  <a:cubicBezTo>
                    <a:pt x="1196" y="126"/>
                    <a:pt x="1196" y="126"/>
                    <a:pt x="1196" y="126"/>
                  </a:cubicBezTo>
                  <a:cubicBezTo>
                    <a:pt x="1197" y="126"/>
                    <a:pt x="1198" y="126"/>
                    <a:pt x="1199" y="126"/>
                  </a:cubicBezTo>
                  <a:cubicBezTo>
                    <a:pt x="1198" y="126"/>
                    <a:pt x="1197" y="126"/>
                    <a:pt x="1196" y="126"/>
                  </a:cubicBezTo>
                  <a:cubicBezTo>
                    <a:pt x="1196" y="126"/>
                    <a:pt x="1196" y="126"/>
                    <a:pt x="1196" y="126"/>
                  </a:cubicBezTo>
                  <a:moveTo>
                    <a:pt x="1234" y="126"/>
                  </a:moveTo>
                  <a:cubicBezTo>
                    <a:pt x="1234" y="126"/>
                    <a:pt x="1234" y="126"/>
                    <a:pt x="1234" y="126"/>
                  </a:cubicBezTo>
                  <a:cubicBezTo>
                    <a:pt x="1237" y="126"/>
                    <a:pt x="1235" y="128"/>
                    <a:pt x="1235" y="129"/>
                  </a:cubicBezTo>
                  <a:cubicBezTo>
                    <a:pt x="1235" y="128"/>
                    <a:pt x="1237" y="126"/>
                    <a:pt x="1234" y="126"/>
                  </a:cubicBezTo>
                  <a:cubicBezTo>
                    <a:pt x="1234" y="126"/>
                    <a:pt x="1234" y="126"/>
                    <a:pt x="1234" y="126"/>
                  </a:cubicBezTo>
                  <a:moveTo>
                    <a:pt x="1211" y="126"/>
                  </a:moveTo>
                  <a:cubicBezTo>
                    <a:pt x="1211" y="126"/>
                    <a:pt x="1211" y="126"/>
                    <a:pt x="1211" y="126"/>
                  </a:cubicBezTo>
                  <a:cubicBezTo>
                    <a:pt x="1211" y="126"/>
                    <a:pt x="1211" y="126"/>
                    <a:pt x="1211" y="126"/>
                  </a:cubicBezTo>
                  <a:moveTo>
                    <a:pt x="1211" y="126"/>
                  </a:moveTo>
                  <a:cubicBezTo>
                    <a:pt x="1211" y="126"/>
                    <a:pt x="1211" y="126"/>
                    <a:pt x="1211" y="126"/>
                  </a:cubicBezTo>
                  <a:cubicBezTo>
                    <a:pt x="1212" y="126"/>
                    <a:pt x="1212" y="127"/>
                    <a:pt x="1213" y="127"/>
                  </a:cubicBezTo>
                  <a:cubicBezTo>
                    <a:pt x="1212" y="127"/>
                    <a:pt x="1212" y="126"/>
                    <a:pt x="1211" y="126"/>
                  </a:cubicBezTo>
                  <a:moveTo>
                    <a:pt x="1208" y="126"/>
                  </a:moveTo>
                  <a:cubicBezTo>
                    <a:pt x="1208" y="126"/>
                    <a:pt x="1208" y="127"/>
                    <a:pt x="1208" y="128"/>
                  </a:cubicBezTo>
                  <a:cubicBezTo>
                    <a:pt x="1208" y="127"/>
                    <a:pt x="1208" y="126"/>
                    <a:pt x="1208" y="126"/>
                  </a:cubicBezTo>
                  <a:moveTo>
                    <a:pt x="1209" y="125"/>
                  </a:moveTo>
                  <a:cubicBezTo>
                    <a:pt x="1209" y="125"/>
                    <a:pt x="1209" y="125"/>
                    <a:pt x="1209" y="125"/>
                  </a:cubicBezTo>
                  <a:cubicBezTo>
                    <a:pt x="1209" y="125"/>
                    <a:pt x="1209" y="125"/>
                    <a:pt x="1209" y="125"/>
                  </a:cubicBezTo>
                  <a:cubicBezTo>
                    <a:pt x="1209" y="126"/>
                    <a:pt x="1210" y="126"/>
                    <a:pt x="1210" y="126"/>
                  </a:cubicBezTo>
                  <a:cubicBezTo>
                    <a:pt x="1210" y="126"/>
                    <a:pt x="1211" y="126"/>
                    <a:pt x="1211" y="126"/>
                  </a:cubicBezTo>
                  <a:cubicBezTo>
                    <a:pt x="1211" y="126"/>
                    <a:pt x="1210" y="126"/>
                    <a:pt x="1210" y="126"/>
                  </a:cubicBezTo>
                  <a:cubicBezTo>
                    <a:pt x="1210" y="126"/>
                    <a:pt x="1209" y="126"/>
                    <a:pt x="1209" y="125"/>
                  </a:cubicBezTo>
                  <a:cubicBezTo>
                    <a:pt x="1209" y="125"/>
                    <a:pt x="1209" y="125"/>
                    <a:pt x="1209" y="125"/>
                  </a:cubicBezTo>
                  <a:moveTo>
                    <a:pt x="1225" y="125"/>
                  </a:moveTo>
                  <a:cubicBezTo>
                    <a:pt x="1225" y="125"/>
                    <a:pt x="1225" y="125"/>
                    <a:pt x="1225" y="125"/>
                  </a:cubicBezTo>
                  <a:cubicBezTo>
                    <a:pt x="1225" y="125"/>
                    <a:pt x="1225" y="126"/>
                    <a:pt x="1224" y="126"/>
                  </a:cubicBezTo>
                  <a:cubicBezTo>
                    <a:pt x="1224" y="126"/>
                    <a:pt x="1224" y="125"/>
                    <a:pt x="1223" y="125"/>
                  </a:cubicBezTo>
                  <a:cubicBezTo>
                    <a:pt x="1223" y="125"/>
                    <a:pt x="1223" y="125"/>
                    <a:pt x="1223" y="125"/>
                  </a:cubicBezTo>
                  <a:cubicBezTo>
                    <a:pt x="1223" y="125"/>
                    <a:pt x="1223" y="125"/>
                    <a:pt x="1223" y="125"/>
                  </a:cubicBezTo>
                  <a:cubicBezTo>
                    <a:pt x="1224" y="125"/>
                    <a:pt x="1224" y="126"/>
                    <a:pt x="1224" y="126"/>
                  </a:cubicBezTo>
                  <a:cubicBezTo>
                    <a:pt x="1225" y="126"/>
                    <a:pt x="1225" y="125"/>
                    <a:pt x="1225" y="125"/>
                  </a:cubicBezTo>
                  <a:cubicBezTo>
                    <a:pt x="1225" y="125"/>
                    <a:pt x="1225" y="125"/>
                    <a:pt x="1225" y="125"/>
                  </a:cubicBezTo>
                  <a:moveTo>
                    <a:pt x="1222" y="125"/>
                  </a:moveTo>
                  <a:cubicBezTo>
                    <a:pt x="1222" y="125"/>
                    <a:pt x="1222" y="125"/>
                    <a:pt x="1221" y="125"/>
                  </a:cubicBezTo>
                  <a:cubicBezTo>
                    <a:pt x="1221" y="125"/>
                    <a:pt x="1221" y="125"/>
                    <a:pt x="1221" y="125"/>
                  </a:cubicBezTo>
                  <a:cubicBezTo>
                    <a:pt x="1221" y="125"/>
                    <a:pt x="1221" y="125"/>
                    <a:pt x="1221" y="125"/>
                  </a:cubicBezTo>
                  <a:cubicBezTo>
                    <a:pt x="1222" y="125"/>
                    <a:pt x="1222" y="125"/>
                    <a:pt x="1222" y="125"/>
                  </a:cubicBezTo>
                  <a:cubicBezTo>
                    <a:pt x="1222" y="125"/>
                    <a:pt x="1222" y="125"/>
                    <a:pt x="1222" y="125"/>
                  </a:cubicBezTo>
                  <a:moveTo>
                    <a:pt x="1212" y="125"/>
                  </a:moveTo>
                  <a:cubicBezTo>
                    <a:pt x="1212" y="125"/>
                    <a:pt x="1212" y="125"/>
                    <a:pt x="1212" y="125"/>
                  </a:cubicBezTo>
                  <a:cubicBezTo>
                    <a:pt x="1212" y="125"/>
                    <a:pt x="1212" y="125"/>
                    <a:pt x="1212" y="125"/>
                  </a:cubicBezTo>
                  <a:moveTo>
                    <a:pt x="1212" y="125"/>
                  </a:moveTo>
                  <a:cubicBezTo>
                    <a:pt x="1212" y="125"/>
                    <a:pt x="1212" y="125"/>
                    <a:pt x="1212" y="125"/>
                  </a:cubicBezTo>
                  <a:cubicBezTo>
                    <a:pt x="1212" y="125"/>
                    <a:pt x="1212" y="125"/>
                    <a:pt x="1212" y="125"/>
                  </a:cubicBezTo>
                  <a:moveTo>
                    <a:pt x="1217" y="125"/>
                  </a:moveTo>
                  <a:cubicBezTo>
                    <a:pt x="1217" y="125"/>
                    <a:pt x="1217" y="125"/>
                    <a:pt x="1217" y="125"/>
                  </a:cubicBezTo>
                  <a:cubicBezTo>
                    <a:pt x="1216" y="125"/>
                    <a:pt x="1216" y="125"/>
                    <a:pt x="1216" y="125"/>
                  </a:cubicBezTo>
                  <a:cubicBezTo>
                    <a:pt x="1216" y="125"/>
                    <a:pt x="1215" y="125"/>
                    <a:pt x="1215" y="125"/>
                  </a:cubicBezTo>
                  <a:cubicBezTo>
                    <a:pt x="1215" y="125"/>
                    <a:pt x="1216" y="125"/>
                    <a:pt x="1216" y="125"/>
                  </a:cubicBezTo>
                  <a:cubicBezTo>
                    <a:pt x="1216" y="125"/>
                    <a:pt x="1216" y="125"/>
                    <a:pt x="1217" y="125"/>
                  </a:cubicBezTo>
                  <a:cubicBezTo>
                    <a:pt x="1217" y="125"/>
                    <a:pt x="1217" y="125"/>
                    <a:pt x="1217" y="125"/>
                  </a:cubicBezTo>
                  <a:moveTo>
                    <a:pt x="1213" y="125"/>
                  </a:moveTo>
                  <a:cubicBezTo>
                    <a:pt x="1213" y="125"/>
                    <a:pt x="1213" y="125"/>
                    <a:pt x="1213" y="125"/>
                  </a:cubicBezTo>
                  <a:cubicBezTo>
                    <a:pt x="1213" y="125"/>
                    <a:pt x="1212" y="125"/>
                    <a:pt x="1212" y="125"/>
                  </a:cubicBezTo>
                  <a:cubicBezTo>
                    <a:pt x="1212" y="125"/>
                    <a:pt x="1213" y="125"/>
                    <a:pt x="1213" y="125"/>
                  </a:cubicBezTo>
                  <a:cubicBezTo>
                    <a:pt x="1213" y="125"/>
                    <a:pt x="1213" y="125"/>
                    <a:pt x="1213" y="125"/>
                  </a:cubicBezTo>
                  <a:cubicBezTo>
                    <a:pt x="1214" y="125"/>
                    <a:pt x="1214" y="125"/>
                    <a:pt x="1214" y="125"/>
                  </a:cubicBezTo>
                  <a:cubicBezTo>
                    <a:pt x="1214" y="125"/>
                    <a:pt x="1214" y="125"/>
                    <a:pt x="1213" y="125"/>
                  </a:cubicBezTo>
                  <a:moveTo>
                    <a:pt x="1217" y="124"/>
                  </a:moveTo>
                  <a:cubicBezTo>
                    <a:pt x="1217" y="124"/>
                    <a:pt x="1217" y="124"/>
                    <a:pt x="1217" y="124"/>
                  </a:cubicBezTo>
                  <a:cubicBezTo>
                    <a:pt x="1218" y="124"/>
                    <a:pt x="1218" y="125"/>
                    <a:pt x="1219" y="125"/>
                  </a:cubicBezTo>
                  <a:cubicBezTo>
                    <a:pt x="1219" y="125"/>
                    <a:pt x="1220" y="125"/>
                    <a:pt x="1221" y="125"/>
                  </a:cubicBezTo>
                  <a:cubicBezTo>
                    <a:pt x="1221" y="125"/>
                    <a:pt x="1221" y="125"/>
                    <a:pt x="1221" y="125"/>
                  </a:cubicBezTo>
                  <a:cubicBezTo>
                    <a:pt x="1220" y="125"/>
                    <a:pt x="1219" y="125"/>
                    <a:pt x="1219" y="125"/>
                  </a:cubicBezTo>
                  <a:cubicBezTo>
                    <a:pt x="1218" y="125"/>
                    <a:pt x="1218" y="124"/>
                    <a:pt x="1217" y="124"/>
                  </a:cubicBezTo>
                  <a:moveTo>
                    <a:pt x="858" y="124"/>
                  </a:moveTo>
                  <a:cubicBezTo>
                    <a:pt x="857" y="125"/>
                    <a:pt x="856" y="125"/>
                    <a:pt x="855" y="126"/>
                  </a:cubicBezTo>
                  <a:cubicBezTo>
                    <a:pt x="856" y="125"/>
                    <a:pt x="857" y="125"/>
                    <a:pt x="858" y="124"/>
                  </a:cubicBezTo>
                  <a:moveTo>
                    <a:pt x="1228" y="123"/>
                  </a:moveTo>
                  <a:cubicBezTo>
                    <a:pt x="1228" y="123"/>
                    <a:pt x="1227" y="123"/>
                    <a:pt x="1227" y="124"/>
                  </a:cubicBezTo>
                  <a:cubicBezTo>
                    <a:pt x="1227" y="123"/>
                    <a:pt x="1228" y="123"/>
                    <a:pt x="1228" y="123"/>
                  </a:cubicBezTo>
                  <a:moveTo>
                    <a:pt x="919" y="123"/>
                  </a:moveTo>
                  <a:cubicBezTo>
                    <a:pt x="919" y="123"/>
                    <a:pt x="918" y="123"/>
                    <a:pt x="917" y="124"/>
                  </a:cubicBezTo>
                  <a:cubicBezTo>
                    <a:pt x="918" y="123"/>
                    <a:pt x="919" y="123"/>
                    <a:pt x="919" y="123"/>
                  </a:cubicBezTo>
                  <a:moveTo>
                    <a:pt x="930" y="123"/>
                  </a:moveTo>
                  <a:cubicBezTo>
                    <a:pt x="929" y="123"/>
                    <a:pt x="928" y="123"/>
                    <a:pt x="927" y="123"/>
                  </a:cubicBezTo>
                  <a:cubicBezTo>
                    <a:pt x="927" y="123"/>
                    <a:pt x="927" y="123"/>
                    <a:pt x="927" y="123"/>
                  </a:cubicBezTo>
                  <a:cubicBezTo>
                    <a:pt x="928" y="123"/>
                    <a:pt x="929" y="123"/>
                    <a:pt x="930" y="123"/>
                  </a:cubicBezTo>
                  <a:moveTo>
                    <a:pt x="920" y="123"/>
                  </a:moveTo>
                  <a:cubicBezTo>
                    <a:pt x="920" y="123"/>
                    <a:pt x="919" y="123"/>
                    <a:pt x="919" y="123"/>
                  </a:cubicBezTo>
                  <a:cubicBezTo>
                    <a:pt x="919" y="123"/>
                    <a:pt x="920" y="123"/>
                    <a:pt x="920" y="123"/>
                  </a:cubicBezTo>
                  <a:cubicBezTo>
                    <a:pt x="920" y="123"/>
                    <a:pt x="920" y="123"/>
                    <a:pt x="920" y="123"/>
                  </a:cubicBezTo>
                  <a:moveTo>
                    <a:pt x="939" y="121"/>
                  </a:moveTo>
                  <a:cubicBezTo>
                    <a:pt x="935" y="122"/>
                    <a:pt x="931" y="123"/>
                    <a:pt x="930" y="123"/>
                  </a:cubicBezTo>
                  <a:cubicBezTo>
                    <a:pt x="931" y="123"/>
                    <a:pt x="933" y="122"/>
                    <a:pt x="936" y="122"/>
                  </a:cubicBezTo>
                  <a:cubicBezTo>
                    <a:pt x="936" y="122"/>
                    <a:pt x="936" y="122"/>
                    <a:pt x="936" y="122"/>
                  </a:cubicBezTo>
                  <a:cubicBezTo>
                    <a:pt x="937" y="122"/>
                    <a:pt x="938" y="121"/>
                    <a:pt x="939" y="121"/>
                  </a:cubicBezTo>
                  <a:moveTo>
                    <a:pt x="1164" y="120"/>
                  </a:moveTo>
                  <a:cubicBezTo>
                    <a:pt x="1164" y="121"/>
                    <a:pt x="1164" y="123"/>
                    <a:pt x="1163" y="123"/>
                  </a:cubicBezTo>
                  <a:cubicBezTo>
                    <a:pt x="1163" y="123"/>
                    <a:pt x="1163" y="123"/>
                    <a:pt x="1163" y="123"/>
                  </a:cubicBezTo>
                  <a:cubicBezTo>
                    <a:pt x="1163" y="123"/>
                    <a:pt x="1163" y="123"/>
                    <a:pt x="1163" y="123"/>
                  </a:cubicBezTo>
                  <a:cubicBezTo>
                    <a:pt x="1164" y="123"/>
                    <a:pt x="1164" y="121"/>
                    <a:pt x="1164" y="120"/>
                  </a:cubicBezTo>
                  <a:moveTo>
                    <a:pt x="132" y="119"/>
                  </a:moveTo>
                  <a:cubicBezTo>
                    <a:pt x="132" y="119"/>
                    <a:pt x="132" y="119"/>
                    <a:pt x="132" y="119"/>
                  </a:cubicBezTo>
                  <a:cubicBezTo>
                    <a:pt x="132" y="119"/>
                    <a:pt x="132" y="119"/>
                    <a:pt x="131" y="119"/>
                  </a:cubicBezTo>
                  <a:cubicBezTo>
                    <a:pt x="131" y="119"/>
                    <a:pt x="131" y="119"/>
                    <a:pt x="131" y="119"/>
                  </a:cubicBezTo>
                  <a:cubicBezTo>
                    <a:pt x="132" y="119"/>
                    <a:pt x="132" y="119"/>
                    <a:pt x="132" y="119"/>
                  </a:cubicBezTo>
                  <a:cubicBezTo>
                    <a:pt x="132" y="119"/>
                    <a:pt x="132" y="119"/>
                    <a:pt x="132" y="119"/>
                  </a:cubicBezTo>
                  <a:moveTo>
                    <a:pt x="659" y="118"/>
                  </a:moveTo>
                  <a:cubicBezTo>
                    <a:pt x="659" y="118"/>
                    <a:pt x="659" y="118"/>
                    <a:pt x="659" y="118"/>
                  </a:cubicBezTo>
                  <a:cubicBezTo>
                    <a:pt x="659" y="118"/>
                    <a:pt x="659" y="118"/>
                    <a:pt x="659" y="118"/>
                  </a:cubicBezTo>
                  <a:moveTo>
                    <a:pt x="659" y="118"/>
                  </a:moveTo>
                  <a:cubicBezTo>
                    <a:pt x="659" y="118"/>
                    <a:pt x="659" y="118"/>
                    <a:pt x="659" y="118"/>
                  </a:cubicBezTo>
                  <a:cubicBezTo>
                    <a:pt x="659" y="118"/>
                    <a:pt x="659" y="118"/>
                    <a:pt x="659" y="118"/>
                  </a:cubicBezTo>
                  <a:moveTo>
                    <a:pt x="953" y="118"/>
                  </a:moveTo>
                  <a:cubicBezTo>
                    <a:pt x="953" y="118"/>
                    <a:pt x="950" y="119"/>
                    <a:pt x="946" y="120"/>
                  </a:cubicBezTo>
                  <a:cubicBezTo>
                    <a:pt x="950" y="119"/>
                    <a:pt x="953" y="118"/>
                    <a:pt x="953" y="118"/>
                  </a:cubicBezTo>
                  <a:moveTo>
                    <a:pt x="953" y="118"/>
                  </a:moveTo>
                  <a:cubicBezTo>
                    <a:pt x="953" y="118"/>
                    <a:pt x="953" y="118"/>
                    <a:pt x="953" y="118"/>
                  </a:cubicBezTo>
                  <a:cubicBezTo>
                    <a:pt x="953" y="118"/>
                    <a:pt x="953" y="118"/>
                    <a:pt x="953" y="118"/>
                  </a:cubicBezTo>
                  <a:moveTo>
                    <a:pt x="125" y="118"/>
                  </a:moveTo>
                  <a:cubicBezTo>
                    <a:pt x="125" y="118"/>
                    <a:pt x="125" y="118"/>
                    <a:pt x="125" y="118"/>
                  </a:cubicBezTo>
                  <a:cubicBezTo>
                    <a:pt x="125" y="118"/>
                    <a:pt x="126" y="118"/>
                    <a:pt x="126" y="118"/>
                  </a:cubicBezTo>
                  <a:cubicBezTo>
                    <a:pt x="126" y="118"/>
                    <a:pt x="125" y="118"/>
                    <a:pt x="125" y="118"/>
                  </a:cubicBezTo>
                  <a:moveTo>
                    <a:pt x="664" y="117"/>
                  </a:moveTo>
                  <a:cubicBezTo>
                    <a:pt x="664" y="117"/>
                    <a:pt x="664" y="117"/>
                    <a:pt x="664" y="117"/>
                  </a:cubicBezTo>
                  <a:cubicBezTo>
                    <a:pt x="664" y="121"/>
                    <a:pt x="664" y="129"/>
                    <a:pt x="664" y="130"/>
                  </a:cubicBezTo>
                  <a:cubicBezTo>
                    <a:pt x="664" y="129"/>
                    <a:pt x="664" y="121"/>
                    <a:pt x="664" y="117"/>
                  </a:cubicBezTo>
                  <a:moveTo>
                    <a:pt x="665" y="117"/>
                  </a:moveTo>
                  <a:cubicBezTo>
                    <a:pt x="665" y="117"/>
                    <a:pt x="665" y="117"/>
                    <a:pt x="664" y="117"/>
                  </a:cubicBezTo>
                  <a:cubicBezTo>
                    <a:pt x="665" y="117"/>
                    <a:pt x="665" y="117"/>
                    <a:pt x="665" y="117"/>
                  </a:cubicBezTo>
                  <a:moveTo>
                    <a:pt x="124" y="117"/>
                  </a:moveTo>
                  <a:cubicBezTo>
                    <a:pt x="124" y="117"/>
                    <a:pt x="124" y="118"/>
                    <a:pt x="125" y="118"/>
                  </a:cubicBezTo>
                  <a:cubicBezTo>
                    <a:pt x="125" y="118"/>
                    <a:pt x="125" y="118"/>
                    <a:pt x="125" y="118"/>
                  </a:cubicBezTo>
                  <a:cubicBezTo>
                    <a:pt x="125" y="118"/>
                    <a:pt x="125" y="118"/>
                    <a:pt x="125" y="118"/>
                  </a:cubicBezTo>
                  <a:cubicBezTo>
                    <a:pt x="125" y="118"/>
                    <a:pt x="125" y="118"/>
                    <a:pt x="125" y="118"/>
                  </a:cubicBezTo>
                  <a:cubicBezTo>
                    <a:pt x="125" y="118"/>
                    <a:pt x="125" y="118"/>
                    <a:pt x="125" y="118"/>
                  </a:cubicBezTo>
                  <a:cubicBezTo>
                    <a:pt x="124" y="118"/>
                    <a:pt x="124" y="117"/>
                    <a:pt x="124" y="117"/>
                  </a:cubicBezTo>
                  <a:moveTo>
                    <a:pt x="1165" y="117"/>
                  </a:moveTo>
                  <a:cubicBezTo>
                    <a:pt x="1165" y="117"/>
                    <a:pt x="1165" y="118"/>
                    <a:pt x="1164" y="118"/>
                  </a:cubicBezTo>
                  <a:cubicBezTo>
                    <a:pt x="1165" y="118"/>
                    <a:pt x="1165" y="117"/>
                    <a:pt x="1165" y="117"/>
                  </a:cubicBezTo>
                  <a:moveTo>
                    <a:pt x="668" y="116"/>
                  </a:moveTo>
                  <a:cubicBezTo>
                    <a:pt x="666" y="117"/>
                    <a:pt x="665" y="117"/>
                    <a:pt x="665" y="117"/>
                  </a:cubicBezTo>
                  <a:cubicBezTo>
                    <a:pt x="665" y="117"/>
                    <a:pt x="666" y="117"/>
                    <a:pt x="668" y="116"/>
                  </a:cubicBezTo>
                  <a:moveTo>
                    <a:pt x="668" y="116"/>
                  </a:moveTo>
                  <a:cubicBezTo>
                    <a:pt x="668" y="116"/>
                    <a:pt x="668" y="116"/>
                    <a:pt x="668" y="116"/>
                  </a:cubicBezTo>
                  <a:cubicBezTo>
                    <a:pt x="668" y="116"/>
                    <a:pt x="668" y="116"/>
                    <a:pt x="668" y="116"/>
                  </a:cubicBezTo>
                  <a:moveTo>
                    <a:pt x="1189" y="115"/>
                  </a:moveTo>
                  <a:cubicBezTo>
                    <a:pt x="1189" y="115"/>
                    <a:pt x="1189" y="115"/>
                    <a:pt x="1189" y="115"/>
                  </a:cubicBezTo>
                  <a:cubicBezTo>
                    <a:pt x="1189" y="115"/>
                    <a:pt x="1190" y="115"/>
                    <a:pt x="1191" y="115"/>
                  </a:cubicBezTo>
                  <a:cubicBezTo>
                    <a:pt x="1190" y="115"/>
                    <a:pt x="1189" y="115"/>
                    <a:pt x="1189" y="115"/>
                  </a:cubicBezTo>
                  <a:moveTo>
                    <a:pt x="1159" y="114"/>
                  </a:moveTo>
                  <a:cubicBezTo>
                    <a:pt x="1159" y="114"/>
                    <a:pt x="1159" y="115"/>
                    <a:pt x="1158" y="116"/>
                  </a:cubicBezTo>
                  <a:cubicBezTo>
                    <a:pt x="1158" y="117"/>
                    <a:pt x="1157" y="117"/>
                    <a:pt x="1156" y="117"/>
                  </a:cubicBezTo>
                  <a:cubicBezTo>
                    <a:pt x="1156" y="117"/>
                    <a:pt x="1156" y="117"/>
                    <a:pt x="1156" y="117"/>
                  </a:cubicBezTo>
                  <a:cubicBezTo>
                    <a:pt x="1157" y="117"/>
                    <a:pt x="1158" y="117"/>
                    <a:pt x="1158" y="116"/>
                  </a:cubicBezTo>
                  <a:cubicBezTo>
                    <a:pt x="1159" y="115"/>
                    <a:pt x="1159" y="114"/>
                    <a:pt x="1159" y="114"/>
                  </a:cubicBezTo>
                  <a:moveTo>
                    <a:pt x="1170" y="114"/>
                  </a:moveTo>
                  <a:cubicBezTo>
                    <a:pt x="1170" y="114"/>
                    <a:pt x="1170" y="114"/>
                    <a:pt x="1170" y="114"/>
                  </a:cubicBezTo>
                  <a:cubicBezTo>
                    <a:pt x="1170" y="114"/>
                    <a:pt x="1169" y="114"/>
                    <a:pt x="1169" y="114"/>
                  </a:cubicBezTo>
                  <a:cubicBezTo>
                    <a:pt x="1169" y="114"/>
                    <a:pt x="1169" y="114"/>
                    <a:pt x="1169" y="114"/>
                  </a:cubicBezTo>
                  <a:cubicBezTo>
                    <a:pt x="1169" y="114"/>
                    <a:pt x="1170" y="114"/>
                    <a:pt x="1170" y="114"/>
                  </a:cubicBezTo>
                  <a:cubicBezTo>
                    <a:pt x="1170" y="114"/>
                    <a:pt x="1170" y="114"/>
                    <a:pt x="1170" y="114"/>
                  </a:cubicBezTo>
                  <a:moveTo>
                    <a:pt x="1187" y="114"/>
                  </a:moveTo>
                  <a:cubicBezTo>
                    <a:pt x="1186" y="115"/>
                    <a:pt x="1186" y="115"/>
                    <a:pt x="1187" y="115"/>
                  </a:cubicBezTo>
                  <a:cubicBezTo>
                    <a:pt x="1187" y="115"/>
                    <a:pt x="1187" y="115"/>
                    <a:pt x="1187" y="115"/>
                  </a:cubicBezTo>
                  <a:cubicBezTo>
                    <a:pt x="1186" y="115"/>
                    <a:pt x="1186" y="115"/>
                    <a:pt x="1187" y="114"/>
                  </a:cubicBezTo>
                  <a:moveTo>
                    <a:pt x="1160" y="114"/>
                  </a:moveTo>
                  <a:cubicBezTo>
                    <a:pt x="1160" y="114"/>
                    <a:pt x="1160" y="114"/>
                    <a:pt x="1160" y="114"/>
                  </a:cubicBezTo>
                  <a:cubicBezTo>
                    <a:pt x="1160" y="114"/>
                    <a:pt x="1161" y="119"/>
                    <a:pt x="1162" y="123"/>
                  </a:cubicBezTo>
                  <a:cubicBezTo>
                    <a:pt x="1162" y="123"/>
                    <a:pt x="1162" y="123"/>
                    <a:pt x="1162" y="123"/>
                  </a:cubicBezTo>
                  <a:cubicBezTo>
                    <a:pt x="1161" y="119"/>
                    <a:pt x="1160" y="114"/>
                    <a:pt x="1160" y="114"/>
                  </a:cubicBezTo>
                  <a:cubicBezTo>
                    <a:pt x="1160" y="114"/>
                    <a:pt x="1160" y="114"/>
                    <a:pt x="1160" y="114"/>
                  </a:cubicBezTo>
                  <a:moveTo>
                    <a:pt x="1160" y="114"/>
                  </a:moveTo>
                  <a:cubicBezTo>
                    <a:pt x="1160" y="114"/>
                    <a:pt x="1160" y="114"/>
                    <a:pt x="1160" y="114"/>
                  </a:cubicBezTo>
                  <a:cubicBezTo>
                    <a:pt x="1160" y="114"/>
                    <a:pt x="1160" y="114"/>
                    <a:pt x="1160" y="114"/>
                  </a:cubicBezTo>
                  <a:cubicBezTo>
                    <a:pt x="1160" y="114"/>
                    <a:pt x="1160" y="114"/>
                    <a:pt x="1160" y="114"/>
                  </a:cubicBezTo>
                  <a:moveTo>
                    <a:pt x="1165" y="114"/>
                  </a:moveTo>
                  <a:cubicBezTo>
                    <a:pt x="1165" y="114"/>
                    <a:pt x="1165" y="114"/>
                    <a:pt x="1165" y="114"/>
                  </a:cubicBezTo>
                  <a:cubicBezTo>
                    <a:pt x="1165" y="114"/>
                    <a:pt x="1165" y="114"/>
                    <a:pt x="1165" y="114"/>
                  </a:cubicBezTo>
                  <a:cubicBezTo>
                    <a:pt x="1165" y="114"/>
                    <a:pt x="1165" y="114"/>
                    <a:pt x="1165" y="114"/>
                  </a:cubicBezTo>
                  <a:cubicBezTo>
                    <a:pt x="1165" y="114"/>
                    <a:pt x="1165" y="114"/>
                    <a:pt x="1165" y="114"/>
                  </a:cubicBezTo>
                  <a:moveTo>
                    <a:pt x="656" y="113"/>
                  </a:moveTo>
                  <a:cubicBezTo>
                    <a:pt x="657" y="114"/>
                    <a:pt x="658" y="115"/>
                    <a:pt x="658" y="115"/>
                  </a:cubicBezTo>
                  <a:cubicBezTo>
                    <a:pt x="658" y="115"/>
                    <a:pt x="657" y="114"/>
                    <a:pt x="656" y="113"/>
                  </a:cubicBezTo>
                  <a:moveTo>
                    <a:pt x="1156" y="112"/>
                  </a:moveTo>
                  <a:cubicBezTo>
                    <a:pt x="1155" y="113"/>
                    <a:pt x="1155" y="113"/>
                    <a:pt x="1155" y="114"/>
                  </a:cubicBezTo>
                  <a:cubicBezTo>
                    <a:pt x="1155" y="113"/>
                    <a:pt x="1155" y="113"/>
                    <a:pt x="1156" y="112"/>
                  </a:cubicBezTo>
                  <a:moveTo>
                    <a:pt x="775" y="112"/>
                  </a:moveTo>
                  <a:cubicBezTo>
                    <a:pt x="775" y="113"/>
                    <a:pt x="775" y="114"/>
                    <a:pt x="775" y="115"/>
                  </a:cubicBezTo>
                  <a:cubicBezTo>
                    <a:pt x="775" y="115"/>
                    <a:pt x="775" y="115"/>
                    <a:pt x="775" y="115"/>
                  </a:cubicBezTo>
                  <a:cubicBezTo>
                    <a:pt x="775" y="115"/>
                    <a:pt x="775" y="115"/>
                    <a:pt x="775" y="115"/>
                  </a:cubicBezTo>
                  <a:cubicBezTo>
                    <a:pt x="775" y="114"/>
                    <a:pt x="775" y="113"/>
                    <a:pt x="775" y="112"/>
                  </a:cubicBezTo>
                  <a:cubicBezTo>
                    <a:pt x="775" y="112"/>
                    <a:pt x="775" y="112"/>
                    <a:pt x="775" y="112"/>
                  </a:cubicBezTo>
                  <a:moveTo>
                    <a:pt x="122" y="112"/>
                  </a:moveTo>
                  <a:cubicBezTo>
                    <a:pt x="122" y="112"/>
                    <a:pt x="122" y="112"/>
                    <a:pt x="122" y="112"/>
                  </a:cubicBezTo>
                  <a:cubicBezTo>
                    <a:pt x="122" y="112"/>
                    <a:pt x="122" y="112"/>
                    <a:pt x="122" y="112"/>
                  </a:cubicBezTo>
                  <a:cubicBezTo>
                    <a:pt x="122" y="112"/>
                    <a:pt x="122" y="112"/>
                    <a:pt x="122" y="112"/>
                  </a:cubicBezTo>
                  <a:cubicBezTo>
                    <a:pt x="122" y="112"/>
                    <a:pt x="122" y="112"/>
                    <a:pt x="122" y="112"/>
                  </a:cubicBezTo>
                  <a:moveTo>
                    <a:pt x="1160" y="109"/>
                  </a:moveTo>
                  <a:cubicBezTo>
                    <a:pt x="1159" y="111"/>
                    <a:pt x="1158" y="112"/>
                    <a:pt x="1156" y="112"/>
                  </a:cubicBezTo>
                  <a:cubicBezTo>
                    <a:pt x="1156" y="112"/>
                    <a:pt x="1156" y="112"/>
                    <a:pt x="1156" y="112"/>
                  </a:cubicBezTo>
                  <a:cubicBezTo>
                    <a:pt x="1158" y="112"/>
                    <a:pt x="1159" y="111"/>
                    <a:pt x="1160" y="109"/>
                  </a:cubicBezTo>
                  <a:moveTo>
                    <a:pt x="957" y="108"/>
                  </a:moveTo>
                  <a:cubicBezTo>
                    <a:pt x="957" y="109"/>
                    <a:pt x="954" y="117"/>
                    <a:pt x="953" y="118"/>
                  </a:cubicBezTo>
                  <a:cubicBezTo>
                    <a:pt x="954" y="117"/>
                    <a:pt x="957" y="109"/>
                    <a:pt x="957" y="108"/>
                  </a:cubicBezTo>
                  <a:moveTo>
                    <a:pt x="684" y="108"/>
                  </a:moveTo>
                  <a:cubicBezTo>
                    <a:pt x="681" y="110"/>
                    <a:pt x="677" y="112"/>
                    <a:pt x="674" y="115"/>
                  </a:cubicBezTo>
                  <a:cubicBezTo>
                    <a:pt x="677" y="112"/>
                    <a:pt x="681" y="110"/>
                    <a:pt x="684" y="108"/>
                  </a:cubicBezTo>
                  <a:moveTo>
                    <a:pt x="728" y="108"/>
                  </a:moveTo>
                  <a:cubicBezTo>
                    <a:pt x="728" y="109"/>
                    <a:pt x="730" y="109"/>
                    <a:pt x="729" y="111"/>
                  </a:cubicBezTo>
                  <a:cubicBezTo>
                    <a:pt x="730" y="109"/>
                    <a:pt x="728" y="109"/>
                    <a:pt x="728" y="108"/>
                  </a:cubicBezTo>
                  <a:moveTo>
                    <a:pt x="104" y="107"/>
                  </a:moveTo>
                  <a:cubicBezTo>
                    <a:pt x="104" y="107"/>
                    <a:pt x="104" y="107"/>
                    <a:pt x="104" y="107"/>
                  </a:cubicBezTo>
                  <a:cubicBezTo>
                    <a:pt x="104" y="107"/>
                    <a:pt x="104" y="107"/>
                    <a:pt x="104" y="107"/>
                  </a:cubicBezTo>
                  <a:cubicBezTo>
                    <a:pt x="104" y="107"/>
                    <a:pt x="104" y="107"/>
                    <a:pt x="104" y="107"/>
                  </a:cubicBezTo>
                  <a:cubicBezTo>
                    <a:pt x="104" y="107"/>
                    <a:pt x="104" y="107"/>
                    <a:pt x="104" y="107"/>
                  </a:cubicBezTo>
                  <a:cubicBezTo>
                    <a:pt x="104" y="107"/>
                    <a:pt x="104" y="107"/>
                    <a:pt x="104" y="107"/>
                  </a:cubicBezTo>
                  <a:moveTo>
                    <a:pt x="603" y="107"/>
                  </a:moveTo>
                  <a:cubicBezTo>
                    <a:pt x="603" y="107"/>
                    <a:pt x="603" y="107"/>
                    <a:pt x="603" y="107"/>
                  </a:cubicBezTo>
                  <a:cubicBezTo>
                    <a:pt x="604" y="115"/>
                    <a:pt x="605" y="122"/>
                    <a:pt x="606" y="130"/>
                  </a:cubicBezTo>
                  <a:cubicBezTo>
                    <a:pt x="606" y="130"/>
                    <a:pt x="606" y="130"/>
                    <a:pt x="606" y="130"/>
                  </a:cubicBezTo>
                  <a:cubicBezTo>
                    <a:pt x="606" y="130"/>
                    <a:pt x="606" y="130"/>
                    <a:pt x="606" y="130"/>
                  </a:cubicBezTo>
                  <a:cubicBezTo>
                    <a:pt x="605" y="122"/>
                    <a:pt x="604" y="115"/>
                    <a:pt x="603" y="107"/>
                  </a:cubicBezTo>
                  <a:moveTo>
                    <a:pt x="1191" y="107"/>
                  </a:moveTo>
                  <a:cubicBezTo>
                    <a:pt x="1189" y="108"/>
                    <a:pt x="1188" y="109"/>
                    <a:pt x="1187" y="111"/>
                  </a:cubicBezTo>
                  <a:cubicBezTo>
                    <a:pt x="1188" y="109"/>
                    <a:pt x="1189" y="108"/>
                    <a:pt x="1191" y="107"/>
                  </a:cubicBezTo>
                  <a:moveTo>
                    <a:pt x="1140" y="106"/>
                  </a:moveTo>
                  <a:cubicBezTo>
                    <a:pt x="1140" y="106"/>
                    <a:pt x="1140" y="106"/>
                    <a:pt x="1140" y="106"/>
                  </a:cubicBezTo>
                  <a:cubicBezTo>
                    <a:pt x="1139" y="108"/>
                    <a:pt x="1140" y="111"/>
                    <a:pt x="1141" y="113"/>
                  </a:cubicBezTo>
                  <a:cubicBezTo>
                    <a:pt x="1140" y="111"/>
                    <a:pt x="1139" y="108"/>
                    <a:pt x="1140" y="106"/>
                  </a:cubicBezTo>
                  <a:cubicBezTo>
                    <a:pt x="1140" y="106"/>
                    <a:pt x="1140" y="106"/>
                    <a:pt x="1140" y="106"/>
                  </a:cubicBezTo>
                  <a:moveTo>
                    <a:pt x="956" y="106"/>
                  </a:moveTo>
                  <a:cubicBezTo>
                    <a:pt x="956" y="107"/>
                    <a:pt x="957" y="108"/>
                    <a:pt x="957" y="108"/>
                  </a:cubicBezTo>
                  <a:cubicBezTo>
                    <a:pt x="957" y="108"/>
                    <a:pt x="957" y="108"/>
                    <a:pt x="957" y="108"/>
                  </a:cubicBezTo>
                  <a:cubicBezTo>
                    <a:pt x="957" y="108"/>
                    <a:pt x="957" y="108"/>
                    <a:pt x="957" y="108"/>
                  </a:cubicBezTo>
                  <a:cubicBezTo>
                    <a:pt x="957" y="108"/>
                    <a:pt x="956" y="107"/>
                    <a:pt x="956" y="106"/>
                  </a:cubicBezTo>
                  <a:moveTo>
                    <a:pt x="1148" y="105"/>
                  </a:moveTo>
                  <a:cubicBezTo>
                    <a:pt x="1149" y="106"/>
                    <a:pt x="1150" y="106"/>
                    <a:pt x="1150" y="106"/>
                  </a:cubicBezTo>
                  <a:cubicBezTo>
                    <a:pt x="1150" y="106"/>
                    <a:pt x="1154" y="106"/>
                    <a:pt x="1156" y="106"/>
                  </a:cubicBezTo>
                  <a:cubicBezTo>
                    <a:pt x="1158" y="107"/>
                    <a:pt x="1160" y="107"/>
                    <a:pt x="1160" y="108"/>
                  </a:cubicBezTo>
                  <a:cubicBezTo>
                    <a:pt x="1160" y="108"/>
                    <a:pt x="1160" y="108"/>
                    <a:pt x="1160" y="108"/>
                  </a:cubicBezTo>
                  <a:cubicBezTo>
                    <a:pt x="1160" y="108"/>
                    <a:pt x="1160" y="108"/>
                    <a:pt x="1160" y="108"/>
                  </a:cubicBezTo>
                  <a:cubicBezTo>
                    <a:pt x="1160" y="107"/>
                    <a:pt x="1158" y="107"/>
                    <a:pt x="1156" y="106"/>
                  </a:cubicBezTo>
                  <a:cubicBezTo>
                    <a:pt x="1154" y="106"/>
                    <a:pt x="1150" y="106"/>
                    <a:pt x="1150" y="106"/>
                  </a:cubicBezTo>
                  <a:cubicBezTo>
                    <a:pt x="1150" y="106"/>
                    <a:pt x="1150" y="106"/>
                    <a:pt x="1150" y="106"/>
                  </a:cubicBezTo>
                  <a:cubicBezTo>
                    <a:pt x="1150" y="106"/>
                    <a:pt x="1149" y="106"/>
                    <a:pt x="1148" y="105"/>
                  </a:cubicBezTo>
                  <a:moveTo>
                    <a:pt x="954" y="105"/>
                  </a:moveTo>
                  <a:cubicBezTo>
                    <a:pt x="954" y="105"/>
                    <a:pt x="954" y="105"/>
                    <a:pt x="954" y="105"/>
                  </a:cubicBezTo>
                  <a:cubicBezTo>
                    <a:pt x="954" y="105"/>
                    <a:pt x="954" y="105"/>
                    <a:pt x="954" y="105"/>
                  </a:cubicBezTo>
                  <a:cubicBezTo>
                    <a:pt x="954" y="105"/>
                    <a:pt x="954" y="105"/>
                    <a:pt x="954" y="105"/>
                  </a:cubicBezTo>
                  <a:cubicBezTo>
                    <a:pt x="954" y="105"/>
                    <a:pt x="954" y="105"/>
                    <a:pt x="954" y="105"/>
                  </a:cubicBezTo>
                  <a:cubicBezTo>
                    <a:pt x="954" y="105"/>
                    <a:pt x="954" y="105"/>
                    <a:pt x="954" y="105"/>
                  </a:cubicBezTo>
                  <a:moveTo>
                    <a:pt x="727" y="104"/>
                  </a:moveTo>
                  <a:cubicBezTo>
                    <a:pt x="727" y="105"/>
                    <a:pt x="729" y="106"/>
                    <a:pt x="728" y="108"/>
                  </a:cubicBezTo>
                  <a:cubicBezTo>
                    <a:pt x="729" y="106"/>
                    <a:pt x="727" y="105"/>
                    <a:pt x="727" y="104"/>
                  </a:cubicBezTo>
                  <a:moveTo>
                    <a:pt x="831" y="104"/>
                  </a:moveTo>
                  <a:cubicBezTo>
                    <a:pt x="831" y="104"/>
                    <a:pt x="831" y="104"/>
                    <a:pt x="831" y="104"/>
                  </a:cubicBezTo>
                  <a:cubicBezTo>
                    <a:pt x="831" y="104"/>
                    <a:pt x="831" y="104"/>
                    <a:pt x="831" y="104"/>
                  </a:cubicBezTo>
                  <a:cubicBezTo>
                    <a:pt x="831" y="104"/>
                    <a:pt x="831" y="104"/>
                    <a:pt x="831" y="104"/>
                  </a:cubicBezTo>
                  <a:moveTo>
                    <a:pt x="115" y="104"/>
                  </a:moveTo>
                  <a:cubicBezTo>
                    <a:pt x="116" y="104"/>
                    <a:pt x="117" y="105"/>
                    <a:pt x="118" y="106"/>
                  </a:cubicBezTo>
                  <a:cubicBezTo>
                    <a:pt x="118" y="107"/>
                    <a:pt x="118" y="107"/>
                    <a:pt x="118" y="107"/>
                  </a:cubicBezTo>
                  <a:cubicBezTo>
                    <a:pt x="118" y="107"/>
                    <a:pt x="118" y="107"/>
                    <a:pt x="118" y="106"/>
                  </a:cubicBezTo>
                  <a:cubicBezTo>
                    <a:pt x="117" y="105"/>
                    <a:pt x="116" y="104"/>
                    <a:pt x="115" y="104"/>
                  </a:cubicBezTo>
                  <a:moveTo>
                    <a:pt x="115" y="104"/>
                  </a:moveTo>
                  <a:cubicBezTo>
                    <a:pt x="115" y="104"/>
                    <a:pt x="115" y="104"/>
                    <a:pt x="115" y="104"/>
                  </a:cubicBezTo>
                  <a:cubicBezTo>
                    <a:pt x="115" y="104"/>
                    <a:pt x="115" y="104"/>
                    <a:pt x="115" y="104"/>
                  </a:cubicBezTo>
                  <a:moveTo>
                    <a:pt x="1173" y="103"/>
                  </a:moveTo>
                  <a:cubicBezTo>
                    <a:pt x="1173" y="103"/>
                    <a:pt x="1173" y="103"/>
                    <a:pt x="1173" y="103"/>
                  </a:cubicBezTo>
                  <a:cubicBezTo>
                    <a:pt x="1173" y="104"/>
                    <a:pt x="1173" y="104"/>
                    <a:pt x="1172" y="105"/>
                  </a:cubicBezTo>
                  <a:cubicBezTo>
                    <a:pt x="1173" y="104"/>
                    <a:pt x="1173" y="104"/>
                    <a:pt x="1173" y="103"/>
                  </a:cubicBezTo>
                  <a:cubicBezTo>
                    <a:pt x="1173" y="103"/>
                    <a:pt x="1173" y="103"/>
                    <a:pt x="1173" y="103"/>
                  </a:cubicBezTo>
                  <a:moveTo>
                    <a:pt x="97" y="103"/>
                  </a:moveTo>
                  <a:cubicBezTo>
                    <a:pt x="97" y="104"/>
                    <a:pt x="97" y="105"/>
                    <a:pt x="98" y="106"/>
                  </a:cubicBezTo>
                  <a:cubicBezTo>
                    <a:pt x="99" y="106"/>
                    <a:pt x="100" y="106"/>
                    <a:pt x="101" y="107"/>
                  </a:cubicBezTo>
                  <a:cubicBezTo>
                    <a:pt x="100" y="106"/>
                    <a:pt x="99" y="106"/>
                    <a:pt x="98" y="106"/>
                  </a:cubicBezTo>
                  <a:cubicBezTo>
                    <a:pt x="97" y="105"/>
                    <a:pt x="97" y="104"/>
                    <a:pt x="97" y="103"/>
                  </a:cubicBezTo>
                  <a:moveTo>
                    <a:pt x="1140" y="103"/>
                  </a:moveTo>
                  <a:cubicBezTo>
                    <a:pt x="1140" y="103"/>
                    <a:pt x="1140" y="103"/>
                    <a:pt x="1140" y="103"/>
                  </a:cubicBezTo>
                  <a:cubicBezTo>
                    <a:pt x="1140" y="103"/>
                    <a:pt x="1140" y="103"/>
                    <a:pt x="1140" y="103"/>
                  </a:cubicBezTo>
                  <a:moveTo>
                    <a:pt x="828" y="103"/>
                  </a:moveTo>
                  <a:cubicBezTo>
                    <a:pt x="828" y="103"/>
                    <a:pt x="829" y="104"/>
                    <a:pt x="831" y="104"/>
                  </a:cubicBezTo>
                  <a:cubicBezTo>
                    <a:pt x="829" y="104"/>
                    <a:pt x="828" y="103"/>
                    <a:pt x="828" y="103"/>
                  </a:cubicBezTo>
                  <a:moveTo>
                    <a:pt x="108" y="103"/>
                  </a:moveTo>
                  <a:cubicBezTo>
                    <a:pt x="108" y="103"/>
                    <a:pt x="108" y="103"/>
                    <a:pt x="108" y="103"/>
                  </a:cubicBezTo>
                  <a:cubicBezTo>
                    <a:pt x="108" y="103"/>
                    <a:pt x="107" y="104"/>
                    <a:pt x="106" y="104"/>
                  </a:cubicBezTo>
                  <a:cubicBezTo>
                    <a:pt x="107" y="104"/>
                    <a:pt x="108" y="103"/>
                    <a:pt x="108" y="103"/>
                  </a:cubicBezTo>
                  <a:cubicBezTo>
                    <a:pt x="108" y="103"/>
                    <a:pt x="108" y="103"/>
                    <a:pt x="108" y="103"/>
                  </a:cubicBezTo>
                  <a:moveTo>
                    <a:pt x="820" y="103"/>
                  </a:moveTo>
                  <a:cubicBezTo>
                    <a:pt x="820" y="103"/>
                    <a:pt x="820" y="103"/>
                    <a:pt x="820" y="103"/>
                  </a:cubicBezTo>
                  <a:cubicBezTo>
                    <a:pt x="820" y="103"/>
                    <a:pt x="820" y="103"/>
                    <a:pt x="820" y="103"/>
                  </a:cubicBezTo>
                  <a:cubicBezTo>
                    <a:pt x="820" y="103"/>
                    <a:pt x="820" y="103"/>
                    <a:pt x="820" y="103"/>
                  </a:cubicBezTo>
                  <a:moveTo>
                    <a:pt x="816" y="102"/>
                  </a:moveTo>
                  <a:cubicBezTo>
                    <a:pt x="816" y="103"/>
                    <a:pt x="815" y="103"/>
                    <a:pt x="815" y="103"/>
                  </a:cubicBezTo>
                  <a:cubicBezTo>
                    <a:pt x="815" y="103"/>
                    <a:pt x="816" y="103"/>
                    <a:pt x="816" y="102"/>
                  </a:cubicBezTo>
                  <a:moveTo>
                    <a:pt x="780" y="102"/>
                  </a:moveTo>
                  <a:cubicBezTo>
                    <a:pt x="780" y="102"/>
                    <a:pt x="780" y="102"/>
                    <a:pt x="780" y="102"/>
                  </a:cubicBezTo>
                  <a:cubicBezTo>
                    <a:pt x="792" y="102"/>
                    <a:pt x="804" y="102"/>
                    <a:pt x="815" y="103"/>
                  </a:cubicBezTo>
                  <a:cubicBezTo>
                    <a:pt x="804" y="102"/>
                    <a:pt x="792" y="102"/>
                    <a:pt x="780" y="102"/>
                  </a:cubicBezTo>
                  <a:moveTo>
                    <a:pt x="834" y="102"/>
                  </a:moveTo>
                  <a:cubicBezTo>
                    <a:pt x="834" y="102"/>
                    <a:pt x="834" y="102"/>
                    <a:pt x="834" y="102"/>
                  </a:cubicBezTo>
                  <a:cubicBezTo>
                    <a:pt x="834" y="102"/>
                    <a:pt x="834" y="102"/>
                    <a:pt x="834" y="102"/>
                  </a:cubicBezTo>
                  <a:cubicBezTo>
                    <a:pt x="834" y="102"/>
                    <a:pt x="834" y="102"/>
                    <a:pt x="834" y="102"/>
                  </a:cubicBezTo>
                  <a:moveTo>
                    <a:pt x="834" y="102"/>
                  </a:moveTo>
                  <a:cubicBezTo>
                    <a:pt x="833" y="102"/>
                    <a:pt x="832" y="103"/>
                    <a:pt x="832" y="103"/>
                  </a:cubicBezTo>
                  <a:cubicBezTo>
                    <a:pt x="832" y="104"/>
                    <a:pt x="832" y="104"/>
                    <a:pt x="831" y="104"/>
                  </a:cubicBezTo>
                  <a:cubicBezTo>
                    <a:pt x="832" y="104"/>
                    <a:pt x="832" y="104"/>
                    <a:pt x="832" y="103"/>
                  </a:cubicBezTo>
                  <a:cubicBezTo>
                    <a:pt x="832" y="103"/>
                    <a:pt x="833" y="102"/>
                    <a:pt x="834" y="102"/>
                  </a:cubicBezTo>
                  <a:cubicBezTo>
                    <a:pt x="834" y="102"/>
                    <a:pt x="834" y="102"/>
                    <a:pt x="834" y="102"/>
                  </a:cubicBezTo>
                  <a:moveTo>
                    <a:pt x="818" y="102"/>
                  </a:moveTo>
                  <a:cubicBezTo>
                    <a:pt x="818" y="102"/>
                    <a:pt x="818" y="102"/>
                    <a:pt x="817" y="102"/>
                  </a:cubicBezTo>
                  <a:cubicBezTo>
                    <a:pt x="818" y="102"/>
                    <a:pt x="818" y="102"/>
                    <a:pt x="818" y="102"/>
                  </a:cubicBezTo>
                  <a:cubicBezTo>
                    <a:pt x="818" y="102"/>
                    <a:pt x="818" y="102"/>
                    <a:pt x="819" y="102"/>
                  </a:cubicBezTo>
                  <a:cubicBezTo>
                    <a:pt x="818" y="102"/>
                    <a:pt x="818" y="102"/>
                    <a:pt x="818" y="102"/>
                  </a:cubicBezTo>
                  <a:moveTo>
                    <a:pt x="1040" y="102"/>
                  </a:moveTo>
                  <a:cubicBezTo>
                    <a:pt x="1040" y="102"/>
                    <a:pt x="1041" y="102"/>
                    <a:pt x="1041" y="102"/>
                  </a:cubicBezTo>
                  <a:cubicBezTo>
                    <a:pt x="1041" y="102"/>
                    <a:pt x="1041" y="102"/>
                    <a:pt x="1041" y="102"/>
                  </a:cubicBezTo>
                  <a:cubicBezTo>
                    <a:pt x="1041" y="102"/>
                    <a:pt x="1041" y="102"/>
                    <a:pt x="1041" y="102"/>
                  </a:cubicBezTo>
                  <a:cubicBezTo>
                    <a:pt x="1041" y="102"/>
                    <a:pt x="1040" y="102"/>
                    <a:pt x="1040" y="102"/>
                  </a:cubicBezTo>
                  <a:moveTo>
                    <a:pt x="95" y="101"/>
                  </a:moveTo>
                  <a:cubicBezTo>
                    <a:pt x="96" y="101"/>
                    <a:pt x="97" y="102"/>
                    <a:pt x="97" y="103"/>
                  </a:cubicBezTo>
                  <a:cubicBezTo>
                    <a:pt x="97" y="102"/>
                    <a:pt x="96" y="101"/>
                    <a:pt x="95" y="101"/>
                  </a:cubicBezTo>
                  <a:moveTo>
                    <a:pt x="954" y="101"/>
                  </a:moveTo>
                  <a:cubicBezTo>
                    <a:pt x="954" y="101"/>
                    <a:pt x="954" y="101"/>
                    <a:pt x="954" y="101"/>
                  </a:cubicBezTo>
                  <a:cubicBezTo>
                    <a:pt x="954" y="102"/>
                    <a:pt x="953" y="103"/>
                    <a:pt x="953" y="105"/>
                  </a:cubicBezTo>
                  <a:cubicBezTo>
                    <a:pt x="949" y="104"/>
                    <a:pt x="940" y="103"/>
                    <a:pt x="939" y="103"/>
                  </a:cubicBezTo>
                  <a:cubicBezTo>
                    <a:pt x="939" y="103"/>
                    <a:pt x="939" y="103"/>
                    <a:pt x="939" y="103"/>
                  </a:cubicBezTo>
                  <a:cubicBezTo>
                    <a:pt x="939" y="103"/>
                    <a:pt x="939" y="103"/>
                    <a:pt x="939" y="103"/>
                  </a:cubicBezTo>
                  <a:cubicBezTo>
                    <a:pt x="940" y="103"/>
                    <a:pt x="950" y="104"/>
                    <a:pt x="953" y="105"/>
                  </a:cubicBezTo>
                  <a:cubicBezTo>
                    <a:pt x="953" y="105"/>
                    <a:pt x="953" y="105"/>
                    <a:pt x="953" y="105"/>
                  </a:cubicBezTo>
                  <a:cubicBezTo>
                    <a:pt x="953" y="103"/>
                    <a:pt x="954" y="102"/>
                    <a:pt x="954" y="101"/>
                  </a:cubicBezTo>
                  <a:cubicBezTo>
                    <a:pt x="954" y="101"/>
                    <a:pt x="954" y="101"/>
                    <a:pt x="954" y="101"/>
                  </a:cubicBezTo>
                  <a:moveTo>
                    <a:pt x="1192" y="100"/>
                  </a:moveTo>
                  <a:cubicBezTo>
                    <a:pt x="1192" y="100"/>
                    <a:pt x="1192" y="100"/>
                    <a:pt x="1192" y="100"/>
                  </a:cubicBezTo>
                  <a:cubicBezTo>
                    <a:pt x="1192" y="102"/>
                    <a:pt x="1193" y="105"/>
                    <a:pt x="1191" y="107"/>
                  </a:cubicBezTo>
                  <a:cubicBezTo>
                    <a:pt x="1193" y="105"/>
                    <a:pt x="1192" y="102"/>
                    <a:pt x="1192" y="100"/>
                  </a:cubicBezTo>
                  <a:cubicBezTo>
                    <a:pt x="1192" y="100"/>
                    <a:pt x="1192" y="100"/>
                    <a:pt x="1192" y="100"/>
                  </a:cubicBezTo>
                  <a:moveTo>
                    <a:pt x="632" y="100"/>
                  </a:moveTo>
                  <a:cubicBezTo>
                    <a:pt x="640" y="104"/>
                    <a:pt x="646" y="107"/>
                    <a:pt x="646" y="107"/>
                  </a:cubicBezTo>
                  <a:cubicBezTo>
                    <a:pt x="646" y="107"/>
                    <a:pt x="640" y="104"/>
                    <a:pt x="632" y="100"/>
                  </a:cubicBezTo>
                  <a:moveTo>
                    <a:pt x="1140" y="100"/>
                  </a:moveTo>
                  <a:cubicBezTo>
                    <a:pt x="1140" y="100"/>
                    <a:pt x="1139" y="100"/>
                    <a:pt x="1139" y="100"/>
                  </a:cubicBezTo>
                  <a:cubicBezTo>
                    <a:pt x="1138" y="101"/>
                    <a:pt x="1139" y="102"/>
                    <a:pt x="1140" y="103"/>
                  </a:cubicBezTo>
                  <a:cubicBezTo>
                    <a:pt x="1139" y="102"/>
                    <a:pt x="1138" y="101"/>
                    <a:pt x="1139" y="100"/>
                  </a:cubicBezTo>
                  <a:cubicBezTo>
                    <a:pt x="1139" y="100"/>
                    <a:pt x="1140" y="100"/>
                    <a:pt x="1140" y="100"/>
                  </a:cubicBezTo>
                  <a:moveTo>
                    <a:pt x="721" y="99"/>
                  </a:moveTo>
                  <a:cubicBezTo>
                    <a:pt x="721" y="99"/>
                    <a:pt x="721" y="99"/>
                    <a:pt x="721" y="99"/>
                  </a:cubicBezTo>
                  <a:cubicBezTo>
                    <a:pt x="721" y="99"/>
                    <a:pt x="721" y="99"/>
                    <a:pt x="721" y="99"/>
                  </a:cubicBezTo>
                  <a:moveTo>
                    <a:pt x="838" y="99"/>
                  </a:moveTo>
                  <a:cubicBezTo>
                    <a:pt x="838" y="99"/>
                    <a:pt x="839" y="99"/>
                    <a:pt x="839" y="99"/>
                  </a:cubicBezTo>
                  <a:cubicBezTo>
                    <a:pt x="839" y="99"/>
                    <a:pt x="839" y="99"/>
                    <a:pt x="839" y="99"/>
                  </a:cubicBezTo>
                  <a:cubicBezTo>
                    <a:pt x="839" y="99"/>
                    <a:pt x="838" y="99"/>
                    <a:pt x="838" y="99"/>
                  </a:cubicBezTo>
                  <a:moveTo>
                    <a:pt x="1181" y="99"/>
                  </a:moveTo>
                  <a:cubicBezTo>
                    <a:pt x="1181" y="99"/>
                    <a:pt x="1182" y="100"/>
                    <a:pt x="1183" y="100"/>
                  </a:cubicBezTo>
                  <a:cubicBezTo>
                    <a:pt x="1183" y="100"/>
                    <a:pt x="1183" y="100"/>
                    <a:pt x="1183" y="100"/>
                  </a:cubicBezTo>
                  <a:cubicBezTo>
                    <a:pt x="1183" y="100"/>
                    <a:pt x="1183" y="100"/>
                    <a:pt x="1183" y="100"/>
                  </a:cubicBezTo>
                  <a:cubicBezTo>
                    <a:pt x="1182" y="100"/>
                    <a:pt x="1181" y="99"/>
                    <a:pt x="1181" y="99"/>
                  </a:cubicBezTo>
                  <a:moveTo>
                    <a:pt x="1153" y="98"/>
                  </a:moveTo>
                  <a:cubicBezTo>
                    <a:pt x="1153" y="98"/>
                    <a:pt x="1152" y="98"/>
                    <a:pt x="1152" y="98"/>
                  </a:cubicBezTo>
                  <a:cubicBezTo>
                    <a:pt x="1152" y="98"/>
                    <a:pt x="1152" y="98"/>
                    <a:pt x="1152" y="98"/>
                  </a:cubicBezTo>
                  <a:cubicBezTo>
                    <a:pt x="1152" y="98"/>
                    <a:pt x="1152" y="98"/>
                    <a:pt x="1152" y="98"/>
                  </a:cubicBezTo>
                  <a:cubicBezTo>
                    <a:pt x="1152" y="98"/>
                    <a:pt x="1153" y="98"/>
                    <a:pt x="1153" y="98"/>
                  </a:cubicBezTo>
                  <a:cubicBezTo>
                    <a:pt x="1153" y="98"/>
                    <a:pt x="1153" y="98"/>
                    <a:pt x="1153" y="98"/>
                  </a:cubicBezTo>
                  <a:moveTo>
                    <a:pt x="1158" y="98"/>
                  </a:moveTo>
                  <a:cubicBezTo>
                    <a:pt x="1158" y="98"/>
                    <a:pt x="1158" y="98"/>
                    <a:pt x="1158" y="98"/>
                  </a:cubicBezTo>
                  <a:cubicBezTo>
                    <a:pt x="1157" y="99"/>
                    <a:pt x="1157" y="99"/>
                    <a:pt x="1157" y="99"/>
                  </a:cubicBezTo>
                  <a:cubicBezTo>
                    <a:pt x="1157" y="99"/>
                    <a:pt x="1157" y="99"/>
                    <a:pt x="1157" y="99"/>
                  </a:cubicBezTo>
                  <a:cubicBezTo>
                    <a:pt x="1157" y="99"/>
                    <a:pt x="1157" y="99"/>
                    <a:pt x="1158" y="98"/>
                  </a:cubicBezTo>
                  <a:cubicBezTo>
                    <a:pt x="1158" y="98"/>
                    <a:pt x="1158" y="98"/>
                    <a:pt x="1158" y="98"/>
                  </a:cubicBezTo>
                  <a:moveTo>
                    <a:pt x="1180" y="98"/>
                  </a:moveTo>
                  <a:cubicBezTo>
                    <a:pt x="1180" y="98"/>
                    <a:pt x="1179" y="98"/>
                    <a:pt x="1179" y="98"/>
                  </a:cubicBezTo>
                  <a:cubicBezTo>
                    <a:pt x="1179" y="98"/>
                    <a:pt x="1180" y="98"/>
                    <a:pt x="1180" y="98"/>
                  </a:cubicBezTo>
                  <a:cubicBezTo>
                    <a:pt x="1180" y="98"/>
                    <a:pt x="1180" y="98"/>
                    <a:pt x="1180" y="98"/>
                  </a:cubicBezTo>
                  <a:cubicBezTo>
                    <a:pt x="1180" y="98"/>
                    <a:pt x="1180" y="98"/>
                    <a:pt x="1180" y="98"/>
                  </a:cubicBezTo>
                  <a:moveTo>
                    <a:pt x="1150" y="98"/>
                  </a:moveTo>
                  <a:cubicBezTo>
                    <a:pt x="1150" y="98"/>
                    <a:pt x="1151" y="98"/>
                    <a:pt x="1152" y="98"/>
                  </a:cubicBezTo>
                  <a:cubicBezTo>
                    <a:pt x="1152" y="98"/>
                    <a:pt x="1152" y="98"/>
                    <a:pt x="1152" y="98"/>
                  </a:cubicBezTo>
                  <a:cubicBezTo>
                    <a:pt x="1151" y="98"/>
                    <a:pt x="1150" y="98"/>
                    <a:pt x="1150" y="98"/>
                  </a:cubicBezTo>
                  <a:moveTo>
                    <a:pt x="1147" y="98"/>
                  </a:moveTo>
                  <a:cubicBezTo>
                    <a:pt x="1147" y="98"/>
                    <a:pt x="1147" y="98"/>
                    <a:pt x="1147" y="98"/>
                  </a:cubicBezTo>
                  <a:cubicBezTo>
                    <a:pt x="1147" y="98"/>
                    <a:pt x="1147" y="98"/>
                    <a:pt x="1147" y="98"/>
                  </a:cubicBezTo>
                  <a:cubicBezTo>
                    <a:pt x="1147" y="98"/>
                    <a:pt x="1147" y="98"/>
                    <a:pt x="1147" y="98"/>
                  </a:cubicBezTo>
                  <a:cubicBezTo>
                    <a:pt x="1147" y="98"/>
                    <a:pt x="1147" y="98"/>
                    <a:pt x="1147" y="98"/>
                  </a:cubicBezTo>
                  <a:cubicBezTo>
                    <a:pt x="1147" y="98"/>
                    <a:pt x="1147" y="98"/>
                    <a:pt x="1147" y="98"/>
                  </a:cubicBezTo>
                  <a:moveTo>
                    <a:pt x="1189" y="98"/>
                  </a:moveTo>
                  <a:cubicBezTo>
                    <a:pt x="1189" y="98"/>
                    <a:pt x="1189" y="98"/>
                    <a:pt x="1189" y="98"/>
                  </a:cubicBezTo>
                  <a:cubicBezTo>
                    <a:pt x="1190" y="98"/>
                    <a:pt x="1191" y="98"/>
                    <a:pt x="1191" y="98"/>
                  </a:cubicBezTo>
                  <a:cubicBezTo>
                    <a:pt x="1191" y="98"/>
                    <a:pt x="1190" y="98"/>
                    <a:pt x="1189" y="98"/>
                  </a:cubicBezTo>
                  <a:cubicBezTo>
                    <a:pt x="1189" y="98"/>
                    <a:pt x="1189" y="98"/>
                    <a:pt x="1189" y="98"/>
                  </a:cubicBezTo>
                  <a:moveTo>
                    <a:pt x="1128" y="97"/>
                  </a:moveTo>
                  <a:cubicBezTo>
                    <a:pt x="1128" y="97"/>
                    <a:pt x="1128" y="97"/>
                    <a:pt x="1128" y="97"/>
                  </a:cubicBezTo>
                  <a:cubicBezTo>
                    <a:pt x="1129" y="98"/>
                    <a:pt x="1131" y="98"/>
                    <a:pt x="1133" y="98"/>
                  </a:cubicBezTo>
                  <a:cubicBezTo>
                    <a:pt x="1133" y="98"/>
                    <a:pt x="1133" y="98"/>
                    <a:pt x="1133" y="98"/>
                  </a:cubicBezTo>
                  <a:cubicBezTo>
                    <a:pt x="1131" y="98"/>
                    <a:pt x="1129" y="98"/>
                    <a:pt x="1128" y="97"/>
                  </a:cubicBezTo>
                  <a:cubicBezTo>
                    <a:pt x="1128" y="97"/>
                    <a:pt x="1128" y="97"/>
                    <a:pt x="1128" y="97"/>
                  </a:cubicBezTo>
                  <a:moveTo>
                    <a:pt x="80" y="97"/>
                  </a:moveTo>
                  <a:cubicBezTo>
                    <a:pt x="80" y="97"/>
                    <a:pt x="80" y="97"/>
                    <a:pt x="80" y="97"/>
                  </a:cubicBezTo>
                  <a:cubicBezTo>
                    <a:pt x="79" y="98"/>
                    <a:pt x="79" y="99"/>
                    <a:pt x="78" y="99"/>
                  </a:cubicBezTo>
                  <a:cubicBezTo>
                    <a:pt x="73" y="100"/>
                    <a:pt x="68" y="101"/>
                    <a:pt x="63" y="102"/>
                  </a:cubicBezTo>
                  <a:cubicBezTo>
                    <a:pt x="63" y="102"/>
                    <a:pt x="63" y="102"/>
                    <a:pt x="63" y="102"/>
                  </a:cubicBezTo>
                  <a:cubicBezTo>
                    <a:pt x="63" y="102"/>
                    <a:pt x="63" y="102"/>
                    <a:pt x="63" y="102"/>
                  </a:cubicBezTo>
                  <a:cubicBezTo>
                    <a:pt x="68" y="101"/>
                    <a:pt x="73" y="100"/>
                    <a:pt x="78" y="99"/>
                  </a:cubicBezTo>
                  <a:cubicBezTo>
                    <a:pt x="79" y="99"/>
                    <a:pt x="79" y="98"/>
                    <a:pt x="80" y="97"/>
                  </a:cubicBezTo>
                  <a:cubicBezTo>
                    <a:pt x="80" y="97"/>
                    <a:pt x="80" y="97"/>
                    <a:pt x="80" y="97"/>
                  </a:cubicBezTo>
                  <a:moveTo>
                    <a:pt x="1143" y="96"/>
                  </a:moveTo>
                  <a:cubicBezTo>
                    <a:pt x="1143" y="96"/>
                    <a:pt x="1143" y="96"/>
                    <a:pt x="1143" y="96"/>
                  </a:cubicBezTo>
                  <a:cubicBezTo>
                    <a:pt x="1143" y="96"/>
                    <a:pt x="1143" y="96"/>
                    <a:pt x="1143" y="96"/>
                  </a:cubicBezTo>
                  <a:moveTo>
                    <a:pt x="88" y="96"/>
                  </a:moveTo>
                  <a:cubicBezTo>
                    <a:pt x="87" y="96"/>
                    <a:pt x="86" y="96"/>
                    <a:pt x="86" y="96"/>
                  </a:cubicBezTo>
                  <a:cubicBezTo>
                    <a:pt x="86" y="96"/>
                    <a:pt x="87" y="96"/>
                    <a:pt x="88" y="96"/>
                  </a:cubicBezTo>
                  <a:cubicBezTo>
                    <a:pt x="88" y="96"/>
                    <a:pt x="88" y="96"/>
                    <a:pt x="88" y="96"/>
                  </a:cubicBezTo>
                  <a:cubicBezTo>
                    <a:pt x="88" y="96"/>
                    <a:pt x="88" y="96"/>
                    <a:pt x="88" y="96"/>
                  </a:cubicBezTo>
                  <a:moveTo>
                    <a:pt x="1183" y="96"/>
                  </a:moveTo>
                  <a:cubicBezTo>
                    <a:pt x="1183" y="96"/>
                    <a:pt x="1183" y="96"/>
                    <a:pt x="1183" y="96"/>
                  </a:cubicBezTo>
                  <a:cubicBezTo>
                    <a:pt x="1183" y="96"/>
                    <a:pt x="1183" y="96"/>
                    <a:pt x="1183" y="96"/>
                  </a:cubicBezTo>
                  <a:moveTo>
                    <a:pt x="731" y="95"/>
                  </a:moveTo>
                  <a:cubicBezTo>
                    <a:pt x="728" y="96"/>
                    <a:pt x="725" y="97"/>
                    <a:pt x="722" y="99"/>
                  </a:cubicBezTo>
                  <a:cubicBezTo>
                    <a:pt x="723" y="98"/>
                    <a:pt x="725" y="98"/>
                    <a:pt x="726" y="97"/>
                  </a:cubicBezTo>
                  <a:cubicBezTo>
                    <a:pt x="726" y="99"/>
                    <a:pt x="726" y="103"/>
                    <a:pt x="726" y="103"/>
                  </a:cubicBezTo>
                  <a:cubicBezTo>
                    <a:pt x="726" y="103"/>
                    <a:pt x="726" y="103"/>
                    <a:pt x="726" y="103"/>
                  </a:cubicBezTo>
                  <a:cubicBezTo>
                    <a:pt x="726" y="103"/>
                    <a:pt x="726" y="103"/>
                    <a:pt x="726" y="103"/>
                  </a:cubicBezTo>
                  <a:cubicBezTo>
                    <a:pt x="726" y="103"/>
                    <a:pt x="726" y="99"/>
                    <a:pt x="726" y="97"/>
                  </a:cubicBezTo>
                  <a:cubicBezTo>
                    <a:pt x="727" y="96"/>
                    <a:pt x="729" y="96"/>
                    <a:pt x="731" y="95"/>
                  </a:cubicBezTo>
                  <a:moveTo>
                    <a:pt x="1188" y="95"/>
                  </a:moveTo>
                  <a:cubicBezTo>
                    <a:pt x="1188" y="95"/>
                    <a:pt x="1188" y="95"/>
                    <a:pt x="1188" y="95"/>
                  </a:cubicBezTo>
                  <a:cubicBezTo>
                    <a:pt x="1188" y="95"/>
                    <a:pt x="1188" y="96"/>
                    <a:pt x="1188" y="96"/>
                  </a:cubicBezTo>
                  <a:cubicBezTo>
                    <a:pt x="1188" y="96"/>
                    <a:pt x="1188" y="95"/>
                    <a:pt x="1188" y="95"/>
                  </a:cubicBezTo>
                  <a:cubicBezTo>
                    <a:pt x="1188" y="95"/>
                    <a:pt x="1188" y="95"/>
                    <a:pt x="1188" y="95"/>
                  </a:cubicBezTo>
                  <a:moveTo>
                    <a:pt x="1157" y="94"/>
                  </a:moveTo>
                  <a:cubicBezTo>
                    <a:pt x="1157" y="94"/>
                    <a:pt x="1157" y="94"/>
                    <a:pt x="1157" y="94"/>
                  </a:cubicBezTo>
                  <a:cubicBezTo>
                    <a:pt x="1157" y="94"/>
                    <a:pt x="1157" y="94"/>
                    <a:pt x="1157" y="94"/>
                  </a:cubicBezTo>
                  <a:moveTo>
                    <a:pt x="1160" y="94"/>
                  </a:moveTo>
                  <a:cubicBezTo>
                    <a:pt x="1159" y="94"/>
                    <a:pt x="1159" y="94"/>
                    <a:pt x="1159" y="94"/>
                  </a:cubicBezTo>
                  <a:cubicBezTo>
                    <a:pt x="1159" y="94"/>
                    <a:pt x="1159" y="94"/>
                    <a:pt x="1160" y="94"/>
                  </a:cubicBezTo>
                  <a:cubicBezTo>
                    <a:pt x="1160" y="94"/>
                    <a:pt x="1160" y="94"/>
                    <a:pt x="1160" y="94"/>
                  </a:cubicBezTo>
                  <a:cubicBezTo>
                    <a:pt x="1160" y="94"/>
                    <a:pt x="1160" y="94"/>
                    <a:pt x="1160" y="94"/>
                  </a:cubicBezTo>
                  <a:cubicBezTo>
                    <a:pt x="1160" y="94"/>
                    <a:pt x="1160" y="94"/>
                    <a:pt x="1160" y="94"/>
                  </a:cubicBezTo>
                  <a:cubicBezTo>
                    <a:pt x="1160" y="94"/>
                    <a:pt x="1160" y="94"/>
                    <a:pt x="1160" y="94"/>
                  </a:cubicBezTo>
                  <a:moveTo>
                    <a:pt x="1143" y="93"/>
                  </a:moveTo>
                  <a:cubicBezTo>
                    <a:pt x="1143" y="93"/>
                    <a:pt x="1143" y="93"/>
                    <a:pt x="1143" y="93"/>
                  </a:cubicBezTo>
                  <a:cubicBezTo>
                    <a:pt x="1143" y="94"/>
                    <a:pt x="1143" y="94"/>
                    <a:pt x="1142" y="94"/>
                  </a:cubicBezTo>
                  <a:cubicBezTo>
                    <a:pt x="1143" y="94"/>
                    <a:pt x="1143" y="94"/>
                    <a:pt x="1143" y="93"/>
                  </a:cubicBezTo>
                  <a:cubicBezTo>
                    <a:pt x="1143" y="93"/>
                    <a:pt x="1143" y="93"/>
                    <a:pt x="1143" y="93"/>
                  </a:cubicBezTo>
                  <a:moveTo>
                    <a:pt x="1141" y="93"/>
                  </a:moveTo>
                  <a:cubicBezTo>
                    <a:pt x="1141" y="94"/>
                    <a:pt x="1142" y="96"/>
                    <a:pt x="1143" y="96"/>
                  </a:cubicBezTo>
                  <a:cubicBezTo>
                    <a:pt x="1142" y="96"/>
                    <a:pt x="1142" y="96"/>
                    <a:pt x="1142" y="95"/>
                  </a:cubicBezTo>
                  <a:cubicBezTo>
                    <a:pt x="1142" y="95"/>
                    <a:pt x="1142" y="95"/>
                    <a:pt x="1142" y="95"/>
                  </a:cubicBezTo>
                  <a:cubicBezTo>
                    <a:pt x="1142" y="95"/>
                    <a:pt x="1142" y="95"/>
                    <a:pt x="1142" y="95"/>
                  </a:cubicBezTo>
                  <a:cubicBezTo>
                    <a:pt x="1141" y="95"/>
                    <a:pt x="1141" y="94"/>
                    <a:pt x="1141" y="93"/>
                  </a:cubicBezTo>
                  <a:moveTo>
                    <a:pt x="1161" y="93"/>
                  </a:moveTo>
                  <a:cubicBezTo>
                    <a:pt x="1160" y="93"/>
                    <a:pt x="1160" y="94"/>
                    <a:pt x="1160" y="94"/>
                  </a:cubicBezTo>
                  <a:cubicBezTo>
                    <a:pt x="1160" y="94"/>
                    <a:pt x="1160" y="94"/>
                    <a:pt x="1160" y="94"/>
                  </a:cubicBezTo>
                  <a:cubicBezTo>
                    <a:pt x="1160" y="94"/>
                    <a:pt x="1160" y="93"/>
                    <a:pt x="1161" y="93"/>
                  </a:cubicBezTo>
                  <a:moveTo>
                    <a:pt x="1185" y="93"/>
                  </a:moveTo>
                  <a:cubicBezTo>
                    <a:pt x="1185" y="93"/>
                    <a:pt x="1185" y="93"/>
                    <a:pt x="1185" y="93"/>
                  </a:cubicBezTo>
                  <a:cubicBezTo>
                    <a:pt x="1184" y="93"/>
                    <a:pt x="1184" y="93"/>
                    <a:pt x="1184" y="93"/>
                  </a:cubicBezTo>
                  <a:cubicBezTo>
                    <a:pt x="1184" y="93"/>
                    <a:pt x="1184" y="93"/>
                    <a:pt x="1183" y="93"/>
                  </a:cubicBezTo>
                  <a:cubicBezTo>
                    <a:pt x="1184" y="93"/>
                    <a:pt x="1184" y="94"/>
                    <a:pt x="1184" y="94"/>
                  </a:cubicBezTo>
                  <a:cubicBezTo>
                    <a:pt x="1184" y="94"/>
                    <a:pt x="1183" y="95"/>
                    <a:pt x="1183" y="96"/>
                  </a:cubicBezTo>
                  <a:cubicBezTo>
                    <a:pt x="1183" y="95"/>
                    <a:pt x="1184" y="94"/>
                    <a:pt x="1184" y="94"/>
                  </a:cubicBezTo>
                  <a:cubicBezTo>
                    <a:pt x="1184" y="93"/>
                    <a:pt x="1184" y="93"/>
                    <a:pt x="1184" y="93"/>
                  </a:cubicBezTo>
                  <a:cubicBezTo>
                    <a:pt x="1184" y="93"/>
                    <a:pt x="1184" y="93"/>
                    <a:pt x="1185" y="93"/>
                  </a:cubicBezTo>
                  <a:cubicBezTo>
                    <a:pt x="1185" y="93"/>
                    <a:pt x="1185" y="93"/>
                    <a:pt x="1185" y="93"/>
                  </a:cubicBezTo>
                  <a:cubicBezTo>
                    <a:pt x="1185" y="93"/>
                    <a:pt x="1185" y="93"/>
                    <a:pt x="1185" y="93"/>
                  </a:cubicBezTo>
                  <a:moveTo>
                    <a:pt x="1156" y="93"/>
                  </a:moveTo>
                  <a:cubicBezTo>
                    <a:pt x="1157" y="93"/>
                    <a:pt x="1157" y="93"/>
                    <a:pt x="1158" y="94"/>
                  </a:cubicBezTo>
                  <a:cubicBezTo>
                    <a:pt x="1158" y="94"/>
                    <a:pt x="1158" y="94"/>
                    <a:pt x="1158" y="94"/>
                  </a:cubicBezTo>
                  <a:cubicBezTo>
                    <a:pt x="1158" y="94"/>
                    <a:pt x="1158" y="94"/>
                    <a:pt x="1158" y="94"/>
                  </a:cubicBezTo>
                  <a:cubicBezTo>
                    <a:pt x="1158" y="94"/>
                    <a:pt x="1158" y="94"/>
                    <a:pt x="1158" y="94"/>
                  </a:cubicBezTo>
                  <a:cubicBezTo>
                    <a:pt x="1157" y="93"/>
                    <a:pt x="1157" y="93"/>
                    <a:pt x="1156" y="93"/>
                  </a:cubicBezTo>
                  <a:moveTo>
                    <a:pt x="1138" y="93"/>
                  </a:moveTo>
                  <a:cubicBezTo>
                    <a:pt x="1138" y="94"/>
                    <a:pt x="1139" y="96"/>
                    <a:pt x="1137" y="97"/>
                  </a:cubicBezTo>
                  <a:cubicBezTo>
                    <a:pt x="1137" y="98"/>
                    <a:pt x="1136" y="98"/>
                    <a:pt x="1135" y="98"/>
                  </a:cubicBezTo>
                  <a:cubicBezTo>
                    <a:pt x="1136" y="98"/>
                    <a:pt x="1137" y="98"/>
                    <a:pt x="1137" y="97"/>
                  </a:cubicBezTo>
                  <a:cubicBezTo>
                    <a:pt x="1139" y="96"/>
                    <a:pt x="1138" y="94"/>
                    <a:pt x="1138" y="93"/>
                  </a:cubicBezTo>
                  <a:moveTo>
                    <a:pt x="708" y="92"/>
                  </a:moveTo>
                  <a:cubicBezTo>
                    <a:pt x="708" y="93"/>
                    <a:pt x="709" y="94"/>
                    <a:pt x="709" y="95"/>
                  </a:cubicBezTo>
                  <a:cubicBezTo>
                    <a:pt x="709" y="95"/>
                    <a:pt x="709" y="95"/>
                    <a:pt x="709" y="95"/>
                  </a:cubicBezTo>
                  <a:cubicBezTo>
                    <a:pt x="709" y="95"/>
                    <a:pt x="709" y="95"/>
                    <a:pt x="709" y="95"/>
                  </a:cubicBezTo>
                  <a:cubicBezTo>
                    <a:pt x="709" y="95"/>
                    <a:pt x="709" y="95"/>
                    <a:pt x="709" y="95"/>
                  </a:cubicBezTo>
                  <a:cubicBezTo>
                    <a:pt x="709" y="94"/>
                    <a:pt x="708" y="93"/>
                    <a:pt x="708" y="92"/>
                  </a:cubicBezTo>
                  <a:moveTo>
                    <a:pt x="1181" y="92"/>
                  </a:moveTo>
                  <a:cubicBezTo>
                    <a:pt x="1181" y="92"/>
                    <a:pt x="1181" y="92"/>
                    <a:pt x="1181" y="92"/>
                  </a:cubicBezTo>
                  <a:cubicBezTo>
                    <a:pt x="1181" y="92"/>
                    <a:pt x="1181" y="92"/>
                    <a:pt x="1181" y="92"/>
                  </a:cubicBezTo>
                  <a:moveTo>
                    <a:pt x="1180" y="92"/>
                  </a:moveTo>
                  <a:cubicBezTo>
                    <a:pt x="1180" y="92"/>
                    <a:pt x="1180" y="92"/>
                    <a:pt x="1180" y="92"/>
                  </a:cubicBezTo>
                  <a:cubicBezTo>
                    <a:pt x="1180" y="92"/>
                    <a:pt x="1180" y="92"/>
                    <a:pt x="1180" y="92"/>
                  </a:cubicBezTo>
                  <a:moveTo>
                    <a:pt x="1180" y="92"/>
                  </a:moveTo>
                  <a:cubicBezTo>
                    <a:pt x="1180" y="92"/>
                    <a:pt x="1180" y="92"/>
                    <a:pt x="1180" y="92"/>
                  </a:cubicBezTo>
                  <a:cubicBezTo>
                    <a:pt x="1180" y="92"/>
                    <a:pt x="1180" y="92"/>
                    <a:pt x="1180" y="92"/>
                  </a:cubicBezTo>
                  <a:moveTo>
                    <a:pt x="1180" y="92"/>
                  </a:moveTo>
                  <a:cubicBezTo>
                    <a:pt x="1180" y="92"/>
                    <a:pt x="1180" y="92"/>
                    <a:pt x="1180" y="92"/>
                  </a:cubicBezTo>
                  <a:cubicBezTo>
                    <a:pt x="1180" y="92"/>
                    <a:pt x="1180" y="92"/>
                    <a:pt x="1180" y="92"/>
                  </a:cubicBezTo>
                  <a:moveTo>
                    <a:pt x="1180" y="92"/>
                  </a:moveTo>
                  <a:cubicBezTo>
                    <a:pt x="1180" y="92"/>
                    <a:pt x="1180" y="92"/>
                    <a:pt x="1180" y="92"/>
                  </a:cubicBezTo>
                  <a:cubicBezTo>
                    <a:pt x="1180" y="92"/>
                    <a:pt x="1180" y="92"/>
                    <a:pt x="1180" y="92"/>
                  </a:cubicBezTo>
                  <a:moveTo>
                    <a:pt x="1180" y="92"/>
                  </a:moveTo>
                  <a:cubicBezTo>
                    <a:pt x="1180" y="92"/>
                    <a:pt x="1180" y="92"/>
                    <a:pt x="1180" y="92"/>
                  </a:cubicBezTo>
                  <a:cubicBezTo>
                    <a:pt x="1180" y="92"/>
                    <a:pt x="1180" y="92"/>
                    <a:pt x="1180" y="92"/>
                  </a:cubicBezTo>
                  <a:moveTo>
                    <a:pt x="1117" y="92"/>
                  </a:moveTo>
                  <a:cubicBezTo>
                    <a:pt x="1117" y="92"/>
                    <a:pt x="1117" y="92"/>
                    <a:pt x="1117" y="92"/>
                  </a:cubicBezTo>
                  <a:cubicBezTo>
                    <a:pt x="1119" y="92"/>
                    <a:pt x="1120" y="93"/>
                    <a:pt x="1121" y="94"/>
                  </a:cubicBezTo>
                  <a:cubicBezTo>
                    <a:pt x="1121" y="95"/>
                    <a:pt x="1126" y="96"/>
                    <a:pt x="1128" y="97"/>
                  </a:cubicBezTo>
                  <a:cubicBezTo>
                    <a:pt x="1126" y="96"/>
                    <a:pt x="1121" y="95"/>
                    <a:pt x="1121" y="94"/>
                  </a:cubicBezTo>
                  <a:cubicBezTo>
                    <a:pt x="1120" y="93"/>
                    <a:pt x="1119" y="92"/>
                    <a:pt x="1117" y="92"/>
                  </a:cubicBezTo>
                  <a:cubicBezTo>
                    <a:pt x="1117" y="92"/>
                    <a:pt x="1117" y="92"/>
                    <a:pt x="1117" y="92"/>
                  </a:cubicBezTo>
                  <a:moveTo>
                    <a:pt x="1117" y="92"/>
                  </a:moveTo>
                  <a:cubicBezTo>
                    <a:pt x="1117" y="92"/>
                    <a:pt x="1116" y="92"/>
                    <a:pt x="1115" y="92"/>
                  </a:cubicBezTo>
                  <a:cubicBezTo>
                    <a:pt x="1115" y="92"/>
                    <a:pt x="1114" y="92"/>
                    <a:pt x="1113" y="92"/>
                  </a:cubicBezTo>
                  <a:cubicBezTo>
                    <a:pt x="1113" y="92"/>
                    <a:pt x="1113" y="92"/>
                    <a:pt x="1113" y="92"/>
                  </a:cubicBezTo>
                  <a:cubicBezTo>
                    <a:pt x="1114" y="92"/>
                    <a:pt x="1115" y="92"/>
                    <a:pt x="1115" y="92"/>
                  </a:cubicBezTo>
                  <a:cubicBezTo>
                    <a:pt x="1116" y="92"/>
                    <a:pt x="1117" y="92"/>
                    <a:pt x="1117" y="92"/>
                  </a:cubicBezTo>
                  <a:cubicBezTo>
                    <a:pt x="1117" y="92"/>
                    <a:pt x="1117" y="92"/>
                    <a:pt x="1117" y="92"/>
                  </a:cubicBezTo>
                  <a:moveTo>
                    <a:pt x="1149" y="91"/>
                  </a:moveTo>
                  <a:cubicBezTo>
                    <a:pt x="1150" y="91"/>
                    <a:pt x="1150" y="91"/>
                    <a:pt x="1151" y="92"/>
                  </a:cubicBezTo>
                  <a:cubicBezTo>
                    <a:pt x="1151" y="92"/>
                    <a:pt x="1151" y="92"/>
                    <a:pt x="1151" y="92"/>
                  </a:cubicBezTo>
                  <a:cubicBezTo>
                    <a:pt x="1151" y="92"/>
                    <a:pt x="1151" y="92"/>
                    <a:pt x="1151" y="92"/>
                  </a:cubicBezTo>
                  <a:cubicBezTo>
                    <a:pt x="1150" y="91"/>
                    <a:pt x="1150" y="91"/>
                    <a:pt x="1149" y="91"/>
                  </a:cubicBezTo>
                  <a:moveTo>
                    <a:pt x="1133" y="91"/>
                  </a:moveTo>
                  <a:cubicBezTo>
                    <a:pt x="1134" y="91"/>
                    <a:pt x="1135" y="91"/>
                    <a:pt x="1137" y="92"/>
                  </a:cubicBezTo>
                  <a:cubicBezTo>
                    <a:pt x="1137" y="92"/>
                    <a:pt x="1137" y="92"/>
                    <a:pt x="1138" y="92"/>
                  </a:cubicBezTo>
                  <a:cubicBezTo>
                    <a:pt x="1138" y="92"/>
                    <a:pt x="1138" y="92"/>
                    <a:pt x="1138" y="92"/>
                  </a:cubicBezTo>
                  <a:cubicBezTo>
                    <a:pt x="1137" y="92"/>
                    <a:pt x="1137" y="92"/>
                    <a:pt x="1137" y="92"/>
                  </a:cubicBezTo>
                  <a:cubicBezTo>
                    <a:pt x="1135" y="91"/>
                    <a:pt x="1134" y="91"/>
                    <a:pt x="1133" y="91"/>
                  </a:cubicBezTo>
                  <a:moveTo>
                    <a:pt x="1148" y="91"/>
                  </a:moveTo>
                  <a:cubicBezTo>
                    <a:pt x="1147" y="91"/>
                    <a:pt x="1147" y="91"/>
                    <a:pt x="1147" y="91"/>
                  </a:cubicBezTo>
                  <a:cubicBezTo>
                    <a:pt x="1147" y="91"/>
                    <a:pt x="1147" y="91"/>
                    <a:pt x="1147" y="91"/>
                  </a:cubicBezTo>
                  <a:cubicBezTo>
                    <a:pt x="1147" y="91"/>
                    <a:pt x="1147" y="91"/>
                    <a:pt x="1147" y="91"/>
                  </a:cubicBezTo>
                  <a:cubicBezTo>
                    <a:pt x="1147" y="91"/>
                    <a:pt x="1147" y="91"/>
                    <a:pt x="1148" y="91"/>
                  </a:cubicBezTo>
                  <a:cubicBezTo>
                    <a:pt x="1148" y="91"/>
                    <a:pt x="1148" y="91"/>
                    <a:pt x="1148" y="91"/>
                  </a:cubicBezTo>
                  <a:moveTo>
                    <a:pt x="1140" y="90"/>
                  </a:moveTo>
                  <a:cubicBezTo>
                    <a:pt x="1140" y="90"/>
                    <a:pt x="1140" y="90"/>
                    <a:pt x="1140" y="90"/>
                  </a:cubicBezTo>
                  <a:cubicBezTo>
                    <a:pt x="1141" y="90"/>
                    <a:pt x="1141" y="91"/>
                    <a:pt x="1141" y="92"/>
                  </a:cubicBezTo>
                  <a:cubicBezTo>
                    <a:pt x="1141" y="91"/>
                    <a:pt x="1141" y="90"/>
                    <a:pt x="1140" y="90"/>
                  </a:cubicBezTo>
                  <a:moveTo>
                    <a:pt x="704" y="90"/>
                  </a:moveTo>
                  <a:cubicBezTo>
                    <a:pt x="704" y="90"/>
                    <a:pt x="704" y="90"/>
                    <a:pt x="704" y="90"/>
                  </a:cubicBezTo>
                  <a:cubicBezTo>
                    <a:pt x="705" y="91"/>
                    <a:pt x="705" y="91"/>
                    <a:pt x="706" y="91"/>
                  </a:cubicBezTo>
                  <a:cubicBezTo>
                    <a:pt x="706" y="91"/>
                    <a:pt x="706" y="91"/>
                    <a:pt x="706" y="91"/>
                  </a:cubicBezTo>
                  <a:cubicBezTo>
                    <a:pt x="706" y="91"/>
                    <a:pt x="706" y="91"/>
                    <a:pt x="706" y="91"/>
                  </a:cubicBezTo>
                  <a:cubicBezTo>
                    <a:pt x="706" y="91"/>
                    <a:pt x="706" y="91"/>
                    <a:pt x="706" y="91"/>
                  </a:cubicBezTo>
                  <a:cubicBezTo>
                    <a:pt x="706" y="91"/>
                    <a:pt x="706" y="91"/>
                    <a:pt x="706" y="91"/>
                  </a:cubicBezTo>
                  <a:cubicBezTo>
                    <a:pt x="705" y="91"/>
                    <a:pt x="705" y="91"/>
                    <a:pt x="704" y="90"/>
                  </a:cubicBezTo>
                  <a:cubicBezTo>
                    <a:pt x="704" y="90"/>
                    <a:pt x="704" y="90"/>
                    <a:pt x="704" y="90"/>
                  </a:cubicBezTo>
                  <a:moveTo>
                    <a:pt x="1164" y="90"/>
                  </a:moveTo>
                  <a:cubicBezTo>
                    <a:pt x="1164" y="90"/>
                    <a:pt x="1164" y="90"/>
                    <a:pt x="1164" y="90"/>
                  </a:cubicBezTo>
                  <a:cubicBezTo>
                    <a:pt x="1164" y="90"/>
                    <a:pt x="1164" y="90"/>
                    <a:pt x="1165" y="90"/>
                  </a:cubicBezTo>
                  <a:cubicBezTo>
                    <a:pt x="1165" y="90"/>
                    <a:pt x="1165" y="90"/>
                    <a:pt x="1165" y="90"/>
                  </a:cubicBezTo>
                  <a:cubicBezTo>
                    <a:pt x="1164" y="90"/>
                    <a:pt x="1164" y="90"/>
                    <a:pt x="1164" y="90"/>
                  </a:cubicBezTo>
                  <a:cubicBezTo>
                    <a:pt x="1164" y="90"/>
                    <a:pt x="1164" y="90"/>
                    <a:pt x="1164" y="90"/>
                  </a:cubicBezTo>
                  <a:moveTo>
                    <a:pt x="1164" y="90"/>
                  </a:moveTo>
                  <a:cubicBezTo>
                    <a:pt x="1163" y="90"/>
                    <a:pt x="1163" y="91"/>
                    <a:pt x="1162" y="92"/>
                  </a:cubicBezTo>
                  <a:cubicBezTo>
                    <a:pt x="1162" y="92"/>
                    <a:pt x="1162" y="92"/>
                    <a:pt x="1162" y="92"/>
                  </a:cubicBezTo>
                  <a:cubicBezTo>
                    <a:pt x="1162" y="92"/>
                    <a:pt x="1162" y="92"/>
                    <a:pt x="1162" y="92"/>
                  </a:cubicBezTo>
                  <a:cubicBezTo>
                    <a:pt x="1163" y="91"/>
                    <a:pt x="1163" y="90"/>
                    <a:pt x="1164" y="90"/>
                  </a:cubicBezTo>
                  <a:cubicBezTo>
                    <a:pt x="1164" y="90"/>
                    <a:pt x="1164" y="90"/>
                    <a:pt x="1164" y="90"/>
                  </a:cubicBezTo>
                  <a:moveTo>
                    <a:pt x="702" y="90"/>
                  </a:moveTo>
                  <a:cubicBezTo>
                    <a:pt x="702" y="90"/>
                    <a:pt x="702" y="90"/>
                    <a:pt x="702" y="90"/>
                  </a:cubicBezTo>
                  <a:cubicBezTo>
                    <a:pt x="702" y="90"/>
                    <a:pt x="702" y="90"/>
                    <a:pt x="702" y="90"/>
                  </a:cubicBezTo>
                  <a:cubicBezTo>
                    <a:pt x="702" y="90"/>
                    <a:pt x="702" y="90"/>
                    <a:pt x="702" y="90"/>
                  </a:cubicBezTo>
                  <a:cubicBezTo>
                    <a:pt x="702" y="90"/>
                    <a:pt x="702" y="90"/>
                    <a:pt x="702" y="90"/>
                  </a:cubicBezTo>
                  <a:cubicBezTo>
                    <a:pt x="702" y="90"/>
                    <a:pt x="702" y="90"/>
                    <a:pt x="702" y="90"/>
                  </a:cubicBezTo>
                  <a:moveTo>
                    <a:pt x="1038" y="89"/>
                  </a:moveTo>
                  <a:cubicBezTo>
                    <a:pt x="1039" y="90"/>
                    <a:pt x="1041" y="91"/>
                    <a:pt x="1041" y="92"/>
                  </a:cubicBezTo>
                  <a:cubicBezTo>
                    <a:pt x="1040" y="93"/>
                    <a:pt x="1042" y="96"/>
                    <a:pt x="1043" y="97"/>
                  </a:cubicBezTo>
                  <a:cubicBezTo>
                    <a:pt x="1042" y="96"/>
                    <a:pt x="1040" y="93"/>
                    <a:pt x="1041" y="92"/>
                  </a:cubicBezTo>
                  <a:cubicBezTo>
                    <a:pt x="1041" y="91"/>
                    <a:pt x="1039" y="90"/>
                    <a:pt x="1038" y="89"/>
                  </a:cubicBezTo>
                  <a:moveTo>
                    <a:pt x="1127" y="89"/>
                  </a:moveTo>
                  <a:cubicBezTo>
                    <a:pt x="1128" y="90"/>
                    <a:pt x="1129" y="90"/>
                    <a:pt x="1129" y="90"/>
                  </a:cubicBezTo>
                  <a:cubicBezTo>
                    <a:pt x="1129" y="90"/>
                    <a:pt x="1129" y="90"/>
                    <a:pt x="1129" y="90"/>
                  </a:cubicBezTo>
                  <a:cubicBezTo>
                    <a:pt x="1129" y="90"/>
                    <a:pt x="1129" y="90"/>
                    <a:pt x="1129" y="90"/>
                  </a:cubicBezTo>
                  <a:cubicBezTo>
                    <a:pt x="1129" y="90"/>
                    <a:pt x="1128" y="90"/>
                    <a:pt x="1127" y="89"/>
                  </a:cubicBezTo>
                  <a:moveTo>
                    <a:pt x="1175" y="89"/>
                  </a:moveTo>
                  <a:cubicBezTo>
                    <a:pt x="1175" y="89"/>
                    <a:pt x="1175" y="89"/>
                    <a:pt x="1175" y="89"/>
                  </a:cubicBezTo>
                  <a:cubicBezTo>
                    <a:pt x="1175" y="89"/>
                    <a:pt x="1175" y="89"/>
                    <a:pt x="1175" y="89"/>
                  </a:cubicBezTo>
                  <a:cubicBezTo>
                    <a:pt x="1175" y="89"/>
                    <a:pt x="1175" y="89"/>
                    <a:pt x="1175" y="89"/>
                  </a:cubicBezTo>
                  <a:moveTo>
                    <a:pt x="1175" y="89"/>
                  </a:moveTo>
                  <a:cubicBezTo>
                    <a:pt x="1175" y="89"/>
                    <a:pt x="1175" y="89"/>
                    <a:pt x="1175" y="89"/>
                  </a:cubicBezTo>
                  <a:cubicBezTo>
                    <a:pt x="1175" y="89"/>
                    <a:pt x="1175" y="89"/>
                    <a:pt x="1175" y="89"/>
                  </a:cubicBezTo>
                  <a:moveTo>
                    <a:pt x="1175" y="88"/>
                  </a:moveTo>
                  <a:cubicBezTo>
                    <a:pt x="1175" y="88"/>
                    <a:pt x="1175" y="88"/>
                    <a:pt x="1175" y="88"/>
                  </a:cubicBezTo>
                  <a:cubicBezTo>
                    <a:pt x="1175" y="88"/>
                    <a:pt x="1175" y="88"/>
                    <a:pt x="1175" y="88"/>
                  </a:cubicBezTo>
                  <a:cubicBezTo>
                    <a:pt x="1175" y="88"/>
                    <a:pt x="1175" y="88"/>
                    <a:pt x="1175" y="88"/>
                  </a:cubicBezTo>
                  <a:cubicBezTo>
                    <a:pt x="1175" y="88"/>
                    <a:pt x="1175" y="88"/>
                    <a:pt x="1175" y="88"/>
                  </a:cubicBezTo>
                  <a:moveTo>
                    <a:pt x="1178" y="88"/>
                  </a:moveTo>
                  <a:cubicBezTo>
                    <a:pt x="1178" y="88"/>
                    <a:pt x="1178" y="88"/>
                    <a:pt x="1178" y="88"/>
                  </a:cubicBezTo>
                  <a:cubicBezTo>
                    <a:pt x="1178" y="89"/>
                    <a:pt x="1180" y="91"/>
                    <a:pt x="1180" y="92"/>
                  </a:cubicBezTo>
                  <a:cubicBezTo>
                    <a:pt x="1180" y="92"/>
                    <a:pt x="1180" y="92"/>
                    <a:pt x="1180" y="92"/>
                  </a:cubicBezTo>
                  <a:cubicBezTo>
                    <a:pt x="1180" y="92"/>
                    <a:pt x="1180" y="92"/>
                    <a:pt x="1180" y="92"/>
                  </a:cubicBezTo>
                  <a:cubicBezTo>
                    <a:pt x="1180" y="91"/>
                    <a:pt x="1178" y="89"/>
                    <a:pt x="1178" y="88"/>
                  </a:cubicBezTo>
                  <a:cubicBezTo>
                    <a:pt x="1178" y="88"/>
                    <a:pt x="1178" y="88"/>
                    <a:pt x="1178" y="88"/>
                  </a:cubicBezTo>
                  <a:moveTo>
                    <a:pt x="698" y="88"/>
                  </a:moveTo>
                  <a:cubicBezTo>
                    <a:pt x="698" y="88"/>
                    <a:pt x="698" y="88"/>
                    <a:pt x="698" y="88"/>
                  </a:cubicBezTo>
                  <a:cubicBezTo>
                    <a:pt x="698" y="89"/>
                    <a:pt x="699" y="89"/>
                    <a:pt x="699" y="89"/>
                  </a:cubicBezTo>
                  <a:cubicBezTo>
                    <a:pt x="699" y="89"/>
                    <a:pt x="698" y="89"/>
                    <a:pt x="698" y="88"/>
                  </a:cubicBezTo>
                  <a:cubicBezTo>
                    <a:pt x="698" y="88"/>
                    <a:pt x="698" y="88"/>
                    <a:pt x="698" y="88"/>
                  </a:cubicBezTo>
                  <a:moveTo>
                    <a:pt x="1170" y="88"/>
                  </a:moveTo>
                  <a:cubicBezTo>
                    <a:pt x="1170" y="88"/>
                    <a:pt x="1169" y="88"/>
                    <a:pt x="1169" y="88"/>
                  </a:cubicBezTo>
                  <a:cubicBezTo>
                    <a:pt x="1169" y="88"/>
                    <a:pt x="1169" y="88"/>
                    <a:pt x="1169" y="88"/>
                  </a:cubicBezTo>
                  <a:cubicBezTo>
                    <a:pt x="1169" y="88"/>
                    <a:pt x="1169" y="88"/>
                    <a:pt x="1169" y="88"/>
                  </a:cubicBezTo>
                  <a:cubicBezTo>
                    <a:pt x="1169" y="88"/>
                    <a:pt x="1170" y="88"/>
                    <a:pt x="1170" y="88"/>
                  </a:cubicBezTo>
                  <a:cubicBezTo>
                    <a:pt x="1170" y="88"/>
                    <a:pt x="1170" y="88"/>
                    <a:pt x="1170" y="88"/>
                  </a:cubicBezTo>
                  <a:moveTo>
                    <a:pt x="1001" y="87"/>
                  </a:moveTo>
                  <a:cubicBezTo>
                    <a:pt x="999" y="88"/>
                    <a:pt x="997" y="88"/>
                    <a:pt x="995" y="88"/>
                  </a:cubicBezTo>
                  <a:cubicBezTo>
                    <a:pt x="997" y="88"/>
                    <a:pt x="999" y="88"/>
                    <a:pt x="1001" y="87"/>
                  </a:cubicBezTo>
                  <a:moveTo>
                    <a:pt x="1099" y="85"/>
                  </a:moveTo>
                  <a:cubicBezTo>
                    <a:pt x="1099" y="85"/>
                    <a:pt x="1099" y="85"/>
                    <a:pt x="1099" y="85"/>
                  </a:cubicBezTo>
                  <a:cubicBezTo>
                    <a:pt x="1099" y="85"/>
                    <a:pt x="1100" y="85"/>
                    <a:pt x="1101" y="86"/>
                  </a:cubicBezTo>
                  <a:cubicBezTo>
                    <a:pt x="1100" y="85"/>
                    <a:pt x="1099" y="85"/>
                    <a:pt x="1099" y="85"/>
                  </a:cubicBezTo>
                  <a:cubicBezTo>
                    <a:pt x="1099" y="85"/>
                    <a:pt x="1099" y="85"/>
                    <a:pt x="1099" y="85"/>
                  </a:cubicBezTo>
                  <a:moveTo>
                    <a:pt x="1046" y="84"/>
                  </a:moveTo>
                  <a:cubicBezTo>
                    <a:pt x="1046" y="84"/>
                    <a:pt x="1046" y="84"/>
                    <a:pt x="1046" y="84"/>
                  </a:cubicBezTo>
                  <a:cubicBezTo>
                    <a:pt x="1047" y="84"/>
                    <a:pt x="1048" y="84"/>
                    <a:pt x="1049" y="85"/>
                  </a:cubicBezTo>
                  <a:cubicBezTo>
                    <a:pt x="1049" y="85"/>
                    <a:pt x="1049" y="85"/>
                    <a:pt x="1049" y="85"/>
                  </a:cubicBezTo>
                  <a:cubicBezTo>
                    <a:pt x="1049" y="85"/>
                    <a:pt x="1049" y="85"/>
                    <a:pt x="1049" y="85"/>
                  </a:cubicBezTo>
                  <a:cubicBezTo>
                    <a:pt x="1049" y="85"/>
                    <a:pt x="1049" y="85"/>
                    <a:pt x="1049" y="85"/>
                  </a:cubicBezTo>
                  <a:cubicBezTo>
                    <a:pt x="1048" y="84"/>
                    <a:pt x="1047" y="84"/>
                    <a:pt x="1046" y="84"/>
                  </a:cubicBezTo>
                  <a:moveTo>
                    <a:pt x="1041" y="84"/>
                  </a:moveTo>
                  <a:cubicBezTo>
                    <a:pt x="1041" y="84"/>
                    <a:pt x="1041" y="84"/>
                    <a:pt x="1041" y="84"/>
                  </a:cubicBezTo>
                  <a:cubicBezTo>
                    <a:pt x="1040" y="84"/>
                    <a:pt x="1037" y="87"/>
                    <a:pt x="1037" y="88"/>
                  </a:cubicBezTo>
                  <a:cubicBezTo>
                    <a:pt x="1037" y="87"/>
                    <a:pt x="1040" y="84"/>
                    <a:pt x="1041" y="84"/>
                  </a:cubicBezTo>
                  <a:cubicBezTo>
                    <a:pt x="1041" y="84"/>
                    <a:pt x="1041" y="84"/>
                    <a:pt x="1041" y="84"/>
                  </a:cubicBezTo>
                  <a:moveTo>
                    <a:pt x="1041" y="84"/>
                  </a:moveTo>
                  <a:cubicBezTo>
                    <a:pt x="1041" y="84"/>
                    <a:pt x="1041" y="84"/>
                    <a:pt x="1041" y="84"/>
                  </a:cubicBezTo>
                  <a:cubicBezTo>
                    <a:pt x="1041" y="84"/>
                    <a:pt x="1041" y="84"/>
                    <a:pt x="1041" y="84"/>
                  </a:cubicBezTo>
                  <a:cubicBezTo>
                    <a:pt x="1042" y="84"/>
                    <a:pt x="1042" y="84"/>
                    <a:pt x="1043" y="84"/>
                  </a:cubicBezTo>
                  <a:cubicBezTo>
                    <a:pt x="1044" y="85"/>
                    <a:pt x="1044" y="85"/>
                    <a:pt x="1045" y="85"/>
                  </a:cubicBezTo>
                  <a:cubicBezTo>
                    <a:pt x="1045" y="85"/>
                    <a:pt x="1045" y="85"/>
                    <a:pt x="1045" y="85"/>
                  </a:cubicBezTo>
                  <a:cubicBezTo>
                    <a:pt x="1045" y="85"/>
                    <a:pt x="1045" y="85"/>
                    <a:pt x="1045" y="85"/>
                  </a:cubicBezTo>
                  <a:cubicBezTo>
                    <a:pt x="1045" y="85"/>
                    <a:pt x="1045" y="85"/>
                    <a:pt x="1045" y="85"/>
                  </a:cubicBezTo>
                  <a:cubicBezTo>
                    <a:pt x="1045" y="85"/>
                    <a:pt x="1045" y="85"/>
                    <a:pt x="1045" y="85"/>
                  </a:cubicBezTo>
                  <a:cubicBezTo>
                    <a:pt x="1044" y="85"/>
                    <a:pt x="1044" y="85"/>
                    <a:pt x="1043" y="84"/>
                  </a:cubicBezTo>
                  <a:cubicBezTo>
                    <a:pt x="1042" y="84"/>
                    <a:pt x="1042" y="84"/>
                    <a:pt x="1041" y="84"/>
                  </a:cubicBezTo>
                  <a:moveTo>
                    <a:pt x="695" y="82"/>
                  </a:moveTo>
                  <a:cubicBezTo>
                    <a:pt x="696" y="83"/>
                    <a:pt x="696" y="83"/>
                    <a:pt x="697" y="84"/>
                  </a:cubicBezTo>
                  <a:cubicBezTo>
                    <a:pt x="697" y="84"/>
                    <a:pt x="697" y="84"/>
                    <a:pt x="697" y="84"/>
                  </a:cubicBezTo>
                  <a:cubicBezTo>
                    <a:pt x="697" y="84"/>
                    <a:pt x="697" y="84"/>
                    <a:pt x="697" y="84"/>
                  </a:cubicBezTo>
                  <a:cubicBezTo>
                    <a:pt x="696" y="83"/>
                    <a:pt x="696" y="83"/>
                    <a:pt x="695" y="82"/>
                  </a:cubicBezTo>
                  <a:moveTo>
                    <a:pt x="697" y="79"/>
                  </a:moveTo>
                  <a:cubicBezTo>
                    <a:pt x="697" y="79"/>
                    <a:pt x="695" y="81"/>
                    <a:pt x="695" y="81"/>
                  </a:cubicBezTo>
                  <a:cubicBezTo>
                    <a:pt x="695" y="81"/>
                    <a:pt x="697" y="79"/>
                    <a:pt x="697" y="79"/>
                  </a:cubicBezTo>
                  <a:moveTo>
                    <a:pt x="1097" y="79"/>
                  </a:moveTo>
                  <a:cubicBezTo>
                    <a:pt x="1097" y="79"/>
                    <a:pt x="1097" y="79"/>
                    <a:pt x="1097" y="79"/>
                  </a:cubicBezTo>
                  <a:cubicBezTo>
                    <a:pt x="1097" y="79"/>
                    <a:pt x="1097" y="79"/>
                    <a:pt x="1097" y="79"/>
                  </a:cubicBezTo>
                  <a:cubicBezTo>
                    <a:pt x="1097" y="79"/>
                    <a:pt x="1097" y="79"/>
                    <a:pt x="1097" y="79"/>
                  </a:cubicBezTo>
                  <a:cubicBezTo>
                    <a:pt x="1097" y="79"/>
                    <a:pt x="1097" y="79"/>
                    <a:pt x="1097" y="79"/>
                  </a:cubicBezTo>
                  <a:moveTo>
                    <a:pt x="1097" y="79"/>
                  </a:moveTo>
                  <a:cubicBezTo>
                    <a:pt x="1097" y="79"/>
                    <a:pt x="1097" y="79"/>
                    <a:pt x="1097" y="79"/>
                  </a:cubicBezTo>
                  <a:cubicBezTo>
                    <a:pt x="1097" y="79"/>
                    <a:pt x="1097" y="79"/>
                    <a:pt x="1097" y="79"/>
                  </a:cubicBezTo>
                  <a:moveTo>
                    <a:pt x="1097" y="79"/>
                  </a:moveTo>
                  <a:cubicBezTo>
                    <a:pt x="1097" y="79"/>
                    <a:pt x="1097" y="79"/>
                    <a:pt x="1097" y="79"/>
                  </a:cubicBezTo>
                  <a:cubicBezTo>
                    <a:pt x="1097" y="79"/>
                    <a:pt x="1097" y="79"/>
                    <a:pt x="1097" y="79"/>
                  </a:cubicBezTo>
                  <a:moveTo>
                    <a:pt x="697" y="78"/>
                  </a:moveTo>
                  <a:cubicBezTo>
                    <a:pt x="697" y="79"/>
                    <a:pt x="697" y="79"/>
                    <a:pt x="697" y="79"/>
                  </a:cubicBezTo>
                  <a:cubicBezTo>
                    <a:pt x="697" y="79"/>
                    <a:pt x="697" y="79"/>
                    <a:pt x="697" y="78"/>
                  </a:cubicBezTo>
                  <a:moveTo>
                    <a:pt x="591" y="78"/>
                  </a:moveTo>
                  <a:cubicBezTo>
                    <a:pt x="591" y="78"/>
                    <a:pt x="595" y="80"/>
                    <a:pt x="600" y="83"/>
                  </a:cubicBezTo>
                  <a:cubicBezTo>
                    <a:pt x="600" y="83"/>
                    <a:pt x="600" y="83"/>
                    <a:pt x="600" y="83"/>
                  </a:cubicBezTo>
                  <a:cubicBezTo>
                    <a:pt x="595" y="80"/>
                    <a:pt x="591" y="78"/>
                    <a:pt x="591" y="78"/>
                  </a:cubicBezTo>
                  <a:moveTo>
                    <a:pt x="1107" y="77"/>
                  </a:moveTo>
                  <a:cubicBezTo>
                    <a:pt x="1107" y="77"/>
                    <a:pt x="1107" y="77"/>
                    <a:pt x="1107" y="77"/>
                  </a:cubicBezTo>
                  <a:cubicBezTo>
                    <a:pt x="1109" y="79"/>
                    <a:pt x="1116" y="83"/>
                    <a:pt x="1119" y="85"/>
                  </a:cubicBezTo>
                  <a:cubicBezTo>
                    <a:pt x="1119" y="85"/>
                    <a:pt x="1119" y="85"/>
                    <a:pt x="1119" y="85"/>
                  </a:cubicBezTo>
                  <a:cubicBezTo>
                    <a:pt x="1119" y="85"/>
                    <a:pt x="1119" y="85"/>
                    <a:pt x="1119" y="85"/>
                  </a:cubicBezTo>
                  <a:cubicBezTo>
                    <a:pt x="1116" y="83"/>
                    <a:pt x="1109" y="79"/>
                    <a:pt x="1107" y="77"/>
                  </a:cubicBezTo>
                  <a:cubicBezTo>
                    <a:pt x="1107" y="77"/>
                    <a:pt x="1107" y="77"/>
                    <a:pt x="1107" y="77"/>
                  </a:cubicBezTo>
                  <a:moveTo>
                    <a:pt x="590" y="77"/>
                  </a:moveTo>
                  <a:cubicBezTo>
                    <a:pt x="590" y="78"/>
                    <a:pt x="590" y="78"/>
                    <a:pt x="591" y="78"/>
                  </a:cubicBezTo>
                  <a:cubicBezTo>
                    <a:pt x="590" y="78"/>
                    <a:pt x="590" y="78"/>
                    <a:pt x="590" y="77"/>
                  </a:cubicBezTo>
                  <a:moveTo>
                    <a:pt x="1104" y="76"/>
                  </a:moveTo>
                  <a:cubicBezTo>
                    <a:pt x="1103" y="76"/>
                    <a:pt x="1103" y="76"/>
                    <a:pt x="1103" y="76"/>
                  </a:cubicBezTo>
                  <a:cubicBezTo>
                    <a:pt x="1103" y="76"/>
                    <a:pt x="1103" y="76"/>
                    <a:pt x="1104" y="76"/>
                  </a:cubicBezTo>
                  <a:cubicBezTo>
                    <a:pt x="1104" y="76"/>
                    <a:pt x="1104" y="76"/>
                    <a:pt x="1104" y="76"/>
                  </a:cubicBezTo>
                  <a:moveTo>
                    <a:pt x="1098" y="75"/>
                  </a:moveTo>
                  <a:cubicBezTo>
                    <a:pt x="1098" y="75"/>
                    <a:pt x="1099" y="76"/>
                    <a:pt x="1099" y="77"/>
                  </a:cubicBezTo>
                  <a:cubicBezTo>
                    <a:pt x="1099" y="77"/>
                    <a:pt x="1099" y="77"/>
                    <a:pt x="1099" y="77"/>
                  </a:cubicBezTo>
                  <a:cubicBezTo>
                    <a:pt x="1099" y="76"/>
                    <a:pt x="1098" y="75"/>
                    <a:pt x="1098" y="75"/>
                  </a:cubicBezTo>
                  <a:moveTo>
                    <a:pt x="1059" y="74"/>
                  </a:moveTo>
                  <a:cubicBezTo>
                    <a:pt x="1059" y="74"/>
                    <a:pt x="1059" y="74"/>
                    <a:pt x="1059" y="74"/>
                  </a:cubicBezTo>
                  <a:cubicBezTo>
                    <a:pt x="1058" y="75"/>
                    <a:pt x="1057" y="79"/>
                    <a:pt x="1057" y="79"/>
                  </a:cubicBezTo>
                  <a:cubicBezTo>
                    <a:pt x="1056" y="80"/>
                    <a:pt x="1052" y="80"/>
                    <a:pt x="1052" y="81"/>
                  </a:cubicBezTo>
                  <a:cubicBezTo>
                    <a:pt x="1052" y="82"/>
                    <a:pt x="1052" y="82"/>
                    <a:pt x="1052" y="83"/>
                  </a:cubicBezTo>
                  <a:cubicBezTo>
                    <a:pt x="1052" y="82"/>
                    <a:pt x="1052" y="82"/>
                    <a:pt x="1052" y="81"/>
                  </a:cubicBezTo>
                  <a:cubicBezTo>
                    <a:pt x="1052" y="80"/>
                    <a:pt x="1056" y="80"/>
                    <a:pt x="1057" y="79"/>
                  </a:cubicBezTo>
                  <a:cubicBezTo>
                    <a:pt x="1057" y="79"/>
                    <a:pt x="1058" y="75"/>
                    <a:pt x="1059" y="74"/>
                  </a:cubicBezTo>
                  <a:cubicBezTo>
                    <a:pt x="1059" y="74"/>
                    <a:pt x="1059" y="74"/>
                    <a:pt x="1059" y="74"/>
                  </a:cubicBezTo>
                  <a:moveTo>
                    <a:pt x="1095" y="73"/>
                  </a:moveTo>
                  <a:cubicBezTo>
                    <a:pt x="1096" y="73"/>
                    <a:pt x="1097" y="74"/>
                    <a:pt x="1097" y="74"/>
                  </a:cubicBezTo>
                  <a:cubicBezTo>
                    <a:pt x="1097" y="74"/>
                    <a:pt x="1097" y="74"/>
                    <a:pt x="1097" y="74"/>
                  </a:cubicBezTo>
                  <a:cubicBezTo>
                    <a:pt x="1097" y="74"/>
                    <a:pt x="1097" y="74"/>
                    <a:pt x="1097" y="74"/>
                  </a:cubicBezTo>
                  <a:cubicBezTo>
                    <a:pt x="1097" y="74"/>
                    <a:pt x="1096" y="73"/>
                    <a:pt x="1095" y="73"/>
                  </a:cubicBezTo>
                  <a:moveTo>
                    <a:pt x="1062" y="72"/>
                  </a:moveTo>
                  <a:cubicBezTo>
                    <a:pt x="1062" y="73"/>
                    <a:pt x="1062" y="74"/>
                    <a:pt x="1061" y="74"/>
                  </a:cubicBezTo>
                  <a:cubicBezTo>
                    <a:pt x="1062" y="74"/>
                    <a:pt x="1062" y="73"/>
                    <a:pt x="1062" y="72"/>
                  </a:cubicBezTo>
                  <a:moveTo>
                    <a:pt x="1019" y="72"/>
                  </a:moveTo>
                  <a:cubicBezTo>
                    <a:pt x="1019" y="72"/>
                    <a:pt x="1007" y="73"/>
                    <a:pt x="1001" y="73"/>
                  </a:cubicBezTo>
                  <a:cubicBezTo>
                    <a:pt x="999" y="73"/>
                    <a:pt x="997" y="73"/>
                    <a:pt x="996" y="73"/>
                  </a:cubicBezTo>
                  <a:cubicBezTo>
                    <a:pt x="997" y="73"/>
                    <a:pt x="999" y="73"/>
                    <a:pt x="1001" y="73"/>
                  </a:cubicBezTo>
                  <a:cubicBezTo>
                    <a:pt x="1008" y="73"/>
                    <a:pt x="1019" y="72"/>
                    <a:pt x="1019" y="72"/>
                  </a:cubicBezTo>
                  <a:moveTo>
                    <a:pt x="908" y="71"/>
                  </a:moveTo>
                  <a:cubicBezTo>
                    <a:pt x="908" y="71"/>
                    <a:pt x="908" y="71"/>
                    <a:pt x="908" y="71"/>
                  </a:cubicBezTo>
                  <a:cubicBezTo>
                    <a:pt x="908" y="71"/>
                    <a:pt x="909" y="71"/>
                    <a:pt x="909" y="71"/>
                  </a:cubicBezTo>
                  <a:cubicBezTo>
                    <a:pt x="909" y="71"/>
                    <a:pt x="908" y="71"/>
                    <a:pt x="908" y="71"/>
                  </a:cubicBezTo>
                  <a:cubicBezTo>
                    <a:pt x="908" y="71"/>
                    <a:pt x="908" y="71"/>
                    <a:pt x="908" y="71"/>
                  </a:cubicBezTo>
                  <a:moveTo>
                    <a:pt x="1091" y="70"/>
                  </a:moveTo>
                  <a:cubicBezTo>
                    <a:pt x="1092" y="71"/>
                    <a:pt x="1093" y="72"/>
                    <a:pt x="1093" y="72"/>
                  </a:cubicBezTo>
                  <a:cubicBezTo>
                    <a:pt x="1093" y="72"/>
                    <a:pt x="1093" y="72"/>
                    <a:pt x="1093" y="72"/>
                  </a:cubicBezTo>
                  <a:cubicBezTo>
                    <a:pt x="1093" y="72"/>
                    <a:pt x="1093" y="72"/>
                    <a:pt x="1093" y="72"/>
                  </a:cubicBezTo>
                  <a:cubicBezTo>
                    <a:pt x="1093" y="72"/>
                    <a:pt x="1092" y="71"/>
                    <a:pt x="1091" y="70"/>
                  </a:cubicBezTo>
                  <a:moveTo>
                    <a:pt x="986" y="70"/>
                  </a:moveTo>
                  <a:cubicBezTo>
                    <a:pt x="987" y="71"/>
                    <a:pt x="990" y="73"/>
                    <a:pt x="990" y="74"/>
                  </a:cubicBezTo>
                  <a:cubicBezTo>
                    <a:pt x="991" y="76"/>
                    <a:pt x="994" y="77"/>
                    <a:pt x="996" y="79"/>
                  </a:cubicBezTo>
                  <a:cubicBezTo>
                    <a:pt x="999" y="80"/>
                    <a:pt x="998" y="83"/>
                    <a:pt x="999" y="84"/>
                  </a:cubicBezTo>
                  <a:cubicBezTo>
                    <a:pt x="1000" y="84"/>
                    <a:pt x="1002" y="87"/>
                    <a:pt x="1001" y="87"/>
                  </a:cubicBezTo>
                  <a:cubicBezTo>
                    <a:pt x="1002" y="87"/>
                    <a:pt x="1000" y="84"/>
                    <a:pt x="999" y="84"/>
                  </a:cubicBezTo>
                  <a:cubicBezTo>
                    <a:pt x="998" y="83"/>
                    <a:pt x="999" y="80"/>
                    <a:pt x="996" y="79"/>
                  </a:cubicBezTo>
                  <a:cubicBezTo>
                    <a:pt x="994" y="77"/>
                    <a:pt x="991" y="76"/>
                    <a:pt x="990" y="74"/>
                  </a:cubicBezTo>
                  <a:cubicBezTo>
                    <a:pt x="990" y="73"/>
                    <a:pt x="989" y="72"/>
                    <a:pt x="988" y="71"/>
                  </a:cubicBezTo>
                  <a:cubicBezTo>
                    <a:pt x="990" y="72"/>
                    <a:pt x="993" y="72"/>
                    <a:pt x="996" y="73"/>
                  </a:cubicBezTo>
                  <a:cubicBezTo>
                    <a:pt x="993" y="72"/>
                    <a:pt x="990" y="72"/>
                    <a:pt x="988" y="71"/>
                  </a:cubicBezTo>
                  <a:cubicBezTo>
                    <a:pt x="987" y="71"/>
                    <a:pt x="987" y="70"/>
                    <a:pt x="986" y="70"/>
                  </a:cubicBezTo>
                  <a:moveTo>
                    <a:pt x="986" y="70"/>
                  </a:moveTo>
                  <a:cubicBezTo>
                    <a:pt x="986" y="70"/>
                    <a:pt x="986" y="70"/>
                    <a:pt x="986" y="70"/>
                  </a:cubicBezTo>
                  <a:cubicBezTo>
                    <a:pt x="986" y="70"/>
                    <a:pt x="986" y="70"/>
                    <a:pt x="986" y="70"/>
                  </a:cubicBezTo>
                  <a:moveTo>
                    <a:pt x="1064" y="70"/>
                  </a:moveTo>
                  <a:cubicBezTo>
                    <a:pt x="1064" y="70"/>
                    <a:pt x="1064" y="70"/>
                    <a:pt x="1064" y="70"/>
                  </a:cubicBezTo>
                  <a:cubicBezTo>
                    <a:pt x="1064" y="70"/>
                    <a:pt x="1064" y="70"/>
                    <a:pt x="1064" y="70"/>
                  </a:cubicBezTo>
                  <a:cubicBezTo>
                    <a:pt x="1064" y="70"/>
                    <a:pt x="1064" y="70"/>
                    <a:pt x="1064" y="70"/>
                  </a:cubicBezTo>
                  <a:cubicBezTo>
                    <a:pt x="1064" y="70"/>
                    <a:pt x="1064" y="70"/>
                    <a:pt x="1064" y="70"/>
                  </a:cubicBezTo>
                  <a:moveTo>
                    <a:pt x="780" y="69"/>
                  </a:moveTo>
                  <a:cubicBezTo>
                    <a:pt x="780" y="69"/>
                    <a:pt x="780" y="69"/>
                    <a:pt x="780" y="69"/>
                  </a:cubicBezTo>
                  <a:cubicBezTo>
                    <a:pt x="780" y="69"/>
                    <a:pt x="780" y="69"/>
                    <a:pt x="780" y="69"/>
                  </a:cubicBezTo>
                  <a:moveTo>
                    <a:pt x="898" y="69"/>
                  </a:moveTo>
                  <a:cubicBezTo>
                    <a:pt x="898" y="69"/>
                    <a:pt x="898" y="69"/>
                    <a:pt x="898" y="69"/>
                  </a:cubicBezTo>
                  <a:cubicBezTo>
                    <a:pt x="898" y="69"/>
                    <a:pt x="901" y="70"/>
                    <a:pt x="903" y="70"/>
                  </a:cubicBezTo>
                  <a:cubicBezTo>
                    <a:pt x="901" y="70"/>
                    <a:pt x="898" y="69"/>
                    <a:pt x="898" y="69"/>
                  </a:cubicBezTo>
                  <a:cubicBezTo>
                    <a:pt x="898" y="69"/>
                    <a:pt x="898" y="69"/>
                    <a:pt x="898" y="69"/>
                  </a:cubicBezTo>
                  <a:moveTo>
                    <a:pt x="897" y="69"/>
                  </a:moveTo>
                  <a:cubicBezTo>
                    <a:pt x="897" y="69"/>
                    <a:pt x="898" y="69"/>
                    <a:pt x="898" y="69"/>
                  </a:cubicBezTo>
                  <a:cubicBezTo>
                    <a:pt x="898" y="69"/>
                    <a:pt x="897" y="69"/>
                    <a:pt x="897" y="69"/>
                  </a:cubicBezTo>
                  <a:moveTo>
                    <a:pt x="1089" y="69"/>
                  </a:moveTo>
                  <a:cubicBezTo>
                    <a:pt x="1089" y="69"/>
                    <a:pt x="1089" y="69"/>
                    <a:pt x="1089" y="69"/>
                  </a:cubicBezTo>
                  <a:cubicBezTo>
                    <a:pt x="1089" y="69"/>
                    <a:pt x="1089" y="69"/>
                    <a:pt x="1089" y="69"/>
                  </a:cubicBezTo>
                  <a:cubicBezTo>
                    <a:pt x="1089" y="69"/>
                    <a:pt x="1089" y="69"/>
                    <a:pt x="1089" y="69"/>
                  </a:cubicBezTo>
                  <a:cubicBezTo>
                    <a:pt x="1089" y="69"/>
                    <a:pt x="1089" y="69"/>
                    <a:pt x="1089" y="69"/>
                  </a:cubicBezTo>
                  <a:moveTo>
                    <a:pt x="594" y="68"/>
                  </a:moveTo>
                  <a:cubicBezTo>
                    <a:pt x="592" y="69"/>
                    <a:pt x="590" y="70"/>
                    <a:pt x="589" y="71"/>
                  </a:cubicBezTo>
                  <a:cubicBezTo>
                    <a:pt x="590" y="70"/>
                    <a:pt x="592" y="69"/>
                    <a:pt x="594" y="68"/>
                  </a:cubicBezTo>
                  <a:moveTo>
                    <a:pt x="842" y="67"/>
                  </a:moveTo>
                  <a:cubicBezTo>
                    <a:pt x="843" y="67"/>
                    <a:pt x="843" y="67"/>
                    <a:pt x="843" y="67"/>
                  </a:cubicBezTo>
                  <a:cubicBezTo>
                    <a:pt x="843" y="67"/>
                    <a:pt x="843" y="67"/>
                    <a:pt x="843" y="67"/>
                  </a:cubicBezTo>
                  <a:cubicBezTo>
                    <a:pt x="843" y="67"/>
                    <a:pt x="843" y="67"/>
                    <a:pt x="842" y="67"/>
                  </a:cubicBezTo>
                  <a:moveTo>
                    <a:pt x="907" y="66"/>
                  </a:moveTo>
                  <a:cubicBezTo>
                    <a:pt x="906" y="66"/>
                    <a:pt x="906" y="67"/>
                    <a:pt x="905" y="68"/>
                  </a:cubicBezTo>
                  <a:cubicBezTo>
                    <a:pt x="906" y="67"/>
                    <a:pt x="906" y="66"/>
                    <a:pt x="907" y="66"/>
                  </a:cubicBezTo>
                  <a:moveTo>
                    <a:pt x="780" y="66"/>
                  </a:moveTo>
                  <a:cubicBezTo>
                    <a:pt x="780" y="66"/>
                    <a:pt x="780" y="68"/>
                    <a:pt x="780" y="69"/>
                  </a:cubicBezTo>
                  <a:cubicBezTo>
                    <a:pt x="780" y="68"/>
                    <a:pt x="780" y="66"/>
                    <a:pt x="780" y="66"/>
                  </a:cubicBezTo>
                  <a:moveTo>
                    <a:pt x="907" y="65"/>
                  </a:moveTo>
                  <a:cubicBezTo>
                    <a:pt x="907" y="66"/>
                    <a:pt x="907" y="66"/>
                    <a:pt x="907" y="66"/>
                  </a:cubicBezTo>
                  <a:cubicBezTo>
                    <a:pt x="907" y="66"/>
                    <a:pt x="907" y="66"/>
                    <a:pt x="907" y="65"/>
                  </a:cubicBezTo>
                  <a:moveTo>
                    <a:pt x="1023" y="65"/>
                  </a:moveTo>
                  <a:cubicBezTo>
                    <a:pt x="1024" y="65"/>
                    <a:pt x="1025" y="65"/>
                    <a:pt x="1025" y="65"/>
                  </a:cubicBezTo>
                  <a:cubicBezTo>
                    <a:pt x="1025" y="65"/>
                    <a:pt x="1026" y="65"/>
                    <a:pt x="1026" y="65"/>
                  </a:cubicBezTo>
                  <a:cubicBezTo>
                    <a:pt x="1026" y="65"/>
                    <a:pt x="1025" y="65"/>
                    <a:pt x="1025" y="65"/>
                  </a:cubicBezTo>
                  <a:cubicBezTo>
                    <a:pt x="1025" y="65"/>
                    <a:pt x="1024" y="65"/>
                    <a:pt x="1023" y="65"/>
                  </a:cubicBezTo>
                  <a:moveTo>
                    <a:pt x="1022" y="65"/>
                  </a:moveTo>
                  <a:cubicBezTo>
                    <a:pt x="1022" y="65"/>
                    <a:pt x="1021" y="65"/>
                    <a:pt x="1021" y="65"/>
                  </a:cubicBezTo>
                  <a:cubicBezTo>
                    <a:pt x="1021" y="65"/>
                    <a:pt x="1022" y="65"/>
                    <a:pt x="1022" y="65"/>
                  </a:cubicBezTo>
                  <a:cubicBezTo>
                    <a:pt x="1022" y="65"/>
                    <a:pt x="1022" y="65"/>
                    <a:pt x="1022" y="65"/>
                  </a:cubicBezTo>
                  <a:moveTo>
                    <a:pt x="837" y="65"/>
                  </a:moveTo>
                  <a:cubicBezTo>
                    <a:pt x="837" y="65"/>
                    <a:pt x="837" y="65"/>
                    <a:pt x="837" y="65"/>
                  </a:cubicBezTo>
                  <a:cubicBezTo>
                    <a:pt x="838" y="65"/>
                    <a:pt x="839" y="66"/>
                    <a:pt x="840" y="66"/>
                  </a:cubicBezTo>
                  <a:cubicBezTo>
                    <a:pt x="839" y="66"/>
                    <a:pt x="838" y="65"/>
                    <a:pt x="837" y="65"/>
                  </a:cubicBezTo>
                  <a:cubicBezTo>
                    <a:pt x="837" y="65"/>
                    <a:pt x="837" y="65"/>
                    <a:pt x="837" y="65"/>
                  </a:cubicBezTo>
                  <a:cubicBezTo>
                    <a:pt x="837" y="65"/>
                    <a:pt x="837" y="65"/>
                    <a:pt x="837" y="65"/>
                  </a:cubicBezTo>
                  <a:moveTo>
                    <a:pt x="910" y="65"/>
                  </a:moveTo>
                  <a:cubicBezTo>
                    <a:pt x="911" y="65"/>
                    <a:pt x="912" y="65"/>
                    <a:pt x="913" y="66"/>
                  </a:cubicBezTo>
                  <a:cubicBezTo>
                    <a:pt x="912" y="65"/>
                    <a:pt x="911" y="65"/>
                    <a:pt x="910" y="65"/>
                  </a:cubicBezTo>
                  <a:moveTo>
                    <a:pt x="847" y="64"/>
                  </a:moveTo>
                  <a:cubicBezTo>
                    <a:pt x="847" y="64"/>
                    <a:pt x="847" y="64"/>
                    <a:pt x="847" y="64"/>
                  </a:cubicBezTo>
                  <a:cubicBezTo>
                    <a:pt x="847" y="65"/>
                    <a:pt x="846" y="65"/>
                    <a:pt x="845" y="66"/>
                  </a:cubicBezTo>
                  <a:cubicBezTo>
                    <a:pt x="846" y="65"/>
                    <a:pt x="847" y="65"/>
                    <a:pt x="847" y="64"/>
                  </a:cubicBezTo>
                  <a:moveTo>
                    <a:pt x="1067" y="64"/>
                  </a:moveTo>
                  <a:cubicBezTo>
                    <a:pt x="1066" y="65"/>
                    <a:pt x="1066" y="66"/>
                    <a:pt x="1065" y="67"/>
                  </a:cubicBezTo>
                  <a:cubicBezTo>
                    <a:pt x="1065" y="67"/>
                    <a:pt x="1065" y="67"/>
                    <a:pt x="1065" y="67"/>
                  </a:cubicBezTo>
                  <a:cubicBezTo>
                    <a:pt x="1065" y="67"/>
                    <a:pt x="1065" y="67"/>
                    <a:pt x="1065" y="67"/>
                  </a:cubicBezTo>
                  <a:cubicBezTo>
                    <a:pt x="1066" y="66"/>
                    <a:pt x="1066" y="65"/>
                    <a:pt x="1067" y="64"/>
                  </a:cubicBezTo>
                  <a:moveTo>
                    <a:pt x="606" y="64"/>
                  </a:moveTo>
                  <a:cubicBezTo>
                    <a:pt x="604" y="64"/>
                    <a:pt x="602" y="64"/>
                    <a:pt x="602" y="65"/>
                  </a:cubicBezTo>
                  <a:cubicBezTo>
                    <a:pt x="602" y="64"/>
                    <a:pt x="604" y="64"/>
                    <a:pt x="606" y="64"/>
                  </a:cubicBezTo>
                  <a:moveTo>
                    <a:pt x="847" y="63"/>
                  </a:moveTo>
                  <a:cubicBezTo>
                    <a:pt x="847" y="64"/>
                    <a:pt x="847" y="64"/>
                    <a:pt x="847" y="64"/>
                  </a:cubicBezTo>
                  <a:cubicBezTo>
                    <a:pt x="847" y="64"/>
                    <a:pt x="847" y="64"/>
                    <a:pt x="847" y="63"/>
                  </a:cubicBezTo>
                  <a:moveTo>
                    <a:pt x="1032" y="63"/>
                  </a:moveTo>
                  <a:cubicBezTo>
                    <a:pt x="1033" y="63"/>
                    <a:pt x="1033" y="64"/>
                    <a:pt x="1033" y="64"/>
                  </a:cubicBezTo>
                  <a:cubicBezTo>
                    <a:pt x="1033" y="64"/>
                    <a:pt x="1033" y="63"/>
                    <a:pt x="1032" y="63"/>
                  </a:cubicBezTo>
                  <a:moveTo>
                    <a:pt x="1091" y="63"/>
                  </a:moveTo>
                  <a:cubicBezTo>
                    <a:pt x="1090" y="63"/>
                    <a:pt x="1090" y="63"/>
                    <a:pt x="1090" y="63"/>
                  </a:cubicBezTo>
                  <a:cubicBezTo>
                    <a:pt x="1089" y="63"/>
                    <a:pt x="1089" y="63"/>
                    <a:pt x="1089" y="63"/>
                  </a:cubicBezTo>
                  <a:cubicBezTo>
                    <a:pt x="1089" y="63"/>
                    <a:pt x="1089" y="63"/>
                    <a:pt x="1090" y="63"/>
                  </a:cubicBezTo>
                  <a:cubicBezTo>
                    <a:pt x="1090" y="63"/>
                    <a:pt x="1090" y="63"/>
                    <a:pt x="1091" y="63"/>
                  </a:cubicBezTo>
                  <a:moveTo>
                    <a:pt x="850" y="63"/>
                  </a:moveTo>
                  <a:cubicBezTo>
                    <a:pt x="850" y="63"/>
                    <a:pt x="850" y="63"/>
                    <a:pt x="850" y="63"/>
                  </a:cubicBezTo>
                  <a:cubicBezTo>
                    <a:pt x="850" y="63"/>
                    <a:pt x="850" y="63"/>
                    <a:pt x="850" y="63"/>
                  </a:cubicBezTo>
                  <a:cubicBezTo>
                    <a:pt x="850" y="63"/>
                    <a:pt x="850" y="63"/>
                    <a:pt x="850" y="63"/>
                  </a:cubicBezTo>
                  <a:moveTo>
                    <a:pt x="1031" y="63"/>
                  </a:moveTo>
                  <a:cubicBezTo>
                    <a:pt x="1030" y="63"/>
                    <a:pt x="1030" y="63"/>
                    <a:pt x="1029" y="63"/>
                  </a:cubicBezTo>
                  <a:cubicBezTo>
                    <a:pt x="1030" y="63"/>
                    <a:pt x="1030" y="63"/>
                    <a:pt x="1031" y="63"/>
                  </a:cubicBezTo>
                  <a:cubicBezTo>
                    <a:pt x="1031" y="63"/>
                    <a:pt x="1031" y="63"/>
                    <a:pt x="1031" y="63"/>
                  </a:cubicBezTo>
                  <a:moveTo>
                    <a:pt x="1087" y="62"/>
                  </a:moveTo>
                  <a:cubicBezTo>
                    <a:pt x="1087" y="62"/>
                    <a:pt x="1087" y="62"/>
                    <a:pt x="1087" y="63"/>
                  </a:cubicBezTo>
                  <a:cubicBezTo>
                    <a:pt x="1087" y="62"/>
                    <a:pt x="1087" y="62"/>
                    <a:pt x="1087" y="62"/>
                  </a:cubicBezTo>
                  <a:cubicBezTo>
                    <a:pt x="1087" y="62"/>
                    <a:pt x="1087" y="63"/>
                    <a:pt x="1088" y="63"/>
                  </a:cubicBezTo>
                  <a:cubicBezTo>
                    <a:pt x="1087" y="63"/>
                    <a:pt x="1087" y="62"/>
                    <a:pt x="1087" y="62"/>
                  </a:cubicBezTo>
                  <a:moveTo>
                    <a:pt x="1068" y="62"/>
                  </a:moveTo>
                  <a:cubicBezTo>
                    <a:pt x="1069" y="62"/>
                    <a:pt x="1069" y="63"/>
                    <a:pt x="1068" y="63"/>
                  </a:cubicBezTo>
                  <a:cubicBezTo>
                    <a:pt x="1068" y="63"/>
                    <a:pt x="1068" y="63"/>
                    <a:pt x="1068" y="63"/>
                  </a:cubicBezTo>
                  <a:cubicBezTo>
                    <a:pt x="1068" y="63"/>
                    <a:pt x="1068" y="63"/>
                    <a:pt x="1068" y="63"/>
                  </a:cubicBezTo>
                  <a:cubicBezTo>
                    <a:pt x="1069" y="63"/>
                    <a:pt x="1069" y="62"/>
                    <a:pt x="1068" y="62"/>
                  </a:cubicBezTo>
                  <a:moveTo>
                    <a:pt x="694" y="61"/>
                  </a:moveTo>
                  <a:cubicBezTo>
                    <a:pt x="694" y="62"/>
                    <a:pt x="696" y="64"/>
                    <a:pt x="697" y="66"/>
                  </a:cubicBezTo>
                  <a:cubicBezTo>
                    <a:pt x="697" y="66"/>
                    <a:pt x="697" y="66"/>
                    <a:pt x="697" y="66"/>
                  </a:cubicBezTo>
                  <a:cubicBezTo>
                    <a:pt x="697" y="66"/>
                    <a:pt x="697" y="66"/>
                    <a:pt x="697" y="66"/>
                  </a:cubicBezTo>
                  <a:cubicBezTo>
                    <a:pt x="696" y="64"/>
                    <a:pt x="694" y="62"/>
                    <a:pt x="694" y="61"/>
                  </a:cubicBezTo>
                  <a:moveTo>
                    <a:pt x="1065" y="61"/>
                  </a:moveTo>
                  <a:cubicBezTo>
                    <a:pt x="1065" y="61"/>
                    <a:pt x="1065" y="61"/>
                    <a:pt x="1065" y="61"/>
                  </a:cubicBezTo>
                  <a:cubicBezTo>
                    <a:pt x="1065" y="61"/>
                    <a:pt x="1065" y="61"/>
                    <a:pt x="1065" y="61"/>
                  </a:cubicBezTo>
                  <a:cubicBezTo>
                    <a:pt x="1065" y="61"/>
                    <a:pt x="1065" y="61"/>
                    <a:pt x="1065" y="61"/>
                  </a:cubicBezTo>
                  <a:moveTo>
                    <a:pt x="1347" y="61"/>
                  </a:moveTo>
                  <a:cubicBezTo>
                    <a:pt x="1347" y="61"/>
                    <a:pt x="1347" y="61"/>
                    <a:pt x="1346" y="61"/>
                  </a:cubicBezTo>
                  <a:cubicBezTo>
                    <a:pt x="1346" y="61"/>
                    <a:pt x="1346" y="61"/>
                    <a:pt x="1345" y="61"/>
                  </a:cubicBezTo>
                  <a:cubicBezTo>
                    <a:pt x="1345" y="61"/>
                    <a:pt x="1345" y="61"/>
                    <a:pt x="1345" y="61"/>
                  </a:cubicBezTo>
                  <a:cubicBezTo>
                    <a:pt x="1345" y="61"/>
                    <a:pt x="1345" y="61"/>
                    <a:pt x="1345" y="61"/>
                  </a:cubicBezTo>
                  <a:cubicBezTo>
                    <a:pt x="1346" y="61"/>
                    <a:pt x="1346" y="61"/>
                    <a:pt x="1346" y="61"/>
                  </a:cubicBezTo>
                  <a:cubicBezTo>
                    <a:pt x="1347" y="61"/>
                    <a:pt x="1347" y="61"/>
                    <a:pt x="1347" y="61"/>
                  </a:cubicBezTo>
                  <a:moveTo>
                    <a:pt x="854" y="61"/>
                  </a:moveTo>
                  <a:cubicBezTo>
                    <a:pt x="853" y="61"/>
                    <a:pt x="852" y="63"/>
                    <a:pt x="851" y="63"/>
                  </a:cubicBezTo>
                  <a:cubicBezTo>
                    <a:pt x="851" y="63"/>
                    <a:pt x="851" y="63"/>
                    <a:pt x="850" y="63"/>
                  </a:cubicBezTo>
                  <a:cubicBezTo>
                    <a:pt x="851" y="63"/>
                    <a:pt x="851" y="63"/>
                    <a:pt x="851" y="63"/>
                  </a:cubicBezTo>
                  <a:cubicBezTo>
                    <a:pt x="852" y="63"/>
                    <a:pt x="853" y="61"/>
                    <a:pt x="854" y="61"/>
                  </a:cubicBezTo>
                  <a:moveTo>
                    <a:pt x="610" y="61"/>
                  </a:moveTo>
                  <a:cubicBezTo>
                    <a:pt x="610" y="62"/>
                    <a:pt x="609" y="63"/>
                    <a:pt x="607" y="64"/>
                  </a:cubicBezTo>
                  <a:cubicBezTo>
                    <a:pt x="609" y="63"/>
                    <a:pt x="610" y="62"/>
                    <a:pt x="610" y="61"/>
                  </a:cubicBezTo>
                  <a:moveTo>
                    <a:pt x="696" y="60"/>
                  </a:moveTo>
                  <a:cubicBezTo>
                    <a:pt x="696" y="60"/>
                    <a:pt x="696" y="60"/>
                    <a:pt x="696" y="60"/>
                  </a:cubicBezTo>
                  <a:cubicBezTo>
                    <a:pt x="696" y="60"/>
                    <a:pt x="696" y="60"/>
                    <a:pt x="696" y="60"/>
                  </a:cubicBezTo>
                  <a:moveTo>
                    <a:pt x="912" y="60"/>
                  </a:moveTo>
                  <a:cubicBezTo>
                    <a:pt x="912" y="61"/>
                    <a:pt x="912" y="61"/>
                    <a:pt x="912" y="61"/>
                  </a:cubicBezTo>
                  <a:cubicBezTo>
                    <a:pt x="912" y="61"/>
                    <a:pt x="912" y="61"/>
                    <a:pt x="912" y="60"/>
                  </a:cubicBezTo>
                  <a:moveTo>
                    <a:pt x="615" y="59"/>
                  </a:moveTo>
                  <a:cubicBezTo>
                    <a:pt x="613" y="60"/>
                    <a:pt x="610" y="59"/>
                    <a:pt x="610" y="61"/>
                  </a:cubicBezTo>
                  <a:cubicBezTo>
                    <a:pt x="611" y="59"/>
                    <a:pt x="613" y="60"/>
                    <a:pt x="615" y="59"/>
                  </a:cubicBezTo>
                  <a:moveTo>
                    <a:pt x="780" y="59"/>
                  </a:moveTo>
                  <a:cubicBezTo>
                    <a:pt x="778" y="61"/>
                    <a:pt x="780" y="63"/>
                    <a:pt x="780" y="66"/>
                  </a:cubicBezTo>
                  <a:cubicBezTo>
                    <a:pt x="780" y="66"/>
                    <a:pt x="780" y="66"/>
                    <a:pt x="780" y="66"/>
                  </a:cubicBezTo>
                  <a:cubicBezTo>
                    <a:pt x="780" y="66"/>
                    <a:pt x="780" y="66"/>
                    <a:pt x="780" y="66"/>
                  </a:cubicBezTo>
                  <a:cubicBezTo>
                    <a:pt x="780" y="63"/>
                    <a:pt x="778" y="61"/>
                    <a:pt x="780" y="59"/>
                  </a:cubicBezTo>
                  <a:moveTo>
                    <a:pt x="698" y="59"/>
                  </a:moveTo>
                  <a:cubicBezTo>
                    <a:pt x="698" y="59"/>
                    <a:pt x="697" y="60"/>
                    <a:pt x="696" y="60"/>
                  </a:cubicBezTo>
                  <a:cubicBezTo>
                    <a:pt x="696" y="60"/>
                    <a:pt x="696" y="60"/>
                    <a:pt x="696" y="60"/>
                  </a:cubicBezTo>
                  <a:cubicBezTo>
                    <a:pt x="695" y="61"/>
                    <a:pt x="694" y="61"/>
                    <a:pt x="694" y="61"/>
                  </a:cubicBezTo>
                  <a:cubicBezTo>
                    <a:pt x="695" y="61"/>
                    <a:pt x="697" y="60"/>
                    <a:pt x="698" y="59"/>
                  </a:cubicBezTo>
                  <a:moveTo>
                    <a:pt x="839" y="58"/>
                  </a:moveTo>
                  <a:cubicBezTo>
                    <a:pt x="839" y="58"/>
                    <a:pt x="839" y="58"/>
                    <a:pt x="839" y="59"/>
                  </a:cubicBezTo>
                  <a:cubicBezTo>
                    <a:pt x="839" y="58"/>
                    <a:pt x="839" y="58"/>
                    <a:pt x="839" y="58"/>
                  </a:cubicBezTo>
                  <a:moveTo>
                    <a:pt x="839" y="58"/>
                  </a:moveTo>
                  <a:cubicBezTo>
                    <a:pt x="839" y="58"/>
                    <a:pt x="839" y="58"/>
                    <a:pt x="839" y="58"/>
                  </a:cubicBezTo>
                  <a:cubicBezTo>
                    <a:pt x="839" y="58"/>
                    <a:pt x="839" y="58"/>
                    <a:pt x="839" y="58"/>
                  </a:cubicBezTo>
                  <a:moveTo>
                    <a:pt x="617" y="58"/>
                  </a:moveTo>
                  <a:cubicBezTo>
                    <a:pt x="616" y="58"/>
                    <a:pt x="616" y="59"/>
                    <a:pt x="615" y="59"/>
                  </a:cubicBezTo>
                  <a:cubicBezTo>
                    <a:pt x="616" y="59"/>
                    <a:pt x="616" y="58"/>
                    <a:pt x="617" y="58"/>
                  </a:cubicBezTo>
                  <a:moveTo>
                    <a:pt x="617" y="58"/>
                  </a:moveTo>
                  <a:cubicBezTo>
                    <a:pt x="617" y="58"/>
                    <a:pt x="617" y="58"/>
                    <a:pt x="617" y="58"/>
                  </a:cubicBezTo>
                  <a:cubicBezTo>
                    <a:pt x="617" y="58"/>
                    <a:pt x="617" y="58"/>
                    <a:pt x="617" y="58"/>
                  </a:cubicBezTo>
                  <a:moveTo>
                    <a:pt x="986" y="58"/>
                  </a:moveTo>
                  <a:cubicBezTo>
                    <a:pt x="986" y="59"/>
                    <a:pt x="986" y="60"/>
                    <a:pt x="986" y="61"/>
                  </a:cubicBezTo>
                  <a:cubicBezTo>
                    <a:pt x="987" y="61"/>
                    <a:pt x="990" y="61"/>
                    <a:pt x="991" y="63"/>
                  </a:cubicBezTo>
                  <a:cubicBezTo>
                    <a:pt x="990" y="61"/>
                    <a:pt x="987" y="61"/>
                    <a:pt x="986" y="61"/>
                  </a:cubicBezTo>
                  <a:cubicBezTo>
                    <a:pt x="986" y="60"/>
                    <a:pt x="986" y="59"/>
                    <a:pt x="986" y="58"/>
                  </a:cubicBezTo>
                  <a:moveTo>
                    <a:pt x="1037" y="56"/>
                  </a:moveTo>
                  <a:cubicBezTo>
                    <a:pt x="1036" y="56"/>
                    <a:pt x="1035" y="57"/>
                    <a:pt x="1035" y="57"/>
                  </a:cubicBezTo>
                  <a:cubicBezTo>
                    <a:pt x="1035" y="57"/>
                    <a:pt x="1036" y="56"/>
                    <a:pt x="1037" y="56"/>
                  </a:cubicBezTo>
                  <a:moveTo>
                    <a:pt x="1062" y="56"/>
                  </a:moveTo>
                  <a:cubicBezTo>
                    <a:pt x="1062" y="56"/>
                    <a:pt x="1063" y="61"/>
                    <a:pt x="1065" y="61"/>
                  </a:cubicBezTo>
                  <a:cubicBezTo>
                    <a:pt x="1063" y="61"/>
                    <a:pt x="1062" y="56"/>
                    <a:pt x="1062" y="56"/>
                  </a:cubicBezTo>
                  <a:moveTo>
                    <a:pt x="1040" y="56"/>
                  </a:moveTo>
                  <a:cubicBezTo>
                    <a:pt x="1039" y="56"/>
                    <a:pt x="1038" y="56"/>
                    <a:pt x="1037" y="56"/>
                  </a:cubicBezTo>
                  <a:cubicBezTo>
                    <a:pt x="1038" y="56"/>
                    <a:pt x="1039" y="56"/>
                    <a:pt x="1040" y="56"/>
                  </a:cubicBezTo>
                  <a:moveTo>
                    <a:pt x="1089" y="56"/>
                  </a:moveTo>
                  <a:cubicBezTo>
                    <a:pt x="1089" y="56"/>
                    <a:pt x="1089" y="56"/>
                    <a:pt x="1089" y="56"/>
                  </a:cubicBezTo>
                  <a:cubicBezTo>
                    <a:pt x="1089" y="56"/>
                    <a:pt x="1089" y="56"/>
                    <a:pt x="1089" y="56"/>
                  </a:cubicBezTo>
                  <a:cubicBezTo>
                    <a:pt x="1089" y="56"/>
                    <a:pt x="1089" y="56"/>
                    <a:pt x="1089" y="56"/>
                  </a:cubicBezTo>
                  <a:moveTo>
                    <a:pt x="1088" y="55"/>
                  </a:moveTo>
                  <a:cubicBezTo>
                    <a:pt x="1088" y="56"/>
                    <a:pt x="1088" y="56"/>
                    <a:pt x="1088" y="57"/>
                  </a:cubicBezTo>
                  <a:cubicBezTo>
                    <a:pt x="1088" y="56"/>
                    <a:pt x="1088" y="56"/>
                    <a:pt x="1088" y="55"/>
                  </a:cubicBezTo>
                  <a:moveTo>
                    <a:pt x="1091" y="55"/>
                  </a:moveTo>
                  <a:cubicBezTo>
                    <a:pt x="1091" y="55"/>
                    <a:pt x="1091" y="55"/>
                    <a:pt x="1091" y="55"/>
                  </a:cubicBezTo>
                  <a:cubicBezTo>
                    <a:pt x="1091" y="55"/>
                    <a:pt x="1091" y="55"/>
                    <a:pt x="1091" y="55"/>
                  </a:cubicBezTo>
                  <a:moveTo>
                    <a:pt x="1091" y="55"/>
                  </a:moveTo>
                  <a:cubicBezTo>
                    <a:pt x="1091" y="55"/>
                    <a:pt x="1091" y="55"/>
                    <a:pt x="1091" y="55"/>
                  </a:cubicBezTo>
                  <a:cubicBezTo>
                    <a:pt x="1091" y="55"/>
                    <a:pt x="1091" y="55"/>
                    <a:pt x="1091" y="55"/>
                  </a:cubicBezTo>
                  <a:moveTo>
                    <a:pt x="1091" y="55"/>
                  </a:moveTo>
                  <a:cubicBezTo>
                    <a:pt x="1091" y="55"/>
                    <a:pt x="1091" y="55"/>
                    <a:pt x="1091" y="55"/>
                  </a:cubicBezTo>
                  <a:cubicBezTo>
                    <a:pt x="1091" y="55"/>
                    <a:pt x="1091" y="55"/>
                    <a:pt x="1091" y="55"/>
                  </a:cubicBezTo>
                  <a:moveTo>
                    <a:pt x="1088" y="55"/>
                  </a:moveTo>
                  <a:cubicBezTo>
                    <a:pt x="1088" y="55"/>
                    <a:pt x="1088" y="55"/>
                    <a:pt x="1088" y="55"/>
                  </a:cubicBezTo>
                  <a:cubicBezTo>
                    <a:pt x="1088" y="55"/>
                    <a:pt x="1088" y="55"/>
                    <a:pt x="1088" y="55"/>
                  </a:cubicBezTo>
                  <a:moveTo>
                    <a:pt x="780" y="55"/>
                  </a:moveTo>
                  <a:cubicBezTo>
                    <a:pt x="780" y="56"/>
                    <a:pt x="781" y="57"/>
                    <a:pt x="781" y="58"/>
                  </a:cubicBezTo>
                  <a:cubicBezTo>
                    <a:pt x="781" y="57"/>
                    <a:pt x="780" y="56"/>
                    <a:pt x="780" y="55"/>
                  </a:cubicBezTo>
                  <a:moveTo>
                    <a:pt x="850" y="55"/>
                  </a:moveTo>
                  <a:cubicBezTo>
                    <a:pt x="849" y="56"/>
                    <a:pt x="849" y="56"/>
                    <a:pt x="849" y="57"/>
                  </a:cubicBezTo>
                  <a:cubicBezTo>
                    <a:pt x="850" y="57"/>
                    <a:pt x="852" y="58"/>
                    <a:pt x="853" y="59"/>
                  </a:cubicBezTo>
                  <a:cubicBezTo>
                    <a:pt x="852" y="58"/>
                    <a:pt x="850" y="57"/>
                    <a:pt x="849" y="57"/>
                  </a:cubicBezTo>
                  <a:cubicBezTo>
                    <a:pt x="849" y="56"/>
                    <a:pt x="849" y="56"/>
                    <a:pt x="850" y="55"/>
                  </a:cubicBezTo>
                  <a:moveTo>
                    <a:pt x="871" y="55"/>
                  </a:moveTo>
                  <a:cubicBezTo>
                    <a:pt x="873" y="56"/>
                    <a:pt x="876" y="58"/>
                    <a:pt x="877" y="58"/>
                  </a:cubicBezTo>
                  <a:cubicBezTo>
                    <a:pt x="877" y="58"/>
                    <a:pt x="877" y="58"/>
                    <a:pt x="877" y="58"/>
                  </a:cubicBezTo>
                  <a:cubicBezTo>
                    <a:pt x="877" y="58"/>
                    <a:pt x="877" y="58"/>
                    <a:pt x="877" y="58"/>
                  </a:cubicBezTo>
                  <a:cubicBezTo>
                    <a:pt x="876" y="58"/>
                    <a:pt x="873" y="56"/>
                    <a:pt x="871" y="55"/>
                  </a:cubicBezTo>
                  <a:moveTo>
                    <a:pt x="1088" y="55"/>
                  </a:moveTo>
                  <a:cubicBezTo>
                    <a:pt x="1088" y="55"/>
                    <a:pt x="1088" y="55"/>
                    <a:pt x="1088" y="55"/>
                  </a:cubicBezTo>
                  <a:cubicBezTo>
                    <a:pt x="1088" y="55"/>
                    <a:pt x="1088" y="55"/>
                    <a:pt x="1088" y="55"/>
                  </a:cubicBezTo>
                  <a:moveTo>
                    <a:pt x="1088" y="55"/>
                  </a:moveTo>
                  <a:cubicBezTo>
                    <a:pt x="1088" y="55"/>
                    <a:pt x="1088" y="55"/>
                    <a:pt x="1088" y="55"/>
                  </a:cubicBezTo>
                  <a:cubicBezTo>
                    <a:pt x="1088" y="55"/>
                    <a:pt x="1088" y="55"/>
                    <a:pt x="1088" y="55"/>
                  </a:cubicBezTo>
                  <a:moveTo>
                    <a:pt x="1088" y="54"/>
                  </a:moveTo>
                  <a:cubicBezTo>
                    <a:pt x="1088" y="55"/>
                    <a:pt x="1088" y="55"/>
                    <a:pt x="1088" y="55"/>
                  </a:cubicBezTo>
                  <a:cubicBezTo>
                    <a:pt x="1088" y="55"/>
                    <a:pt x="1088" y="55"/>
                    <a:pt x="1088" y="54"/>
                  </a:cubicBezTo>
                  <a:moveTo>
                    <a:pt x="620" y="54"/>
                  </a:moveTo>
                  <a:cubicBezTo>
                    <a:pt x="620" y="54"/>
                    <a:pt x="620" y="54"/>
                    <a:pt x="620" y="54"/>
                  </a:cubicBezTo>
                  <a:cubicBezTo>
                    <a:pt x="620" y="54"/>
                    <a:pt x="620" y="54"/>
                    <a:pt x="620" y="54"/>
                  </a:cubicBezTo>
                  <a:cubicBezTo>
                    <a:pt x="620" y="54"/>
                    <a:pt x="620" y="54"/>
                    <a:pt x="620" y="54"/>
                  </a:cubicBezTo>
                  <a:moveTo>
                    <a:pt x="619" y="54"/>
                  </a:moveTo>
                  <a:cubicBezTo>
                    <a:pt x="619" y="54"/>
                    <a:pt x="619" y="54"/>
                    <a:pt x="619" y="54"/>
                  </a:cubicBezTo>
                  <a:cubicBezTo>
                    <a:pt x="619" y="54"/>
                    <a:pt x="619" y="54"/>
                    <a:pt x="619" y="54"/>
                  </a:cubicBezTo>
                  <a:cubicBezTo>
                    <a:pt x="619" y="54"/>
                    <a:pt x="619" y="54"/>
                    <a:pt x="619" y="54"/>
                  </a:cubicBezTo>
                  <a:moveTo>
                    <a:pt x="620" y="54"/>
                  </a:moveTo>
                  <a:cubicBezTo>
                    <a:pt x="620" y="54"/>
                    <a:pt x="620" y="54"/>
                    <a:pt x="620" y="54"/>
                  </a:cubicBezTo>
                  <a:cubicBezTo>
                    <a:pt x="620" y="54"/>
                    <a:pt x="620" y="54"/>
                    <a:pt x="620" y="54"/>
                  </a:cubicBezTo>
                  <a:moveTo>
                    <a:pt x="1088" y="53"/>
                  </a:moveTo>
                  <a:cubicBezTo>
                    <a:pt x="1088" y="53"/>
                    <a:pt x="1088" y="53"/>
                    <a:pt x="1088" y="53"/>
                  </a:cubicBezTo>
                  <a:cubicBezTo>
                    <a:pt x="1088" y="53"/>
                    <a:pt x="1088" y="53"/>
                    <a:pt x="1088" y="53"/>
                  </a:cubicBezTo>
                  <a:moveTo>
                    <a:pt x="700" y="53"/>
                  </a:moveTo>
                  <a:cubicBezTo>
                    <a:pt x="699" y="53"/>
                    <a:pt x="699" y="54"/>
                    <a:pt x="699" y="55"/>
                  </a:cubicBezTo>
                  <a:cubicBezTo>
                    <a:pt x="699" y="55"/>
                    <a:pt x="699" y="56"/>
                    <a:pt x="699" y="57"/>
                  </a:cubicBezTo>
                  <a:cubicBezTo>
                    <a:pt x="699" y="56"/>
                    <a:pt x="699" y="55"/>
                    <a:pt x="699" y="55"/>
                  </a:cubicBezTo>
                  <a:cubicBezTo>
                    <a:pt x="699" y="54"/>
                    <a:pt x="699" y="53"/>
                    <a:pt x="700" y="53"/>
                  </a:cubicBezTo>
                  <a:moveTo>
                    <a:pt x="1088" y="53"/>
                  </a:moveTo>
                  <a:cubicBezTo>
                    <a:pt x="1088" y="53"/>
                    <a:pt x="1088" y="53"/>
                    <a:pt x="1088" y="53"/>
                  </a:cubicBezTo>
                  <a:cubicBezTo>
                    <a:pt x="1088" y="53"/>
                    <a:pt x="1088" y="53"/>
                    <a:pt x="1088" y="53"/>
                  </a:cubicBezTo>
                  <a:moveTo>
                    <a:pt x="1088" y="53"/>
                  </a:moveTo>
                  <a:cubicBezTo>
                    <a:pt x="1088" y="53"/>
                    <a:pt x="1088" y="53"/>
                    <a:pt x="1088" y="53"/>
                  </a:cubicBezTo>
                  <a:cubicBezTo>
                    <a:pt x="1088" y="53"/>
                    <a:pt x="1088" y="53"/>
                    <a:pt x="1088" y="53"/>
                  </a:cubicBezTo>
                  <a:moveTo>
                    <a:pt x="838" y="53"/>
                  </a:moveTo>
                  <a:cubicBezTo>
                    <a:pt x="838" y="53"/>
                    <a:pt x="838" y="54"/>
                    <a:pt x="839" y="55"/>
                  </a:cubicBezTo>
                  <a:cubicBezTo>
                    <a:pt x="838" y="54"/>
                    <a:pt x="838" y="53"/>
                    <a:pt x="838" y="53"/>
                  </a:cubicBezTo>
                  <a:moveTo>
                    <a:pt x="1088" y="53"/>
                  </a:moveTo>
                  <a:cubicBezTo>
                    <a:pt x="1088" y="53"/>
                    <a:pt x="1088" y="53"/>
                    <a:pt x="1088" y="53"/>
                  </a:cubicBezTo>
                  <a:cubicBezTo>
                    <a:pt x="1088" y="53"/>
                    <a:pt x="1088" y="53"/>
                    <a:pt x="1088" y="53"/>
                  </a:cubicBezTo>
                  <a:moveTo>
                    <a:pt x="1088" y="53"/>
                  </a:moveTo>
                  <a:cubicBezTo>
                    <a:pt x="1088" y="53"/>
                    <a:pt x="1088" y="53"/>
                    <a:pt x="1088" y="53"/>
                  </a:cubicBezTo>
                  <a:cubicBezTo>
                    <a:pt x="1088" y="53"/>
                    <a:pt x="1088" y="53"/>
                    <a:pt x="1088" y="53"/>
                  </a:cubicBezTo>
                  <a:moveTo>
                    <a:pt x="1088" y="53"/>
                  </a:moveTo>
                  <a:cubicBezTo>
                    <a:pt x="1088" y="53"/>
                    <a:pt x="1088" y="53"/>
                    <a:pt x="1088" y="53"/>
                  </a:cubicBezTo>
                  <a:cubicBezTo>
                    <a:pt x="1088" y="53"/>
                    <a:pt x="1088" y="53"/>
                    <a:pt x="1088" y="53"/>
                  </a:cubicBezTo>
                  <a:moveTo>
                    <a:pt x="1087" y="53"/>
                  </a:moveTo>
                  <a:cubicBezTo>
                    <a:pt x="1088" y="53"/>
                    <a:pt x="1088" y="53"/>
                    <a:pt x="1088" y="53"/>
                  </a:cubicBezTo>
                  <a:cubicBezTo>
                    <a:pt x="1088" y="53"/>
                    <a:pt x="1088" y="53"/>
                    <a:pt x="1087" y="53"/>
                  </a:cubicBezTo>
                  <a:moveTo>
                    <a:pt x="1087" y="53"/>
                  </a:moveTo>
                  <a:cubicBezTo>
                    <a:pt x="1087" y="53"/>
                    <a:pt x="1087" y="53"/>
                    <a:pt x="1087" y="53"/>
                  </a:cubicBezTo>
                  <a:cubicBezTo>
                    <a:pt x="1087" y="53"/>
                    <a:pt x="1087" y="53"/>
                    <a:pt x="1087" y="53"/>
                  </a:cubicBezTo>
                  <a:moveTo>
                    <a:pt x="861" y="52"/>
                  </a:moveTo>
                  <a:cubicBezTo>
                    <a:pt x="859" y="52"/>
                    <a:pt x="859" y="54"/>
                    <a:pt x="855" y="54"/>
                  </a:cubicBezTo>
                  <a:cubicBezTo>
                    <a:pt x="859" y="54"/>
                    <a:pt x="859" y="52"/>
                    <a:pt x="861" y="52"/>
                  </a:cubicBezTo>
                  <a:cubicBezTo>
                    <a:pt x="861" y="52"/>
                    <a:pt x="861" y="52"/>
                    <a:pt x="861" y="52"/>
                  </a:cubicBezTo>
                  <a:moveTo>
                    <a:pt x="1061" y="52"/>
                  </a:moveTo>
                  <a:cubicBezTo>
                    <a:pt x="1062" y="53"/>
                    <a:pt x="1062" y="56"/>
                    <a:pt x="1062" y="56"/>
                  </a:cubicBezTo>
                  <a:cubicBezTo>
                    <a:pt x="1062" y="56"/>
                    <a:pt x="1062" y="56"/>
                    <a:pt x="1062" y="56"/>
                  </a:cubicBezTo>
                  <a:cubicBezTo>
                    <a:pt x="1062" y="56"/>
                    <a:pt x="1062" y="53"/>
                    <a:pt x="1061" y="52"/>
                  </a:cubicBezTo>
                  <a:moveTo>
                    <a:pt x="1038" y="52"/>
                  </a:moveTo>
                  <a:cubicBezTo>
                    <a:pt x="1038" y="52"/>
                    <a:pt x="1040" y="54"/>
                    <a:pt x="1040" y="55"/>
                  </a:cubicBezTo>
                  <a:cubicBezTo>
                    <a:pt x="1040" y="55"/>
                    <a:pt x="1040" y="55"/>
                    <a:pt x="1040" y="55"/>
                  </a:cubicBezTo>
                  <a:cubicBezTo>
                    <a:pt x="1040" y="55"/>
                    <a:pt x="1040" y="55"/>
                    <a:pt x="1040" y="55"/>
                  </a:cubicBezTo>
                  <a:cubicBezTo>
                    <a:pt x="1040" y="54"/>
                    <a:pt x="1038" y="52"/>
                    <a:pt x="1038" y="52"/>
                  </a:cubicBezTo>
                  <a:moveTo>
                    <a:pt x="625" y="52"/>
                  </a:moveTo>
                  <a:cubicBezTo>
                    <a:pt x="624" y="52"/>
                    <a:pt x="623" y="52"/>
                    <a:pt x="623" y="52"/>
                  </a:cubicBezTo>
                  <a:cubicBezTo>
                    <a:pt x="623" y="52"/>
                    <a:pt x="624" y="52"/>
                    <a:pt x="625" y="52"/>
                  </a:cubicBezTo>
                  <a:moveTo>
                    <a:pt x="627" y="51"/>
                  </a:moveTo>
                  <a:cubicBezTo>
                    <a:pt x="627" y="51"/>
                    <a:pt x="627" y="51"/>
                    <a:pt x="627" y="51"/>
                  </a:cubicBezTo>
                  <a:cubicBezTo>
                    <a:pt x="628" y="51"/>
                    <a:pt x="629" y="52"/>
                    <a:pt x="630" y="52"/>
                  </a:cubicBezTo>
                  <a:cubicBezTo>
                    <a:pt x="631" y="52"/>
                    <a:pt x="631" y="52"/>
                    <a:pt x="632" y="52"/>
                  </a:cubicBezTo>
                  <a:cubicBezTo>
                    <a:pt x="632" y="52"/>
                    <a:pt x="632" y="52"/>
                    <a:pt x="632" y="52"/>
                  </a:cubicBezTo>
                  <a:cubicBezTo>
                    <a:pt x="631" y="52"/>
                    <a:pt x="631" y="52"/>
                    <a:pt x="630" y="52"/>
                  </a:cubicBezTo>
                  <a:cubicBezTo>
                    <a:pt x="629" y="52"/>
                    <a:pt x="628" y="51"/>
                    <a:pt x="627" y="51"/>
                  </a:cubicBezTo>
                  <a:moveTo>
                    <a:pt x="1072" y="51"/>
                  </a:moveTo>
                  <a:cubicBezTo>
                    <a:pt x="1072" y="51"/>
                    <a:pt x="1072" y="51"/>
                    <a:pt x="1072" y="51"/>
                  </a:cubicBezTo>
                  <a:cubicBezTo>
                    <a:pt x="1072" y="52"/>
                    <a:pt x="1072" y="52"/>
                    <a:pt x="1071" y="52"/>
                  </a:cubicBezTo>
                  <a:cubicBezTo>
                    <a:pt x="1071" y="52"/>
                    <a:pt x="1071" y="52"/>
                    <a:pt x="1071" y="52"/>
                  </a:cubicBezTo>
                  <a:cubicBezTo>
                    <a:pt x="1072" y="52"/>
                    <a:pt x="1072" y="52"/>
                    <a:pt x="1072" y="51"/>
                  </a:cubicBezTo>
                  <a:cubicBezTo>
                    <a:pt x="1072" y="51"/>
                    <a:pt x="1072" y="51"/>
                    <a:pt x="1072" y="51"/>
                  </a:cubicBezTo>
                  <a:moveTo>
                    <a:pt x="702" y="51"/>
                  </a:moveTo>
                  <a:cubicBezTo>
                    <a:pt x="701" y="52"/>
                    <a:pt x="700" y="53"/>
                    <a:pt x="700" y="53"/>
                  </a:cubicBezTo>
                  <a:cubicBezTo>
                    <a:pt x="700" y="53"/>
                    <a:pt x="701" y="52"/>
                    <a:pt x="702" y="51"/>
                  </a:cubicBezTo>
                  <a:moveTo>
                    <a:pt x="692" y="51"/>
                  </a:moveTo>
                  <a:cubicBezTo>
                    <a:pt x="693" y="51"/>
                    <a:pt x="693" y="52"/>
                    <a:pt x="693" y="52"/>
                  </a:cubicBezTo>
                  <a:cubicBezTo>
                    <a:pt x="693" y="52"/>
                    <a:pt x="693" y="51"/>
                    <a:pt x="692" y="51"/>
                  </a:cubicBezTo>
                  <a:moveTo>
                    <a:pt x="840" y="51"/>
                  </a:moveTo>
                  <a:cubicBezTo>
                    <a:pt x="840" y="52"/>
                    <a:pt x="840" y="54"/>
                    <a:pt x="840" y="56"/>
                  </a:cubicBezTo>
                  <a:cubicBezTo>
                    <a:pt x="840" y="56"/>
                    <a:pt x="840" y="56"/>
                    <a:pt x="840" y="56"/>
                  </a:cubicBezTo>
                  <a:cubicBezTo>
                    <a:pt x="840" y="57"/>
                    <a:pt x="839" y="58"/>
                    <a:pt x="839" y="58"/>
                  </a:cubicBezTo>
                  <a:cubicBezTo>
                    <a:pt x="840" y="57"/>
                    <a:pt x="840" y="52"/>
                    <a:pt x="840" y="51"/>
                  </a:cubicBezTo>
                  <a:moveTo>
                    <a:pt x="840" y="51"/>
                  </a:moveTo>
                  <a:cubicBezTo>
                    <a:pt x="840" y="51"/>
                    <a:pt x="840" y="51"/>
                    <a:pt x="840" y="51"/>
                  </a:cubicBezTo>
                  <a:cubicBezTo>
                    <a:pt x="840" y="51"/>
                    <a:pt x="840" y="51"/>
                    <a:pt x="840" y="51"/>
                  </a:cubicBezTo>
                  <a:moveTo>
                    <a:pt x="840" y="51"/>
                  </a:moveTo>
                  <a:cubicBezTo>
                    <a:pt x="840" y="51"/>
                    <a:pt x="840" y="51"/>
                    <a:pt x="840" y="51"/>
                  </a:cubicBezTo>
                  <a:cubicBezTo>
                    <a:pt x="840" y="51"/>
                    <a:pt x="840" y="51"/>
                    <a:pt x="840" y="51"/>
                  </a:cubicBezTo>
                  <a:moveTo>
                    <a:pt x="840" y="50"/>
                  </a:moveTo>
                  <a:cubicBezTo>
                    <a:pt x="840" y="50"/>
                    <a:pt x="840" y="50"/>
                    <a:pt x="840" y="51"/>
                  </a:cubicBezTo>
                  <a:cubicBezTo>
                    <a:pt x="840" y="50"/>
                    <a:pt x="840" y="50"/>
                    <a:pt x="840" y="50"/>
                  </a:cubicBezTo>
                  <a:moveTo>
                    <a:pt x="840" y="50"/>
                  </a:moveTo>
                  <a:cubicBezTo>
                    <a:pt x="840" y="50"/>
                    <a:pt x="840" y="50"/>
                    <a:pt x="840" y="50"/>
                  </a:cubicBezTo>
                  <a:cubicBezTo>
                    <a:pt x="840" y="50"/>
                    <a:pt x="840" y="50"/>
                    <a:pt x="840" y="50"/>
                  </a:cubicBezTo>
                  <a:moveTo>
                    <a:pt x="840" y="50"/>
                  </a:moveTo>
                  <a:cubicBezTo>
                    <a:pt x="840" y="50"/>
                    <a:pt x="840" y="50"/>
                    <a:pt x="840" y="50"/>
                  </a:cubicBezTo>
                  <a:cubicBezTo>
                    <a:pt x="840" y="50"/>
                    <a:pt x="840" y="50"/>
                    <a:pt x="840" y="50"/>
                  </a:cubicBezTo>
                  <a:moveTo>
                    <a:pt x="840" y="50"/>
                  </a:moveTo>
                  <a:cubicBezTo>
                    <a:pt x="840" y="50"/>
                    <a:pt x="840" y="50"/>
                    <a:pt x="840" y="50"/>
                  </a:cubicBezTo>
                  <a:cubicBezTo>
                    <a:pt x="840" y="50"/>
                    <a:pt x="840" y="50"/>
                    <a:pt x="840" y="50"/>
                  </a:cubicBezTo>
                  <a:moveTo>
                    <a:pt x="840" y="50"/>
                  </a:moveTo>
                  <a:cubicBezTo>
                    <a:pt x="840" y="50"/>
                    <a:pt x="840" y="50"/>
                    <a:pt x="840" y="50"/>
                  </a:cubicBezTo>
                  <a:cubicBezTo>
                    <a:pt x="840" y="50"/>
                    <a:pt x="840" y="50"/>
                    <a:pt x="840" y="50"/>
                  </a:cubicBezTo>
                  <a:moveTo>
                    <a:pt x="1096" y="50"/>
                  </a:moveTo>
                  <a:cubicBezTo>
                    <a:pt x="1095" y="51"/>
                    <a:pt x="1093" y="54"/>
                    <a:pt x="1091" y="55"/>
                  </a:cubicBezTo>
                  <a:cubicBezTo>
                    <a:pt x="1093" y="54"/>
                    <a:pt x="1095" y="51"/>
                    <a:pt x="1096" y="50"/>
                  </a:cubicBezTo>
                  <a:moveTo>
                    <a:pt x="1077" y="50"/>
                  </a:moveTo>
                  <a:cubicBezTo>
                    <a:pt x="1077" y="50"/>
                    <a:pt x="1077" y="50"/>
                    <a:pt x="1077" y="50"/>
                  </a:cubicBezTo>
                  <a:cubicBezTo>
                    <a:pt x="1077" y="50"/>
                    <a:pt x="1077" y="50"/>
                    <a:pt x="1077" y="50"/>
                  </a:cubicBezTo>
                  <a:cubicBezTo>
                    <a:pt x="1077" y="50"/>
                    <a:pt x="1077" y="50"/>
                    <a:pt x="1077" y="50"/>
                  </a:cubicBezTo>
                  <a:cubicBezTo>
                    <a:pt x="1077" y="50"/>
                    <a:pt x="1077" y="50"/>
                    <a:pt x="1077" y="50"/>
                  </a:cubicBezTo>
                  <a:moveTo>
                    <a:pt x="1078" y="50"/>
                  </a:moveTo>
                  <a:cubicBezTo>
                    <a:pt x="1078" y="50"/>
                    <a:pt x="1078" y="50"/>
                    <a:pt x="1078" y="50"/>
                  </a:cubicBezTo>
                  <a:cubicBezTo>
                    <a:pt x="1078" y="50"/>
                    <a:pt x="1078" y="50"/>
                    <a:pt x="1078" y="50"/>
                  </a:cubicBezTo>
                  <a:moveTo>
                    <a:pt x="633" y="50"/>
                  </a:moveTo>
                  <a:cubicBezTo>
                    <a:pt x="633" y="51"/>
                    <a:pt x="633" y="52"/>
                    <a:pt x="632" y="52"/>
                  </a:cubicBezTo>
                  <a:cubicBezTo>
                    <a:pt x="633" y="52"/>
                    <a:pt x="633" y="51"/>
                    <a:pt x="633" y="50"/>
                  </a:cubicBezTo>
                  <a:moveTo>
                    <a:pt x="1064" y="50"/>
                  </a:moveTo>
                  <a:cubicBezTo>
                    <a:pt x="1064" y="50"/>
                    <a:pt x="1064" y="50"/>
                    <a:pt x="1064" y="50"/>
                  </a:cubicBezTo>
                  <a:cubicBezTo>
                    <a:pt x="1066" y="50"/>
                    <a:pt x="1069" y="51"/>
                    <a:pt x="1071" y="52"/>
                  </a:cubicBezTo>
                  <a:cubicBezTo>
                    <a:pt x="1069" y="51"/>
                    <a:pt x="1066" y="50"/>
                    <a:pt x="1064" y="50"/>
                  </a:cubicBezTo>
                  <a:cubicBezTo>
                    <a:pt x="1064" y="50"/>
                    <a:pt x="1064" y="50"/>
                    <a:pt x="1064" y="50"/>
                  </a:cubicBezTo>
                  <a:moveTo>
                    <a:pt x="1063" y="50"/>
                  </a:moveTo>
                  <a:cubicBezTo>
                    <a:pt x="1061" y="50"/>
                    <a:pt x="1060" y="51"/>
                    <a:pt x="1061" y="52"/>
                  </a:cubicBezTo>
                  <a:cubicBezTo>
                    <a:pt x="1060" y="51"/>
                    <a:pt x="1061" y="50"/>
                    <a:pt x="1063" y="50"/>
                  </a:cubicBezTo>
                  <a:cubicBezTo>
                    <a:pt x="1063" y="50"/>
                    <a:pt x="1063" y="50"/>
                    <a:pt x="1063" y="50"/>
                  </a:cubicBezTo>
                  <a:moveTo>
                    <a:pt x="839" y="49"/>
                  </a:moveTo>
                  <a:cubicBezTo>
                    <a:pt x="839" y="49"/>
                    <a:pt x="839" y="49"/>
                    <a:pt x="839" y="49"/>
                  </a:cubicBezTo>
                  <a:cubicBezTo>
                    <a:pt x="839" y="49"/>
                    <a:pt x="840" y="49"/>
                    <a:pt x="840" y="49"/>
                  </a:cubicBezTo>
                  <a:cubicBezTo>
                    <a:pt x="840" y="49"/>
                    <a:pt x="839" y="49"/>
                    <a:pt x="839" y="49"/>
                  </a:cubicBezTo>
                  <a:moveTo>
                    <a:pt x="1084" y="49"/>
                  </a:moveTo>
                  <a:cubicBezTo>
                    <a:pt x="1084" y="49"/>
                    <a:pt x="1084" y="49"/>
                    <a:pt x="1084" y="49"/>
                  </a:cubicBezTo>
                  <a:cubicBezTo>
                    <a:pt x="1084" y="50"/>
                    <a:pt x="1085" y="51"/>
                    <a:pt x="1086" y="51"/>
                  </a:cubicBezTo>
                  <a:cubicBezTo>
                    <a:pt x="1085" y="51"/>
                    <a:pt x="1084" y="50"/>
                    <a:pt x="1084" y="49"/>
                  </a:cubicBezTo>
                  <a:cubicBezTo>
                    <a:pt x="1084" y="49"/>
                    <a:pt x="1084" y="49"/>
                    <a:pt x="1084" y="49"/>
                  </a:cubicBezTo>
                  <a:moveTo>
                    <a:pt x="1045" y="49"/>
                  </a:moveTo>
                  <a:cubicBezTo>
                    <a:pt x="1044" y="50"/>
                    <a:pt x="1045" y="51"/>
                    <a:pt x="1045" y="52"/>
                  </a:cubicBezTo>
                  <a:cubicBezTo>
                    <a:pt x="1045" y="51"/>
                    <a:pt x="1044" y="50"/>
                    <a:pt x="1045" y="49"/>
                  </a:cubicBezTo>
                  <a:moveTo>
                    <a:pt x="842" y="48"/>
                  </a:moveTo>
                  <a:cubicBezTo>
                    <a:pt x="844" y="49"/>
                    <a:pt x="845" y="50"/>
                    <a:pt x="847" y="50"/>
                  </a:cubicBezTo>
                  <a:cubicBezTo>
                    <a:pt x="845" y="50"/>
                    <a:pt x="844" y="49"/>
                    <a:pt x="842" y="48"/>
                  </a:cubicBezTo>
                  <a:moveTo>
                    <a:pt x="852" y="48"/>
                  </a:moveTo>
                  <a:cubicBezTo>
                    <a:pt x="850" y="48"/>
                    <a:pt x="847" y="50"/>
                    <a:pt x="847" y="50"/>
                  </a:cubicBezTo>
                  <a:cubicBezTo>
                    <a:pt x="847" y="50"/>
                    <a:pt x="850" y="48"/>
                    <a:pt x="852" y="48"/>
                  </a:cubicBezTo>
                  <a:moveTo>
                    <a:pt x="852" y="48"/>
                  </a:moveTo>
                  <a:cubicBezTo>
                    <a:pt x="852" y="48"/>
                    <a:pt x="852" y="48"/>
                    <a:pt x="852" y="48"/>
                  </a:cubicBezTo>
                  <a:cubicBezTo>
                    <a:pt x="852" y="48"/>
                    <a:pt x="852" y="48"/>
                    <a:pt x="852" y="48"/>
                  </a:cubicBezTo>
                  <a:moveTo>
                    <a:pt x="852" y="48"/>
                  </a:moveTo>
                  <a:cubicBezTo>
                    <a:pt x="852" y="48"/>
                    <a:pt x="852" y="48"/>
                    <a:pt x="852" y="48"/>
                  </a:cubicBezTo>
                  <a:cubicBezTo>
                    <a:pt x="852" y="48"/>
                    <a:pt x="852" y="48"/>
                    <a:pt x="852" y="48"/>
                  </a:cubicBezTo>
                  <a:moveTo>
                    <a:pt x="852" y="48"/>
                  </a:moveTo>
                  <a:cubicBezTo>
                    <a:pt x="852" y="48"/>
                    <a:pt x="852" y="48"/>
                    <a:pt x="852" y="48"/>
                  </a:cubicBezTo>
                  <a:cubicBezTo>
                    <a:pt x="852" y="48"/>
                    <a:pt x="852" y="48"/>
                    <a:pt x="852" y="48"/>
                  </a:cubicBezTo>
                  <a:moveTo>
                    <a:pt x="852" y="48"/>
                  </a:moveTo>
                  <a:cubicBezTo>
                    <a:pt x="852" y="48"/>
                    <a:pt x="852" y="48"/>
                    <a:pt x="852" y="48"/>
                  </a:cubicBezTo>
                  <a:cubicBezTo>
                    <a:pt x="852" y="48"/>
                    <a:pt x="852" y="48"/>
                    <a:pt x="852" y="48"/>
                  </a:cubicBezTo>
                  <a:moveTo>
                    <a:pt x="1094" y="48"/>
                  </a:moveTo>
                  <a:cubicBezTo>
                    <a:pt x="1095" y="49"/>
                    <a:pt x="1096" y="50"/>
                    <a:pt x="1096" y="50"/>
                  </a:cubicBezTo>
                  <a:cubicBezTo>
                    <a:pt x="1096" y="50"/>
                    <a:pt x="1095" y="49"/>
                    <a:pt x="1094" y="48"/>
                  </a:cubicBezTo>
                  <a:moveTo>
                    <a:pt x="1083" y="47"/>
                  </a:moveTo>
                  <a:cubicBezTo>
                    <a:pt x="1083" y="47"/>
                    <a:pt x="1083" y="48"/>
                    <a:pt x="1083" y="48"/>
                  </a:cubicBezTo>
                  <a:cubicBezTo>
                    <a:pt x="1083" y="48"/>
                    <a:pt x="1083" y="47"/>
                    <a:pt x="1083" y="47"/>
                  </a:cubicBezTo>
                  <a:moveTo>
                    <a:pt x="1083" y="47"/>
                  </a:moveTo>
                  <a:cubicBezTo>
                    <a:pt x="1083" y="47"/>
                    <a:pt x="1083" y="47"/>
                    <a:pt x="1083" y="47"/>
                  </a:cubicBezTo>
                  <a:cubicBezTo>
                    <a:pt x="1083" y="47"/>
                    <a:pt x="1083" y="47"/>
                    <a:pt x="1083" y="47"/>
                  </a:cubicBezTo>
                  <a:moveTo>
                    <a:pt x="1083" y="47"/>
                  </a:moveTo>
                  <a:cubicBezTo>
                    <a:pt x="1083" y="47"/>
                    <a:pt x="1083" y="47"/>
                    <a:pt x="1083" y="47"/>
                  </a:cubicBezTo>
                  <a:cubicBezTo>
                    <a:pt x="1083" y="47"/>
                    <a:pt x="1083" y="47"/>
                    <a:pt x="1083" y="47"/>
                  </a:cubicBezTo>
                  <a:moveTo>
                    <a:pt x="1083" y="47"/>
                  </a:moveTo>
                  <a:cubicBezTo>
                    <a:pt x="1083" y="47"/>
                    <a:pt x="1083" y="47"/>
                    <a:pt x="1083" y="47"/>
                  </a:cubicBezTo>
                  <a:cubicBezTo>
                    <a:pt x="1083" y="47"/>
                    <a:pt x="1083" y="47"/>
                    <a:pt x="1083" y="47"/>
                  </a:cubicBezTo>
                  <a:moveTo>
                    <a:pt x="985" y="47"/>
                  </a:moveTo>
                  <a:cubicBezTo>
                    <a:pt x="985" y="48"/>
                    <a:pt x="985" y="50"/>
                    <a:pt x="985" y="50"/>
                  </a:cubicBezTo>
                  <a:cubicBezTo>
                    <a:pt x="986" y="51"/>
                    <a:pt x="985" y="52"/>
                    <a:pt x="985" y="53"/>
                  </a:cubicBezTo>
                  <a:cubicBezTo>
                    <a:pt x="985" y="52"/>
                    <a:pt x="986" y="51"/>
                    <a:pt x="985" y="50"/>
                  </a:cubicBezTo>
                  <a:cubicBezTo>
                    <a:pt x="985" y="50"/>
                    <a:pt x="985" y="48"/>
                    <a:pt x="985" y="47"/>
                  </a:cubicBezTo>
                  <a:moveTo>
                    <a:pt x="1330" y="47"/>
                  </a:moveTo>
                  <a:cubicBezTo>
                    <a:pt x="1329" y="48"/>
                    <a:pt x="1327" y="48"/>
                    <a:pt x="1327" y="48"/>
                  </a:cubicBezTo>
                  <a:cubicBezTo>
                    <a:pt x="1327" y="48"/>
                    <a:pt x="1327" y="48"/>
                    <a:pt x="1327" y="48"/>
                  </a:cubicBezTo>
                  <a:cubicBezTo>
                    <a:pt x="1327" y="48"/>
                    <a:pt x="1327" y="48"/>
                    <a:pt x="1327" y="48"/>
                  </a:cubicBezTo>
                  <a:cubicBezTo>
                    <a:pt x="1327" y="48"/>
                    <a:pt x="1329" y="48"/>
                    <a:pt x="1330" y="47"/>
                  </a:cubicBezTo>
                  <a:moveTo>
                    <a:pt x="1083" y="47"/>
                  </a:moveTo>
                  <a:cubicBezTo>
                    <a:pt x="1083" y="47"/>
                    <a:pt x="1083" y="47"/>
                    <a:pt x="1083" y="47"/>
                  </a:cubicBezTo>
                  <a:cubicBezTo>
                    <a:pt x="1083" y="47"/>
                    <a:pt x="1083" y="47"/>
                    <a:pt x="1083" y="47"/>
                  </a:cubicBezTo>
                  <a:moveTo>
                    <a:pt x="1080" y="47"/>
                  </a:moveTo>
                  <a:cubicBezTo>
                    <a:pt x="1080" y="47"/>
                    <a:pt x="1080" y="47"/>
                    <a:pt x="1080" y="47"/>
                  </a:cubicBezTo>
                  <a:cubicBezTo>
                    <a:pt x="1079" y="47"/>
                    <a:pt x="1079" y="47"/>
                    <a:pt x="1079" y="47"/>
                  </a:cubicBezTo>
                  <a:cubicBezTo>
                    <a:pt x="1079" y="47"/>
                    <a:pt x="1079" y="47"/>
                    <a:pt x="1079" y="47"/>
                  </a:cubicBezTo>
                  <a:cubicBezTo>
                    <a:pt x="1079" y="48"/>
                    <a:pt x="1079" y="48"/>
                    <a:pt x="1079" y="48"/>
                  </a:cubicBezTo>
                  <a:cubicBezTo>
                    <a:pt x="1079" y="48"/>
                    <a:pt x="1080" y="47"/>
                    <a:pt x="1080" y="47"/>
                  </a:cubicBezTo>
                  <a:cubicBezTo>
                    <a:pt x="1080" y="47"/>
                    <a:pt x="1080" y="47"/>
                    <a:pt x="1080" y="47"/>
                  </a:cubicBezTo>
                  <a:moveTo>
                    <a:pt x="1082" y="47"/>
                  </a:moveTo>
                  <a:cubicBezTo>
                    <a:pt x="1082" y="47"/>
                    <a:pt x="1082" y="47"/>
                    <a:pt x="1082" y="47"/>
                  </a:cubicBezTo>
                  <a:cubicBezTo>
                    <a:pt x="1082" y="47"/>
                    <a:pt x="1082" y="47"/>
                    <a:pt x="1082" y="47"/>
                  </a:cubicBezTo>
                  <a:cubicBezTo>
                    <a:pt x="1082" y="47"/>
                    <a:pt x="1082" y="47"/>
                    <a:pt x="1083" y="48"/>
                  </a:cubicBezTo>
                  <a:cubicBezTo>
                    <a:pt x="1083" y="48"/>
                    <a:pt x="1083" y="48"/>
                    <a:pt x="1083" y="48"/>
                  </a:cubicBezTo>
                  <a:cubicBezTo>
                    <a:pt x="1083" y="48"/>
                    <a:pt x="1083" y="48"/>
                    <a:pt x="1083" y="48"/>
                  </a:cubicBezTo>
                  <a:cubicBezTo>
                    <a:pt x="1083" y="48"/>
                    <a:pt x="1083" y="48"/>
                    <a:pt x="1083" y="48"/>
                  </a:cubicBezTo>
                  <a:cubicBezTo>
                    <a:pt x="1082" y="47"/>
                    <a:pt x="1082" y="47"/>
                    <a:pt x="1082" y="47"/>
                  </a:cubicBezTo>
                  <a:moveTo>
                    <a:pt x="706" y="47"/>
                  </a:moveTo>
                  <a:cubicBezTo>
                    <a:pt x="706" y="47"/>
                    <a:pt x="706" y="48"/>
                    <a:pt x="706" y="48"/>
                  </a:cubicBezTo>
                  <a:cubicBezTo>
                    <a:pt x="706" y="48"/>
                    <a:pt x="706" y="49"/>
                    <a:pt x="706" y="49"/>
                  </a:cubicBezTo>
                  <a:cubicBezTo>
                    <a:pt x="706" y="49"/>
                    <a:pt x="706" y="48"/>
                    <a:pt x="706" y="48"/>
                  </a:cubicBezTo>
                  <a:cubicBezTo>
                    <a:pt x="706" y="48"/>
                    <a:pt x="706" y="47"/>
                    <a:pt x="706" y="47"/>
                  </a:cubicBezTo>
                  <a:moveTo>
                    <a:pt x="860" y="47"/>
                  </a:moveTo>
                  <a:cubicBezTo>
                    <a:pt x="860" y="47"/>
                    <a:pt x="860" y="48"/>
                    <a:pt x="860" y="48"/>
                  </a:cubicBezTo>
                  <a:cubicBezTo>
                    <a:pt x="860" y="49"/>
                    <a:pt x="861" y="51"/>
                    <a:pt x="861" y="52"/>
                  </a:cubicBezTo>
                  <a:cubicBezTo>
                    <a:pt x="861" y="52"/>
                    <a:pt x="861" y="52"/>
                    <a:pt x="861" y="52"/>
                  </a:cubicBezTo>
                  <a:cubicBezTo>
                    <a:pt x="861" y="52"/>
                    <a:pt x="862" y="53"/>
                    <a:pt x="862" y="53"/>
                  </a:cubicBezTo>
                  <a:cubicBezTo>
                    <a:pt x="862" y="53"/>
                    <a:pt x="863" y="52"/>
                    <a:pt x="863" y="52"/>
                  </a:cubicBezTo>
                  <a:cubicBezTo>
                    <a:pt x="863" y="52"/>
                    <a:pt x="863" y="52"/>
                    <a:pt x="864" y="52"/>
                  </a:cubicBezTo>
                  <a:cubicBezTo>
                    <a:pt x="864" y="52"/>
                    <a:pt x="864" y="52"/>
                    <a:pt x="864" y="52"/>
                  </a:cubicBezTo>
                  <a:cubicBezTo>
                    <a:pt x="864" y="52"/>
                    <a:pt x="864" y="52"/>
                    <a:pt x="864" y="52"/>
                  </a:cubicBezTo>
                  <a:cubicBezTo>
                    <a:pt x="863" y="52"/>
                    <a:pt x="863" y="52"/>
                    <a:pt x="863" y="52"/>
                  </a:cubicBezTo>
                  <a:cubicBezTo>
                    <a:pt x="863" y="52"/>
                    <a:pt x="862" y="52"/>
                    <a:pt x="862" y="52"/>
                  </a:cubicBezTo>
                  <a:cubicBezTo>
                    <a:pt x="862" y="52"/>
                    <a:pt x="862" y="52"/>
                    <a:pt x="861" y="52"/>
                  </a:cubicBezTo>
                  <a:cubicBezTo>
                    <a:pt x="861" y="51"/>
                    <a:pt x="860" y="49"/>
                    <a:pt x="860" y="48"/>
                  </a:cubicBezTo>
                  <a:cubicBezTo>
                    <a:pt x="860" y="48"/>
                    <a:pt x="860" y="47"/>
                    <a:pt x="860" y="47"/>
                  </a:cubicBezTo>
                  <a:moveTo>
                    <a:pt x="841" y="46"/>
                  </a:moveTo>
                  <a:cubicBezTo>
                    <a:pt x="841" y="47"/>
                    <a:pt x="841" y="47"/>
                    <a:pt x="841" y="48"/>
                  </a:cubicBezTo>
                  <a:cubicBezTo>
                    <a:pt x="841" y="47"/>
                    <a:pt x="841" y="47"/>
                    <a:pt x="841" y="46"/>
                  </a:cubicBezTo>
                  <a:moveTo>
                    <a:pt x="898" y="45"/>
                  </a:moveTo>
                  <a:cubicBezTo>
                    <a:pt x="898" y="46"/>
                    <a:pt x="898" y="46"/>
                    <a:pt x="899" y="46"/>
                  </a:cubicBezTo>
                  <a:cubicBezTo>
                    <a:pt x="899" y="46"/>
                    <a:pt x="901" y="47"/>
                    <a:pt x="901" y="48"/>
                  </a:cubicBezTo>
                  <a:cubicBezTo>
                    <a:pt x="901" y="47"/>
                    <a:pt x="899" y="46"/>
                    <a:pt x="899" y="46"/>
                  </a:cubicBezTo>
                  <a:cubicBezTo>
                    <a:pt x="898" y="46"/>
                    <a:pt x="898" y="46"/>
                    <a:pt x="898" y="45"/>
                  </a:cubicBezTo>
                  <a:moveTo>
                    <a:pt x="838" y="45"/>
                  </a:moveTo>
                  <a:cubicBezTo>
                    <a:pt x="839" y="46"/>
                    <a:pt x="840" y="46"/>
                    <a:pt x="841" y="46"/>
                  </a:cubicBezTo>
                  <a:cubicBezTo>
                    <a:pt x="841" y="46"/>
                    <a:pt x="841" y="46"/>
                    <a:pt x="841" y="46"/>
                  </a:cubicBezTo>
                  <a:cubicBezTo>
                    <a:pt x="841" y="46"/>
                    <a:pt x="841" y="46"/>
                    <a:pt x="841" y="46"/>
                  </a:cubicBezTo>
                  <a:cubicBezTo>
                    <a:pt x="841" y="46"/>
                    <a:pt x="841" y="46"/>
                    <a:pt x="841" y="46"/>
                  </a:cubicBezTo>
                  <a:cubicBezTo>
                    <a:pt x="841" y="46"/>
                    <a:pt x="841" y="46"/>
                    <a:pt x="841" y="46"/>
                  </a:cubicBezTo>
                  <a:cubicBezTo>
                    <a:pt x="840" y="46"/>
                    <a:pt x="839" y="46"/>
                    <a:pt x="838" y="45"/>
                  </a:cubicBezTo>
                  <a:moveTo>
                    <a:pt x="1075" y="45"/>
                  </a:moveTo>
                  <a:cubicBezTo>
                    <a:pt x="1077" y="46"/>
                    <a:pt x="1078" y="47"/>
                    <a:pt x="1079" y="47"/>
                  </a:cubicBezTo>
                  <a:cubicBezTo>
                    <a:pt x="1078" y="47"/>
                    <a:pt x="1077" y="46"/>
                    <a:pt x="1075" y="45"/>
                  </a:cubicBezTo>
                  <a:moveTo>
                    <a:pt x="1047" y="44"/>
                  </a:moveTo>
                  <a:cubicBezTo>
                    <a:pt x="1048" y="44"/>
                    <a:pt x="1048" y="45"/>
                    <a:pt x="1048" y="45"/>
                  </a:cubicBezTo>
                  <a:cubicBezTo>
                    <a:pt x="1048" y="45"/>
                    <a:pt x="1048" y="45"/>
                    <a:pt x="1048" y="45"/>
                  </a:cubicBezTo>
                  <a:cubicBezTo>
                    <a:pt x="1048" y="45"/>
                    <a:pt x="1048" y="45"/>
                    <a:pt x="1048" y="45"/>
                  </a:cubicBezTo>
                  <a:cubicBezTo>
                    <a:pt x="1048" y="45"/>
                    <a:pt x="1048" y="44"/>
                    <a:pt x="1047" y="44"/>
                  </a:cubicBezTo>
                  <a:moveTo>
                    <a:pt x="1343" y="44"/>
                  </a:moveTo>
                  <a:cubicBezTo>
                    <a:pt x="1343" y="44"/>
                    <a:pt x="1343" y="44"/>
                    <a:pt x="1343" y="44"/>
                  </a:cubicBezTo>
                  <a:cubicBezTo>
                    <a:pt x="1344" y="44"/>
                    <a:pt x="1345" y="44"/>
                    <a:pt x="1346" y="44"/>
                  </a:cubicBezTo>
                  <a:cubicBezTo>
                    <a:pt x="1346" y="44"/>
                    <a:pt x="1346" y="44"/>
                    <a:pt x="1346" y="44"/>
                  </a:cubicBezTo>
                  <a:cubicBezTo>
                    <a:pt x="1345" y="44"/>
                    <a:pt x="1344" y="44"/>
                    <a:pt x="1343" y="44"/>
                  </a:cubicBezTo>
                  <a:cubicBezTo>
                    <a:pt x="1343" y="44"/>
                    <a:pt x="1343" y="44"/>
                    <a:pt x="1343" y="44"/>
                  </a:cubicBezTo>
                  <a:moveTo>
                    <a:pt x="1339" y="42"/>
                  </a:moveTo>
                  <a:cubicBezTo>
                    <a:pt x="1338" y="42"/>
                    <a:pt x="1337" y="44"/>
                    <a:pt x="1336" y="45"/>
                  </a:cubicBezTo>
                  <a:cubicBezTo>
                    <a:pt x="1336" y="45"/>
                    <a:pt x="1336" y="45"/>
                    <a:pt x="1336" y="45"/>
                  </a:cubicBezTo>
                  <a:cubicBezTo>
                    <a:pt x="1336" y="45"/>
                    <a:pt x="1336" y="45"/>
                    <a:pt x="1336" y="45"/>
                  </a:cubicBezTo>
                  <a:cubicBezTo>
                    <a:pt x="1337" y="44"/>
                    <a:pt x="1338" y="42"/>
                    <a:pt x="1339" y="42"/>
                  </a:cubicBezTo>
                  <a:cubicBezTo>
                    <a:pt x="1339" y="42"/>
                    <a:pt x="1339" y="42"/>
                    <a:pt x="1339" y="42"/>
                  </a:cubicBezTo>
                  <a:cubicBezTo>
                    <a:pt x="1340" y="42"/>
                    <a:pt x="1340" y="43"/>
                    <a:pt x="1341" y="43"/>
                  </a:cubicBezTo>
                  <a:cubicBezTo>
                    <a:pt x="1340" y="43"/>
                    <a:pt x="1340" y="42"/>
                    <a:pt x="1339" y="42"/>
                  </a:cubicBezTo>
                  <a:cubicBezTo>
                    <a:pt x="1339" y="42"/>
                    <a:pt x="1339" y="42"/>
                    <a:pt x="1339" y="42"/>
                  </a:cubicBezTo>
                  <a:moveTo>
                    <a:pt x="1347" y="42"/>
                  </a:moveTo>
                  <a:cubicBezTo>
                    <a:pt x="1348" y="42"/>
                    <a:pt x="1348" y="42"/>
                    <a:pt x="1348" y="42"/>
                  </a:cubicBezTo>
                  <a:cubicBezTo>
                    <a:pt x="1348" y="42"/>
                    <a:pt x="1348" y="42"/>
                    <a:pt x="1348" y="42"/>
                  </a:cubicBezTo>
                  <a:cubicBezTo>
                    <a:pt x="1348" y="42"/>
                    <a:pt x="1348" y="42"/>
                    <a:pt x="1348" y="42"/>
                  </a:cubicBezTo>
                  <a:cubicBezTo>
                    <a:pt x="1348" y="42"/>
                    <a:pt x="1348" y="42"/>
                    <a:pt x="1347" y="42"/>
                  </a:cubicBezTo>
                  <a:moveTo>
                    <a:pt x="1347" y="42"/>
                  </a:moveTo>
                  <a:cubicBezTo>
                    <a:pt x="1345" y="42"/>
                    <a:pt x="1345" y="42"/>
                    <a:pt x="1346" y="43"/>
                  </a:cubicBezTo>
                  <a:cubicBezTo>
                    <a:pt x="1345" y="42"/>
                    <a:pt x="1345" y="42"/>
                    <a:pt x="1347" y="42"/>
                  </a:cubicBezTo>
                  <a:cubicBezTo>
                    <a:pt x="1347" y="42"/>
                    <a:pt x="1347" y="42"/>
                    <a:pt x="1347" y="42"/>
                  </a:cubicBezTo>
                  <a:moveTo>
                    <a:pt x="994" y="42"/>
                  </a:moveTo>
                  <a:cubicBezTo>
                    <a:pt x="994" y="42"/>
                    <a:pt x="995" y="42"/>
                    <a:pt x="995" y="42"/>
                  </a:cubicBezTo>
                  <a:cubicBezTo>
                    <a:pt x="995" y="42"/>
                    <a:pt x="994" y="42"/>
                    <a:pt x="994" y="42"/>
                  </a:cubicBezTo>
                  <a:moveTo>
                    <a:pt x="988" y="42"/>
                  </a:moveTo>
                  <a:cubicBezTo>
                    <a:pt x="988" y="42"/>
                    <a:pt x="988" y="42"/>
                    <a:pt x="988" y="43"/>
                  </a:cubicBezTo>
                  <a:cubicBezTo>
                    <a:pt x="988" y="43"/>
                    <a:pt x="988" y="44"/>
                    <a:pt x="988" y="44"/>
                  </a:cubicBezTo>
                  <a:cubicBezTo>
                    <a:pt x="988" y="44"/>
                    <a:pt x="988" y="43"/>
                    <a:pt x="988" y="43"/>
                  </a:cubicBezTo>
                  <a:cubicBezTo>
                    <a:pt x="988" y="42"/>
                    <a:pt x="988" y="42"/>
                    <a:pt x="988" y="42"/>
                  </a:cubicBezTo>
                  <a:moveTo>
                    <a:pt x="988" y="42"/>
                  </a:moveTo>
                  <a:cubicBezTo>
                    <a:pt x="988" y="42"/>
                    <a:pt x="988" y="42"/>
                    <a:pt x="988" y="42"/>
                  </a:cubicBezTo>
                  <a:cubicBezTo>
                    <a:pt x="988" y="42"/>
                    <a:pt x="988" y="42"/>
                    <a:pt x="988" y="42"/>
                  </a:cubicBezTo>
                  <a:moveTo>
                    <a:pt x="845" y="41"/>
                  </a:moveTo>
                  <a:cubicBezTo>
                    <a:pt x="844" y="42"/>
                    <a:pt x="842" y="44"/>
                    <a:pt x="841" y="46"/>
                  </a:cubicBezTo>
                  <a:cubicBezTo>
                    <a:pt x="842" y="44"/>
                    <a:pt x="844" y="42"/>
                    <a:pt x="845" y="41"/>
                  </a:cubicBezTo>
                  <a:moveTo>
                    <a:pt x="990" y="41"/>
                  </a:moveTo>
                  <a:cubicBezTo>
                    <a:pt x="991" y="41"/>
                    <a:pt x="994" y="41"/>
                    <a:pt x="994" y="42"/>
                  </a:cubicBezTo>
                  <a:cubicBezTo>
                    <a:pt x="994" y="41"/>
                    <a:pt x="991" y="41"/>
                    <a:pt x="990" y="41"/>
                  </a:cubicBezTo>
                  <a:moveTo>
                    <a:pt x="999" y="41"/>
                  </a:moveTo>
                  <a:cubicBezTo>
                    <a:pt x="999" y="41"/>
                    <a:pt x="999" y="41"/>
                    <a:pt x="999" y="41"/>
                  </a:cubicBezTo>
                  <a:cubicBezTo>
                    <a:pt x="999" y="42"/>
                    <a:pt x="998" y="43"/>
                    <a:pt x="996" y="43"/>
                  </a:cubicBezTo>
                  <a:cubicBezTo>
                    <a:pt x="996" y="43"/>
                    <a:pt x="996" y="43"/>
                    <a:pt x="996" y="43"/>
                  </a:cubicBezTo>
                  <a:cubicBezTo>
                    <a:pt x="998" y="43"/>
                    <a:pt x="999" y="42"/>
                    <a:pt x="999" y="41"/>
                  </a:cubicBezTo>
                  <a:cubicBezTo>
                    <a:pt x="999" y="41"/>
                    <a:pt x="999" y="41"/>
                    <a:pt x="999" y="41"/>
                  </a:cubicBezTo>
                  <a:moveTo>
                    <a:pt x="1351" y="40"/>
                  </a:moveTo>
                  <a:cubicBezTo>
                    <a:pt x="1350" y="40"/>
                    <a:pt x="1350" y="41"/>
                    <a:pt x="1350" y="41"/>
                  </a:cubicBezTo>
                  <a:cubicBezTo>
                    <a:pt x="1350" y="41"/>
                    <a:pt x="1349" y="41"/>
                    <a:pt x="1349" y="42"/>
                  </a:cubicBezTo>
                  <a:cubicBezTo>
                    <a:pt x="1349" y="41"/>
                    <a:pt x="1350" y="41"/>
                    <a:pt x="1350" y="41"/>
                  </a:cubicBezTo>
                  <a:cubicBezTo>
                    <a:pt x="1350" y="41"/>
                    <a:pt x="1350" y="40"/>
                    <a:pt x="1351" y="40"/>
                  </a:cubicBezTo>
                  <a:cubicBezTo>
                    <a:pt x="1351" y="40"/>
                    <a:pt x="1351" y="40"/>
                    <a:pt x="1351" y="40"/>
                  </a:cubicBezTo>
                  <a:moveTo>
                    <a:pt x="1352" y="40"/>
                  </a:moveTo>
                  <a:cubicBezTo>
                    <a:pt x="1352" y="40"/>
                    <a:pt x="1352" y="40"/>
                    <a:pt x="1351" y="40"/>
                  </a:cubicBezTo>
                  <a:cubicBezTo>
                    <a:pt x="1351" y="40"/>
                    <a:pt x="1351" y="40"/>
                    <a:pt x="1351" y="40"/>
                  </a:cubicBezTo>
                  <a:cubicBezTo>
                    <a:pt x="1351" y="40"/>
                    <a:pt x="1351" y="40"/>
                    <a:pt x="1351" y="40"/>
                  </a:cubicBezTo>
                  <a:cubicBezTo>
                    <a:pt x="1351" y="40"/>
                    <a:pt x="1351" y="40"/>
                    <a:pt x="1351" y="40"/>
                  </a:cubicBezTo>
                  <a:cubicBezTo>
                    <a:pt x="1351" y="40"/>
                    <a:pt x="1351" y="40"/>
                    <a:pt x="1351" y="40"/>
                  </a:cubicBezTo>
                  <a:cubicBezTo>
                    <a:pt x="1352" y="40"/>
                    <a:pt x="1352" y="40"/>
                    <a:pt x="1352" y="40"/>
                  </a:cubicBezTo>
                  <a:moveTo>
                    <a:pt x="684" y="40"/>
                  </a:moveTo>
                  <a:cubicBezTo>
                    <a:pt x="684" y="40"/>
                    <a:pt x="684" y="40"/>
                    <a:pt x="683" y="40"/>
                  </a:cubicBezTo>
                  <a:cubicBezTo>
                    <a:pt x="683" y="40"/>
                    <a:pt x="683" y="40"/>
                    <a:pt x="683" y="40"/>
                  </a:cubicBezTo>
                  <a:cubicBezTo>
                    <a:pt x="683" y="40"/>
                    <a:pt x="683" y="40"/>
                    <a:pt x="683" y="40"/>
                  </a:cubicBezTo>
                  <a:cubicBezTo>
                    <a:pt x="684" y="40"/>
                    <a:pt x="684" y="40"/>
                    <a:pt x="684" y="40"/>
                  </a:cubicBezTo>
                  <a:moveTo>
                    <a:pt x="1051" y="39"/>
                  </a:moveTo>
                  <a:cubicBezTo>
                    <a:pt x="1051" y="39"/>
                    <a:pt x="1051" y="40"/>
                    <a:pt x="1051" y="40"/>
                  </a:cubicBezTo>
                  <a:cubicBezTo>
                    <a:pt x="1051" y="40"/>
                    <a:pt x="1051" y="39"/>
                    <a:pt x="1051" y="39"/>
                  </a:cubicBezTo>
                  <a:moveTo>
                    <a:pt x="1358" y="39"/>
                  </a:moveTo>
                  <a:cubicBezTo>
                    <a:pt x="1358" y="39"/>
                    <a:pt x="1358" y="39"/>
                    <a:pt x="1358" y="39"/>
                  </a:cubicBezTo>
                  <a:cubicBezTo>
                    <a:pt x="1358" y="39"/>
                    <a:pt x="1358" y="39"/>
                    <a:pt x="1358" y="39"/>
                  </a:cubicBezTo>
                  <a:cubicBezTo>
                    <a:pt x="1358" y="39"/>
                    <a:pt x="1358" y="39"/>
                    <a:pt x="1358" y="39"/>
                  </a:cubicBezTo>
                  <a:moveTo>
                    <a:pt x="630" y="39"/>
                  </a:moveTo>
                  <a:cubicBezTo>
                    <a:pt x="631" y="40"/>
                    <a:pt x="631" y="41"/>
                    <a:pt x="631" y="42"/>
                  </a:cubicBezTo>
                  <a:cubicBezTo>
                    <a:pt x="631" y="41"/>
                    <a:pt x="631" y="40"/>
                    <a:pt x="630" y="39"/>
                  </a:cubicBezTo>
                  <a:moveTo>
                    <a:pt x="1050" y="38"/>
                  </a:moveTo>
                  <a:cubicBezTo>
                    <a:pt x="1050" y="38"/>
                    <a:pt x="1050" y="38"/>
                    <a:pt x="1050" y="38"/>
                  </a:cubicBezTo>
                  <a:cubicBezTo>
                    <a:pt x="1050" y="38"/>
                    <a:pt x="1050" y="38"/>
                    <a:pt x="1050" y="38"/>
                  </a:cubicBezTo>
                  <a:cubicBezTo>
                    <a:pt x="1050" y="38"/>
                    <a:pt x="1050" y="38"/>
                    <a:pt x="1050" y="38"/>
                  </a:cubicBezTo>
                  <a:cubicBezTo>
                    <a:pt x="1050" y="38"/>
                    <a:pt x="1050" y="38"/>
                    <a:pt x="1050" y="38"/>
                  </a:cubicBezTo>
                  <a:moveTo>
                    <a:pt x="1058" y="38"/>
                  </a:moveTo>
                  <a:cubicBezTo>
                    <a:pt x="1059" y="38"/>
                    <a:pt x="1059" y="38"/>
                    <a:pt x="1060" y="38"/>
                  </a:cubicBezTo>
                  <a:cubicBezTo>
                    <a:pt x="1060" y="38"/>
                    <a:pt x="1060" y="38"/>
                    <a:pt x="1060" y="38"/>
                  </a:cubicBezTo>
                  <a:cubicBezTo>
                    <a:pt x="1059" y="38"/>
                    <a:pt x="1059" y="38"/>
                    <a:pt x="1058" y="38"/>
                  </a:cubicBezTo>
                  <a:moveTo>
                    <a:pt x="900" y="38"/>
                  </a:moveTo>
                  <a:cubicBezTo>
                    <a:pt x="899" y="38"/>
                    <a:pt x="899" y="41"/>
                    <a:pt x="898" y="41"/>
                  </a:cubicBezTo>
                  <a:cubicBezTo>
                    <a:pt x="899" y="41"/>
                    <a:pt x="899" y="38"/>
                    <a:pt x="900" y="38"/>
                  </a:cubicBezTo>
                  <a:cubicBezTo>
                    <a:pt x="900" y="38"/>
                    <a:pt x="900" y="38"/>
                    <a:pt x="900" y="38"/>
                  </a:cubicBezTo>
                  <a:moveTo>
                    <a:pt x="1057" y="38"/>
                  </a:moveTo>
                  <a:cubicBezTo>
                    <a:pt x="1055" y="38"/>
                    <a:pt x="1052" y="39"/>
                    <a:pt x="1051" y="39"/>
                  </a:cubicBezTo>
                  <a:cubicBezTo>
                    <a:pt x="1052" y="39"/>
                    <a:pt x="1055" y="38"/>
                    <a:pt x="1057" y="38"/>
                  </a:cubicBezTo>
                  <a:moveTo>
                    <a:pt x="1057" y="38"/>
                  </a:moveTo>
                  <a:cubicBezTo>
                    <a:pt x="1057" y="38"/>
                    <a:pt x="1057" y="38"/>
                    <a:pt x="1057" y="38"/>
                  </a:cubicBezTo>
                  <a:cubicBezTo>
                    <a:pt x="1058" y="38"/>
                    <a:pt x="1058" y="38"/>
                    <a:pt x="1058" y="38"/>
                  </a:cubicBezTo>
                  <a:cubicBezTo>
                    <a:pt x="1058" y="38"/>
                    <a:pt x="1058" y="38"/>
                    <a:pt x="1057" y="38"/>
                  </a:cubicBezTo>
                  <a:moveTo>
                    <a:pt x="842" y="38"/>
                  </a:moveTo>
                  <a:cubicBezTo>
                    <a:pt x="842" y="38"/>
                    <a:pt x="842" y="38"/>
                    <a:pt x="842" y="38"/>
                  </a:cubicBezTo>
                  <a:cubicBezTo>
                    <a:pt x="845" y="38"/>
                    <a:pt x="846" y="39"/>
                    <a:pt x="846" y="40"/>
                  </a:cubicBezTo>
                  <a:cubicBezTo>
                    <a:pt x="846" y="39"/>
                    <a:pt x="845" y="38"/>
                    <a:pt x="842" y="38"/>
                  </a:cubicBezTo>
                  <a:moveTo>
                    <a:pt x="1007" y="37"/>
                  </a:moveTo>
                  <a:cubicBezTo>
                    <a:pt x="1007" y="39"/>
                    <a:pt x="1002" y="39"/>
                    <a:pt x="1000" y="40"/>
                  </a:cubicBezTo>
                  <a:cubicBezTo>
                    <a:pt x="1002" y="39"/>
                    <a:pt x="1007" y="39"/>
                    <a:pt x="1007" y="37"/>
                  </a:cubicBezTo>
                  <a:moveTo>
                    <a:pt x="1064" y="37"/>
                  </a:moveTo>
                  <a:cubicBezTo>
                    <a:pt x="1063" y="38"/>
                    <a:pt x="1062" y="38"/>
                    <a:pt x="1060" y="38"/>
                  </a:cubicBezTo>
                  <a:cubicBezTo>
                    <a:pt x="1062" y="38"/>
                    <a:pt x="1063" y="38"/>
                    <a:pt x="1064" y="37"/>
                  </a:cubicBezTo>
                  <a:moveTo>
                    <a:pt x="1354" y="37"/>
                  </a:moveTo>
                  <a:cubicBezTo>
                    <a:pt x="1353" y="37"/>
                    <a:pt x="1353" y="37"/>
                    <a:pt x="1353" y="38"/>
                  </a:cubicBezTo>
                  <a:cubicBezTo>
                    <a:pt x="1353" y="37"/>
                    <a:pt x="1353" y="37"/>
                    <a:pt x="1354" y="37"/>
                  </a:cubicBezTo>
                  <a:moveTo>
                    <a:pt x="1354" y="37"/>
                  </a:moveTo>
                  <a:cubicBezTo>
                    <a:pt x="1354" y="37"/>
                    <a:pt x="1354" y="37"/>
                    <a:pt x="1354" y="37"/>
                  </a:cubicBezTo>
                  <a:cubicBezTo>
                    <a:pt x="1354" y="37"/>
                    <a:pt x="1354" y="37"/>
                    <a:pt x="1354" y="37"/>
                  </a:cubicBezTo>
                  <a:cubicBezTo>
                    <a:pt x="1354" y="37"/>
                    <a:pt x="1354" y="37"/>
                    <a:pt x="1354" y="37"/>
                  </a:cubicBezTo>
                  <a:moveTo>
                    <a:pt x="1061" y="36"/>
                  </a:moveTo>
                  <a:cubicBezTo>
                    <a:pt x="1062" y="36"/>
                    <a:pt x="1063" y="37"/>
                    <a:pt x="1064" y="37"/>
                  </a:cubicBezTo>
                  <a:cubicBezTo>
                    <a:pt x="1064" y="37"/>
                    <a:pt x="1064" y="37"/>
                    <a:pt x="1064" y="37"/>
                  </a:cubicBezTo>
                  <a:cubicBezTo>
                    <a:pt x="1064" y="37"/>
                    <a:pt x="1065" y="37"/>
                    <a:pt x="1065" y="38"/>
                  </a:cubicBezTo>
                  <a:cubicBezTo>
                    <a:pt x="1065" y="38"/>
                    <a:pt x="1066" y="38"/>
                    <a:pt x="1066" y="38"/>
                  </a:cubicBezTo>
                  <a:cubicBezTo>
                    <a:pt x="1066" y="38"/>
                    <a:pt x="1065" y="38"/>
                    <a:pt x="1065" y="38"/>
                  </a:cubicBezTo>
                  <a:cubicBezTo>
                    <a:pt x="1064" y="37"/>
                    <a:pt x="1062" y="36"/>
                    <a:pt x="1061" y="36"/>
                  </a:cubicBezTo>
                  <a:moveTo>
                    <a:pt x="873" y="36"/>
                  </a:moveTo>
                  <a:cubicBezTo>
                    <a:pt x="873" y="37"/>
                    <a:pt x="873" y="37"/>
                    <a:pt x="873" y="38"/>
                  </a:cubicBezTo>
                  <a:cubicBezTo>
                    <a:pt x="873" y="39"/>
                    <a:pt x="872" y="41"/>
                    <a:pt x="872" y="41"/>
                  </a:cubicBezTo>
                  <a:cubicBezTo>
                    <a:pt x="872" y="41"/>
                    <a:pt x="872" y="41"/>
                    <a:pt x="872" y="41"/>
                  </a:cubicBezTo>
                  <a:cubicBezTo>
                    <a:pt x="872" y="41"/>
                    <a:pt x="872" y="41"/>
                    <a:pt x="872" y="41"/>
                  </a:cubicBezTo>
                  <a:cubicBezTo>
                    <a:pt x="872" y="41"/>
                    <a:pt x="873" y="39"/>
                    <a:pt x="873" y="38"/>
                  </a:cubicBezTo>
                  <a:cubicBezTo>
                    <a:pt x="873" y="37"/>
                    <a:pt x="873" y="37"/>
                    <a:pt x="873" y="36"/>
                  </a:cubicBezTo>
                  <a:moveTo>
                    <a:pt x="901" y="35"/>
                  </a:moveTo>
                  <a:cubicBezTo>
                    <a:pt x="900" y="36"/>
                    <a:pt x="901" y="37"/>
                    <a:pt x="901" y="37"/>
                  </a:cubicBezTo>
                  <a:cubicBezTo>
                    <a:pt x="901" y="37"/>
                    <a:pt x="900" y="36"/>
                    <a:pt x="901" y="35"/>
                  </a:cubicBezTo>
                  <a:moveTo>
                    <a:pt x="1059" y="35"/>
                  </a:moveTo>
                  <a:cubicBezTo>
                    <a:pt x="1060" y="36"/>
                    <a:pt x="1060" y="36"/>
                    <a:pt x="1061" y="36"/>
                  </a:cubicBezTo>
                  <a:cubicBezTo>
                    <a:pt x="1061" y="36"/>
                    <a:pt x="1061" y="36"/>
                    <a:pt x="1061" y="36"/>
                  </a:cubicBezTo>
                  <a:cubicBezTo>
                    <a:pt x="1061" y="36"/>
                    <a:pt x="1061" y="36"/>
                    <a:pt x="1061" y="36"/>
                  </a:cubicBezTo>
                  <a:cubicBezTo>
                    <a:pt x="1060" y="36"/>
                    <a:pt x="1060" y="36"/>
                    <a:pt x="1059" y="35"/>
                  </a:cubicBezTo>
                  <a:moveTo>
                    <a:pt x="1029" y="35"/>
                  </a:moveTo>
                  <a:cubicBezTo>
                    <a:pt x="1029" y="35"/>
                    <a:pt x="1029" y="35"/>
                    <a:pt x="1029" y="35"/>
                  </a:cubicBezTo>
                  <a:cubicBezTo>
                    <a:pt x="1029" y="35"/>
                    <a:pt x="1029" y="35"/>
                    <a:pt x="1029" y="35"/>
                  </a:cubicBezTo>
                  <a:moveTo>
                    <a:pt x="1058" y="35"/>
                  </a:moveTo>
                  <a:cubicBezTo>
                    <a:pt x="1058" y="35"/>
                    <a:pt x="1056" y="35"/>
                    <a:pt x="1055" y="36"/>
                  </a:cubicBezTo>
                  <a:cubicBezTo>
                    <a:pt x="1056" y="35"/>
                    <a:pt x="1058" y="35"/>
                    <a:pt x="1058" y="35"/>
                  </a:cubicBezTo>
                  <a:cubicBezTo>
                    <a:pt x="1059" y="35"/>
                    <a:pt x="1059" y="35"/>
                    <a:pt x="1059" y="35"/>
                  </a:cubicBezTo>
                  <a:cubicBezTo>
                    <a:pt x="1059" y="35"/>
                    <a:pt x="1059" y="35"/>
                    <a:pt x="1058" y="35"/>
                  </a:cubicBezTo>
                  <a:moveTo>
                    <a:pt x="1026" y="35"/>
                  </a:moveTo>
                  <a:cubicBezTo>
                    <a:pt x="1027" y="35"/>
                    <a:pt x="1028" y="35"/>
                    <a:pt x="1028" y="35"/>
                  </a:cubicBezTo>
                  <a:cubicBezTo>
                    <a:pt x="1028" y="35"/>
                    <a:pt x="1028" y="35"/>
                    <a:pt x="1028" y="35"/>
                  </a:cubicBezTo>
                  <a:cubicBezTo>
                    <a:pt x="1028" y="35"/>
                    <a:pt x="1028" y="35"/>
                    <a:pt x="1028" y="35"/>
                  </a:cubicBezTo>
                  <a:cubicBezTo>
                    <a:pt x="1028" y="35"/>
                    <a:pt x="1027" y="35"/>
                    <a:pt x="1026" y="35"/>
                  </a:cubicBezTo>
                  <a:moveTo>
                    <a:pt x="1360" y="34"/>
                  </a:moveTo>
                  <a:cubicBezTo>
                    <a:pt x="1360" y="34"/>
                    <a:pt x="1360" y="34"/>
                    <a:pt x="1360" y="34"/>
                  </a:cubicBezTo>
                  <a:cubicBezTo>
                    <a:pt x="1360" y="35"/>
                    <a:pt x="1361" y="35"/>
                    <a:pt x="1361" y="35"/>
                  </a:cubicBezTo>
                  <a:cubicBezTo>
                    <a:pt x="1361" y="35"/>
                    <a:pt x="1360" y="35"/>
                    <a:pt x="1360" y="34"/>
                  </a:cubicBezTo>
                  <a:cubicBezTo>
                    <a:pt x="1360" y="34"/>
                    <a:pt x="1360" y="34"/>
                    <a:pt x="1360" y="34"/>
                  </a:cubicBezTo>
                  <a:moveTo>
                    <a:pt x="984" y="34"/>
                  </a:moveTo>
                  <a:cubicBezTo>
                    <a:pt x="984" y="34"/>
                    <a:pt x="984" y="34"/>
                    <a:pt x="984" y="34"/>
                  </a:cubicBezTo>
                  <a:cubicBezTo>
                    <a:pt x="984" y="34"/>
                    <a:pt x="984" y="34"/>
                    <a:pt x="984" y="34"/>
                  </a:cubicBezTo>
                  <a:cubicBezTo>
                    <a:pt x="984" y="34"/>
                    <a:pt x="984" y="34"/>
                    <a:pt x="984" y="34"/>
                  </a:cubicBezTo>
                  <a:moveTo>
                    <a:pt x="984" y="34"/>
                  </a:moveTo>
                  <a:cubicBezTo>
                    <a:pt x="984" y="34"/>
                    <a:pt x="984" y="34"/>
                    <a:pt x="984" y="34"/>
                  </a:cubicBezTo>
                  <a:cubicBezTo>
                    <a:pt x="985" y="34"/>
                    <a:pt x="987" y="34"/>
                    <a:pt x="987" y="35"/>
                  </a:cubicBezTo>
                  <a:cubicBezTo>
                    <a:pt x="987" y="34"/>
                    <a:pt x="985" y="34"/>
                    <a:pt x="984" y="34"/>
                  </a:cubicBezTo>
                  <a:moveTo>
                    <a:pt x="873" y="34"/>
                  </a:moveTo>
                  <a:cubicBezTo>
                    <a:pt x="873" y="34"/>
                    <a:pt x="873" y="34"/>
                    <a:pt x="873" y="34"/>
                  </a:cubicBezTo>
                  <a:cubicBezTo>
                    <a:pt x="873" y="34"/>
                    <a:pt x="873" y="34"/>
                    <a:pt x="873" y="34"/>
                  </a:cubicBezTo>
                  <a:moveTo>
                    <a:pt x="1024" y="34"/>
                  </a:moveTo>
                  <a:cubicBezTo>
                    <a:pt x="1024" y="34"/>
                    <a:pt x="1025" y="34"/>
                    <a:pt x="1025" y="34"/>
                  </a:cubicBezTo>
                  <a:cubicBezTo>
                    <a:pt x="1025" y="34"/>
                    <a:pt x="1024" y="34"/>
                    <a:pt x="1024" y="34"/>
                  </a:cubicBezTo>
                  <a:moveTo>
                    <a:pt x="1035" y="33"/>
                  </a:moveTo>
                  <a:cubicBezTo>
                    <a:pt x="1035" y="34"/>
                    <a:pt x="1034" y="34"/>
                    <a:pt x="1034" y="34"/>
                  </a:cubicBezTo>
                  <a:cubicBezTo>
                    <a:pt x="1034" y="34"/>
                    <a:pt x="1034" y="34"/>
                    <a:pt x="1034" y="34"/>
                  </a:cubicBezTo>
                  <a:cubicBezTo>
                    <a:pt x="1034" y="34"/>
                    <a:pt x="1034" y="34"/>
                    <a:pt x="1034" y="34"/>
                  </a:cubicBezTo>
                  <a:cubicBezTo>
                    <a:pt x="1034" y="34"/>
                    <a:pt x="1035" y="34"/>
                    <a:pt x="1035" y="33"/>
                  </a:cubicBezTo>
                  <a:moveTo>
                    <a:pt x="1010" y="33"/>
                  </a:moveTo>
                  <a:cubicBezTo>
                    <a:pt x="1010" y="33"/>
                    <a:pt x="1010" y="33"/>
                    <a:pt x="1011" y="33"/>
                  </a:cubicBezTo>
                  <a:cubicBezTo>
                    <a:pt x="1011" y="33"/>
                    <a:pt x="1011" y="33"/>
                    <a:pt x="1011" y="33"/>
                  </a:cubicBezTo>
                  <a:cubicBezTo>
                    <a:pt x="1010" y="33"/>
                    <a:pt x="1010" y="33"/>
                    <a:pt x="1010" y="33"/>
                  </a:cubicBezTo>
                  <a:moveTo>
                    <a:pt x="1010" y="33"/>
                  </a:moveTo>
                  <a:cubicBezTo>
                    <a:pt x="1008" y="33"/>
                    <a:pt x="1008" y="36"/>
                    <a:pt x="1007" y="37"/>
                  </a:cubicBezTo>
                  <a:cubicBezTo>
                    <a:pt x="1008" y="36"/>
                    <a:pt x="1008" y="33"/>
                    <a:pt x="1010" y="33"/>
                  </a:cubicBezTo>
                  <a:cubicBezTo>
                    <a:pt x="1010" y="33"/>
                    <a:pt x="1010" y="33"/>
                    <a:pt x="1010" y="33"/>
                  </a:cubicBezTo>
                  <a:moveTo>
                    <a:pt x="1066" y="33"/>
                  </a:moveTo>
                  <a:cubicBezTo>
                    <a:pt x="1066" y="35"/>
                    <a:pt x="1067" y="38"/>
                    <a:pt x="1067" y="38"/>
                  </a:cubicBezTo>
                  <a:cubicBezTo>
                    <a:pt x="1067" y="38"/>
                    <a:pt x="1067" y="38"/>
                    <a:pt x="1067" y="38"/>
                  </a:cubicBezTo>
                  <a:cubicBezTo>
                    <a:pt x="1067" y="38"/>
                    <a:pt x="1066" y="35"/>
                    <a:pt x="1066" y="33"/>
                  </a:cubicBezTo>
                  <a:moveTo>
                    <a:pt x="1047" y="33"/>
                  </a:moveTo>
                  <a:cubicBezTo>
                    <a:pt x="1048" y="33"/>
                    <a:pt x="1048" y="34"/>
                    <a:pt x="1048" y="34"/>
                  </a:cubicBezTo>
                  <a:cubicBezTo>
                    <a:pt x="1048" y="34"/>
                    <a:pt x="1048" y="33"/>
                    <a:pt x="1047" y="33"/>
                  </a:cubicBezTo>
                  <a:moveTo>
                    <a:pt x="1026" y="32"/>
                  </a:moveTo>
                  <a:cubicBezTo>
                    <a:pt x="1026" y="33"/>
                    <a:pt x="1026" y="34"/>
                    <a:pt x="1026" y="35"/>
                  </a:cubicBezTo>
                  <a:cubicBezTo>
                    <a:pt x="1026" y="35"/>
                    <a:pt x="1026" y="35"/>
                    <a:pt x="1026" y="35"/>
                  </a:cubicBezTo>
                  <a:cubicBezTo>
                    <a:pt x="1026" y="34"/>
                    <a:pt x="1026" y="33"/>
                    <a:pt x="1026" y="32"/>
                  </a:cubicBezTo>
                  <a:moveTo>
                    <a:pt x="1021" y="32"/>
                  </a:moveTo>
                  <a:cubicBezTo>
                    <a:pt x="1021" y="32"/>
                    <a:pt x="1021" y="32"/>
                    <a:pt x="1021" y="32"/>
                  </a:cubicBezTo>
                  <a:cubicBezTo>
                    <a:pt x="1021" y="32"/>
                    <a:pt x="1021" y="32"/>
                    <a:pt x="1021" y="32"/>
                  </a:cubicBezTo>
                  <a:moveTo>
                    <a:pt x="689" y="32"/>
                  </a:moveTo>
                  <a:cubicBezTo>
                    <a:pt x="689" y="32"/>
                    <a:pt x="689" y="33"/>
                    <a:pt x="689" y="33"/>
                  </a:cubicBezTo>
                  <a:cubicBezTo>
                    <a:pt x="689" y="33"/>
                    <a:pt x="689" y="32"/>
                    <a:pt x="689" y="32"/>
                  </a:cubicBezTo>
                  <a:moveTo>
                    <a:pt x="1020" y="32"/>
                  </a:moveTo>
                  <a:cubicBezTo>
                    <a:pt x="1020" y="32"/>
                    <a:pt x="1020" y="32"/>
                    <a:pt x="1021" y="32"/>
                  </a:cubicBezTo>
                  <a:cubicBezTo>
                    <a:pt x="1020" y="32"/>
                    <a:pt x="1020" y="32"/>
                    <a:pt x="1020" y="32"/>
                  </a:cubicBezTo>
                  <a:moveTo>
                    <a:pt x="1014" y="31"/>
                  </a:moveTo>
                  <a:cubicBezTo>
                    <a:pt x="1016" y="31"/>
                    <a:pt x="1017" y="32"/>
                    <a:pt x="1018" y="32"/>
                  </a:cubicBezTo>
                  <a:cubicBezTo>
                    <a:pt x="1019" y="32"/>
                    <a:pt x="1019" y="32"/>
                    <a:pt x="1019" y="32"/>
                  </a:cubicBezTo>
                  <a:cubicBezTo>
                    <a:pt x="1019" y="32"/>
                    <a:pt x="1019" y="32"/>
                    <a:pt x="1019" y="32"/>
                  </a:cubicBezTo>
                  <a:cubicBezTo>
                    <a:pt x="1019" y="32"/>
                    <a:pt x="1019" y="32"/>
                    <a:pt x="1019" y="32"/>
                  </a:cubicBezTo>
                  <a:cubicBezTo>
                    <a:pt x="1019" y="32"/>
                    <a:pt x="1018" y="32"/>
                    <a:pt x="1018" y="32"/>
                  </a:cubicBezTo>
                  <a:cubicBezTo>
                    <a:pt x="1017" y="32"/>
                    <a:pt x="1016" y="31"/>
                    <a:pt x="1014" y="31"/>
                  </a:cubicBezTo>
                  <a:moveTo>
                    <a:pt x="1014" y="31"/>
                  </a:moveTo>
                  <a:cubicBezTo>
                    <a:pt x="1014" y="31"/>
                    <a:pt x="1013" y="31"/>
                    <a:pt x="1013" y="32"/>
                  </a:cubicBezTo>
                  <a:cubicBezTo>
                    <a:pt x="1013" y="31"/>
                    <a:pt x="1014" y="31"/>
                    <a:pt x="1014" y="31"/>
                  </a:cubicBezTo>
                  <a:cubicBezTo>
                    <a:pt x="1014" y="31"/>
                    <a:pt x="1014" y="31"/>
                    <a:pt x="1014" y="31"/>
                  </a:cubicBezTo>
                  <a:moveTo>
                    <a:pt x="1046" y="31"/>
                  </a:moveTo>
                  <a:cubicBezTo>
                    <a:pt x="1046" y="31"/>
                    <a:pt x="1046" y="32"/>
                    <a:pt x="1047" y="33"/>
                  </a:cubicBezTo>
                  <a:cubicBezTo>
                    <a:pt x="1046" y="32"/>
                    <a:pt x="1046" y="31"/>
                    <a:pt x="1046" y="31"/>
                  </a:cubicBezTo>
                  <a:moveTo>
                    <a:pt x="1360" y="31"/>
                  </a:moveTo>
                  <a:cubicBezTo>
                    <a:pt x="1360" y="31"/>
                    <a:pt x="1360" y="31"/>
                    <a:pt x="1360" y="31"/>
                  </a:cubicBezTo>
                  <a:cubicBezTo>
                    <a:pt x="1360" y="31"/>
                    <a:pt x="1360" y="32"/>
                    <a:pt x="1360" y="34"/>
                  </a:cubicBezTo>
                  <a:cubicBezTo>
                    <a:pt x="1360" y="33"/>
                    <a:pt x="1360" y="33"/>
                    <a:pt x="1360" y="32"/>
                  </a:cubicBezTo>
                  <a:cubicBezTo>
                    <a:pt x="1360" y="32"/>
                    <a:pt x="1360" y="32"/>
                    <a:pt x="1360" y="31"/>
                  </a:cubicBezTo>
                  <a:cubicBezTo>
                    <a:pt x="1360" y="31"/>
                    <a:pt x="1360" y="31"/>
                    <a:pt x="1360" y="31"/>
                  </a:cubicBezTo>
                  <a:cubicBezTo>
                    <a:pt x="1360" y="31"/>
                    <a:pt x="1360" y="31"/>
                    <a:pt x="1360" y="31"/>
                  </a:cubicBezTo>
                  <a:moveTo>
                    <a:pt x="895" y="30"/>
                  </a:moveTo>
                  <a:cubicBezTo>
                    <a:pt x="895" y="30"/>
                    <a:pt x="895" y="30"/>
                    <a:pt x="895" y="30"/>
                  </a:cubicBezTo>
                  <a:cubicBezTo>
                    <a:pt x="895" y="32"/>
                    <a:pt x="897" y="33"/>
                    <a:pt x="898" y="33"/>
                  </a:cubicBezTo>
                  <a:cubicBezTo>
                    <a:pt x="899" y="33"/>
                    <a:pt x="900" y="34"/>
                    <a:pt x="900" y="34"/>
                  </a:cubicBezTo>
                  <a:cubicBezTo>
                    <a:pt x="900" y="34"/>
                    <a:pt x="899" y="33"/>
                    <a:pt x="898" y="33"/>
                  </a:cubicBezTo>
                  <a:cubicBezTo>
                    <a:pt x="897" y="33"/>
                    <a:pt x="895" y="32"/>
                    <a:pt x="895" y="30"/>
                  </a:cubicBezTo>
                  <a:cubicBezTo>
                    <a:pt x="895" y="30"/>
                    <a:pt x="895" y="30"/>
                    <a:pt x="895" y="30"/>
                  </a:cubicBezTo>
                  <a:moveTo>
                    <a:pt x="873" y="30"/>
                  </a:moveTo>
                  <a:cubicBezTo>
                    <a:pt x="872" y="32"/>
                    <a:pt x="874" y="33"/>
                    <a:pt x="873" y="34"/>
                  </a:cubicBezTo>
                  <a:cubicBezTo>
                    <a:pt x="874" y="33"/>
                    <a:pt x="872" y="32"/>
                    <a:pt x="873" y="30"/>
                  </a:cubicBezTo>
                  <a:moveTo>
                    <a:pt x="1042" y="30"/>
                  </a:moveTo>
                  <a:cubicBezTo>
                    <a:pt x="1042" y="30"/>
                    <a:pt x="1042" y="30"/>
                    <a:pt x="1042" y="30"/>
                  </a:cubicBezTo>
                  <a:cubicBezTo>
                    <a:pt x="1042" y="30"/>
                    <a:pt x="1042" y="30"/>
                    <a:pt x="1042" y="30"/>
                  </a:cubicBezTo>
                  <a:moveTo>
                    <a:pt x="977" y="30"/>
                  </a:moveTo>
                  <a:cubicBezTo>
                    <a:pt x="977" y="30"/>
                    <a:pt x="979" y="31"/>
                    <a:pt x="980" y="31"/>
                  </a:cubicBezTo>
                  <a:cubicBezTo>
                    <a:pt x="979" y="31"/>
                    <a:pt x="977" y="30"/>
                    <a:pt x="977" y="30"/>
                  </a:cubicBezTo>
                  <a:moveTo>
                    <a:pt x="1018" y="29"/>
                  </a:moveTo>
                  <a:cubicBezTo>
                    <a:pt x="1018" y="29"/>
                    <a:pt x="1018" y="29"/>
                    <a:pt x="1018" y="29"/>
                  </a:cubicBezTo>
                  <a:cubicBezTo>
                    <a:pt x="1018" y="29"/>
                    <a:pt x="1018" y="29"/>
                    <a:pt x="1018" y="29"/>
                  </a:cubicBezTo>
                  <a:moveTo>
                    <a:pt x="1043" y="29"/>
                  </a:moveTo>
                  <a:cubicBezTo>
                    <a:pt x="1043" y="29"/>
                    <a:pt x="1042" y="29"/>
                    <a:pt x="1042" y="30"/>
                  </a:cubicBezTo>
                  <a:cubicBezTo>
                    <a:pt x="1042" y="29"/>
                    <a:pt x="1043" y="29"/>
                    <a:pt x="1043" y="29"/>
                  </a:cubicBezTo>
                  <a:moveTo>
                    <a:pt x="1017" y="29"/>
                  </a:moveTo>
                  <a:cubicBezTo>
                    <a:pt x="1018" y="29"/>
                    <a:pt x="1018" y="29"/>
                    <a:pt x="1018" y="29"/>
                  </a:cubicBezTo>
                  <a:cubicBezTo>
                    <a:pt x="1018" y="29"/>
                    <a:pt x="1018" y="29"/>
                    <a:pt x="1017" y="29"/>
                  </a:cubicBezTo>
                  <a:moveTo>
                    <a:pt x="976" y="28"/>
                  </a:moveTo>
                  <a:cubicBezTo>
                    <a:pt x="977" y="29"/>
                    <a:pt x="977" y="29"/>
                    <a:pt x="977" y="30"/>
                  </a:cubicBezTo>
                  <a:cubicBezTo>
                    <a:pt x="977" y="29"/>
                    <a:pt x="977" y="29"/>
                    <a:pt x="976" y="28"/>
                  </a:cubicBezTo>
                  <a:moveTo>
                    <a:pt x="1061" y="28"/>
                  </a:moveTo>
                  <a:cubicBezTo>
                    <a:pt x="1062" y="29"/>
                    <a:pt x="1065" y="30"/>
                    <a:pt x="1065" y="31"/>
                  </a:cubicBezTo>
                  <a:cubicBezTo>
                    <a:pt x="1065" y="30"/>
                    <a:pt x="1062" y="29"/>
                    <a:pt x="1061" y="28"/>
                  </a:cubicBezTo>
                  <a:moveTo>
                    <a:pt x="973" y="28"/>
                  </a:moveTo>
                  <a:cubicBezTo>
                    <a:pt x="973" y="28"/>
                    <a:pt x="973" y="28"/>
                    <a:pt x="972" y="28"/>
                  </a:cubicBezTo>
                  <a:cubicBezTo>
                    <a:pt x="973" y="28"/>
                    <a:pt x="973" y="28"/>
                    <a:pt x="973" y="28"/>
                  </a:cubicBezTo>
                  <a:cubicBezTo>
                    <a:pt x="973" y="28"/>
                    <a:pt x="973" y="28"/>
                    <a:pt x="973" y="28"/>
                  </a:cubicBezTo>
                  <a:moveTo>
                    <a:pt x="863" y="28"/>
                  </a:moveTo>
                  <a:cubicBezTo>
                    <a:pt x="863" y="28"/>
                    <a:pt x="863" y="28"/>
                    <a:pt x="863" y="28"/>
                  </a:cubicBezTo>
                  <a:cubicBezTo>
                    <a:pt x="864" y="28"/>
                    <a:pt x="864" y="28"/>
                    <a:pt x="864" y="28"/>
                  </a:cubicBezTo>
                  <a:cubicBezTo>
                    <a:pt x="864" y="28"/>
                    <a:pt x="864" y="28"/>
                    <a:pt x="864" y="28"/>
                  </a:cubicBezTo>
                  <a:cubicBezTo>
                    <a:pt x="864" y="28"/>
                    <a:pt x="864" y="28"/>
                    <a:pt x="863" y="28"/>
                  </a:cubicBezTo>
                  <a:cubicBezTo>
                    <a:pt x="863" y="28"/>
                    <a:pt x="863" y="28"/>
                    <a:pt x="863" y="28"/>
                  </a:cubicBezTo>
                  <a:moveTo>
                    <a:pt x="848" y="28"/>
                  </a:moveTo>
                  <a:cubicBezTo>
                    <a:pt x="848" y="28"/>
                    <a:pt x="848" y="28"/>
                    <a:pt x="848" y="28"/>
                  </a:cubicBezTo>
                  <a:cubicBezTo>
                    <a:pt x="849" y="28"/>
                    <a:pt x="850" y="28"/>
                    <a:pt x="850" y="28"/>
                  </a:cubicBezTo>
                  <a:cubicBezTo>
                    <a:pt x="850" y="28"/>
                    <a:pt x="850" y="28"/>
                    <a:pt x="850" y="28"/>
                  </a:cubicBezTo>
                  <a:cubicBezTo>
                    <a:pt x="850" y="28"/>
                    <a:pt x="849" y="28"/>
                    <a:pt x="848" y="28"/>
                  </a:cubicBezTo>
                  <a:cubicBezTo>
                    <a:pt x="848" y="28"/>
                    <a:pt x="848" y="28"/>
                    <a:pt x="848" y="28"/>
                  </a:cubicBezTo>
                  <a:moveTo>
                    <a:pt x="1368" y="28"/>
                  </a:moveTo>
                  <a:cubicBezTo>
                    <a:pt x="1368" y="28"/>
                    <a:pt x="1368" y="28"/>
                    <a:pt x="1368" y="28"/>
                  </a:cubicBezTo>
                  <a:cubicBezTo>
                    <a:pt x="1368" y="28"/>
                    <a:pt x="1368" y="28"/>
                    <a:pt x="1368" y="28"/>
                  </a:cubicBezTo>
                  <a:moveTo>
                    <a:pt x="1368" y="28"/>
                  </a:moveTo>
                  <a:cubicBezTo>
                    <a:pt x="1368" y="28"/>
                    <a:pt x="1368" y="28"/>
                    <a:pt x="1368" y="28"/>
                  </a:cubicBezTo>
                  <a:cubicBezTo>
                    <a:pt x="1368" y="28"/>
                    <a:pt x="1368" y="28"/>
                    <a:pt x="1368" y="28"/>
                  </a:cubicBezTo>
                  <a:moveTo>
                    <a:pt x="877" y="28"/>
                  </a:moveTo>
                  <a:cubicBezTo>
                    <a:pt x="877" y="28"/>
                    <a:pt x="876" y="28"/>
                    <a:pt x="876" y="28"/>
                  </a:cubicBezTo>
                  <a:cubicBezTo>
                    <a:pt x="876" y="28"/>
                    <a:pt x="877" y="28"/>
                    <a:pt x="877" y="28"/>
                  </a:cubicBezTo>
                  <a:moveTo>
                    <a:pt x="1368" y="28"/>
                  </a:moveTo>
                  <a:cubicBezTo>
                    <a:pt x="1368" y="28"/>
                    <a:pt x="1368" y="28"/>
                    <a:pt x="1368" y="28"/>
                  </a:cubicBezTo>
                  <a:cubicBezTo>
                    <a:pt x="1368" y="28"/>
                    <a:pt x="1368" y="28"/>
                    <a:pt x="1368" y="28"/>
                  </a:cubicBezTo>
                  <a:moveTo>
                    <a:pt x="1368" y="28"/>
                  </a:moveTo>
                  <a:cubicBezTo>
                    <a:pt x="1368" y="28"/>
                    <a:pt x="1368" y="28"/>
                    <a:pt x="1368" y="28"/>
                  </a:cubicBezTo>
                  <a:cubicBezTo>
                    <a:pt x="1368" y="28"/>
                    <a:pt x="1368" y="28"/>
                    <a:pt x="1368" y="28"/>
                  </a:cubicBezTo>
                  <a:moveTo>
                    <a:pt x="1368" y="28"/>
                  </a:moveTo>
                  <a:cubicBezTo>
                    <a:pt x="1368" y="28"/>
                    <a:pt x="1368" y="28"/>
                    <a:pt x="1368" y="28"/>
                  </a:cubicBezTo>
                  <a:cubicBezTo>
                    <a:pt x="1368" y="28"/>
                    <a:pt x="1368" y="28"/>
                    <a:pt x="1368" y="28"/>
                  </a:cubicBezTo>
                  <a:moveTo>
                    <a:pt x="1368" y="28"/>
                  </a:moveTo>
                  <a:cubicBezTo>
                    <a:pt x="1368" y="28"/>
                    <a:pt x="1368" y="28"/>
                    <a:pt x="1368" y="28"/>
                  </a:cubicBezTo>
                  <a:cubicBezTo>
                    <a:pt x="1368" y="28"/>
                    <a:pt x="1368" y="28"/>
                    <a:pt x="1368" y="28"/>
                  </a:cubicBezTo>
                  <a:moveTo>
                    <a:pt x="1368" y="28"/>
                  </a:moveTo>
                  <a:cubicBezTo>
                    <a:pt x="1368" y="28"/>
                    <a:pt x="1368" y="28"/>
                    <a:pt x="1368" y="28"/>
                  </a:cubicBezTo>
                  <a:cubicBezTo>
                    <a:pt x="1368" y="28"/>
                    <a:pt x="1368" y="28"/>
                    <a:pt x="1368" y="28"/>
                  </a:cubicBezTo>
                  <a:moveTo>
                    <a:pt x="857" y="28"/>
                  </a:moveTo>
                  <a:cubicBezTo>
                    <a:pt x="858" y="28"/>
                    <a:pt x="858" y="28"/>
                    <a:pt x="859" y="28"/>
                  </a:cubicBezTo>
                  <a:cubicBezTo>
                    <a:pt x="859" y="28"/>
                    <a:pt x="860" y="28"/>
                    <a:pt x="860" y="28"/>
                  </a:cubicBezTo>
                  <a:cubicBezTo>
                    <a:pt x="861" y="28"/>
                    <a:pt x="862" y="28"/>
                    <a:pt x="863" y="28"/>
                  </a:cubicBezTo>
                  <a:cubicBezTo>
                    <a:pt x="863" y="28"/>
                    <a:pt x="863" y="28"/>
                    <a:pt x="863" y="28"/>
                  </a:cubicBezTo>
                  <a:cubicBezTo>
                    <a:pt x="862" y="28"/>
                    <a:pt x="861" y="28"/>
                    <a:pt x="860" y="28"/>
                  </a:cubicBezTo>
                  <a:cubicBezTo>
                    <a:pt x="860" y="28"/>
                    <a:pt x="859" y="28"/>
                    <a:pt x="859" y="28"/>
                  </a:cubicBezTo>
                  <a:cubicBezTo>
                    <a:pt x="858" y="28"/>
                    <a:pt x="858" y="28"/>
                    <a:pt x="857" y="28"/>
                  </a:cubicBezTo>
                  <a:moveTo>
                    <a:pt x="1223" y="27"/>
                  </a:moveTo>
                  <a:cubicBezTo>
                    <a:pt x="1222" y="28"/>
                    <a:pt x="1222" y="28"/>
                    <a:pt x="1222" y="28"/>
                  </a:cubicBezTo>
                  <a:cubicBezTo>
                    <a:pt x="1222" y="28"/>
                    <a:pt x="1222" y="28"/>
                    <a:pt x="1222" y="28"/>
                  </a:cubicBezTo>
                  <a:cubicBezTo>
                    <a:pt x="1222" y="28"/>
                    <a:pt x="1222" y="28"/>
                    <a:pt x="1223" y="27"/>
                  </a:cubicBezTo>
                  <a:moveTo>
                    <a:pt x="1360" y="27"/>
                  </a:moveTo>
                  <a:cubicBezTo>
                    <a:pt x="1360" y="27"/>
                    <a:pt x="1360" y="27"/>
                    <a:pt x="1360" y="27"/>
                  </a:cubicBezTo>
                  <a:cubicBezTo>
                    <a:pt x="1360" y="27"/>
                    <a:pt x="1360" y="27"/>
                    <a:pt x="1360" y="27"/>
                  </a:cubicBezTo>
                  <a:cubicBezTo>
                    <a:pt x="1360" y="27"/>
                    <a:pt x="1360" y="27"/>
                    <a:pt x="1360" y="27"/>
                  </a:cubicBezTo>
                  <a:moveTo>
                    <a:pt x="847" y="27"/>
                  </a:moveTo>
                  <a:cubicBezTo>
                    <a:pt x="847" y="27"/>
                    <a:pt x="846" y="28"/>
                    <a:pt x="846" y="29"/>
                  </a:cubicBezTo>
                  <a:cubicBezTo>
                    <a:pt x="846" y="29"/>
                    <a:pt x="846" y="29"/>
                    <a:pt x="846" y="29"/>
                  </a:cubicBezTo>
                  <a:cubicBezTo>
                    <a:pt x="846" y="29"/>
                    <a:pt x="846" y="29"/>
                    <a:pt x="846" y="29"/>
                  </a:cubicBezTo>
                  <a:cubicBezTo>
                    <a:pt x="846" y="28"/>
                    <a:pt x="847" y="27"/>
                    <a:pt x="847" y="27"/>
                  </a:cubicBezTo>
                  <a:cubicBezTo>
                    <a:pt x="847" y="27"/>
                    <a:pt x="847" y="27"/>
                    <a:pt x="847" y="27"/>
                  </a:cubicBezTo>
                  <a:moveTo>
                    <a:pt x="1013" y="27"/>
                  </a:moveTo>
                  <a:cubicBezTo>
                    <a:pt x="1013" y="27"/>
                    <a:pt x="1013" y="27"/>
                    <a:pt x="1013" y="27"/>
                  </a:cubicBezTo>
                  <a:cubicBezTo>
                    <a:pt x="1013" y="27"/>
                    <a:pt x="1013" y="27"/>
                    <a:pt x="1013" y="27"/>
                  </a:cubicBezTo>
                  <a:cubicBezTo>
                    <a:pt x="1013" y="27"/>
                    <a:pt x="1013" y="27"/>
                    <a:pt x="1013" y="27"/>
                  </a:cubicBezTo>
                  <a:moveTo>
                    <a:pt x="1361" y="27"/>
                  </a:moveTo>
                  <a:cubicBezTo>
                    <a:pt x="1361" y="27"/>
                    <a:pt x="1361" y="27"/>
                    <a:pt x="1360" y="27"/>
                  </a:cubicBezTo>
                  <a:cubicBezTo>
                    <a:pt x="1360" y="27"/>
                    <a:pt x="1360" y="27"/>
                    <a:pt x="1360" y="27"/>
                  </a:cubicBezTo>
                  <a:cubicBezTo>
                    <a:pt x="1361" y="27"/>
                    <a:pt x="1361" y="27"/>
                    <a:pt x="1361" y="27"/>
                  </a:cubicBezTo>
                  <a:moveTo>
                    <a:pt x="1369" y="27"/>
                  </a:moveTo>
                  <a:cubicBezTo>
                    <a:pt x="1369" y="27"/>
                    <a:pt x="1369" y="27"/>
                    <a:pt x="1369" y="27"/>
                  </a:cubicBezTo>
                  <a:cubicBezTo>
                    <a:pt x="1369" y="27"/>
                    <a:pt x="1369" y="28"/>
                    <a:pt x="1368" y="28"/>
                  </a:cubicBezTo>
                  <a:cubicBezTo>
                    <a:pt x="1369" y="28"/>
                    <a:pt x="1369" y="27"/>
                    <a:pt x="1369" y="27"/>
                  </a:cubicBezTo>
                  <a:cubicBezTo>
                    <a:pt x="1369" y="27"/>
                    <a:pt x="1369" y="27"/>
                    <a:pt x="1369" y="27"/>
                  </a:cubicBezTo>
                  <a:cubicBezTo>
                    <a:pt x="1369" y="27"/>
                    <a:pt x="1369" y="27"/>
                    <a:pt x="1369" y="27"/>
                  </a:cubicBezTo>
                  <a:moveTo>
                    <a:pt x="856" y="27"/>
                  </a:moveTo>
                  <a:cubicBezTo>
                    <a:pt x="856" y="27"/>
                    <a:pt x="857" y="27"/>
                    <a:pt x="857" y="27"/>
                  </a:cubicBezTo>
                  <a:cubicBezTo>
                    <a:pt x="857" y="27"/>
                    <a:pt x="857" y="27"/>
                    <a:pt x="857" y="27"/>
                  </a:cubicBezTo>
                  <a:cubicBezTo>
                    <a:pt x="857" y="27"/>
                    <a:pt x="857" y="27"/>
                    <a:pt x="857" y="27"/>
                  </a:cubicBezTo>
                  <a:cubicBezTo>
                    <a:pt x="857" y="27"/>
                    <a:pt x="856" y="27"/>
                    <a:pt x="856" y="27"/>
                  </a:cubicBezTo>
                  <a:moveTo>
                    <a:pt x="856" y="27"/>
                  </a:moveTo>
                  <a:cubicBezTo>
                    <a:pt x="856" y="27"/>
                    <a:pt x="856" y="27"/>
                    <a:pt x="856" y="27"/>
                  </a:cubicBezTo>
                  <a:cubicBezTo>
                    <a:pt x="856" y="27"/>
                    <a:pt x="856" y="27"/>
                    <a:pt x="856" y="27"/>
                  </a:cubicBezTo>
                  <a:moveTo>
                    <a:pt x="893" y="27"/>
                  </a:moveTo>
                  <a:cubicBezTo>
                    <a:pt x="893" y="27"/>
                    <a:pt x="893" y="28"/>
                    <a:pt x="892" y="28"/>
                  </a:cubicBezTo>
                  <a:cubicBezTo>
                    <a:pt x="892" y="28"/>
                    <a:pt x="892" y="28"/>
                    <a:pt x="892" y="28"/>
                  </a:cubicBezTo>
                  <a:cubicBezTo>
                    <a:pt x="892" y="28"/>
                    <a:pt x="892" y="28"/>
                    <a:pt x="892" y="28"/>
                  </a:cubicBezTo>
                  <a:cubicBezTo>
                    <a:pt x="893" y="28"/>
                    <a:pt x="893" y="27"/>
                    <a:pt x="893" y="27"/>
                  </a:cubicBezTo>
                  <a:cubicBezTo>
                    <a:pt x="893" y="27"/>
                    <a:pt x="893" y="27"/>
                    <a:pt x="893" y="27"/>
                  </a:cubicBezTo>
                  <a:moveTo>
                    <a:pt x="893" y="27"/>
                  </a:moveTo>
                  <a:cubicBezTo>
                    <a:pt x="893" y="27"/>
                    <a:pt x="893" y="27"/>
                    <a:pt x="893" y="27"/>
                  </a:cubicBezTo>
                  <a:cubicBezTo>
                    <a:pt x="893" y="27"/>
                    <a:pt x="894" y="28"/>
                    <a:pt x="894" y="28"/>
                  </a:cubicBezTo>
                  <a:cubicBezTo>
                    <a:pt x="894" y="28"/>
                    <a:pt x="893" y="27"/>
                    <a:pt x="893" y="27"/>
                  </a:cubicBezTo>
                  <a:moveTo>
                    <a:pt x="970" y="27"/>
                  </a:moveTo>
                  <a:cubicBezTo>
                    <a:pt x="970" y="27"/>
                    <a:pt x="971" y="28"/>
                    <a:pt x="972" y="28"/>
                  </a:cubicBezTo>
                  <a:cubicBezTo>
                    <a:pt x="972" y="28"/>
                    <a:pt x="972" y="28"/>
                    <a:pt x="972" y="28"/>
                  </a:cubicBezTo>
                  <a:cubicBezTo>
                    <a:pt x="971" y="28"/>
                    <a:pt x="970" y="27"/>
                    <a:pt x="970" y="27"/>
                  </a:cubicBezTo>
                  <a:moveTo>
                    <a:pt x="1364" y="26"/>
                  </a:moveTo>
                  <a:cubicBezTo>
                    <a:pt x="1365" y="27"/>
                    <a:pt x="1367" y="28"/>
                    <a:pt x="1368" y="28"/>
                  </a:cubicBezTo>
                  <a:cubicBezTo>
                    <a:pt x="1368" y="28"/>
                    <a:pt x="1368" y="28"/>
                    <a:pt x="1368" y="28"/>
                  </a:cubicBezTo>
                  <a:cubicBezTo>
                    <a:pt x="1367" y="28"/>
                    <a:pt x="1365" y="27"/>
                    <a:pt x="1364" y="26"/>
                  </a:cubicBezTo>
                  <a:moveTo>
                    <a:pt x="1364" y="26"/>
                  </a:moveTo>
                  <a:cubicBezTo>
                    <a:pt x="1364" y="26"/>
                    <a:pt x="1364" y="26"/>
                    <a:pt x="1364" y="26"/>
                  </a:cubicBezTo>
                  <a:cubicBezTo>
                    <a:pt x="1364" y="26"/>
                    <a:pt x="1364" y="26"/>
                    <a:pt x="1364" y="26"/>
                  </a:cubicBezTo>
                  <a:moveTo>
                    <a:pt x="870" y="26"/>
                  </a:moveTo>
                  <a:cubicBezTo>
                    <a:pt x="870" y="26"/>
                    <a:pt x="870" y="26"/>
                    <a:pt x="870" y="26"/>
                  </a:cubicBezTo>
                  <a:cubicBezTo>
                    <a:pt x="871" y="26"/>
                    <a:pt x="871" y="26"/>
                    <a:pt x="871" y="26"/>
                  </a:cubicBezTo>
                  <a:cubicBezTo>
                    <a:pt x="872" y="26"/>
                    <a:pt x="872" y="26"/>
                    <a:pt x="873" y="26"/>
                  </a:cubicBezTo>
                  <a:cubicBezTo>
                    <a:pt x="873" y="26"/>
                    <a:pt x="873" y="26"/>
                    <a:pt x="873" y="26"/>
                  </a:cubicBezTo>
                  <a:cubicBezTo>
                    <a:pt x="872" y="26"/>
                    <a:pt x="872" y="26"/>
                    <a:pt x="871" y="26"/>
                  </a:cubicBezTo>
                  <a:cubicBezTo>
                    <a:pt x="871" y="26"/>
                    <a:pt x="871" y="26"/>
                    <a:pt x="870" y="26"/>
                  </a:cubicBezTo>
                  <a:moveTo>
                    <a:pt x="1027" y="26"/>
                  </a:moveTo>
                  <a:cubicBezTo>
                    <a:pt x="1027" y="26"/>
                    <a:pt x="1028" y="27"/>
                    <a:pt x="1028" y="27"/>
                  </a:cubicBezTo>
                  <a:cubicBezTo>
                    <a:pt x="1028" y="27"/>
                    <a:pt x="1027" y="26"/>
                    <a:pt x="1027" y="26"/>
                  </a:cubicBezTo>
                  <a:moveTo>
                    <a:pt x="887" y="26"/>
                  </a:moveTo>
                  <a:cubicBezTo>
                    <a:pt x="887" y="26"/>
                    <a:pt x="887" y="26"/>
                    <a:pt x="887" y="26"/>
                  </a:cubicBezTo>
                  <a:cubicBezTo>
                    <a:pt x="887" y="26"/>
                    <a:pt x="887" y="26"/>
                    <a:pt x="887" y="26"/>
                  </a:cubicBezTo>
                  <a:cubicBezTo>
                    <a:pt x="888" y="26"/>
                    <a:pt x="889" y="26"/>
                    <a:pt x="890" y="27"/>
                  </a:cubicBezTo>
                  <a:cubicBezTo>
                    <a:pt x="890" y="27"/>
                    <a:pt x="891" y="27"/>
                    <a:pt x="891" y="27"/>
                  </a:cubicBezTo>
                  <a:cubicBezTo>
                    <a:pt x="891" y="27"/>
                    <a:pt x="890" y="27"/>
                    <a:pt x="890" y="27"/>
                  </a:cubicBezTo>
                  <a:cubicBezTo>
                    <a:pt x="889" y="26"/>
                    <a:pt x="888" y="26"/>
                    <a:pt x="887" y="26"/>
                  </a:cubicBezTo>
                  <a:moveTo>
                    <a:pt x="877" y="26"/>
                  </a:moveTo>
                  <a:cubicBezTo>
                    <a:pt x="877" y="26"/>
                    <a:pt x="876" y="26"/>
                    <a:pt x="873" y="26"/>
                  </a:cubicBezTo>
                  <a:cubicBezTo>
                    <a:pt x="876" y="26"/>
                    <a:pt x="877" y="26"/>
                    <a:pt x="877" y="26"/>
                  </a:cubicBezTo>
                  <a:cubicBezTo>
                    <a:pt x="878" y="26"/>
                    <a:pt x="879" y="26"/>
                    <a:pt x="880" y="26"/>
                  </a:cubicBezTo>
                  <a:cubicBezTo>
                    <a:pt x="880" y="26"/>
                    <a:pt x="880" y="26"/>
                    <a:pt x="880" y="26"/>
                  </a:cubicBezTo>
                  <a:cubicBezTo>
                    <a:pt x="879" y="26"/>
                    <a:pt x="879" y="26"/>
                    <a:pt x="879" y="26"/>
                  </a:cubicBezTo>
                  <a:cubicBezTo>
                    <a:pt x="879" y="26"/>
                    <a:pt x="879" y="26"/>
                    <a:pt x="879" y="26"/>
                  </a:cubicBezTo>
                  <a:cubicBezTo>
                    <a:pt x="879" y="26"/>
                    <a:pt x="878" y="26"/>
                    <a:pt x="877" y="26"/>
                  </a:cubicBezTo>
                  <a:moveTo>
                    <a:pt x="1217" y="25"/>
                  </a:moveTo>
                  <a:cubicBezTo>
                    <a:pt x="1217" y="25"/>
                    <a:pt x="1217" y="25"/>
                    <a:pt x="1217" y="25"/>
                  </a:cubicBezTo>
                  <a:cubicBezTo>
                    <a:pt x="1219" y="25"/>
                    <a:pt x="1219" y="26"/>
                    <a:pt x="1220" y="27"/>
                  </a:cubicBezTo>
                  <a:cubicBezTo>
                    <a:pt x="1219" y="26"/>
                    <a:pt x="1219" y="25"/>
                    <a:pt x="1217" y="25"/>
                  </a:cubicBezTo>
                  <a:moveTo>
                    <a:pt x="966" y="25"/>
                  </a:moveTo>
                  <a:cubicBezTo>
                    <a:pt x="966" y="26"/>
                    <a:pt x="969" y="27"/>
                    <a:pt x="970" y="27"/>
                  </a:cubicBezTo>
                  <a:cubicBezTo>
                    <a:pt x="969" y="27"/>
                    <a:pt x="966" y="26"/>
                    <a:pt x="966" y="25"/>
                  </a:cubicBezTo>
                  <a:moveTo>
                    <a:pt x="955" y="25"/>
                  </a:moveTo>
                  <a:cubicBezTo>
                    <a:pt x="955" y="25"/>
                    <a:pt x="954" y="25"/>
                    <a:pt x="954" y="25"/>
                  </a:cubicBezTo>
                  <a:cubicBezTo>
                    <a:pt x="954" y="25"/>
                    <a:pt x="955" y="25"/>
                    <a:pt x="955" y="25"/>
                  </a:cubicBezTo>
                  <a:cubicBezTo>
                    <a:pt x="955" y="25"/>
                    <a:pt x="955" y="25"/>
                    <a:pt x="955" y="25"/>
                  </a:cubicBezTo>
                  <a:cubicBezTo>
                    <a:pt x="955" y="25"/>
                    <a:pt x="955" y="25"/>
                    <a:pt x="955" y="25"/>
                  </a:cubicBezTo>
                  <a:moveTo>
                    <a:pt x="882" y="25"/>
                  </a:moveTo>
                  <a:cubicBezTo>
                    <a:pt x="882" y="25"/>
                    <a:pt x="882" y="25"/>
                    <a:pt x="882" y="25"/>
                  </a:cubicBezTo>
                  <a:cubicBezTo>
                    <a:pt x="882" y="25"/>
                    <a:pt x="882" y="25"/>
                    <a:pt x="882" y="25"/>
                  </a:cubicBezTo>
                  <a:cubicBezTo>
                    <a:pt x="882" y="25"/>
                    <a:pt x="882" y="25"/>
                    <a:pt x="882" y="25"/>
                  </a:cubicBezTo>
                  <a:moveTo>
                    <a:pt x="959" y="25"/>
                  </a:moveTo>
                  <a:cubicBezTo>
                    <a:pt x="959" y="25"/>
                    <a:pt x="958" y="25"/>
                    <a:pt x="958" y="25"/>
                  </a:cubicBezTo>
                  <a:cubicBezTo>
                    <a:pt x="958" y="25"/>
                    <a:pt x="958" y="25"/>
                    <a:pt x="958" y="25"/>
                  </a:cubicBezTo>
                  <a:cubicBezTo>
                    <a:pt x="958" y="25"/>
                    <a:pt x="959" y="25"/>
                    <a:pt x="959" y="25"/>
                  </a:cubicBezTo>
                  <a:moveTo>
                    <a:pt x="1371" y="24"/>
                  </a:moveTo>
                  <a:cubicBezTo>
                    <a:pt x="1371" y="25"/>
                    <a:pt x="1371" y="25"/>
                    <a:pt x="1371" y="25"/>
                  </a:cubicBezTo>
                  <a:cubicBezTo>
                    <a:pt x="1371" y="25"/>
                    <a:pt x="1371" y="25"/>
                    <a:pt x="1371" y="24"/>
                  </a:cubicBezTo>
                  <a:moveTo>
                    <a:pt x="959" y="24"/>
                  </a:moveTo>
                  <a:cubicBezTo>
                    <a:pt x="959" y="24"/>
                    <a:pt x="959" y="24"/>
                    <a:pt x="959" y="25"/>
                  </a:cubicBezTo>
                  <a:cubicBezTo>
                    <a:pt x="959" y="24"/>
                    <a:pt x="959" y="24"/>
                    <a:pt x="959" y="24"/>
                  </a:cubicBezTo>
                  <a:moveTo>
                    <a:pt x="1234" y="24"/>
                  </a:moveTo>
                  <a:cubicBezTo>
                    <a:pt x="1232" y="24"/>
                    <a:pt x="1231" y="24"/>
                    <a:pt x="1230" y="24"/>
                  </a:cubicBezTo>
                  <a:cubicBezTo>
                    <a:pt x="1231" y="24"/>
                    <a:pt x="1232" y="24"/>
                    <a:pt x="1234" y="24"/>
                  </a:cubicBezTo>
                  <a:cubicBezTo>
                    <a:pt x="1234" y="24"/>
                    <a:pt x="1234" y="24"/>
                    <a:pt x="1234" y="24"/>
                  </a:cubicBezTo>
                  <a:moveTo>
                    <a:pt x="1026" y="24"/>
                  </a:moveTo>
                  <a:cubicBezTo>
                    <a:pt x="1027" y="24"/>
                    <a:pt x="1028" y="25"/>
                    <a:pt x="1027" y="26"/>
                  </a:cubicBezTo>
                  <a:cubicBezTo>
                    <a:pt x="1028" y="25"/>
                    <a:pt x="1027" y="24"/>
                    <a:pt x="1026" y="24"/>
                  </a:cubicBezTo>
                  <a:moveTo>
                    <a:pt x="1052" y="24"/>
                  </a:moveTo>
                  <a:cubicBezTo>
                    <a:pt x="1052" y="24"/>
                    <a:pt x="1052" y="24"/>
                    <a:pt x="1053" y="24"/>
                  </a:cubicBezTo>
                  <a:cubicBezTo>
                    <a:pt x="1052" y="24"/>
                    <a:pt x="1052" y="24"/>
                    <a:pt x="1052" y="24"/>
                  </a:cubicBezTo>
                  <a:moveTo>
                    <a:pt x="1211" y="24"/>
                  </a:moveTo>
                  <a:cubicBezTo>
                    <a:pt x="1212" y="24"/>
                    <a:pt x="1213" y="24"/>
                    <a:pt x="1213" y="25"/>
                  </a:cubicBezTo>
                  <a:cubicBezTo>
                    <a:pt x="1213" y="24"/>
                    <a:pt x="1212" y="24"/>
                    <a:pt x="1211" y="24"/>
                  </a:cubicBezTo>
                  <a:moveTo>
                    <a:pt x="1252" y="23"/>
                  </a:moveTo>
                  <a:cubicBezTo>
                    <a:pt x="1250" y="25"/>
                    <a:pt x="1247" y="26"/>
                    <a:pt x="1244" y="26"/>
                  </a:cubicBezTo>
                  <a:cubicBezTo>
                    <a:pt x="1243" y="26"/>
                    <a:pt x="1243" y="26"/>
                    <a:pt x="1242" y="26"/>
                  </a:cubicBezTo>
                  <a:cubicBezTo>
                    <a:pt x="1243" y="26"/>
                    <a:pt x="1243" y="26"/>
                    <a:pt x="1244" y="26"/>
                  </a:cubicBezTo>
                  <a:cubicBezTo>
                    <a:pt x="1247" y="26"/>
                    <a:pt x="1250" y="25"/>
                    <a:pt x="1252" y="23"/>
                  </a:cubicBezTo>
                  <a:moveTo>
                    <a:pt x="1059" y="23"/>
                  </a:moveTo>
                  <a:cubicBezTo>
                    <a:pt x="1059" y="23"/>
                    <a:pt x="1059" y="23"/>
                    <a:pt x="1059" y="24"/>
                  </a:cubicBezTo>
                  <a:cubicBezTo>
                    <a:pt x="1059" y="24"/>
                    <a:pt x="1059" y="24"/>
                    <a:pt x="1059" y="24"/>
                  </a:cubicBezTo>
                  <a:cubicBezTo>
                    <a:pt x="1059" y="24"/>
                    <a:pt x="1059" y="24"/>
                    <a:pt x="1059" y="24"/>
                  </a:cubicBezTo>
                  <a:cubicBezTo>
                    <a:pt x="1059" y="24"/>
                    <a:pt x="1059" y="24"/>
                    <a:pt x="1059" y="24"/>
                  </a:cubicBezTo>
                  <a:cubicBezTo>
                    <a:pt x="1059" y="23"/>
                    <a:pt x="1059" y="23"/>
                    <a:pt x="1059" y="23"/>
                  </a:cubicBezTo>
                  <a:moveTo>
                    <a:pt x="1043" y="22"/>
                  </a:moveTo>
                  <a:cubicBezTo>
                    <a:pt x="1043" y="22"/>
                    <a:pt x="1043" y="22"/>
                    <a:pt x="1043" y="22"/>
                  </a:cubicBezTo>
                  <a:cubicBezTo>
                    <a:pt x="1043" y="22"/>
                    <a:pt x="1043" y="22"/>
                    <a:pt x="1043" y="22"/>
                  </a:cubicBezTo>
                  <a:moveTo>
                    <a:pt x="1043" y="22"/>
                  </a:moveTo>
                  <a:cubicBezTo>
                    <a:pt x="1043" y="22"/>
                    <a:pt x="1043" y="22"/>
                    <a:pt x="1043" y="22"/>
                  </a:cubicBezTo>
                  <a:cubicBezTo>
                    <a:pt x="1043" y="22"/>
                    <a:pt x="1043" y="22"/>
                    <a:pt x="1043" y="22"/>
                  </a:cubicBezTo>
                  <a:moveTo>
                    <a:pt x="1046" y="22"/>
                  </a:moveTo>
                  <a:cubicBezTo>
                    <a:pt x="1045" y="22"/>
                    <a:pt x="1045" y="22"/>
                    <a:pt x="1045" y="22"/>
                  </a:cubicBezTo>
                  <a:cubicBezTo>
                    <a:pt x="1044" y="22"/>
                    <a:pt x="1044" y="22"/>
                    <a:pt x="1043" y="22"/>
                  </a:cubicBezTo>
                  <a:cubicBezTo>
                    <a:pt x="1043" y="22"/>
                    <a:pt x="1043" y="22"/>
                    <a:pt x="1043" y="22"/>
                  </a:cubicBezTo>
                  <a:cubicBezTo>
                    <a:pt x="1043" y="22"/>
                    <a:pt x="1043" y="22"/>
                    <a:pt x="1043" y="22"/>
                  </a:cubicBezTo>
                  <a:cubicBezTo>
                    <a:pt x="1044" y="22"/>
                    <a:pt x="1044" y="22"/>
                    <a:pt x="1045" y="22"/>
                  </a:cubicBezTo>
                  <a:cubicBezTo>
                    <a:pt x="1045" y="22"/>
                    <a:pt x="1045" y="22"/>
                    <a:pt x="1046" y="22"/>
                  </a:cubicBezTo>
                  <a:cubicBezTo>
                    <a:pt x="1046" y="22"/>
                    <a:pt x="1046" y="22"/>
                    <a:pt x="1046" y="22"/>
                  </a:cubicBezTo>
                  <a:cubicBezTo>
                    <a:pt x="1046" y="22"/>
                    <a:pt x="1046" y="22"/>
                    <a:pt x="1046" y="22"/>
                  </a:cubicBezTo>
                  <a:moveTo>
                    <a:pt x="1374" y="21"/>
                  </a:moveTo>
                  <a:cubicBezTo>
                    <a:pt x="1374" y="22"/>
                    <a:pt x="1373" y="22"/>
                    <a:pt x="1373" y="23"/>
                  </a:cubicBezTo>
                  <a:cubicBezTo>
                    <a:pt x="1373" y="22"/>
                    <a:pt x="1374" y="22"/>
                    <a:pt x="1374" y="21"/>
                  </a:cubicBezTo>
                  <a:moveTo>
                    <a:pt x="1034" y="21"/>
                  </a:moveTo>
                  <a:cubicBezTo>
                    <a:pt x="1034" y="21"/>
                    <a:pt x="1034" y="21"/>
                    <a:pt x="1035" y="21"/>
                  </a:cubicBezTo>
                  <a:cubicBezTo>
                    <a:pt x="1034" y="21"/>
                    <a:pt x="1034" y="21"/>
                    <a:pt x="1034" y="21"/>
                  </a:cubicBezTo>
                  <a:moveTo>
                    <a:pt x="600" y="21"/>
                  </a:moveTo>
                  <a:cubicBezTo>
                    <a:pt x="598" y="21"/>
                    <a:pt x="598" y="21"/>
                    <a:pt x="598" y="22"/>
                  </a:cubicBezTo>
                  <a:cubicBezTo>
                    <a:pt x="598" y="21"/>
                    <a:pt x="598" y="21"/>
                    <a:pt x="600" y="21"/>
                  </a:cubicBezTo>
                  <a:moveTo>
                    <a:pt x="1001" y="20"/>
                  </a:moveTo>
                  <a:cubicBezTo>
                    <a:pt x="1002" y="21"/>
                    <a:pt x="1005" y="23"/>
                    <a:pt x="1007" y="24"/>
                  </a:cubicBezTo>
                  <a:cubicBezTo>
                    <a:pt x="1005" y="23"/>
                    <a:pt x="1002" y="21"/>
                    <a:pt x="1001" y="20"/>
                  </a:cubicBezTo>
                  <a:moveTo>
                    <a:pt x="890" y="20"/>
                  </a:moveTo>
                  <a:cubicBezTo>
                    <a:pt x="890" y="21"/>
                    <a:pt x="890" y="23"/>
                    <a:pt x="890" y="23"/>
                  </a:cubicBezTo>
                  <a:cubicBezTo>
                    <a:pt x="891" y="23"/>
                    <a:pt x="891" y="24"/>
                    <a:pt x="892" y="24"/>
                  </a:cubicBezTo>
                  <a:cubicBezTo>
                    <a:pt x="891" y="24"/>
                    <a:pt x="891" y="23"/>
                    <a:pt x="890" y="23"/>
                  </a:cubicBezTo>
                  <a:cubicBezTo>
                    <a:pt x="890" y="23"/>
                    <a:pt x="890" y="21"/>
                    <a:pt x="890" y="20"/>
                  </a:cubicBezTo>
                  <a:moveTo>
                    <a:pt x="4" y="20"/>
                  </a:moveTo>
                  <a:cubicBezTo>
                    <a:pt x="3" y="20"/>
                    <a:pt x="2" y="20"/>
                    <a:pt x="0" y="20"/>
                  </a:cubicBezTo>
                  <a:cubicBezTo>
                    <a:pt x="2" y="20"/>
                    <a:pt x="3" y="20"/>
                    <a:pt x="4" y="20"/>
                  </a:cubicBezTo>
                  <a:moveTo>
                    <a:pt x="1072" y="20"/>
                  </a:moveTo>
                  <a:cubicBezTo>
                    <a:pt x="1071" y="20"/>
                    <a:pt x="1071" y="20"/>
                    <a:pt x="1071" y="20"/>
                  </a:cubicBezTo>
                  <a:cubicBezTo>
                    <a:pt x="1071" y="20"/>
                    <a:pt x="1071" y="20"/>
                    <a:pt x="1071" y="20"/>
                  </a:cubicBezTo>
                  <a:cubicBezTo>
                    <a:pt x="1071" y="20"/>
                    <a:pt x="1071" y="20"/>
                    <a:pt x="1072" y="20"/>
                  </a:cubicBezTo>
                  <a:moveTo>
                    <a:pt x="1258" y="20"/>
                  </a:moveTo>
                  <a:cubicBezTo>
                    <a:pt x="1258" y="21"/>
                    <a:pt x="1256" y="21"/>
                    <a:pt x="1254" y="22"/>
                  </a:cubicBezTo>
                  <a:cubicBezTo>
                    <a:pt x="1256" y="21"/>
                    <a:pt x="1258" y="21"/>
                    <a:pt x="1258" y="20"/>
                  </a:cubicBezTo>
                  <a:moveTo>
                    <a:pt x="1072" y="19"/>
                  </a:moveTo>
                  <a:cubicBezTo>
                    <a:pt x="1072" y="20"/>
                    <a:pt x="1072" y="20"/>
                    <a:pt x="1072" y="20"/>
                  </a:cubicBezTo>
                  <a:cubicBezTo>
                    <a:pt x="1072" y="20"/>
                    <a:pt x="1072" y="20"/>
                    <a:pt x="1072" y="19"/>
                  </a:cubicBezTo>
                  <a:moveTo>
                    <a:pt x="1064" y="19"/>
                  </a:moveTo>
                  <a:cubicBezTo>
                    <a:pt x="1063" y="20"/>
                    <a:pt x="1063" y="20"/>
                    <a:pt x="1062" y="20"/>
                  </a:cubicBezTo>
                  <a:cubicBezTo>
                    <a:pt x="1063" y="20"/>
                    <a:pt x="1063" y="20"/>
                    <a:pt x="1064" y="19"/>
                  </a:cubicBezTo>
                  <a:moveTo>
                    <a:pt x="1065" y="19"/>
                  </a:moveTo>
                  <a:cubicBezTo>
                    <a:pt x="1065" y="19"/>
                    <a:pt x="1065" y="19"/>
                    <a:pt x="1065" y="19"/>
                  </a:cubicBezTo>
                  <a:cubicBezTo>
                    <a:pt x="1065" y="19"/>
                    <a:pt x="1065" y="19"/>
                    <a:pt x="1065" y="19"/>
                  </a:cubicBezTo>
                  <a:cubicBezTo>
                    <a:pt x="1065" y="19"/>
                    <a:pt x="1065" y="19"/>
                    <a:pt x="1065" y="19"/>
                  </a:cubicBezTo>
                  <a:moveTo>
                    <a:pt x="1065" y="19"/>
                  </a:moveTo>
                  <a:cubicBezTo>
                    <a:pt x="1065" y="19"/>
                    <a:pt x="1065" y="19"/>
                    <a:pt x="1065" y="19"/>
                  </a:cubicBezTo>
                  <a:cubicBezTo>
                    <a:pt x="1065" y="19"/>
                    <a:pt x="1065" y="19"/>
                    <a:pt x="1065" y="19"/>
                  </a:cubicBezTo>
                  <a:cubicBezTo>
                    <a:pt x="1065" y="19"/>
                    <a:pt x="1065" y="19"/>
                    <a:pt x="1065" y="19"/>
                  </a:cubicBezTo>
                  <a:moveTo>
                    <a:pt x="599" y="19"/>
                  </a:moveTo>
                  <a:cubicBezTo>
                    <a:pt x="600" y="19"/>
                    <a:pt x="601" y="20"/>
                    <a:pt x="600" y="21"/>
                  </a:cubicBezTo>
                  <a:cubicBezTo>
                    <a:pt x="601" y="20"/>
                    <a:pt x="600" y="19"/>
                    <a:pt x="599" y="19"/>
                  </a:cubicBezTo>
                  <a:moveTo>
                    <a:pt x="1037" y="18"/>
                  </a:moveTo>
                  <a:cubicBezTo>
                    <a:pt x="1036" y="18"/>
                    <a:pt x="1035" y="19"/>
                    <a:pt x="1035" y="20"/>
                  </a:cubicBezTo>
                  <a:cubicBezTo>
                    <a:pt x="1035" y="19"/>
                    <a:pt x="1036" y="18"/>
                    <a:pt x="1037" y="18"/>
                  </a:cubicBezTo>
                  <a:cubicBezTo>
                    <a:pt x="1037" y="18"/>
                    <a:pt x="1037" y="18"/>
                    <a:pt x="1037" y="18"/>
                  </a:cubicBezTo>
                  <a:moveTo>
                    <a:pt x="1031" y="18"/>
                  </a:moveTo>
                  <a:cubicBezTo>
                    <a:pt x="1031" y="18"/>
                    <a:pt x="1031" y="18"/>
                    <a:pt x="1031" y="18"/>
                  </a:cubicBezTo>
                  <a:cubicBezTo>
                    <a:pt x="1031" y="18"/>
                    <a:pt x="1031" y="18"/>
                    <a:pt x="1031" y="18"/>
                  </a:cubicBezTo>
                  <a:cubicBezTo>
                    <a:pt x="1031" y="18"/>
                    <a:pt x="1031" y="18"/>
                    <a:pt x="1031" y="18"/>
                  </a:cubicBezTo>
                  <a:moveTo>
                    <a:pt x="1031" y="18"/>
                  </a:moveTo>
                  <a:cubicBezTo>
                    <a:pt x="1029" y="18"/>
                    <a:pt x="1030" y="20"/>
                    <a:pt x="1029" y="20"/>
                  </a:cubicBezTo>
                  <a:cubicBezTo>
                    <a:pt x="1030" y="20"/>
                    <a:pt x="1029" y="18"/>
                    <a:pt x="1031" y="18"/>
                  </a:cubicBezTo>
                  <a:moveTo>
                    <a:pt x="1046" y="18"/>
                  </a:moveTo>
                  <a:cubicBezTo>
                    <a:pt x="1046" y="18"/>
                    <a:pt x="1046" y="18"/>
                    <a:pt x="1046" y="18"/>
                  </a:cubicBezTo>
                  <a:cubicBezTo>
                    <a:pt x="1045" y="18"/>
                    <a:pt x="1043" y="19"/>
                    <a:pt x="1041" y="19"/>
                  </a:cubicBezTo>
                  <a:cubicBezTo>
                    <a:pt x="1041" y="19"/>
                    <a:pt x="1040" y="19"/>
                    <a:pt x="1039" y="18"/>
                  </a:cubicBezTo>
                  <a:cubicBezTo>
                    <a:pt x="1039" y="18"/>
                    <a:pt x="1039" y="18"/>
                    <a:pt x="1039" y="18"/>
                  </a:cubicBezTo>
                  <a:cubicBezTo>
                    <a:pt x="1039" y="18"/>
                    <a:pt x="1039" y="18"/>
                    <a:pt x="1039" y="18"/>
                  </a:cubicBezTo>
                  <a:cubicBezTo>
                    <a:pt x="1039" y="18"/>
                    <a:pt x="1038" y="18"/>
                    <a:pt x="1038" y="18"/>
                  </a:cubicBezTo>
                  <a:cubicBezTo>
                    <a:pt x="1038" y="18"/>
                    <a:pt x="1038" y="18"/>
                    <a:pt x="1038" y="18"/>
                  </a:cubicBezTo>
                  <a:cubicBezTo>
                    <a:pt x="1038" y="18"/>
                    <a:pt x="1038" y="18"/>
                    <a:pt x="1038" y="18"/>
                  </a:cubicBezTo>
                  <a:cubicBezTo>
                    <a:pt x="1038" y="18"/>
                    <a:pt x="1040" y="19"/>
                    <a:pt x="1041" y="19"/>
                  </a:cubicBezTo>
                  <a:cubicBezTo>
                    <a:pt x="1043" y="19"/>
                    <a:pt x="1045" y="18"/>
                    <a:pt x="1046" y="18"/>
                  </a:cubicBezTo>
                  <a:cubicBezTo>
                    <a:pt x="1046" y="18"/>
                    <a:pt x="1046" y="18"/>
                    <a:pt x="1046" y="18"/>
                  </a:cubicBezTo>
                  <a:cubicBezTo>
                    <a:pt x="1046" y="18"/>
                    <a:pt x="1046" y="18"/>
                    <a:pt x="1046" y="18"/>
                  </a:cubicBezTo>
                  <a:moveTo>
                    <a:pt x="1051" y="18"/>
                  </a:moveTo>
                  <a:cubicBezTo>
                    <a:pt x="1051" y="18"/>
                    <a:pt x="1051" y="18"/>
                    <a:pt x="1051" y="18"/>
                  </a:cubicBezTo>
                  <a:cubicBezTo>
                    <a:pt x="1051" y="18"/>
                    <a:pt x="1050" y="18"/>
                    <a:pt x="1050" y="18"/>
                  </a:cubicBezTo>
                  <a:cubicBezTo>
                    <a:pt x="1050" y="18"/>
                    <a:pt x="1050" y="18"/>
                    <a:pt x="1050" y="18"/>
                  </a:cubicBezTo>
                  <a:cubicBezTo>
                    <a:pt x="1050" y="18"/>
                    <a:pt x="1051" y="18"/>
                    <a:pt x="1051" y="18"/>
                  </a:cubicBezTo>
                  <a:cubicBezTo>
                    <a:pt x="1051" y="18"/>
                    <a:pt x="1051" y="18"/>
                    <a:pt x="1051" y="18"/>
                  </a:cubicBezTo>
                  <a:moveTo>
                    <a:pt x="235" y="18"/>
                  </a:moveTo>
                  <a:cubicBezTo>
                    <a:pt x="234" y="18"/>
                    <a:pt x="234" y="18"/>
                    <a:pt x="232" y="19"/>
                  </a:cubicBezTo>
                  <a:cubicBezTo>
                    <a:pt x="231" y="20"/>
                    <a:pt x="230" y="20"/>
                    <a:pt x="230" y="20"/>
                  </a:cubicBezTo>
                  <a:cubicBezTo>
                    <a:pt x="229" y="20"/>
                    <a:pt x="229" y="20"/>
                    <a:pt x="228" y="20"/>
                  </a:cubicBezTo>
                  <a:cubicBezTo>
                    <a:pt x="227" y="20"/>
                    <a:pt x="227" y="20"/>
                    <a:pt x="226" y="20"/>
                  </a:cubicBezTo>
                  <a:cubicBezTo>
                    <a:pt x="225" y="20"/>
                    <a:pt x="225" y="20"/>
                    <a:pt x="225" y="20"/>
                  </a:cubicBezTo>
                  <a:cubicBezTo>
                    <a:pt x="223" y="20"/>
                    <a:pt x="220" y="22"/>
                    <a:pt x="218" y="23"/>
                  </a:cubicBezTo>
                  <a:cubicBezTo>
                    <a:pt x="218" y="23"/>
                    <a:pt x="218" y="23"/>
                    <a:pt x="218" y="23"/>
                  </a:cubicBezTo>
                  <a:cubicBezTo>
                    <a:pt x="217" y="24"/>
                    <a:pt x="217" y="24"/>
                    <a:pt x="216" y="24"/>
                  </a:cubicBezTo>
                  <a:cubicBezTo>
                    <a:pt x="216" y="24"/>
                    <a:pt x="216" y="24"/>
                    <a:pt x="216" y="24"/>
                  </a:cubicBezTo>
                  <a:cubicBezTo>
                    <a:pt x="216" y="23"/>
                    <a:pt x="215" y="23"/>
                    <a:pt x="214" y="23"/>
                  </a:cubicBezTo>
                  <a:cubicBezTo>
                    <a:pt x="213" y="23"/>
                    <a:pt x="212" y="24"/>
                    <a:pt x="212" y="26"/>
                  </a:cubicBezTo>
                  <a:cubicBezTo>
                    <a:pt x="212" y="27"/>
                    <a:pt x="214" y="28"/>
                    <a:pt x="216" y="28"/>
                  </a:cubicBezTo>
                  <a:cubicBezTo>
                    <a:pt x="218" y="28"/>
                    <a:pt x="220" y="27"/>
                    <a:pt x="222" y="26"/>
                  </a:cubicBezTo>
                  <a:cubicBezTo>
                    <a:pt x="227" y="24"/>
                    <a:pt x="234" y="20"/>
                    <a:pt x="235" y="18"/>
                  </a:cubicBezTo>
                  <a:cubicBezTo>
                    <a:pt x="235" y="18"/>
                    <a:pt x="235" y="18"/>
                    <a:pt x="235" y="18"/>
                  </a:cubicBezTo>
                  <a:cubicBezTo>
                    <a:pt x="235" y="18"/>
                    <a:pt x="235" y="18"/>
                    <a:pt x="235" y="18"/>
                  </a:cubicBezTo>
                  <a:cubicBezTo>
                    <a:pt x="235" y="18"/>
                    <a:pt x="235" y="18"/>
                    <a:pt x="235" y="18"/>
                  </a:cubicBezTo>
                  <a:moveTo>
                    <a:pt x="1183" y="17"/>
                  </a:moveTo>
                  <a:cubicBezTo>
                    <a:pt x="1184" y="18"/>
                    <a:pt x="1189" y="18"/>
                    <a:pt x="1192" y="18"/>
                  </a:cubicBezTo>
                  <a:cubicBezTo>
                    <a:pt x="1189" y="18"/>
                    <a:pt x="1184" y="18"/>
                    <a:pt x="1183" y="17"/>
                  </a:cubicBezTo>
                  <a:moveTo>
                    <a:pt x="237" y="17"/>
                  </a:moveTo>
                  <a:cubicBezTo>
                    <a:pt x="237" y="17"/>
                    <a:pt x="236" y="18"/>
                    <a:pt x="235" y="18"/>
                  </a:cubicBezTo>
                  <a:cubicBezTo>
                    <a:pt x="236" y="18"/>
                    <a:pt x="237" y="17"/>
                    <a:pt x="237" y="17"/>
                  </a:cubicBezTo>
                  <a:moveTo>
                    <a:pt x="1080" y="17"/>
                  </a:moveTo>
                  <a:cubicBezTo>
                    <a:pt x="1080" y="17"/>
                    <a:pt x="1081" y="17"/>
                    <a:pt x="1081" y="17"/>
                  </a:cubicBezTo>
                  <a:cubicBezTo>
                    <a:pt x="1081" y="17"/>
                    <a:pt x="1081" y="17"/>
                    <a:pt x="1081" y="17"/>
                  </a:cubicBezTo>
                  <a:cubicBezTo>
                    <a:pt x="1081" y="17"/>
                    <a:pt x="1080" y="17"/>
                    <a:pt x="1080" y="17"/>
                  </a:cubicBezTo>
                  <a:moveTo>
                    <a:pt x="1375" y="17"/>
                  </a:moveTo>
                  <a:cubicBezTo>
                    <a:pt x="1375" y="18"/>
                    <a:pt x="1374" y="20"/>
                    <a:pt x="1374" y="21"/>
                  </a:cubicBezTo>
                  <a:cubicBezTo>
                    <a:pt x="1374" y="20"/>
                    <a:pt x="1375" y="18"/>
                    <a:pt x="1375" y="17"/>
                  </a:cubicBezTo>
                  <a:moveTo>
                    <a:pt x="1078" y="17"/>
                  </a:moveTo>
                  <a:cubicBezTo>
                    <a:pt x="1078" y="17"/>
                    <a:pt x="1078" y="17"/>
                    <a:pt x="1078" y="17"/>
                  </a:cubicBezTo>
                  <a:cubicBezTo>
                    <a:pt x="1078" y="17"/>
                    <a:pt x="1079" y="17"/>
                    <a:pt x="1080" y="17"/>
                  </a:cubicBezTo>
                  <a:cubicBezTo>
                    <a:pt x="1079" y="17"/>
                    <a:pt x="1078" y="17"/>
                    <a:pt x="1078" y="17"/>
                  </a:cubicBezTo>
                  <a:moveTo>
                    <a:pt x="995" y="16"/>
                  </a:moveTo>
                  <a:cubicBezTo>
                    <a:pt x="995" y="17"/>
                    <a:pt x="995" y="17"/>
                    <a:pt x="995" y="17"/>
                  </a:cubicBezTo>
                  <a:cubicBezTo>
                    <a:pt x="995" y="17"/>
                    <a:pt x="995" y="17"/>
                    <a:pt x="995" y="16"/>
                  </a:cubicBezTo>
                  <a:moveTo>
                    <a:pt x="600" y="16"/>
                  </a:moveTo>
                  <a:cubicBezTo>
                    <a:pt x="599" y="16"/>
                    <a:pt x="599" y="16"/>
                    <a:pt x="599" y="17"/>
                  </a:cubicBezTo>
                  <a:cubicBezTo>
                    <a:pt x="599" y="16"/>
                    <a:pt x="599" y="16"/>
                    <a:pt x="600" y="16"/>
                  </a:cubicBezTo>
                  <a:moveTo>
                    <a:pt x="1033" y="16"/>
                  </a:moveTo>
                  <a:cubicBezTo>
                    <a:pt x="1033" y="16"/>
                    <a:pt x="1033" y="17"/>
                    <a:pt x="1033" y="17"/>
                  </a:cubicBezTo>
                  <a:cubicBezTo>
                    <a:pt x="1033" y="17"/>
                    <a:pt x="1033" y="16"/>
                    <a:pt x="1033" y="16"/>
                  </a:cubicBezTo>
                  <a:moveTo>
                    <a:pt x="994" y="16"/>
                  </a:moveTo>
                  <a:cubicBezTo>
                    <a:pt x="995" y="16"/>
                    <a:pt x="995" y="16"/>
                    <a:pt x="995" y="16"/>
                  </a:cubicBezTo>
                  <a:cubicBezTo>
                    <a:pt x="995" y="16"/>
                    <a:pt x="995" y="16"/>
                    <a:pt x="994" y="16"/>
                  </a:cubicBezTo>
                  <a:moveTo>
                    <a:pt x="907" y="16"/>
                  </a:moveTo>
                  <a:cubicBezTo>
                    <a:pt x="906" y="16"/>
                    <a:pt x="905" y="17"/>
                    <a:pt x="904" y="17"/>
                  </a:cubicBezTo>
                  <a:cubicBezTo>
                    <a:pt x="904" y="17"/>
                    <a:pt x="904" y="17"/>
                    <a:pt x="904" y="17"/>
                  </a:cubicBezTo>
                  <a:cubicBezTo>
                    <a:pt x="904" y="17"/>
                    <a:pt x="904" y="17"/>
                    <a:pt x="904" y="17"/>
                  </a:cubicBezTo>
                  <a:cubicBezTo>
                    <a:pt x="903" y="17"/>
                    <a:pt x="902" y="17"/>
                    <a:pt x="900" y="17"/>
                  </a:cubicBezTo>
                  <a:cubicBezTo>
                    <a:pt x="900" y="17"/>
                    <a:pt x="900" y="17"/>
                    <a:pt x="900" y="17"/>
                  </a:cubicBezTo>
                  <a:cubicBezTo>
                    <a:pt x="900" y="17"/>
                    <a:pt x="900" y="17"/>
                    <a:pt x="900" y="17"/>
                  </a:cubicBezTo>
                  <a:cubicBezTo>
                    <a:pt x="900" y="17"/>
                    <a:pt x="900" y="17"/>
                    <a:pt x="900" y="17"/>
                  </a:cubicBezTo>
                  <a:cubicBezTo>
                    <a:pt x="899" y="17"/>
                    <a:pt x="899" y="17"/>
                    <a:pt x="899" y="17"/>
                  </a:cubicBezTo>
                  <a:cubicBezTo>
                    <a:pt x="899" y="17"/>
                    <a:pt x="899" y="17"/>
                    <a:pt x="899" y="17"/>
                  </a:cubicBezTo>
                  <a:cubicBezTo>
                    <a:pt x="899" y="17"/>
                    <a:pt x="899" y="17"/>
                    <a:pt x="899" y="17"/>
                  </a:cubicBezTo>
                  <a:cubicBezTo>
                    <a:pt x="900" y="17"/>
                    <a:pt x="900" y="17"/>
                    <a:pt x="900" y="17"/>
                  </a:cubicBezTo>
                  <a:cubicBezTo>
                    <a:pt x="903" y="17"/>
                    <a:pt x="905" y="17"/>
                    <a:pt x="907" y="16"/>
                  </a:cubicBezTo>
                  <a:moveTo>
                    <a:pt x="1377" y="16"/>
                  </a:moveTo>
                  <a:cubicBezTo>
                    <a:pt x="1377" y="16"/>
                    <a:pt x="1377" y="16"/>
                    <a:pt x="1376" y="16"/>
                  </a:cubicBezTo>
                  <a:cubicBezTo>
                    <a:pt x="1377" y="16"/>
                    <a:pt x="1377" y="16"/>
                    <a:pt x="1377" y="16"/>
                  </a:cubicBezTo>
                  <a:moveTo>
                    <a:pt x="1034" y="15"/>
                  </a:moveTo>
                  <a:cubicBezTo>
                    <a:pt x="1034" y="15"/>
                    <a:pt x="1033" y="16"/>
                    <a:pt x="1033" y="16"/>
                  </a:cubicBezTo>
                  <a:cubicBezTo>
                    <a:pt x="1033" y="16"/>
                    <a:pt x="1034" y="15"/>
                    <a:pt x="1034" y="15"/>
                  </a:cubicBezTo>
                  <a:moveTo>
                    <a:pt x="899" y="15"/>
                  </a:moveTo>
                  <a:cubicBezTo>
                    <a:pt x="899" y="15"/>
                    <a:pt x="900" y="16"/>
                    <a:pt x="900" y="16"/>
                  </a:cubicBezTo>
                  <a:cubicBezTo>
                    <a:pt x="900" y="16"/>
                    <a:pt x="899" y="15"/>
                    <a:pt x="899" y="15"/>
                  </a:cubicBezTo>
                  <a:moveTo>
                    <a:pt x="1041" y="15"/>
                  </a:moveTo>
                  <a:cubicBezTo>
                    <a:pt x="1042" y="15"/>
                    <a:pt x="1040" y="17"/>
                    <a:pt x="1040" y="18"/>
                  </a:cubicBezTo>
                  <a:cubicBezTo>
                    <a:pt x="1040" y="17"/>
                    <a:pt x="1042" y="15"/>
                    <a:pt x="1041" y="15"/>
                  </a:cubicBezTo>
                  <a:moveTo>
                    <a:pt x="1040" y="14"/>
                  </a:moveTo>
                  <a:cubicBezTo>
                    <a:pt x="1041" y="14"/>
                    <a:pt x="1041" y="15"/>
                    <a:pt x="1041" y="15"/>
                  </a:cubicBezTo>
                  <a:cubicBezTo>
                    <a:pt x="1041" y="15"/>
                    <a:pt x="1041" y="14"/>
                    <a:pt x="1040" y="14"/>
                  </a:cubicBezTo>
                  <a:moveTo>
                    <a:pt x="897" y="14"/>
                  </a:moveTo>
                  <a:cubicBezTo>
                    <a:pt x="897" y="14"/>
                    <a:pt x="897" y="14"/>
                    <a:pt x="897" y="14"/>
                  </a:cubicBezTo>
                  <a:cubicBezTo>
                    <a:pt x="897" y="14"/>
                    <a:pt x="897" y="14"/>
                    <a:pt x="897" y="14"/>
                  </a:cubicBezTo>
                  <a:cubicBezTo>
                    <a:pt x="897" y="14"/>
                    <a:pt x="898" y="14"/>
                    <a:pt x="899" y="15"/>
                  </a:cubicBezTo>
                  <a:cubicBezTo>
                    <a:pt x="898" y="14"/>
                    <a:pt x="897" y="14"/>
                    <a:pt x="897" y="14"/>
                  </a:cubicBezTo>
                  <a:moveTo>
                    <a:pt x="896" y="14"/>
                  </a:moveTo>
                  <a:cubicBezTo>
                    <a:pt x="896" y="14"/>
                    <a:pt x="896" y="14"/>
                    <a:pt x="896" y="14"/>
                  </a:cubicBezTo>
                  <a:cubicBezTo>
                    <a:pt x="896" y="14"/>
                    <a:pt x="896" y="14"/>
                    <a:pt x="896" y="14"/>
                  </a:cubicBezTo>
                  <a:cubicBezTo>
                    <a:pt x="896" y="14"/>
                    <a:pt x="896" y="14"/>
                    <a:pt x="896" y="14"/>
                  </a:cubicBezTo>
                  <a:moveTo>
                    <a:pt x="1028" y="14"/>
                  </a:moveTo>
                  <a:cubicBezTo>
                    <a:pt x="1028" y="14"/>
                    <a:pt x="1028" y="14"/>
                    <a:pt x="1028" y="14"/>
                  </a:cubicBezTo>
                  <a:cubicBezTo>
                    <a:pt x="1028" y="15"/>
                    <a:pt x="1028" y="15"/>
                    <a:pt x="1029" y="15"/>
                  </a:cubicBezTo>
                  <a:cubicBezTo>
                    <a:pt x="1029" y="15"/>
                    <a:pt x="1029" y="15"/>
                    <a:pt x="1029" y="15"/>
                  </a:cubicBezTo>
                  <a:cubicBezTo>
                    <a:pt x="1028" y="15"/>
                    <a:pt x="1028" y="15"/>
                    <a:pt x="1028" y="14"/>
                  </a:cubicBezTo>
                  <a:cubicBezTo>
                    <a:pt x="1028" y="14"/>
                    <a:pt x="1028" y="14"/>
                    <a:pt x="1028" y="14"/>
                  </a:cubicBezTo>
                  <a:moveTo>
                    <a:pt x="912" y="14"/>
                  </a:moveTo>
                  <a:cubicBezTo>
                    <a:pt x="913" y="15"/>
                    <a:pt x="912" y="17"/>
                    <a:pt x="912" y="18"/>
                  </a:cubicBezTo>
                  <a:cubicBezTo>
                    <a:pt x="912" y="17"/>
                    <a:pt x="913" y="15"/>
                    <a:pt x="912" y="14"/>
                  </a:cubicBezTo>
                  <a:moveTo>
                    <a:pt x="1088" y="14"/>
                  </a:moveTo>
                  <a:cubicBezTo>
                    <a:pt x="1087" y="14"/>
                    <a:pt x="1086" y="14"/>
                    <a:pt x="1085" y="15"/>
                  </a:cubicBezTo>
                  <a:cubicBezTo>
                    <a:pt x="1086" y="14"/>
                    <a:pt x="1087" y="14"/>
                    <a:pt x="1088" y="14"/>
                  </a:cubicBezTo>
                  <a:moveTo>
                    <a:pt x="598" y="13"/>
                  </a:moveTo>
                  <a:cubicBezTo>
                    <a:pt x="598" y="13"/>
                    <a:pt x="598" y="13"/>
                    <a:pt x="598" y="13"/>
                  </a:cubicBezTo>
                  <a:cubicBezTo>
                    <a:pt x="600" y="15"/>
                    <a:pt x="601" y="16"/>
                    <a:pt x="600" y="16"/>
                  </a:cubicBezTo>
                  <a:cubicBezTo>
                    <a:pt x="601" y="16"/>
                    <a:pt x="600" y="15"/>
                    <a:pt x="598" y="13"/>
                  </a:cubicBezTo>
                  <a:cubicBezTo>
                    <a:pt x="598" y="13"/>
                    <a:pt x="598" y="13"/>
                    <a:pt x="598" y="13"/>
                  </a:cubicBezTo>
                  <a:moveTo>
                    <a:pt x="893" y="13"/>
                  </a:moveTo>
                  <a:cubicBezTo>
                    <a:pt x="894" y="14"/>
                    <a:pt x="894" y="15"/>
                    <a:pt x="895" y="15"/>
                  </a:cubicBezTo>
                  <a:cubicBezTo>
                    <a:pt x="897" y="16"/>
                    <a:pt x="896" y="16"/>
                    <a:pt x="896" y="17"/>
                  </a:cubicBezTo>
                  <a:cubicBezTo>
                    <a:pt x="896" y="16"/>
                    <a:pt x="897" y="16"/>
                    <a:pt x="895" y="15"/>
                  </a:cubicBezTo>
                  <a:cubicBezTo>
                    <a:pt x="894" y="15"/>
                    <a:pt x="894" y="14"/>
                    <a:pt x="893" y="13"/>
                  </a:cubicBezTo>
                  <a:moveTo>
                    <a:pt x="1173" y="13"/>
                  </a:moveTo>
                  <a:cubicBezTo>
                    <a:pt x="1174" y="14"/>
                    <a:pt x="1175" y="15"/>
                    <a:pt x="1176" y="16"/>
                  </a:cubicBezTo>
                  <a:cubicBezTo>
                    <a:pt x="1175" y="15"/>
                    <a:pt x="1174" y="14"/>
                    <a:pt x="1173" y="13"/>
                  </a:cubicBezTo>
                  <a:moveTo>
                    <a:pt x="1274" y="13"/>
                  </a:moveTo>
                  <a:cubicBezTo>
                    <a:pt x="1274" y="13"/>
                    <a:pt x="1274" y="13"/>
                    <a:pt x="1274" y="13"/>
                  </a:cubicBezTo>
                  <a:cubicBezTo>
                    <a:pt x="1275" y="13"/>
                    <a:pt x="1275" y="13"/>
                    <a:pt x="1276" y="13"/>
                  </a:cubicBezTo>
                  <a:cubicBezTo>
                    <a:pt x="1275" y="13"/>
                    <a:pt x="1275" y="13"/>
                    <a:pt x="1274" y="13"/>
                  </a:cubicBezTo>
                  <a:moveTo>
                    <a:pt x="1259" y="13"/>
                  </a:moveTo>
                  <a:cubicBezTo>
                    <a:pt x="1258" y="13"/>
                    <a:pt x="1258" y="13"/>
                    <a:pt x="1257" y="13"/>
                  </a:cubicBezTo>
                  <a:cubicBezTo>
                    <a:pt x="1258" y="13"/>
                    <a:pt x="1258" y="13"/>
                    <a:pt x="1259" y="13"/>
                  </a:cubicBezTo>
                  <a:cubicBezTo>
                    <a:pt x="1260" y="13"/>
                    <a:pt x="1261" y="13"/>
                    <a:pt x="1261" y="13"/>
                  </a:cubicBezTo>
                  <a:cubicBezTo>
                    <a:pt x="1261" y="13"/>
                    <a:pt x="1260" y="13"/>
                    <a:pt x="1259" y="13"/>
                  </a:cubicBezTo>
                  <a:moveTo>
                    <a:pt x="1280" y="12"/>
                  </a:moveTo>
                  <a:cubicBezTo>
                    <a:pt x="1280" y="12"/>
                    <a:pt x="1280" y="12"/>
                    <a:pt x="1280" y="12"/>
                  </a:cubicBezTo>
                  <a:cubicBezTo>
                    <a:pt x="1280" y="12"/>
                    <a:pt x="1280" y="12"/>
                    <a:pt x="1280" y="12"/>
                  </a:cubicBezTo>
                  <a:moveTo>
                    <a:pt x="1366" y="12"/>
                  </a:moveTo>
                  <a:cubicBezTo>
                    <a:pt x="1366" y="12"/>
                    <a:pt x="1366" y="12"/>
                    <a:pt x="1366" y="12"/>
                  </a:cubicBezTo>
                  <a:cubicBezTo>
                    <a:pt x="1366" y="12"/>
                    <a:pt x="1366" y="12"/>
                    <a:pt x="1366" y="12"/>
                  </a:cubicBezTo>
                  <a:cubicBezTo>
                    <a:pt x="1366" y="12"/>
                    <a:pt x="1366" y="12"/>
                    <a:pt x="1366" y="12"/>
                  </a:cubicBezTo>
                  <a:moveTo>
                    <a:pt x="1364" y="12"/>
                  </a:moveTo>
                  <a:cubicBezTo>
                    <a:pt x="1365" y="12"/>
                    <a:pt x="1365" y="12"/>
                    <a:pt x="1365" y="12"/>
                  </a:cubicBezTo>
                  <a:cubicBezTo>
                    <a:pt x="1365" y="12"/>
                    <a:pt x="1365" y="12"/>
                    <a:pt x="1364" y="12"/>
                  </a:cubicBezTo>
                  <a:moveTo>
                    <a:pt x="1093" y="12"/>
                  </a:moveTo>
                  <a:cubicBezTo>
                    <a:pt x="1092" y="12"/>
                    <a:pt x="1090" y="13"/>
                    <a:pt x="1088" y="14"/>
                  </a:cubicBezTo>
                  <a:cubicBezTo>
                    <a:pt x="1090" y="13"/>
                    <a:pt x="1092" y="12"/>
                    <a:pt x="1093" y="12"/>
                  </a:cubicBezTo>
                  <a:moveTo>
                    <a:pt x="1093" y="12"/>
                  </a:moveTo>
                  <a:cubicBezTo>
                    <a:pt x="1093" y="12"/>
                    <a:pt x="1093" y="12"/>
                    <a:pt x="1093" y="12"/>
                  </a:cubicBezTo>
                  <a:cubicBezTo>
                    <a:pt x="1093" y="12"/>
                    <a:pt x="1093" y="12"/>
                    <a:pt x="1093" y="12"/>
                  </a:cubicBezTo>
                  <a:moveTo>
                    <a:pt x="1093" y="12"/>
                  </a:moveTo>
                  <a:cubicBezTo>
                    <a:pt x="1093" y="12"/>
                    <a:pt x="1093" y="12"/>
                    <a:pt x="1093" y="12"/>
                  </a:cubicBezTo>
                  <a:cubicBezTo>
                    <a:pt x="1093" y="12"/>
                    <a:pt x="1093" y="12"/>
                    <a:pt x="1093" y="12"/>
                  </a:cubicBezTo>
                  <a:moveTo>
                    <a:pt x="1093" y="12"/>
                  </a:moveTo>
                  <a:cubicBezTo>
                    <a:pt x="1093" y="12"/>
                    <a:pt x="1093" y="12"/>
                    <a:pt x="1093" y="12"/>
                  </a:cubicBezTo>
                  <a:cubicBezTo>
                    <a:pt x="1093" y="12"/>
                    <a:pt x="1093" y="12"/>
                    <a:pt x="1093" y="12"/>
                  </a:cubicBezTo>
                  <a:moveTo>
                    <a:pt x="1093" y="12"/>
                  </a:moveTo>
                  <a:cubicBezTo>
                    <a:pt x="1093" y="12"/>
                    <a:pt x="1093" y="12"/>
                    <a:pt x="1093" y="12"/>
                  </a:cubicBezTo>
                  <a:cubicBezTo>
                    <a:pt x="1093" y="12"/>
                    <a:pt x="1093" y="12"/>
                    <a:pt x="1093" y="12"/>
                  </a:cubicBezTo>
                  <a:moveTo>
                    <a:pt x="1041" y="12"/>
                  </a:moveTo>
                  <a:cubicBezTo>
                    <a:pt x="1042" y="12"/>
                    <a:pt x="1043" y="13"/>
                    <a:pt x="1044" y="13"/>
                  </a:cubicBezTo>
                  <a:cubicBezTo>
                    <a:pt x="1044" y="13"/>
                    <a:pt x="1044" y="13"/>
                    <a:pt x="1044" y="13"/>
                  </a:cubicBezTo>
                  <a:cubicBezTo>
                    <a:pt x="1043" y="13"/>
                    <a:pt x="1042" y="12"/>
                    <a:pt x="1041" y="12"/>
                  </a:cubicBezTo>
                  <a:moveTo>
                    <a:pt x="1363" y="12"/>
                  </a:moveTo>
                  <a:cubicBezTo>
                    <a:pt x="1363" y="12"/>
                    <a:pt x="1363" y="12"/>
                    <a:pt x="1364" y="12"/>
                  </a:cubicBezTo>
                  <a:cubicBezTo>
                    <a:pt x="1363" y="12"/>
                    <a:pt x="1363" y="12"/>
                    <a:pt x="1363" y="12"/>
                  </a:cubicBezTo>
                  <a:moveTo>
                    <a:pt x="892" y="12"/>
                  </a:moveTo>
                  <a:cubicBezTo>
                    <a:pt x="893" y="12"/>
                    <a:pt x="893" y="12"/>
                    <a:pt x="893" y="13"/>
                  </a:cubicBezTo>
                  <a:cubicBezTo>
                    <a:pt x="893" y="12"/>
                    <a:pt x="893" y="12"/>
                    <a:pt x="892" y="12"/>
                  </a:cubicBezTo>
                  <a:moveTo>
                    <a:pt x="892" y="12"/>
                  </a:moveTo>
                  <a:cubicBezTo>
                    <a:pt x="892" y="12"/>
                    <a:pt x="892" y="12"/>
                    <a:pt x="892" y="12"/>
                  </a:cubicBezTo>
                  <a:cubicBezTo>
                    <a:pt x="892" y="12"/>
                    <a:pt x="892" y="12"/>
                    <a:pt x="892" y="12"/>
                  </a:cubicBezTo>
                  <a:cubicBezTo>
                    <a:pt x="892" y="12"/>
                    <a:pt x="892" y="12"/>
                    <a:pt x="892" y="12"/>
                  </a:cubicBezTo>
                  <a:cubicBezTo>
                    <a:pt x="892" y="12"/>
                    <a:pt x="892" y="12"/>
                    <a:pt x="892" y="12"/>
                  </a:cubicBezTo>
                  <a:moveTo>
                    <a:pt x="1094" y="12"/>
                  </a:moveTo>
                  <a:cubicBezTo>
                    <a:pt x="1094" y="12"/>
                    <a:pt x="1094" y="12"/>
                    <a:pt x="1094" y="12"/>
                  </a:cubicBezTo>
                  <a:cubicBezTo>
                    <a:pt x="1094" y="12"/>
                    <a:pt x="1094" y="12"/>
                    <a:pt x="1094" y="12"/>
                  </a:cubicBezTo>
                  <a:moveTo>
                    <a:pt x="1046" y="12"/>
                  </a:moveTo>
                  <a:cubicBezTo>
                    <a:pt x="1046" y="12"/>
                    <a:pt x="1046" y="12"/>
                    <a:pt x="1046" y="12"/>
                  </a:cubicBezTo>
                  <a:cubicBezTo>
                    <a:pt x="1046" y="12"/>
                    <a:pt x="1046" y="12"/>
                    <a:pt x="1046" y="12"/>
                  </a:cubicBezTo>
                  <a:cubicBezTo>
                    <a:pt x="1047" y="12"/>
                    <a:pt x="1051" y="14"/>
                    <a:pt x="1053" y="15"/>
                  </a:cubicBezTo>
                  <a:cubicBezTo>
                    <a:pt x="1051" y="14"/>
                    <a:pt x="1047" y="12"/>
                    <a:pt x="1046" y="12"/>
                  </a:cubicBezTo>
                  <a:moveTo>
                    <a:pt x="1094" y="12"/>
                  </a:moveTo>
                  <a:cubicBezTo>
                    <a:pt x="1094" y="12"/>
                    <a:pt x="1094" y="12"/>
                    <a:pt x="1094" y="12"/>
                  </a:cubicBezTo>
                  <a:cubicBezTo>
                    <a:pt x="1094" y="12"/>
                    <a:pt x="1094" y="12"/>
                    <a:pt x="1094" y="12"/>
                  </a:cubicBezTo>
                  <a:moveTo>
                    <a:pt x="1094" y="12"/>
                  </a:moveTo>
                  <a:cubicBezTo>
                    <a:pt x="1094" y="12"/>
                    <a:pt x="1094" y="12"/>
                    <a:pt x="1094" y="12"/>
                  </a:cubicBezTo>
                  <a:cubicBezTo>
                    <a:pt x="1094" y="12"/>
                    <a:pt x="1094" y="12"/>
                    <a:pt x="1094" y="12"/>
                  </a:cubicBezTo>
                  <a:moveTo>
                    <a:pt x="1367" y="12"/>
                  </a:moveTo>
                  <a:cubicBezTo>
                    <a:pt x="1367" y="12"/>
                    <a:pt x="1367" y="12"/>
                    <a:pt x="1367" y="12"/>
                  </a:cubicBezTo>
                  <a:cubicBezTo>
                    <a:pt x="1367" y="12"/>
                    <a:pt x="1367" y="12"/>
                    <a:pt x="1367" y="12"/>
                  </a:cubicBezTo>
                  <a:moveTo>
                    <a:pt x="1094" y="11"/>
                  </a:moveTo>
                  <a:cubicBezTo>
                    <a:pt x="1094" y="11"/>
                    <a:pt x="1094" y="12"/>
                    <a:pt x="1094" y="12"/>
                  </a:cubicBezTo>
                  <a:cubicBezTo>
                    <a:pt x="1094" y="12"/>
                    <a:pt x="1094" y="11"/>
                    <a:pt x="1094" y="11"/>
                  </a:cubicBezTo>
                  <a:moveTo>
                    <a:pt x="1094" y="11"/>
                  </a:moveTo>
                  <a:cubicBezTo>
                    <a:pt x="1094" y="11"/>
                    <a:pt x="1094" y="11"/>
                    <a:pt x="1094" y="11"/>
                  </a:cubicBezTo>
                  <a:cubicBezTo>
                    <a:pt x="1094" y="11"/>
                    <a:pt x="1094" y="11"/>
                    <a:pt x="1094" y="11"/>
                  </a:cubicBezTo>
                  <a:moveTo>
                    <a:pt x="1020" y="11"/>
                  </a:moveTo>
                  <a:cubicBezTo>
                    <a:pt x="1021" y="11"/>
                    <a:pt x="1022" y="11"/>
                    <a:pt x="1023" y="11"/>
                  </a:cubicBezTo>
                  <a:cubicBezTo>
                    <a:pt x="1023" y="11"/>
                    <a:pt x="1023" y="11"/>
                    <a:pt x="1023" y="11"/>
                  </a:cubicBezTo>
                  <a:cubicBezTo>
                    <a:pt x="1023" y="11"/>
                    <a:pt x="1023" y="11"/>
                    <a:pt x="1023" y="11"/>
                  </a:cubicBezTo>
                  <a:cubicBezTo>
                    <a:pt x="1022" y="11"/>
                    <a:pt x="1021" y="11"/>
                    <a:pt x="1020" y="11"/>
                  </a:cubicBezTo>
                  <a:moveTo>
                    <a:pt x="600" y="11"/>
                  </a:moveTo>
                  <a:cubicBezTo>
                    <a:pt x="600" y="11"/>
                    <a:pt x="600" y="11"/>
                    <a:pt x="600" y="11"/>
                  </a:cubicBezTo>
                  <a:cubicBezTo>
                    <a:pt x="600" y="11"/>
                    <a:pt x="600" y="11"/>
                    <a:pt x="600" y="11"/>
                  </a:cubicBezTo>
                  <a:moveTo>
                    <a:pt x="1371" y="11"/>
                  </a:moveTo>
                  <a:cubicBezTo>
                    <a:pt x="1371" y="11"/>
                    <a:pt x="1371" y="11"/>
                    <a:pt x="1371" y="11"/>
                  </a:cubicBezTo>
                  <a:cubicBezTo>
                    <a:pt x="1371" y="11"/>
                    <a:pt x="1371" y="11"/>
                    <a:pt x="1371" y="11"/>
                  </a:cubicBezTo>
                  <a:cubicBezTo>
                    <a:pt x="1371" y="11"/>
                    <a:pt x="1371" y="11"/>
                    <a:pt x="1371" y="11"/>
                  </a:cubicBezTo>
                  <a:moveTo>
                    <a:pt x="1369" y="11"/>
                  </a:moveTo>
                  <a:cubicBezTo>
                    <a:pt x="1368" y="11"/>
                    <a:pt x="1367" y="11"/>
                    <a:pt x="1367" y="11"/>
                  </a:cubicBezTo>
                  <a:cubicBezTo>
                    <a:pt x="1367" y="11"/>
                    <a:pt x="1367" y="11"/>
                    <a:pt x="1367" y="11"/>
                  </a:cubicBezTo>
                  <a:cubicBezTo>
                    <a:pt x="1367" y="11"/>
                    <a:pt x="1367" y="11"/>
                    <a:pt x="1367" y="11"/>
                  </a:cubicBezTo>
                  <a:cubicBezTo>
                    <a:pt x="1367" y="11"/>
                    <a:pt x="1368" y="11"/>
                    <a:pt x="1369" y="11"/>
                  </a:cubicBezTo>
                  <a:cubicBezTo>
                    <a:pt x="1369" y="11"/>
                    <a:pt x="1369" y="11"/>
                    <a:pt x="1369" y="11"/>
                  </a:cubicBezTo>
                  <a:moveTo>
                    <a:pt x="1093" y="11"/>
                  </a:moveTo>
                  <a:cubicBezTo>
                    <a:pt x="1093" y="11"/>
                    <a:pt x="1093" y="11"/>
                    <a:pt x="1093" y="11"/>
                  </a:cubicBezTo>
                  <a:cubicBezTo>
                    <a:pt x="1093" y="11"/>
                    <a:pt x="1093" y="11"/>
                    <a:pt x="1093" y="11"/>
                  </a:cubicBezTo>
                  <a:moveTo>
                    <a:pt x="1373" y="10"/>
                  </a:moveTo>
                  <a:cubicBezTo>
                    <a:pt x="1373" y="10"/>
                    <a:pt x="1372" y="10"/>
                    <a:pt x="1372" y="11"/>
                  </a:cubicBezTo>
                  <a:cubicBezTo>
                    <a:pt x="1372" y="11"/>
                    <a:pt x="1372" y="11"/>
                    <a:pt x="1372" y="11"/>
                  </a:cubicBezTo>
                  <a:cubicBezTo>
                    <a:pt x="1372" y="11"/>
                    <a:pt x="1372" y="11"/>
                    <a:pt x="1372" y="11"/>
                  </a:cubicBezTo>
                  <a:cubicBezTo>
                    <a:pt x="1372" y="10"/>
                    <a:pt x="1373" y="10"/>
                    <a:pt x="1373" y="10"/>
                  </a:cubicBezTo>
                  <a:cubicBezTo>
                    <a:pt x="1373" y="10"/>
                    <a:pt x="1373" y="10"/>
                    <a:pt x="1373" y="10"/>
                  </a:cubicBezTo>
                  <a:moveTo>
                    <a:pt x="1036" y="10"/>
                  </a:moveTo>
                  <a:cubicBezTo>
                    <a:pt x="1036" y="10"/>
                    <a:pt x="1036" y="10"/>
                    <a:pt x="1036" y="10"/>
                  </a:cubicBezTo>
                  <a:cubicBezTo>
                    <a:pt x="1033" y="11"/>
                    <a:pt x="1030" y="12"/>
                    <a:pt x="1030" y="13"/>
                  </a:cubicBezTo>
                  <a:cubicBezTo>
                    <a:pt x="1030" y="14"/>
                    <a:pt x="1030" y="14"/>
                    <a:pt x="1029" y="15"/>
                  </a:cubicBezTo>
                  <a:cubicBezTo>
                    <a:pt x="1030" y="14"/>
                    <a:pt x="1030" y="14"/>
                    <a:pt x="1030" y="13"/>
                  </a:cubicBezTo>
                  <a:cubicBezTo>
                    <a:pt x="1030" y="12"/>
                    <a:pt x="1033" y="11"/>
                    <a:pt x="1036" y="10"/>
                  </a:cubicBezTo>
                  <a:cubicBezTo>
                    <a:pt x="1036" y="10"/>
                    <a:pt x="1036" y="10"/>
                    <a:pt x="1036" y="10"/>
                  </a:cubicBezTo>
                  <a:moveTo>
                    <a:pt x="890" y="10"/>
                  </a:moveTo>
                  <a:cubicBezTo>
                    <a:pt x="891" y="10"/>
                    <a:pt x="891" y="11"/>
                    <a:pt x="891" y="12"/>
                  </a:cubicBezTo>
                  <a:cubicBezTo>
                    <a:pt x="891" y="12"/>
                    <a:pt x="891" y="12"/>
                    <a:pt x="891" y="12"/>
                  </a:cubicBezTo>
                  <a:cubicBezTo>
                    <a:pt x="891" y="11"/>
                    <a:pt x="891" y="10"/>
                    <a:pt x="890" y="10"/>
                  </a:cubicBezTo>
                  <a:moveTo>
                    <a:pt x="1282" y="10"/>
                  </a:moveTo>
                  <a:cubicBezTo>
                    <a:pt x="1281" y="11"/>
                    <a:pt x="1280" y="12"/>
                    <a:pt x="1280" y="12"/>
                  </a:cubicBezTo>
                  <a:cubicBezTo>
                    <a:pt x="1280" y="12"/>
                    <a:pt x="1281" y="11"/>
                    <a:pt x="1282" y="10"/>
                  </a:cubicBezTo>
                  <a:moveTo>
                    <a:pt x="898" y="9"/>
                  </a:moveTo>
                  <a:cubicBezTo>
                    <a:pt x="898" y="10"/>
                    <a:pt x="899" y="10"/>
                    <a:pt x="899" y="11"/>
                  </a:cubicBezTo>
                  <a:cubicBezTo>
                    <a:pt x="899" y="11"/>
                    <a:pt x="899" y="12"/>
                    <a:pt x="900" y="12"/>
                  </a:cubicBezTo>
                  <a:cubicBezTo>
                    <a:pt x="899" y="12"/>
                    <a:pt x="899" y="11"/>
                    <a:pt x="899" y="11"/>
                  </a:cubicBezTo>
                  <a:cubicBezTo>
                    <a:pt x="899" y="10"/>
                    <a:pt x="898" y="10"/>
                    <a:pt x="898" y="9"/>
                  </a:cubicBezTo>
                  <a:moveTo>
                    <a:pt x="1357" y="9"/>
                  </a:moveTo>
                  <a:cubicBezTo>
                    <a:pt x="1357" y="10"/>
                    <a:pt x="1360" y="12"/>
                    <a:pt x="1362" y="12"/>
                  </a:cubicBezTo>
                  <a:cubicBezTo>
                    <a:pt x="1362" y="12"/>
                    <a:pt x="1362" y="12"/>
                    <a:pt x="1362" y="12"/>
                  </a:cubicBezTo>
                  <a:cubicBezTo>
                    <a:pt x="1362" y="12"/>
                    <a:pt x="1362" y="12"/>
                    <a:pt x="1362" y="12"/>
                  </a:cubicBezTo>
                  <a:cubicBezTo>
                    <a:pt x="1360" y="12"/>
                    <a:pt x="1357" y="10"/>
                    <a:pt x="1357" y="9"/>
                  </a:cubicBezTo>
                  <a:moveTo>
                    <a:pt x="990" y="9"/>
                  </a:moveTo>
                  <a:cubicBezTo>
                    <a:pt x="990" y="9"/>
                    <a:pt x="990" y="9"/>
                    <a:pt x="990" y="9"/>
                  </a:cubicBezTo>
                  <a:cubicBezTo>
                    <a:pt x="990" y="9"/>
                    <a:pt x="990" y="9"/>
                    <a:pt x="990" y="9"/>
                  </a:cubicBezTo>
                  <a:moveTo>
                    <a:pt x="1094" y="9"/>
                  </a:moveTo>
                  <a:cubicBezTo>
                    <a:pt x="1094" y="9"/>
                    <a:pt x="1094" y="10"/>
                    <a:pt x="1094" y="10"/>
                  </a:cubicBezTo>
                  <a:cubicBezTo>
                    <a:pt x="1094" y="10"/>
                    <a:pt x="1094" y="9"/>
                    <a:pt x="1094" y="9"/>
                  </a:cubicBezTo>
                  <a:moveTo>
                    <a:pt x="1284" y="9"/>
                  </a:moveTo>
                  <a:cubicBezTo>
                    <a:pt x="1283" y="9"/>
                    <a:pt x="1283" y="9"/>
                    <a:pt x="1282" y="10"/>
                  </a:cubicBezTo>
                  <a:cubicBezTo>
                    <a:pt x="1283" y="9"/>
                    <a:pt x="1283" y="9"/>
                    <a:pt x="1284" y="9"/>
                  </a:cubicBezTo>
                  <a:moveTo>
                    <a:pt x="252" y="8"/>
                  </a:moveTo>
                  <a:cubicBezTo>
                    <a:pt x="252" y="8"/>
                    <a:pt x="252" y="9"/>
                    <a:pt x="252" y="9"/>
                  </a:cubicBezTo>
                  <a:cubicBezTo>
                    <a:pt x="252" y="9"/>
                    <a:pt x="252" y="8"/>
                    <a:pt x="252" y="8"/>
                  </a:cubicBezTo>
                  <a:moveTo>
                    <a:pt x="601" y="8"/>
                  </a:moveTo>
                  <a:cubicBezTo>
                    <a:pt x="600" y="9"/>
                    <a:pt x="600" y="9"/>
                    <a:pt x="600" y="10"/>
                  </a:cubicBezTo>
                  <a:cubicBezTo>
                    <a:pt x="600" y="9"/>
                    <a:pt x="600" y="9"/>
                    <a:pt x="601" y="8"/>
                  </a:cubicBezTo>
                  <a:moveTo>
                    <a:pt x="251" y="8"/>
                  </a:moveTo>
                  <a:cubicBezTo>
                    <a:pt x="249" y="8"/>
                    <a:pt x="247" y="10"/>
                    <a:pt x="244" y="10"/>
                  </a:cubicBezTo>
                  <a:cubicBezTo>
                    <a:pt x="240" y="10"/>
                    <a:pt x="232" y="13"/>
                    <a:pt x="233" y="15"/>
                  </a:cubicBezTo>
                  <a:cubicBezTo>
                    <a:pt x="233" y="16"/>
                    <a:pt x="234" y="16"/>
                    <a:pt x="234" y="16"/>
                  </a:cubicBezTo>
                  <a:cubicBezTo>
                    <a:pt x="235" y="16"/>
                    <a:pt x="236" y="16"/>
                    <a:pt x="237" y="15"/>
                  </a:cubicBezTo>
                  <a:cubicBezTo>
                    <a:pt x="237" y="16"/>
                    <a:pt x="237" y="16"/>
                    <a:pt x="237" y="16"/>
                  </a:cubicBezTo>
                  <a:cubicBezTo>
                    <a:pt x="237" y="16"/>
                    <a:pt x="237" y="16"/>
                    <a:pt x="237" y="15"/>
                  </a:cubicBezTo>
                  <a:cubicBezTo>
                    <a:pt x="238" y="15"/>
                    <a:pt x="239" y="15"/>
                    <a:pt x="241" y="15"/>
                  </a:cubicBezTo>
                  <a:cubicBezTo>
                    <a:pt x="247" y="14"/>
                    <a:pt x="253" y="11"/>
                    <a:pt x="252" y="9"/>
                  </a:cubicBezTo>
                  <a:cubicBezTo>
                    <a:pt x="252" y="9"/>
                    <a:pt x="252" y="9"/>
                    <a:pt x="252" y="9"/>
                  </a:cubicBezTo>
                  <a:cubicBezTo>
                    <a:pt x="252" y="9"/>
                    <a:pt x="252" y="9"/>
                    <a:pt x="252" y="9"/>
                  </a:cubicBezTo>
                  <a:cubicBezTo>
                    <a:pt x="251" y="8"/>
                    <a:pt x="251" y="8"/>
                    <a:pt x="251" y="8"/>
                  </a:cubicBezTo>
                  <a:moveTo>
                    <a:pt x="754" y="8"/>
                  </a:moveTo>
                  <a:cubicBezTo>
                    <a:pt x="754" y="9"/>
                    <a:pt x="754" y="9"/>
                    <a:pt x="753" y="10"/>
                  </a:cubicBezTo>
                  <a:cubicBezTo>
                    <a:pt x="754" y="9"/>
                    <a:pt x="754" y="9"/>
                    <a:pt x="754" y="8"/>
                  </a:cubicBezTo>
                  <a:moveTo>
                    <a:pt x="1288" y="8"/>
                  </a:moveTo>
                  <a:cubicBezTo>
                    <a:pt x="1288" y="8"/>
                    <a:pt x="1289" y="8"/>
                    <a:pt x="1289" y="8"/>
                  </a:cubicBezTo>
                  <a:cubicBezTo>
                    <a:pt x="1289" y="8"/>
                    <a:pt x="1289" y="8"/>
                    <a:pt x="1289" y="8"/>
                  </a:cubicBezTo>
                  <a:cubicBezTo>
                    <a:pt x="1289" y="8"/>
                    <a:pt x="1288" y="8"/>
                    <a:pt x="1288" y="8"/>
                  </a:cubicBezTo>
                  <a:moveTo>
                    <a:pt x="1288" y="8"/>
                  </a:moveTo>
                  <a:cubicBezTo>
                    <a:pt x="1288" y="8"/>
                    <a:pt x="1288" y="8"/>
                    <a:pt x="1288" y="8"/>
                  </a:cubicBezTo>
                  <a:cubicBezTo>
                    <a:pt x="1288" y="8"/>
                    <a:pt x="1288" y="8"/>
                    <a:pt x="1288" y="8"/>
                  </a:cubicBezTo>
                  <a:moveTo>
                    <a:pt x="1288" y="8"/>
                  </a:moveTo>
                  <a:cubicBezTo>
                    <a:pt x="1288" y="8"/>
                    <a:pt x="1288" y="8"/>
                    <a:pt x="1288" y="8"/>
                  </a:cubicBezTo>
                  <a:cubicBezTo>
                    <a:pt x="1288" y="8"/>
                    <a:pt x="1288" y="8"/>
                    <a:pt x="1288" y="8"/>
                  </a:cubicBezTo>
                  <a:moveTo>
                    <a:pt x="1288" y="8"/>
                  </a:moveTo>
                  <a:cubicBezTo>
                    <a:pt x="1288" y="8"/>
                    <a:pt x="1288" y="8"/>
                    <a:pt x="1288" y="8"/>
                  </a:cubicBezTo>
                  <a:cubicBezTo>
                    <a:pt x="1288" y="8"/>
                    <a:pt x="1288" y="8"/>
                    <a:pt x="1288" y="8"/>
                  </a:cubicBezTo>
                  <a:moveTo>
                    <a:pt x="1300" y="8"/>
                  </a:moveTo>
                  <a:cubicBezTo>
                    <a:pt x="1300" y="8"/>
                    <a:pt x="1300" y="9"/>
                    <a:pt x="1300" y="9"/>
                  </a:cubicBezTo>
                  <a:cubicBezTo>
                    <a:pt x="1300" y="9"/>
                    <a:pt x="1300" y="8"/>
                    <a:pt x="1300" y="8"/>
                  </a:cubicBezTo>
                  <a:moveTo>
                    <a:pt x="1087" y="8"/>
                  </a:moveTo>
                  <a:cubicBezTo>
                    <a:pt x="1088" y="8"/>
                    <a:pt x="1088" y="9"/>
                    <a:pt x="1089" y="9"/>
                  </a:cubicBezTo>
                  <a:cubicBezTo>
                    <a:pt x="1091" y="11"/>
                    <a:pt x="1092" y="10"/>
                    <a:pt x="1093" y="11"/>
                  </a:cubicBezTo>
                  <a:cubicBezTo>
                    <a:pt x="1092" y="10"/>
                    <a:pt x="1091" y="11"/>
                    <a:pt x="1089" y="9"/>
                  </a:cubicBezTo>
                  <a:cubicBezTo>
                    <a:pt x="1088" y="9"/>
                    <a:pt x="1088" y="8"/>
                    <a:pt x="1087" y="8"/>
                  </a:cubicBezTo>
                  <a:moveTo>
                    <a:pt x="1087" y="8"/>
                  </a:moveTo>
                  <a:cubicBezTo>
                    <a:pt x="1087" y="8"/>
                    <a:pt x="1087" y="8"/>
                    <a:pt x="1087" y="8"/>
                  </a:cubicBezTo>
                  <a:cubicBezTo>
                    <a:pt x="1087" y="8"/>
                    <a:pt x="1087" y="8"/>
                    <a:pt x="1087" y="8"/>
                  </a:cubicBezTo>
                  <a:moveTo>
                    <a:pt x="981" y="8"/>
                  </a:moveTo>
                  <a:cubicBezTo>
                    <a:pt x="982" y="9"/>
                    <a:pt x="989" y="9"/>
                    <a:pt x="990" y="9"/>
                  </a:cubicBezTo>
                  <a:cubicBezTo>
                    <a:pt x="989" y="9"/>
                    <a:pt x="982" y="9"/>
                    <a:pt x="981" y="8"/>
                  </a:cubicBezTo>
                  <a:moveTo>
                    <a:pt x="1300" y="8"/>
                  </a:moveTo>
                  <a:cubicBezTo>
                    <a:pt x="1300" y="8"/>
                    <a:pt x="1300" y="8"/>
                    <a:pt x="1300" y="8"/>
                  </a:cubicBezTo>
                  <a:cubicBezTo>
                    <a:pt x="1300" y="8"/>
                    <a:pt x="1300" y="8"/>
                    <a:pt x="1300" y="8"/>
                  </a:cubicBezTo>
                  <a:moveTo>
                    <a:pt x="1086" y="8"/>
                  </a:moveTo>
                  <a:cubicBezTo>
                    <a:pt x="1086" y="8"/>
                    <a:pt x="1086" y="8"/>
                    <a:pt x="1086" y="8"/>
                  </a:cubicBezTo>
                  <a:cubicBezTo>
                    <a:pt x="1086" y="8"/>
                    <a:pt x="1086" y="8"/>
                    <a:pt x="1086" y="8"/>
                  </a:cubicBezTo>
                  <a:cubicBezTo>
                    <a:pt x="1086" y="8"/>
                    <a:pt x="1086" y="8"/>
                    <a:pt x="1086" y="8"/>
                  </a:cubicBezTo>
                  <a:cubicBezTo>
                    <a:pt x="1086" y="8"/>
                    <a:pt x="1086" y="8"/>
                    <a:pt x="1086" y="8"/>
                  </a:cubicBezTo>
                  <a:moveTo>
                    <a:pt x="885" y="8"/>
                  </a:moveTo>
                  <a:cubicBezTo>
                    <a:pt x="886" y="8"/>
                    <a:pt x="886" y="8"/>
                    <a:pt x="886" y="8"/>
                  </a:cubicBezTo>
                  <a:cubicBezTo>
                    <a:pt x="887" y="10"/>
                    <a:pt x="889" y="9"/>
                    <a:pt x="890" y="10"/>
                  </a:cubicBezTo>
                  <a:cubicBezTo>
                    <a:pt x="890" y="10"/>
                    <a:pt x="890" y="10"/>
                    <a:pt x="890" y="10"/>
                  </a:cubicBezTo>
                  <a:cubicBezTo>
                    <a:pt x="890" y="10"/>
                    <a:pt x="890" y="10"/>
                    <a:pt x="890" y="10"/>
                  </a:cubicBezTo>
                  <a:cubicBezTo>
                    <a:pt x="889" y="9"/>
                    <a:pt x="887" y="10"/>
                    <a:pt x="886" y="8"/>
                  </a:cubicBezTo>
                  <a:cubicBezTo>
                    <a:pt x="886" y="8"/>
                    <a:pt x="886" y="8"/>
                    <a:pt x="885" y="8"/>
                  </a:cubicBezTo>
                  <a:moveTo>
                    <a:pt x="1293" y="8"/>
                  </a:moveTo>
                  <a:cubicBezTo>
                    <a:pt x="1293" y="8"/>
                    <a:pt x="1293" y="8"/>
                    <a:pt x="1293" y="8"/>
                  </a:cubicBezTo>
                  <a:cubicBezTo>
                    <a:pt x="1294" y="8"/>
                    <a:pt x="1294" y="8"/>
                    <a:pt x="1295" y="8"/>
                  </a:cubicBezTo>
                  <a:cubicBezTo>
                    <a:pt x="1294" y="8"/>
                    <a:pt x="1294" y="8"/>
                    <a:pt x="1293" y="8"/>
                  </a:cubicBezTo>
                  <a:moveTo>
                    <a:pt x="897" y="7"/>
                  </a:moveTo>
                  <a:cubicBezTo>
                    <a:pt x="897" y="7"/>
                    <a:pt x="897" y="7"/>
                    <a:pt x="897" y="7"/>
                  </a:cubicBezTo>
                  <a:cubicBezTo>
                    <a:pt x="897" y="7"/>
                    <a:pt x="897" y="7"/>
                    <a:pt x="897" y="7"/>
                  </a:cubicBezTo>
                  <a:moveTo>
                    <a:pt x="897" y="7"/>
                  </a:moveTo>
                  <a:cubicBezTo>
                    <a:pt x="897" y="7"/>
                    <a:pt x="897" y="7"/>
                    <a:pt x="897" y="7"/>
                  </a:cubicBezTo>
                  <a:cubicBezTo>
                    <a:pt x="897" y="7"/>
                    <a:pt x="897" y="7"/>
                    <a:pt x="897" y="7"/>
                  </a:cubicBezTo>
                  <a:moveTo>
                    <a:pt x="1095" y="7"/>
                  </a:moveTo>
                  <a:cubicBezTo>
                    <a:pt x="1094" y="8"/>
                    <a:pt x="1093" y="8"/>
                    <a:pt x="1094" y="9"/>
                  </a:cubicBezTo>
                  <a:cubicBezTo>
                    <a:pt x="1093" y="8"/>
                    <a:pt x="1094" y="8"/>
                    <a:pt x="1095" y="7"/>
                  </a:cubicBezTo>
                  <a:moveTo>
                    <a:pt x="959" y="7"/>
                  </a:moveTo>
                  <a:cubicBezTo>
                    <a:pt x="960" y="7"/>
                    <a:pt x="960" y="7"/>
                    <a:pt x="961" y="7"/>
                  </a:cubicBezTo>
                  <a:cubicBezTo>
                    <a:pt x="960" y="7"/>
                    <a:pt x="960" y="7"/>
                    <a:pt x="959" y="7"/>
                  </a:cubicBezTo>
                  <a:moveTo>
                    <a:pt x="1168" y="6"/>
                  </a:moveTo>
                  <a:cubicBezTo>
                    <a:pt x="1169" y="7"/>
                    <a:pt x="1169" y="7"/>
                    <a:pt x="1170" y="8"/>
                  </a:cubicBezTo>
                  <a:cubicBezTo>
                    <a:pt x="1169" y="7"/>
                    <a:pt x="1169" y="7"/>
                    <a:pt x="1168" y="6"/>
                  </a:cubicBezTo>
                  <a:moveTo>
                    <a:pt x="963" y="6"/>
                  </a:moveTo>
                  <a:cubicBezTo>
                    <a:pt x="963" y="7"/>
                    <a:pt x="962" y="7"/>
                    <a:pt x="961" y="7"/>
                  </a:cubicBezTo>
                  <a:cubicBezTo>
                    <a:pt x="961" y="7"/>
                    <a:pt x="961" y="7"/>
                    <a:pt x="961" y="7"/>
                  </a:cubicBezTo>
                  <a:cubicBezTo>
                    <a:pt x="962" y="7"/>
                    <a:pt x="963" y="7"/>
                    <a:pt x="963" y="6"/>
                  </a:cubicBezTo>
                  <a:moveTo>
                    <a:pt x="957" y="6"/>
                  </a:moveTo>
                  <a:cubicBezTo>
                    <a:pt x="957" y="6"/>
                    <a:pt x="957" y="6"/>
                    <a:pt x="957" y="6"/>
                  </a:cubicBezTo>
                  <a:cubicBezTo>
                    <a:pt x="957" y="6"/>
                    <a:pt x="957" y="6"/>
                    <a:pt x="957" y="6"/>
                  </a:cubicBezTo>
                  <a:cubicBezTo>
                    <a:pt x="957" y="6"/>
                    <a:pt x="957" y="6"/>
                    <a:pt x="957" y="6"/>
                  </a:cubicBezTo>
                  <a:moveTo>
                    <a:pt x="954" y="6"/>
                  </a:moveTo>
                  <a:cubicBezTo>
                    <a:pt x="954" y="6"/>
                    <a:pt x="955" y="7"/>
                    <a:pt x="955" y="7"/>
                  </a:cubicBezTo>
                  <a:cubicBezTo>
                    <a:pt x="956" y="7"/>
                    <a:pt x="957" y="6"/>
                    <a:pt x="957" y="6"/>
                  </a:cubicBezTo>
                  <a:cubicBezTo>
                    <a:pt x="957" y="6"/>
                    <a:pt x="957" y="6"/>
                    <a:pt x="957" y="6"/>
                  </a:cubicBezTo>
                  <a:cubicBezTo>
                    <a:pt x="957" y="6"/>
                    <a:pt x="957" y="6"/>
                    <a:pt x="957" y="6"/>
                  </a:cubicBezTo>
                  <a:cubicBezTo>
                    <a:pt x="957" y="6"/>
                    <a:pt x="956" y="7"/>
                    <a:pt x="955" y="7"/>
                  </a:cubicBezTo>
                  <a:cubicBezTo>
                    <a:pt x="955" y="7"/>
                    <a:pt x="954" y="6"/>
                    <a:pt x="954" y="6"/>
                  </a:cubicBezTo>
                  <a:moveTo>
                    <a:pt x="756" y="6"/>
                  </a:moveTo>
                  <a:cubicBezTo>
                    <a:pt x="756" y="7"/>
                    <a:pt x="756" y="7"/>
                    <a:pt x="755" y="8"/>
                  </a:cubicBezTo>
                  <a:cubicBezTo>
                    <a:pt x="756" y="7"/>
                    <a:pt x="756" y="7"/>
                    <a:pt x="756" y="6"/>
                  </a:cubicBezTo>
                  <a:moveTo>
                    <a:pt x="1071" y="6"/>
                  </a:moveTo>
                  <a:cubicBezTo>
                    <a:pt x="1070" y="6"/>
                    <a:pt x="1070" y="6"/>
                    <a:pt x="1069" y="6"/>
                  </a:cubicBezTo>
                  <a:cubicBezTo>
                    <a:pt x="1069" y="6"/>
                    <a:pt x="1069" y="6"/>
                    <a:pt x="1069" y="6"/>
                  </a:cubicBezTo>
                  <a:cubicBezTo>
                    <a:pt x="1069" y="6"/>
                    <a:pt x="1069" y="6"/>
                    <a:pt x="1069" y="6"/>
                  </a:cubicBezTo>
                  <a:cubicBezTo>
                    <a:pt x="1069" y="6"/>
                    <a:pt x="1069" y="6"/>
                    <a:pt x="1069" y="6"/>
                  </a:cubicBezTo>
                  <a:cubicBezTo>
                    <a:pt x="1070" y="6"/>
                    <a:pt x="1070" y="6"/>
                    <a:pt x="1071" y="6"/>
                  </a:cubicBezTo>
                  <a:cubicBezTo>
                    <a:pt x="1071" y="6"/>
                    <a:pt x="1071" y="6"/>
                    <a:pt x="1071" y="6"/>
                  </a:cubicBezTo>
                  <a:moveTo>
                    <a:pt x="1166" y="5"/>
                  </a:moveTo>
                  <a:cubicBezTo>
                    <a:pt x="1166" y="6"/>
                    <a:pt x="1167" y="6"/>
                    <a:pt x="1168" y="6"/>
                  </a:cubicBezTo>
                  <a:cubicBezTo>
                    <a:pt x="1167" y="6"/>
                    <a:pt x="1166" y="6"/>
                    <a:pt x="1166" y="5"/>
                  </a:cubicBezTo>
                  <a:moveTo>
                    <a:pt x="903" y="5"/>
                  </a:moveTo>
                  <a:cubicBezTo>
                    <a:pt x="903" y="5"/>
                    <a:pt x="903" y="5"/>
                    <a:pt x="903" y="5"/>
                  </a:cubicBezTo>
                  <a:cubicBezTo>
                    <a:pt x="903" y="5"/>
                    <a:pt x="903" y="5"/>
                    <a:pt x="903" y="5"/>
                  </a:cubicBezTo>
                  <a:moveTo>
                    <a:pt x="1356" y="5"/>
                  </a:moveTo>
                  <a:cubicBezTo>
                    <a:pt x="1356" y="7"/>
                    <a:pt x="1357" y="8"/>
                    <a:pt x="1357" y="9"/>
                  </a:cubicBezTo>
                  <a:cubicBezTo>
                    <a:pt x="1357" y="9"/>
                    <a:pt x="1357" y="9"/>
                    <a:pt x="1357" y="9"/>
                  </a:cubicBezTo>
                  <a:cubicBezTo>
                    <a:pt x="1357" y="8"/>
                    <a:pt x="1356" y="7"/>
                    <a:pt x="1356" y="5"/>
                  </a:cubicBezTo>
                  <a:cubicBezTo>
                    <a:pt x="1356" y="5"/>
                    <a:pt x="1356" y="5"/>
                    <a:pt x="1356" y="5"/>
                  </a:cubicBezTo>
                  <a:moveTo>
                    <a:pt x="1056" y="5"/>
                  </a:moveTo>
                  <a:cubicBezTo>
                    <a:pt x="1056" y="5"/>
                    <a:pt x="1056" y="5"/>
                    <a:pt x="1056" y="5"/>
                  </a:cubicBezTo>
                  <a:cubicBezTo>
                    <a:pt x="1056" y="6"/>
                    <a:pt x="1056" y="6"/>
                    <a:pt x="1055" y="6"/>
                  </a:cubicBezTo>
                  <a:cubicBezTo>
                    <a:pt x="1055" y="6"/>
                    <a:pt x="1055" y="6"/>
                    <a:pt x="1055" y="6"/>
                  </a:cubicBezTo>
                  <a:cubicBezTo>
                    <a:pt x="1056" y="6"/>
                    <a:pt x="1056" y="6"/>
                    <a:pt x="1056" y="5"/>
                  </a:cubicBezTo>
                  <a:cubicBezTo>
                    <a:pt x="1056" y="5"/>
                    <a:pt x="1056" y="5"/>
                    <a:pt x="1056" y="5"/>
                  </a:cubicBezTo>
                  <a:moveTo>
                    <a:pt x="1044" y="5"/>
                  </a:moveTo>
                  <a:cubicBezTo>
                    <a:pt x="1044" y="5"/>
                    <a:pt x="1044" y="5"/>
                    <a:pt x="1044" y="5"/>
                  </a:cubicBezTo>
                  <a:cubicBezTo>
                    <a:pt x="1044" y="6"/>
                    <a:pt x="1042" y="7"/>
                    <a:pt x="1041" y="8"/>
                  </a:cubicBezTo>
                  <a:cubicBezTo>
                    <a:pt x="1040" y="8"/>
                    <a:pt x="1040" y="9"/>
                    <a:pt x="1039" y="10"/>
                  </a:cubicBezTo>
                  <a:cubicBezTo>
                    <a:pt x="1039" y="10"/>
                    <a:pt x="1039" y="10"/>
                    <a:pt x="1039" y="10"/>
                  </a:cubicBezTo>
                  <a:cubicBezTo>
                    <a:pt x="1040" y="9"/>
                    <a:pt x="1040" y="8"/>
                    <a:pt x="1041" y="8"/>
                  </a:cubicBezTo>
                  <a:cubicBezTo>
                    <a:pt x="1042" y="7"/>
                    <a:pt x="1044" y="6"/>
                    <a:pt x="1044" y="5"/>
                  </a:cubicBezTo>
                  <a:cubicBezTo>
                    <a:pt x="1044" y="5"/>
                    <a:pt x="1044" y="5"/>
                    <a:pt x="1044" y="5"/>
                  </a:cubicBezTo>
                  <a:moveTo>
                    <a:pt x="911" y="5"/>
                  </a:moveTo>
                  <a:cubicBezTo>
                    <a:pt x="911" y="5"/>
                    <a:pt x="911" y="5"/>
                    <a:pt x="910" y="5"/>
                  </a:cubicBezTo>
                  <a:cubicBezTo>
                    <a:pt x="910" y="5"/>
                    <a:pt x="910" y="5"/>
                    <a:pt x="910" y="5"/>
                  </a:cubicBezTo>
                  <a:cubicBezTo>
                    <a:pt x="911" y="5"/>
                    <a:pt x="911" y="5"/>
                    <a:pt x="911" y="5"/>
                  </a:cubicBezTo>
                  <a:moveTo>
                    <a:pt x="899" y="4"/>
                  </a:moveTo>
                  <a:cubicBezTo>
                    <a:pt x="899" y="5"/>
                    <a:pt x="901" y="5"/>
                    <a:pt x="902" y="5"/>
                  </a:cubicBezTo>
                  <a:cubicBezTo>
                    <a:pt x="902" y="5"/>
                    <a:pt x="902" y="5"/>
                    <a:pt x="903" y="5"/>
                  </a:cubicBezTo>
                  <a:cubicBezTo>
                    <a:pt x="902" y="5"/>
                    <a:pt x="902" y="5"/>
                    <a:pt x="902" y="5"/>
                  </a:cubicBezTo>
                  <a:cubicBezTo>
                    <a:pt x="901" y="5"/>
                    <a:pt x="899" y="5"/>
                    <a:pt x="899" y="4"/>
                  </a:cubicBezTo>
                  <a:moveTo>
                    <a:pt x="908" y="4"/>
                  </a:moveTo>
                  <a:cubicBezTo>
                    <a:pt x="908" y="4"/>
                    <a:pt x="908" y="4"/>
                    <a:pt x="908" y="4"/>
                  </a:cubicBezTo>
                  <a:cubicBezTo>
                    <a:pt x="908" y="4"/>
                    <a:pt x="908" y="4"/>
                    <a:pt x="908" y="4"/>
                  </a:cubicBezTo>
                  <a:cubicBezTo>
                    <a:pt x="908" y="4"/>
                    <a:pt x="908" y="4"/>
                    <a:pt x="908" y="4"/>
                  </a:cubicBezTo>
                  <a:moveTo>
                    <a:pt x="909" y="4"/>
                  </a:moveTo>
                  <a:cubicBezTo>
                    <a:pt x="908" y="4"/>
                    <a:pt x="908" y="4"/>
                    <a:pt x="908" y="4"/>
                  </a:cubicBezTo>
                  <a:cubicBezTo>
                    <a:pt x="908" y="4"/>
                    <a:pt x="908" y="4"/>
                    <a:pt x="909" y="4"/>
                  </a:cubicBezTo>
                  <a:cubicBezTo>
                    <a:pt x="909" y="4"/>
                    <a:pt x="909" y="4"/>
                    <a:pt x="909" y="4"/>
                  </a:cubicBezTo>
                  <a:moveTo>
                    <a:pt x="890" y="4"/>
                  </a:moveTo>
                  <a:cubicBezTo>
                    <a:pt x="888" y="4"/>
                    <a:pt x="887" y="4"/>
                    <a:pt x="886" y="4"/>
                  </a:cubicBezTo>
                  <a:cubicBezTo>
                    <a:pt x="887" y="4"/>
                    <a:pt x="888" y="4"/>
                    <a:pt x="890" y="4"/>
                  </a:cubicBezTo>
                  <a:moveTo>
                    <a:pt x="891" y="4"/>
                  </a:moveTo>
                  <a:cubicBezTo>
                    <a:pt x="890" y="4"/>
                    <a:pt x="890" y="4"/>
                    <a:pt x="890" y="4"/>
                  </a:cubicBezTo>
                  <a:cubicBezTo>
                    <a:pt x="890" y="4"/>
                    <a:pt x="890" y="4"/>
                    <a:pt x="891" y="4"/>
                  </a:cubicBezTo>
                  <a:cubicBezTo>
                    <a:pt x="891" y="4"/>
                    <a:pt x="892" y="4"/>
                    <a:pt x="893" y="4"/>
                  </a:cubicBezTo>
                  <a:cubicBezTo>
                    <a:pt x="892" y="4"/>
                    <a:pt x="891" y="4"/>
                    <a:pt x="891" y="4"/>
                  </a:cubicBezTo>
                  <a:moveTo>
                    <a:pt x="964" y="4"/>
                  </a:moveTo>
                  <a:cubicBezTo>
                    <a:pt x="963" y="4"/>
                    <a:pt x="963" y="5"/>
                    <a:pt x="963" y="5"/>
                  </a:cubicBezTo>
                  <a:cubicBezTo>
                    <a:pt x="963" y="5"/>
                    <a:pt x="963" y="5"/>
                    <a:pt x="963" y="5"/>
                  </a:cubicBezTo>
                  <a:cubicBezTo>
                    <a:pt x="963" y="5"/>
                    <a:pt x="963" y="5"/>
                    <a:pt x="963" y="5"/>
                  </a:cubicBezTo>
                  <a:cubicBezTo>
                    <a:pt x="963" y="5"/>
                    <a:pt x="963" y="4"/>
                    <a:pt x="964" y="4"/>
                  </a:cubicBezTo>
                  <a:moveTo>
                    <a:pt x="964" y="4"/>
                  </a:moveTo>
                  <a:cubicBezTo>
                    <a:pt x="964" y="4"/>
                    <a:pt x="964" y="4"/>
                    <a:pt x="964" y="4"/>
                  </a:cubicBezTo>
                  <a:cubicBezTo>
                    <a:pt x="964" y="4"/>
                    <a:pt x="964" y="4"/>
                    <a:pt x="964" y="4"/>
                  </a:cubicBezTo>
                  <a:moveTo>
                    <a:pt x="895" y="3"/>
                  </a:moveTo>
                  <a:cubicBezTo>
                    <a:pt x="895" y="3"/>
                    <a:pt x="895" y="3"/>
                    <a:pt x="895" y="4"/>
                  </a:cubicBezTo>
                  <a:cubicBezTo>
                    <a:pt x="895" y="3"/>
                    <a:pt x="895" y="3"/>
                    <a:pt x="895" y="3"/>
                  </a:cubicBezTo>
                  <a:moveTo>
                    <a:pt x="1062" y="3"/>
                  </a:moveTo>
                  <a:cubicBezTo>
                    <a:pt x="1062" y="3"/>
                    <a:pt x="1062" y="3"/>
                    <a:pt x="1062" y="3"/>
                  </a:cubicBezTo>
                  <a:cubicBezTo>
                    <a:pt x="1062" y="4"/>
                    <a:pt x="1063" y="4"/>
                    <a:pt x="1064" y="4"/>
                  </a:cubicBezTo>
                  <a:cubicBezTo>
                    <a:pt x="1063" y="4"/>
                    <a:pt x="1062" y="4"/>
                    <a:pt x="1062" y="3"/>
                  </a:cubicBezTo>
                  <a:cubicBezTo>
                    <a:pt x="1062" y="3"/>
                    <a:pt x="1062" y="3"/>
                    <a:pt x="1062" y="3"/>
                  </a:cubicBezTo>
                  <a:moveTo>
                    <a:pt x="895" y="3"/>
                  </a:moveTo>
                  <a:cubicBezTo>
                    <a:pt x="895" y="3"/>
                    <a:pt x="895" y="3"/>
                    <a:pt x="895" y="3"/>
                  </a:cubicBezTo>
                  <a:cubicBezTo>
                    <a:pt x="895" y="3"/>
                    <a:pt x="895" y="3"/>
                    <a:pt x="895" y="3"/>
                  </a:cubicBezTo>
                  <a:moveTo>
                    <a:pt x="259" y="3"/>
                  </a:moveTo>
                  <a:cubicBezTo>
                    <a:pt x="258" y="3"/>
                    <a:pt x="254" y="6"/>
                    <a:pt x="252" y="8"/>
                  </a:cubicBezTo>
                  <a:cubicBezTo>
                    <a:pt x="254" y="6"/>
                    <a:pt x="258" y="3"/>
                    <a:pt x="259" y="3"/>
                  </a:cubicBezTo>
                  <a:moveTo>
                    <a:pt x="895" y="3"/>
                  </a:moveTo>
                  <a:cubicBezTo>
                    <a:pt x="895" y="3"/>
                    <a:pt x="895" y="3"/>
                    <a:pt x="895" y="3"/>
                  </a:cubicBezTo>
                  <a:cubicBezTo>
                    <a:pt x="895" y="3"/>
                    <a:pt x="895" y="3"/>
                    <a:pt x="895" y="3"/>
                  </a:cubicBezTo>
                  <a:moveTo>
                    <a:pt x="758" y="3"/>
                  </a:moveTo>
                  <a:cubicBezTo>
                    <a:pt x="758" y="3"/>
                    <a:pt x="758" y="4"/>
                    <a:pt x="758" y="5"/>
                  </a:cubicBezTo>
                  <a:cubicBezTo>
                    <a:pt x="758" y="4"/>
                    <a:pt x="758" y="3"/>
                    <a:pt x="758" y="3"/>
                  </a:cubicBezTo>
                  <a:moveTo>
                    <a:pt x="1060" y="3"/>
                  </a:moveTo>
                  <a:cubicBezTo>
                    <a:pt x="1059" y="3"/>
                    <a:pt x="1058" y="3"/>
                    <a:pt x="1057" y="4"/>
                  </a:cubicBezTo>
                  <a:cubicBezTo>
                    <a:pt x="1058" y="3"/>
                    <a:pt x="1059" y="3"/>
                    <a:pt x="1060" y="3"/>
                  </a:cubicBezTo>
                  <a:cubicBezTo>
                    <a:pt x="1060" y="3"/>
                    <a:pt x="1061" y="3"/>
                    <a:pt x="1061" y="3"/>
                  </a:cubicBezTo>
                  <a:cubicBezTo>
                    <a:pt x="1061" y="3"/>
                    <a:pt x="1060" y="3"/>
                    <a:pt x="1060" y="3"/>
                  </a:cubicBezTo>
                  <a:moveTo>
                    <a:pt x="762" y="3"/>
                  </a:moveTo>
                  <a:cubicBezTo>
                    <a:pt x="762" y="3"/>
                    <a:pt x="762" y="3"/>
                    <a:pt x="762" y="3"/>
                  </a:cubicBezTo>
                  <a:cubicBezTo>
                    <a:pt x="761" y="3"/>
                    <a:pt x="761" y="3"/>
                    <a:pt x="761" y="3"/>
                  </a:cubicBezTo>
                  <a:cubicBezTo>
                    <a:pt x="761" y="3"/>
                    <a:pt x="761" y="3"/>
                    <a:pt x="761" y="3"/>
                  </a:cubicBezTo>
                  <a:cubicBezTo>
                    <a:pt x="761" y="3"/>
                    <a:pt x="762" y="3"/>
                    <a:pt x="762" y="3"/>
                  </a:cubicBezTo>
                  <a:moveTo>
                    <a:pt x="762" y="3"/>
                  </a:moveTo>
                  <a:cubicBezTo>
                    <a:pt x="762" y="3"/>
                    <a:pt x="762" y="3"/>
                    <a:pt x="762" y="3"/>
                  </a:cubicBezTo>
                  <a:cubicBezTo>
                    <a:pt x="762" y="3"/>
                    <a:pt x="762" y="3"/>
                    <a:pt x="762" y="3"/>
                  </a:cubicBezTo>
                  <a:moveTo>
                    <a:pt x="966" y="3"/>
                  </a:moveTo>
                  <a:cubicBezTo>
                    <a:pt x="966" y="3"/>
                    <a:pt x="966" y="3"/>
                    <a:pt x="966" y="3"/>
                  </a:cubicBezTo>
                  <a:cubicBezTo>
                    <a:pt x="966" y="3"/>
                    <a:pt x="966" y="3"/>
                    <a:pt x="966" y="3"/>
                  </a:cubicBezTo>
                  <a:cubicBezTo>
                    <a:pt x="966" y="3"/>
                    <a:pt x="966" y="3"/>
                    <a:pt x="967" y="3"/>
                  </a:cubicBezTo>
                  <a:cubicBezTo>
                    <a:pt x="966" y="3"/>
                    <a:pt x="966" y="3"/>
                    <a:pt x="966" y="3"/>
                  </a:cubicBezTo>
                  <a:moveTo>
                    <a:pt x="914" y="3"/>
                  </a:moveTo>
                  <a:cubicBezTo>
                    <a:pt x="914" y="4"/>
                    <a:pt x="913" y="4"/>
                    <a:pt x="912" y="4"/>
                  </a:cubicBezTo>
                  <a:cubicBezTo>
                    <a:pt x="913" y="4"/>
                    <a:pt x="914" y="4"/>
                    <a:pt x="914" y="3"/>
                  </a:cubicBezTo>
                  <a:moveTo>
                    <a:pt x="877" y="2"/>
                  </a:moveTo>
                  <a:cubicBezTo>
                    <a:pt x="877" y="2"/>
                    <a:pt x="878" y="2"/>
                    <a:pt x="878" y="2"/>
                  </a:cubicBezTo>
                  <a:cubicBezTo>
                    <a:pt x="878" y="2"/>
                    <a:pt x="878" y="2"/>
                    <a:pt x="878" y="2"/>
                  </a:cubicBezTo>
                  <a:cubicBezTo>
                    <a:pt x="878" y="2"/>
                    <a:pt x="877" y="2"/>
                    <a:pt x="877" y="2"/>
                  </a:cubicBezTo>
                  <a:moveTo>
                    <a:pt x="1160" y="2"/>
                  </a:moveTo>
                  <a:cubicBezTo>
                    <a:pt x="1162" y="2"/>
                    <a:pt x="1163" y="4"/>
                    <a:pt x="1164" y="4"/>
                  </a:cubicBezTo>
                  <a:cubicBezTo>
                    <a:pt x="1163" y="4"/>
                    <a:pt x="1162" y="2"/>
                    <a:pt x="1160" y="2"/>
                  </a:cubicBezTo>
                  <a:moveTo>
                    <a:pt x="975" y="2"/>
                  </a:moveTo>
                  <a:cubicBezTo>
                    <a:pt x="976" y="2"/>
                    <a:pt x="978" y="2"/>
                    <a:pt x="979" y="3"/>
                  </a:cubicBezTo>
                  <a:cubicBezTo>
                    <a:pt x="978" y="2"/>
                    <a:pt x="976" y="2"/>
                    <a:pt x="975" y="2"/>
                  </a:cubicBezTo>
                  <a:moveTo>
                    <a:pt x="766" y="2"/>
                  </a:moveTo>
                  <a:cubicBezTo>
                    <a:pt x="765" y="2"/>
                    <a:pt x="765" y="2"/>
                    <a:pt x="765" y="2"/>
                  </a:cubicBezTo>
                  <a:cubicBezTo>
                    <a:pt x="765" y="2"/>
                    <a:pt x="765" y="2"/>
                    <a:pt x="765" y="2"/>
                  </a:cubicBezTo>
                  <a:cubicBezTo>
                    <a:pt x="765" y="2"/>
                    <a:pt x="765" y="2"/>
                    <a:pt x="766" y="2"/>
                  </a:cubicBezTo>
                  <a:moveTo>
                    <a:pt x="765" y="2"/>
                  </a:moveTo>
                  <a:cubicBezTo>
                    <a:pt x="765" y="2"/>
                    <a:pt x="765" y="2"/>
                    <a:pt x="765" y="2"/>
                  </a:cubicBezTo>
                  <a:cubicBezTo>
                    <a:pt x="765" y="2"/>
                    <a:pt x="765" y="2"/>
                    <a:pt x="765" y="2"/>
                  </a:cubicBezTo>
                  <a:moveTo>
                    <a:pt x="765" y="1"/>
                  </a:moveTo>
                  <a:cubicBezTo>
                    <a:pt x="765" y="1"/>
                    <a:pt x="765" y="1"/>
                    <a:pt x="765" y="2"/>
                  </a:cubicBezTo>
                  <a:cubicBezTo>
                    <a:pt x="765" y="1"/>
                    <a:pt x="765" y="1"/>
                    <a:pt x="765" y="1"/>
                  </a:cubicBezTo>
                  <a:moveTo>
                    <a:pt x="765" y="1"/>
                  </a:moveTo>
                  <a:cubicBezTo>
                    <a:pt x="764" y="2"/>
                    <a:pt x="764" y="3"/>
                    <a:pt x="762" y="3"/>
                  </a:cubicBezTo>
                  <a:cubicBezTo>
                    <a:pt x="764" y="3"/>
                    <a:pt x="764" y="2"/>
                    <a:pt x="765" y="1"/>
                  </a:cubicBezTo>
                  <a:moveTo>
                    <a:pt x="765" y="1"/>
                  </a:moveTo>
                  <a:cubicBezTo>
                    <a:pt x="765" y="1"/>
                    <a:pt x="765" y="1"/>
                    <a:pt x="765" y="1"/>
                  </a:cubicBezTo>
                  <a:cubicBezTo>
                    <a:pt x="765" y="1"/>
                    <a:pt x="765" y="1"/>
                    <a:pt x="765" y="1"/>
                  </a:cubicBezTo>
                  <a:cubicBezTo>
                    <a:pt x="765" y="1"/>
                    <a:pt x="765" y="1"/>
                    <a:pt x="765" y="1"/>
                  </a:cubicBezTo>
                  <a:moveTo>
                    <a:pt x="881" y="1"/>
                  </a:moveTo>
                  <a:cubicBezTo>
                    <a:pt x="881" y="1"/>
                    <a:pt x="881" y="1"/>
                    <a:pt x="881" y="1"/>
                  </a:cubicBezTo>
                  <a:cubicBezTo>
                    <a:pt x="882" y="1"/>
                    <a:pt x="883" y="3"/>
                    <a:pt x="884" y="4"/>
                  </a:cubicBezTo>
                  <a:cubicBezTo>
                    <a:pt x="883" y="3"/>
                    <a:pt x="882" y="1"/>
                    <a:pt x="881" y="1"/>
                  </a:cubicBezTo>
                  <a:moveTo>
                    <a:pt x="278" y="1"/>
                  </a:moveTo>
                  <a:cubicBezTo>
                    <a:pt x="278" y="1"/>
                    <a:pt x="261" y="3"/>
                    <a:pt x="259" y="3"/>
                  </a:cubicBezTo>
                  <a:cubicBezTo>
                    <a:pt x="261" y="3"/>
                    <a:pt x="278" y="1"/>
                    <a:pt x="278" y="1"/>
                  </a:cubicBezTo>
                  <a:cubicBezTo>
                    <a:pt x="278" y="1"/>
                    <a:pt x="278" y="1"/>
                    <a:pt x="278" y="1"/>
                  </a:cubicBezTo>
                  <a:moveTo>
                    <a:pt x="604" y="1"/>
                  </a:moveTo>
                  <a:cubicBezTo>
                    <a:pt x="603" y="3"/>
                    <a:pt x="601" y="3"/>
                    <a:pt x="601" y="4"/>
                  </a:cubicBezTo>
                  <a:cubicBezTo>
                    <a:pt x="601" y="3"/>
                    <a:pt x="603" y="3"/>
                    <a:pt x="604" y="1"/>
                  </a:cubicBezTo>
                  <a:moveTo>
                    <a:pt x="969" y="1"/>
                  </a:moveTo>
                  <a:cubicBezTo>
                    <a:pt x="968" y="1"/>
                    <a:pt x="968" y="2"/>
                    <a:pt x="968" y="2"/>
                  </a:cubicBezTo>
                  <a:cubicBezTo>
                    <a:pt x="968" y="2"/>
                    <a:pt x="968" y="2"/>
                    <a:pt x="968" y="2"/>
                  </a:cubicBezTo>
                  <a:cubicBezTo>
                    <a:pt x="968" y="2"/>
                    <a:pt x="968" y="2"/>
                    <a:pt x="968" y="2"/>
                  </a:cubicBezTo>
                  <a:cubicBezTo>
                    <a:pt x="968" y="2"/>
                    <a:pt x="968" y="1"/>
                    <a:pt x="969" y="1"/>
                  </a:cubicBezTo>
                  <a:cubicBezTo>
                    <a:pt x="969" y="1"/>
                    <a:pt x="969" y="1"/>
                    <a:pt x="969" y="1"/>
                  </a:cubicBezTo>
                  <a:moveTo>
                    <a:pt x="226" y="1"/>
                  </a:moveTo>
                  <a:cubicBezTo>
                    <a:pt x="225" y="1"/>
                    <a:pt x="224" y="1"/>
                    <a:pt x="223" y="1"/>
                  </a:cubicBezTo>
                  <a:cubicBezTo>
                    <a:pt x="222" y="1"/>
                    <a:pt x="221" y="1"/>
                    <a:pt x="221" y="1"/>
                  </a:cubicBezTo>
                  <a:cubicBezTo>
                    <a:pt x="220" y="1"/>
                    <a:pt x="220" y="1"/>
                    <a:pt x="219" y="1"/>
                  </a:cubicBezTo>
                  <a:cubicBezTo>
                    <a:pt x="218" y="1"/>
                    <a:pt x="216" y="1"/>
                    <a:pt x="215" y="1"/>
                  </a:cubicBezTo>
                  <a:cubicBezTo>
                    <a:pt x="213" y="1"/>
                    <a:pt x="212" y="1"/>
                    <a:pt x="211" y="1"/>
                  </a:cubicBezTo>
                  <a:cubicBezTo>
                    <a:pt x="211" y="1"/>
                    <a:pt x="211" y="1"/>
                    <a:pt x="211" y="1"/>
                  </a:cubicBezTo>
                  <a:cubicBezTo>
                    <a:pt x="211" y="1"/>
                    <a:pt x="211" y="2"/>
                    <a:pt x="211" y="2"/>
                  </a:cubicBezTo>
                  <a:cubicBezTo>
                    <a:pt x="211" y="3"/>
                    <a:pt x="204" y="3"/>
                    <a:pt x="199" y="5"/>
                  </a:cubicBezTo>
                  <a:cubicBezTo>
                    <a:pt x="194" y="7"/>
                    <a:pt x="189" y="12"/>
                    <a:pt x="191" y="12"/>
                  </a:cubicBezTo>
                  <a:cubicBezTo>
                    <a:pt x="191" y="12"/>
                    <a:pt x="191" y="12"/>
                    <a:pt x="191" y="12"/>
                  </a:cubicBezTo>
                  <a:cubicBezTo>
                    <a:pt x="191" y="12"/>
                    <a:pt x="191" y="12"/>
                    <a:pt x="191" y="12"/>
                  </a:cubicBezTo>
                  <a:cubicBezTo>
                    <a:pt x="193" y="12"/>
                    <a:pt x="190" y="16"/>
                    <a:pt x="189" y="20"/>
                  </a:cubicBezTo>
                  <a:cubicBezTo>
                    <a:pt x="188" y="25"/>
                    <a:pt x="188" y="29"/>
                    <a:pt x="191" y="29"/>
                  </a:cubicBezTo>
                  <a:cubicBezTo>
                    <a:pt x="191" y="29"/>
                    <a:pt x="192" y="29"/>
                    <a:pt x="193" y="28"/>
                  </a:cubicBezTo>
                  <a:cubicBezTo>
                    <a:pt x="196" y="26"/>
                    <a:pt x="198" y="24"/>
                    <a:pt x="197" y="21"/>
                  </a:cubicBezTo>
                  <a:cubicBezTo>
                    <a:pt x="196" y="18"/>
                    <a:pt x="198" y="13"/>
                    <a:pt x="199" y="11"/>
                  </a:cubicBezTo>
                  <a:cubicBezTo>
                    <a:pt x="200" y="9"/>
                    <a:pt x="203" y="10"/>
                    <a:pt x="205" y="7"/>
                  </a:cubicBezTo>
                  <a:cubicBezTo>
                    <a:pt x="205" y="6"/>
                    <a:pt x="207" y="5"/>
                    <a:pt x="209" y="5"/>
                  </a:cubicBezTo>
                  <a:cubicBezTo>
                    <a:pt x="210" y="5"/>
                    <a:pt x="212" y="5"/>
                    <a:pt x="213" y="7"/>
                  </a:cubicBezTo>
                  <a:cubicBezTo>
                    <a:pt x="215" y="10"/>
                    <a:pt x="211" y="13"/>
                    <a:pt x="210" y="16"/>
                  </a:cubicBezTo>
                  <a:cubicBezTo>
                    <a:pt x="210" y="16"/>
                    <a:pt x="210" y="16"/>
                    <a:pt x="210" y="16"/>
                  </a:cubicBezTo>
                  <a:cubicBezTo>
                    <a:pt x="211" y="16"/>
                    <a:pt x="211" y="16"/>
                    <a:pt x="212" y="15"/>
                  </a:cubicBezTo>
                  <a:cubicBezTo>
                    <a:pt x="213" y="15"/>
                    <a:pt x="214" y="14"/>
                    <a:pt x="215" y="14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19" y="15"/>
                    <a:pt x="216" y="19"/>
                    <a:pt x="218" y="20"/>
                  </a:cubicBezTo>
                  <a:cubicBezTo>
                    <a:pt x="217" y="21"/>
                    <a:pt x="217" y="22"/>
                    <a:pt x="218" y="23"/>
                  </a:cubicBezTo>
                  <a:cubicBezTo>
                    <a:pt x="217" y="22"/>
                    <a:pt x="217" y="21"/>
                    <a:pt x="218" y="20"/>
                  </a:cubicBezTo>
                  <a:cubicBezTo>
                    <a:pt x="218" y="20"/>
                    <a:pt x="218" y="20"/>
                    <a:pt x="218" y="20"/>
                  </a:cubicBezTo>
                  <a:cubicBezTo>
                    <a:pt x="218" y="20"/>
                    <a:pt x="218" y="20"/>
                    <a:pt x="218" y="20"/>
                  </a:cubicBezTo>
                  <a:cubicBezTo>
                    <a:pt x="219" y="20"/>
                    <a:pt x="222" y="15"/>
                    <a:pt x="222" y="12"/>
                  </a:cubicBezTo>
                  <a:cubicBezTo>
                    <a:pt x="222" y="9"/>
                    <a:pt x="224" y="10"/>
                    <a:pt x="224" y="8"/>
                  </a:cubicBezTo>
                  <a:cubicBezTo>
                    <a:pt x="224" y="7"/>
                    <a:pt x="224" y="7"/>
                    <a:pt x="224" y="7"/>
                  </a:cubicBezTo>
                  <a:cubicBezTo>
                    <a:pt x="225" y="7"/>
                    <a:pt x="226" y="8"/>
                    <a:pt x="227" y="8"/>
                  </a:cubicBezTo>
                  <a:cubicBezTo>
                    <a:pt x="228" y="8"/>
                    <a:pt x="229" y="9"/>
                    <a:pt x="230" y="9"/>
                  </a:cubicBezTo>
                  <a:cubicBezTo>
                    <a:pt x="230" y="9"/>
                    <a:pt x="230" y="9"/>
                    <a:pt x="231" y="9"/>
                  </a:cubicBezTo>
                  <a:cubicBezTo>
                    <a:pt x="234" y="8"/>
                    <a:pt x="231" y="6"/>
                    <a:pt x="229" y="2"/>
                  </a:cubicBezTo>
                  <a:cubicBezTo>
                    <a:pt x="229" y="1"/>
                    <a:pt x="228" y="1"/>
                    <a:pt x="226" y="1"/>
                  </a:cubicBezTo>
                  <a:moveTo>
                    <a:pt x="1094" y="1"/>
                  </a:moveTo>
                  <a:cubicBezTo>
                    <a:pt x="1094" y="1"/>
                    <a:pt x="1096" y="4"/>
                    <a:pt x="1096" y="5"/>
                  </a:cubicBezTo>
                  <a:cubicBezTo>
                    <a:pt x="1096" y="4"/>
                    <a:pt x="1094" y="1"/>
                    <a:pt x="1094" y="1"/>
                  </a:cubicBezTo>
                  <a:moveTo>
                    <a:pt x="1349" y="0"/>
                  </a:moveTo>
                  <a:cubicBezTo>
                    <a:pt x="1350" y="1"/>
                    <a:pt x="1351" y="2"/>
                    <a:pt x="1352" y="2"/>
                  </a:cubicBezTo>
                  <a:cubicBezTo>
                    <a:pt x="1354" y="4"/>
                    <a:pt x="1356" y="4"/>
                    <a:pt x="1356" y="5"/>
                  </a:cubicBezTo>
                  <a:cubicBezTo>
                    <a:pt x="1356" y="5"/>
                    <a:pt x="1356" y="5"/>
                    <a:pt x="1356" y="5"/>
                  </a:cubicBezTo>
                  <a:cubicBezTo>
                    <a:pt x="1356" y="4"/>
                    <a:pt x="1354" y="4"/>
                    <a:pt x="1352" y="2"/>
                  </a:cubicBezTo>
                  <a:cubicBezTo>
                    <a:pt x="1351" y="2"/>
                    <a:pt x="1350" y="1"/>
                    <a:pt x="1349" y="0"/>
                  </a:cubicBezTo>
                  <a:moveTo>
                    <a:pt x="944" y="0"/>
                  </a:moveTo>
                  <a:cubicBezTo>
                    <a:pt x="943" y="0"/>
                    <a:pt x="942" y="0"/>
                    <a:pt x="941" y="1"/>
                  </a:cubicBezTo>
                  <a:cubicBezTo>
                    <a:pt x="942" y="0"/>
                    <a:pt x="943" y="0"/>
                    <a:pt x="944" y="0"/>
                  </a:cubicBezTo>
                  <a:cubicBezTo>
                    <a:pt x="945" y="0"/>
                    <a:pt x="945" y="0"/>
                    <a:pt x="945" y="0"/>
                  </a:cubicBezTo>
                  <a:cubicBezTo>
                    <a:pt x="945" y="0"/>
                    <a:pt x="945" y="0"/>
                    <a:pt x="944" y="0"/>
                  </a:cubicBezTo>
                  <a:moveTo>
                    <a:pt x="1288" y="0"/>
                  </a:moveTo>
                  <a:cubicBezTo>
                    <a:pt x="1288" y="0"/>
                    <a:pt x="1288" y="1"/>
                    <a:pt x="1288" y="1"/>
                  </a:cubicBezTo>
                  <a:cubicBezTo>
                    <a:pt x="1288" y="1"/>
                    <a:pt x="1288" y="1"/>
                    <a:pt x="1288" y="1"/>
                  </a:cubicBezTo>
                  <a:cubicBezTo>
                    <a:pt x="1288" y="1"/>
                    <a:pt x="1288" y="1"/>
                    <a:pt x="1288" y="1"/>
                  </a:cubicBezTo>
                  <a:cubicBezTo>
                    <a:pt x="1288" y="1"/>
                    <a:pt x="1288" y="0"/>
                    <a:pt x="1288" y="0"/>
                  </a:cubicBezTo>
                </a:path>
              </a:pathLst>
            </a:custGeom>
            <a:solidFill>
              <a:srgbClr val="F5E9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75"/>
            <p:cNvSpPr>
              <a:spLocks noEditPoints="1"/>
            </p:cNvSpPr>
            <p:nvPr/>
          </p:nvSpPr>
          <p:spPr bwMode="auto">
            <a:xfrm>
              <a:off x="1150" y="3477"/>
              <a:ext cx="2238" cy="621"/>
            </a:xfrm>
            <a:custGeom>
              <a:avLst/>
              <a:gdLst>
                <a:gd name="T0" fmla="*/ 115 w 1139"/>
                <a:gd name="T1" fmla="*/ 311 h 327"/>
                <a:gd name="T2" fmla="*/ 118 w 1139"/>
                <a:gd name="T3" fmla="*/ 276 h 327"/>
                <a:gd name="T4" fmla="*/ 118 w 1139"/>
                <a:gd name="T5" fmla="*/ 263 h 327"/>
                <a:gd name="T6" fmla="*/ 127 w 1139"/>
                <a:gd name="T7" fmla="*/ 233 h 327"/>
                <a:gd name="T8" fmla="*/ 193 w 1139"/>
                <a:gd name="T9" fmla="*/ 214 h 327"/>
                <a:gd name="T10" fmla="*/ 196 w 1139"/>
                <a:gd name="T11" fmla="*/ 198 h 327"/>
                <a:gd name="T12" fmla="*/ 208 w 1139"/>
                <a:gd name="T13" fmla="*/ 195 h 327"/>
                <a:gd name="T14" fmla="*/ 577 w 1139"/>
                <a:gd name="T15" fmla="*/ 191 h 327"/>
                <a:gd name="T16" fmla="*/ 206 w 1139"/>
                <a:gd name="T17" fmla="*/ 181 h 327"/>
                <a:gd name="T18" fmla="*/ 204 w 1139"/>
                <a:gd name="T19" fmla="*/ 176 h 327"/>
                <a:gd name="T20" fmla="*/ 199 w 1139"/>
                <a:gd name="T21" fmla="*/ 173 h 327"/>
                <a:gd name="T22" fmla="*/ 636 w 1139"/>
                <a:gd name="T23" fmla="*/ 167 h 327"/>
                <a:gd name="T24" fmla="*/ 184 w 1139"/>
                <a:gd name="T25" fmla="*/ 161 h 327"/>
                <a:gd name="T26" fmla="*/ 665 w 1139"/>
                <a:gd name="T27" fmla="*/ 155 h 327"/>
                <a:gd name="T28" fmla="*/ 128 w 1139"/>
                <a:gd name="T29" fmla="*/ 145 h 327"/>
                <a:gd name="T30" fmla="*/ 612 w 1139"/>
                <a:gd name="T31" fmla="*/ 140 h 327"/>
                <a:gd name="T32" fmla="*/ 637 w 1139"/>
                <a:gd name="T33" fmla="*/ 138 h 327"/>
                <a:gd name="T34" fmla="*/ 160 w 1139"/>
                <a:gd name="T35" fmla="*/ 131 h 327"/>
                <a:gd name="T36" fmla="*/ 675 w 1139"/>
                <a:gd name="T37" fmla="*/ 125 h 327"/>
                <a:gd name="T38" fmla="*/ 107 w 1139"/>
                <a:gd name="T39" fmla="*/ 121 h 327"/>
                <a:gd name="T40" fmla="*/ 668 w 1139"/>
                <a:gd name="T41" fmla="*/ 117 h 327"/>
                <a:gd name="T42" fmla="*/ 690 w 1139"/>
                <a:gd name="T43" fmla="*/ 113 h 327"/>
                <a:gd name="T44" fmla="*/ 686 w 1139"/>
                <a:gd name="T45" fmla="*/ 112 h 327"/>
                <a:gd name="T46" fmla="*/ 704 w 1139"/>
                <a:gd name="T47" fmla="*/ 111 h 327"/>
                <a:gd name="T48" fmla="*/ 608 w 1139"/>
                <a:gd name="T49" fmla="*/ 109 h 327"/>
                <a:gd name="T50" fmla="*/ 106 w 1139"/>
                <a:gd name="T51" fmla="*/ 102 h 327"/>
                <a:gd name="T52" fmla="*/ 646 w 1139"/>
                <a:gd name="T53" fmla="*/ 97 h 327"/>
                <a:gd name="T54" fmla="*/ 590 w 1139"/>
                <a:gd name="T55" fmla="*/ 94 h 327"/>
                <a:gd name="T56" fmla="*/ 580 w 1139"/>
                <a:gd name="T57" fmla="*/ 92 h 327"/>
                <a:gd name="T58" fmla="*/ 570 w 1139"/>
                <a:gd name="T59" fmla="*/ 85 h 327"/>
                <a:gd name="T60" fmla="*/ 95 w 1139"/>
                <a:gd name="T61" fmla="*/ 79 h 327"/>
                <a:gd name="T62" fmla="*/ 88 w 1139"/>
                <a:gd name="T63" fmla="*/ 77 h 327"/>
                <a:gd name="T64" fmla="*/ 73 w 1139"/>
                <a:gd name="T65" fmla="*/ 73 h 327"/>
                <a:gd name="T66" fmla="*/ 647 w 1139"/>
                <a:gd name="T67" fmla="*/ 70 h 327"/>
                <a:gd name="T68" fmla="*/ 1132 w 1139"/>
                <a:gd name="T69" fmla="*/ 69 h 327"/>
                <a:gd name="T70" fmla="*/ 123 w 1139"/>
                <a:gd name="T71" fmla="*/ 68 h 327"/>
                <a:gd name="T72" fmla="*/ 185 w 1139"/>
                <a:gd name="T73" fmla="*/ 65 h 327"/>
                <a:gd name="T74" fmla="*/ 194 w 1139"/>
                <a:gd name="T75" fmla="*/ 61 h 327"/>
                <a:gd name="T76" fmla="*/ 208 w 1139"/>
                <a:gd name="T77" fmla="*/ 57 h 327"/>
                <a:gd name="T78" fmla="*/ 180 w 1139"/>
                <a:gd name="T79" fmla="*/ 55 h 327"/>
                <a:gd name="T80" fmla="*/ 652 w 1139"/>
                <a:gd name="T81" fmla="*/ 53 h 327"/>
                <a:gd name="T82" fmla="*/ 181 w 1139"/>
                <a:gd name="T83" fmla="*/ 53 h 327"/>
                <a:gd name="T84" fmla="*/ 136 w 1139"/>
                <a:gd name="T85" fmla="*/ 46 h 327"/>
                <a:gd name="T86" fmla="*/ 78 w 1139"/>
                <a:gd name="T87" fmla="*/ 46 h 327"/>
                <a:gd name="T88" fmla="*/ 580 w 1139"/>
                <a:gd name="T89" fmla="*/ 40 h 327"/>
                <a:gd name="T90" fmla="*/ 109 w 1139"/>
                <a:gd name="T91" fmla="*/ 38 h 327"/>
                <a:gd name="T92" fmla="*/ 680 w 1139"/>
                <a:gd name="T93" fmla="*/ 35 h 327"/>
                <a:gd name="T94" fmla="*/ 593 w 1139"/>
                <a:gd name="T95" fmla="*/ 33 h 327"/>
                <a:gd name="T96" fmla="*/ 1071 w 1139"/>
                <a:gd name="T97" fmla="*/ 32 h 327"/>
                <a:gd name="T98" fmla="*/ 433 w 1139"/>
                <a:gd name="T99" fmla="*/ 28 h 327"/>
                <a:gd name="T100" fmla="*/ 675 w 1139"/>
                <a:gd name="T101" fmla="*/ 23 h 327"/>
                <a:gd name="T102" fmla="*/ 1086 w 1139"/>
                <a:gd name="T103" fmla="*/ 21 h 327"/>
                <a:gd name="T104" fmla="*/ 26 w 1139"/>
                <a:gd name="T105" fmla="*/ 20 h 327"/>
                <a:gd name="T106" fmla="*/ 424 w 1139"/>
                <a:gd name="T107" fmla="*/ 19 h 327"/>
                <a:gd name="T108" fmla="*/ 620 w 1139"/>
                <a:gd name="T109" fmla="*/ 17 h 327"/>
                <a:gd name="T110" fmla="*/ 1071 w 1139"/>
                <a:gd name="T111" fmla="*/ 15 h 327"/>
                <a:gd name="T112" fmla="*/ 491 w 1139"/>
                <a:gd name="T113" fmla="*/ 14 h 327"/>
                <a:gd name="T114" fmla="*/ 12 w 1139"/>
                <a:gd name="T115" fmla="*/ 11 h 327"/>
                <a:gd name="T116" fmla="*/ 448 w 1139"/>
                <a:gd name="T117" fmla="*/ 9 h 327"/>
                <a:gd name="T118" fmla="*/ 723 w 1139"/>
                <a:gd name="T119" fmla="*/ 7 h 327"/>
                <a:gd name="T120" fmla="*/ 472 w 1139"/>
                <a:gd name="T121" fmla="*/ 6 h 327"/>
                <a:gd name="T122" fmla="*/ 10 w 1139"/>
                <a:gd name="T123" fmla="*/ 3 h 327"/>
                <a:gd name="T124" fmla="*/ 491 w 1139"/>
                <a:gd name="T125" fmla="*/ 4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39" h="327">
                  <a:moveTo>
                    <a:pt x="131" y="326"/>
                  </a:moveTo>
                  <a:cubicBezTo>
                    <a:pt x="131" y="326"/>
                    <a:pt x="131" y="326"/>
                    <a:pt x="131" y="326"/>
                  </a:cubicBezTo>
                  <a:cubicBezTo>
                    <a:pt x="132" y="326"/>
                    <a:pt x="132" y="326"/>
                    <a:pt x="132" y="326"/>
                  </a:cubicBezTo>
                  <a:cubicBezTo>
                    <a:pt x="132" y="326"/>
                    <a:pt x="132" y="326"/>
                    <a:pt x="131" y="326"/>
                  </a:cubicBezTo>
                  <a:moveTo>
                    <a:pt x="120" y="325"/>
                  </a:moveTo>
                  <a:cubicBezTo>
                    <a:pt x="120" y="325"/>
                    <a:pt x="120" y="325"/>
                    <a:pt x="120" y="325"/>
                  </a:cubicBezTo>
                  <a:cubicBezTo>
                    <a:pt x="120" y="325"/>
                    <a:pt x="120" y="325"/>
                    <a:pt x="120" y="325"/>
                  </a:cubicBezTo>
                  <a:cubicBezTo>
                    <a:pt x="120" y="325"/>
                    <a:pt x="120" y="325"/>
                    <a:pt x="120" y="325"/>
                  </a:cubicBezTo>
                  <a:moveTo>
                    <a:pt x="120" y="325"/>
                  </a:moveTo>
                  <a:cubicBezTo>
                    <a:pt x="120" y="325"/>
                    <a:pt x="120" y="325"/>
                    <a:pt x="120" y="325"/>
                  </a:cubicBezTo>
                  <a:cubicBezTo>
                    <a:pt x="120" y="325"/>
                    <a:pt x="120" y="325"/>
                    <a:pt x="120" y="325"/>
                  </a:cubicBezTo>
                  <a:moveTo>
                    <a:pt x="120" y="325"/>
                  </a:moveTo>
                  <a:cubicBezTo>
                    <a:pt x="120" y="325"/>
                    <a:pt x="120" y="325"/>
                    <a:pt x="120" y="325"/>
                  </a:cubicBezTo>
                  <a:cubicBezTo>
                    <a:pt x="120" y="325"/>
                    <a:pt x="121" y="326"/>
                    <a:pt x="121" y="326"/>
                  </a:cubicBezTo>
                  <a:cubicBezTo>
                    <a:pt x="121" y="326"/>
                    <a:pt x="122" y="327"/>
                    <a:pt x="122" y="327"/>
                  </a:cubicBezTo>
                  <a:cubicBezTo>
                    <a:pt x="123" y="327"/>
                    <a:pt x="123" y="327"/>
                    <a:pt x="123" y="327"/>
                  </a:cubicBezTo>
                  <a:cubicBezTo>
                    <a:pt x="123" y="327"/>
                    <a:pt x="123" y="327"/>
                    <a:pt x="122" y="327"/>
                  </a:cubicBezTo>
                  <a:cubicBezTo>
                    <a:pt x="122" y="327"/>
                    <a:pt x="121" y="326"/>
                    <a:pt x="121" y="326"/>
                  </a:cubicBezTo>
                  <a:cubicBezTo>
                    <a:pt x="121" y="326"/>
                    <a:pt x="120" y="325"/>
                    <a:pt x="120" y="325"/>
                  </a:cubicBezTo>
                  <a:moveTo>
                    <a:pt x="114" y="320"/>
                  </a:moveTo>
                  <a:cubicBezTo>
                    <a:pt x="114" y="320"/>
                    <a:pt x="115" y="320"/>
                    <a:pt x="115" y="320"/>
                  </a:cubicBezTo>
                  <a:cubicBezTo>
                    <a:pt x="115" y="320"/>
                    <a:pt x="115" y="320"/>
                    <a:pt x="115" y="320"/>
                  </a:cubicBezTo>
                  <a:cubicBezTo>
                    <a:pt x="115" y="320"/>
                    <a:pt x="114" y="320"/>
                    <a:pt x="114" y="320"/>
                  </a:cubicBezTo>
                  <a:moveTo>
                    <a:pt x="118" y="320"/>
                  </a:moveTo>
                  <a:cubicBezTo>
                    <a:pt x="118" y="320"/>
                    <a:pt x="118" y="320"/>
                    <a:pt x="118" y="320"/>
                  </a:cubicBezTo>
                  <a:cubicBezTo>
                    <a:pt x="119" y="320"/>
                    <a:pt x="119" y="320"/>
                    <a:pt x="119" y="321"/>
                  </a:cubicBezTo>
                  <a:cubicBezTo>
                    <a:pt x="119" y="321"/>
                    <a:pt x="119" y="321"/>
                    <a:pt x="119" y="321"/>
                  </a:cubicBezTo>
                  <a:cubicBezTo>
                    <a:pt x="119" y="321"/>
                    <a:pt x="119" y="321"/>
                    <a:pt x="119" y="321"/>
                  </a:cubicBezTo>
                  <a:cubicBezTo>
                    <a:pt x="119" y="320"/>
                    <a:pt x="119" y="320"/>
                    <a:pt x="118" y="320"/>
                  </a:cubicBezTo>
                  <a:moveTo>
                    <a:pt x="113" y="319"/>
                  </a:moveTo>
                  <a:cubicBezTo>
                    <a:pt x="113" y="320"/>
                    <a:pt x="113" y="320"/>
                    <a:pt x="114" y="320"/>
                  </a:cubicBezTo>
                  <a:cubicBezTo>
                    <a:pt x="113" y="320"/>
                    <a:pt x="113" y="320"/>
                    <a:pt x="113" y="319"/>
                  </a:cubicBezTo>
                  <a:moveTo>
                    <a:pt x="113" y="312"/>
                  </a:moveTo>
                  <a:cubicBezTo>
                    <a:pt x="112" y="313"/>
                    <a:pt x="112" y="313"/>
                    <a:pt x="112" y="314"/>
                  </a:cubicBezTo>
                  <a:cubicBezTo>
                    <a:pt x="112" y="314"/>
                    <a:pt x="112" y="314"/>
                    <a:pt x="112" y="314"/>
                  </a:cubicBezTo>
                  <a:cubicBezTo>
                    <a:pt x="112" y="314"/>
                    <a:pt x="112" y="314"/>
                    <a:pt x="112" y="314"/>
                  </a:cubicBezTo>
                  <a:cubicBezTo>
                    <a:pt x="112" y="313"/>
                    <a:pt x="112" y="313"/>
                    <a:pt x="113" y="312"/>
                  </a:cubicBezTo>
                  <a:moveTo>
                    <a:pt x="117" y="308"/>
                  </a:moveTo>
                  <a:cubicBezTo>
                    <a:pt x="117" y="308"/>
                    <a:pt x="117" y="308"/>
                    <a:pt x="117" y="308"/>
                  </a:cubicBezTo>
                  <a:cubicBezTo>
                    <a:pt x="115" y="309"/>
                    <a:pt x="117" y="311"/>
                    <a:pt x="115" y="311"/>
                  </a:cubicBezTo>
                  <a:cubicBezTo>
                    <a:pt x="115" y="311"/>
                    <a:pt x="115" y="311"/>
                    <a:pt x="115" y="311"/>
                  </a:cubicBezTo>
                  <a:cubicBezTo>
                    <a:pt x="115" y="311"/>
                    <a:pt x="115" y="311"/>
                    <a:pt x="115" y="311"/>
                  </a:cubicBezTo>
                  <a:cubicBezTo>
                    <a:pt x="117" y="311"/>
                    <a:pt x="115" y="309"/>
                    <a:pt x="117" y="308"/>
                  </a:cubicBezTo>
                  <a:cubicBezTo>
                    <a:pt x="117" y="308"/>
                    <a:pt x="117" y="308"/>
                    <a:pt x="117" y="308"/>
                  </a:cubicBezTo>
                  <a:moveTo>
                    <a:pt x="117" y="305"/>
                  </a:moveTo>
                  <a:cubicBezTo>
                    <a:pt x="117" y="305"/>
                    <a:pt x="117" y="305"/>
                    <a:pt x="117" y="305"/>
                  </a:cubicBezTo>
                  <a:cubicBezTo>
                    <a:pt x="115" y="305"/>
                    <a:pt x="118" y="306"/>
                    <a:pt x="118" y="307"/>
                  </a:cubicBezTo>
                  <a:cubicBezTo>
                    <a:pt x="118" y="306"/>
                    <a:pt x="115" y="305"/>
                    <a:pt x="117" y="305"/>
                  </a:cubicBezTo>
                  <a:cubicBezTo>
                    <a:pt x="117" y="305"/>
                    <a:pt x="117" y="305"/>
                    <a:pt x="117" y="305"/>
                  </a:cubicBezTo>
                  <a:moveTo>
                    <a:pt x="120" y="300"/>
                  </a:moveTo>
                  <a:cubicBezTo>
                    <a:pt x="120" y="300"/>
                    <a:pt x="120" y="301"/>
                    <a:pt x="119" y="302"/>
                  </a:cubicBezTo>
                  <a:cubicBezTo>
                    <a:pt x="119" y="302"/>
                    <a:pt x="119" y="302"/>
                    <a:pt x="119" y="302"/>
                  </a:cubicBezTo>
                  <a:cubicBezTo>
                    <a:pt x="119" y="302"/>
                    <a:pt x="119" y="302"/>
                    <a:pt x="119" y="302"/>
                  </a:cubicBezTo>
                  <a:cubicBezTo>
                    <a:pt x="120" y="301"/>
                    <a:pt x="120" y="300"/>
                    <a:pt x="120" y="300"/>
                  </a:cubicBezTo>
                  <a:moveTo>
                    <a:pt x="121" y="298"/>
                  </a:moveTo>
                  <a:cubicBezTo>
                    <a:pt x="121" y="298"/>
                    <a:pt x="121" y="299"/>
                    <a:pt x="120" y="299"/>
                  </a:cubicBezTo>
                  <a:cubicBezTo>
                    <a:pt x="120" y="299"/>
                    <a:pt x="120" y="299"/>
                    <a:pt x="120" y="299"/>
                  </a:cubicBezTo>
                  <a:cubicBezTo>
                    <a:pt x="120" y="299"/>
                    <a:pt x="120" y="299"/>
                    <a:pt x="120" y="299"/>
                  </a:cubicBezTo>
                  <a:cubicBezTo>
                    <a:pt x="121" y="299"/>
                    <a:pt x="121" y="298"/>
                    <a:pt x="121" y="298"/>
                  </a:cubicBezTo>
                  <a:moveTo>
                    <a:pt x="121" y="292"/>
                  </a:moveTo>
                  <a:cubicBezTo>
                    <a:pt x="121" y="292"/>
                    <a:pt x="121" y="292"/>
                    <a:pt x="121" y="292"/>
                  </a:cubicBezTo>
                  <a:cubicBezTo>
                    <a:pt x="119" y="293"/>
                    <a:pt x="120" y="294"/>
                    <a:pt x="120" y="296"/>
                  </a:cubicBezTo>
                  <a:cubicBezTo>
                    <a:pt x="120" y="296"/>
                    <a:pt x="120" y="296"/>
                    <a:pt x="120" y="296"/>
                  </a:cubicBezTo>
                  <a:cubicBezTo>
                    <a:pt x="120" y="296"/>
                    <a:pt x="120" y="296"/>
                    <a:pt x="120" y="296"/>
                  </a:cubicBezTo>
                  <a:cubicBezTo>
                    <a:pt x="120" y="294"/>
                    <a:pt x="119" y="293"/>
                    <a:pt x="121" y="292"/>
                  </a:cubicBezTo>
                  <a:cubicBezTo>
                    <a:pt x="121" y="292"/>
                    <a:pt x="121" y="292"/>
                    <a:pt x="121" y="292"/>
                  </a:cubicBezTo>
                  <a:moveTo>
                    <a:pt x="121" y="287"/>
                  </a:moveTo>
                  <a:cubicBezTo>
                    <a:pt x="121" y="287"/>
                    <a:pt x="121" y="287"/>
                    <a:pt x="121" y="287"/>
                  </a:cubicBezTo>
                  <a:cubicBezTo>
                    <a:pt x="121" y="287"/>
                    <a:pt x="121" y="287"/>
                    <a:pt x="121" y="287"/>
                  </a:cubicBezTo>
                  <a:cubicBezTo>
                    <a:pt x="123" y="287"/>
                    <a:pt x="123" y="289"/>
                    <a:pt x="122" y="289"/>
                  </a:cubicBezTo>
                  <a:cubicBezTo>
                    <a:pt x="122" y="289"/>
                    <a:pt x="122" y="289"/>
                    <a:pt x="122" y="289"/>
                  </a:cubicBezTo>
                  <a:cubicBezTo>
                    <a:pt x="122" y="289"/>
                    <a:pt x="122" y="289"/>
                    <a:pt x="122" y="289"/>
                  </a:cubicBezTo>
                  <a:cubicBezTo>
                    <a:pt x="123" y="289"/>
                    <a:pt x="123" y="287"/>
                    <a:pt x="121" y="287"/>
                  </a:cubicBezTo>
                  <a:moveTo>
                    <a:pt x="117" y="280"/>
                  </a:moveTo>
                  <a:cubicBezTo>
                    <a:pt x="118" y="281"/>
                    <a:pt x="118" y="282"/>
                    <a:pt x="118" y="282"/>
                  </a:cubicBezTo>
                  <a:cubicBezTo>
                    <a:pt x="117" y="283"/>
                    <a:pt x="120" y="284"/>
                    <a:pt x="119" y="285"/>
                  </a:cubicBezTo>
                  <a:cubicBezTo>
                    <a:pt x="118" y="286"/>
                    <a:pt x="118" y="287"/>
                    <a:pt x="119" y="287"/>
                  </a:cubicBezTo>
                  <a:cubicBezTo>
                    <a:pt x="118" y="287"/>
                    <a:pt x="118" y="286"/>
                    <a:pt x="119" y="285"/>
                  </a:cubicBezTo>
                  <a:cubicBezTo>
                    <a:pt x="120" y="284"/>
                    <a:pt x="117" y="283"/>
                    <a:pt x="118" y="282"/>
                  </a:cubicBezTo>
                  <a:cubicBezTo>
                    <a:pt x="118" y="282"/>
                    <a:pt x="118" y="281"/>
                    <a:pt x="117" y="280"/>
                  </a:cubicBezTo>
                  <a:moveTo>
                    <a:pt x="118" y="276"/>
                  </a:moveTo>
                  <a:cubicBezTo>
                    <a:pt x="118" y="276"/>
                    <a:pt x="118" y="276"/>
                    <a:pt x="118" y="276"/>
                  </a:cubicBezTo>
                  <a:cubicBezTo>
                    <a:pt x="117" y="276"/>
                    <a:pt x="116" y="280"/>
                    <a:pt x="117" y="280"/>
                  </a:cubicBezTo>
                  <a:cubicBezTo>
                    <a:pt x="116" y="280"/>
                    <a:pt x="117" y="276"/>
                    <a:pt x="118" y="276"/>
                  </a:cubicBezTo>
                  <a:cubicBezTo>
                    <a:pt x="118" y="276"/>
                    <a:pt x="118" y="276"/>
                    <a:pt x="118" y="276"/>
                  </a:cubicBezTo>
                  <a:moveTo>
                    <a:pt x="117" y="269"/>
                  </a:moveTo>
                  <a:cubicBezTo>
                    <a:pt x="117" y="270"/>
                    <a:pt x="118" y="271"/>
                    <a:pt x="118" y="271"/>
                  </a:cubicBezTo>
                  <a:cubicBezTo>
                    <a:pt x="118" y="271"/>
                    <a:pt x="117" y="270"/>
                    <a:pt x="117" y="269"/>
                  </a:cubicBezTo>
                  <a:moveTo>
                    <a:pt x="118" y="265"/>
                  </a:moveTo>
                  <a:cubicBezTo>
                    <a:pt x="118" y="267"/>
                    <a:pt x="117" y="268"/>
                    <a:pt x="116" y="268"/>
                  </a:cubicBezTo>
                  <a:cubicBezTo>
                    <a:pt x="116" y="268"/>
                    <a:pt x="116" y="268"/>
                    <a:pt x="116" y="268"/>
                  </a:cubicBezTo>
                  <a:cubicBezTo>
                    <a:pt x="116" y="268"/>
                    <a:pt x="116" y="268"/>
                    <a:pt x="116" y="268"/>
                  </a:cubicBezTo>
                  <a:cubicBezTo>
                    <a:pt x="117" y="268"/>
                    <a:pt x="118" y="267"/>
                    <a:pt x="118" y="265"/>
                  </a:cubicBezTo>
                  <a:moveTo>
                    <a:pt x="118" y="264"/>
                  </a:moveTo>
                  <a:cubicBezTo>
                    <a:pt x="118" y="264"/>
                    <a:pt x="118" y="265"/>
                    <a:pt x="118" y="265"/>
                  </a:cubicBezTo>
                  <a:cubicBezTo>
                    <a:pt x="118" y="265"/>
                    <a:pt x="118" y="264"/>
                    <a:pt x="118" y="264"/>
                  </a:cubicBezTo>
                  <a:moveTo>
                    <a:pt x="118" y="264"/>
                  </a:moveTo>
                  <a:cubicBezTo>
                    <a:pt x="118" y="264"/>
                    <a:pt x="118" y="264"/>
                    <a:pt x="118" y="264"/>
                  </a:cubicBezTo>
                  <a:cubicBezTo>
                    <a:pt x="118" y="264"/>
                    <a:pt x="118" y="264"/>
                    <a:pt x="118" y="264"/>
                  </a:cubicBezTo>
                  <a:moveTo>
                    <a:pt x="118" y="264"/>
                  </a:moveTo>
                  <a:cubicBezTo>
                    <a:pt x="118" y="264"/>
                    <a:pt x="118" y="264"/>
                    <a:pt x="118" y="264"/>
                  </a:cubicBezTo>
                  <a:cubicBezTo>
                    <a:pt x="118" y="264"/>
                    <a:pt x="118" y="264"/>
                    <a:pt x="118" y="264"/>
                  </a:cubicBezTo>
                  <a:moveTo>
                    <a:pt x="118" y="264"/>
                  </a:moveTo>
                  <a:cubicBezTo>
                    <a:pt x="118" y="264"/>
                    <a:pt x="118" y="264"/>
                    <a:pt x="118" y="264"/>
                  </a:cubicBezTo>
                  <a:cubicBezTo>
                    <a:pt x="118" y="264"/>
                    <a:pt x="118" y="264"/>
                    <a:pt x="118" y="264"/>
                  </a:cubicBezTo>
                  <a:moveTo>
                    <a:pt x="118" y="264"/>
                  </a:moveTo>
                  <a:cubicBezTo>
                    <a:pt x="118" y="264"/>
                    <a:pt x="118" y="264"/>
                    <a:pt x="118" y="264"/>
                  </a:cubicBezTo>
                  <a:cubicBezTo>
                    <a:pt x="118" y="264"/>
                    <a:pt x="118" y="264"/>
                    <a:pt x="118" y="264"/>
                  </a:cubicBezTo>
                  <a:moveTo>
                    <a:pt x="118" y="264"/>
                  </a:moveTo>
                  <a:cubicBezTo>
                    <a:pt x="118" y="264"/>
                    <a:pt x="118" y="264"/>
                    <a:pt x="118" y="264"/>
                  </a:cubicBezTo>
                  <a:cubicBezTo>
                    <a:pt x="118" y="264"/>
                    <a:pt x="118" y="264"/>
                    <a:pt x="118" y="264"/>
                  </a:cubicBezTo>
                  <a:moveTo>
                    <a:pt x="118" y="263"/>
                  </a:moveTo>
                  <a:cubicBezTo>
                    <a:pt x="118" y="263"/>
                    <a:pt x="118" y="263"/>
                    <a:pt x="118" y="263"/>
                  </a:cubicBezTo>
                  <a:cubicBezTo>
                    <a:pt x="118" y="263"/>
                    <a:pt x="118" y="263"/>
                    <a:pt x="118" y="263"/>
                  </a:cubicBezTo>
                  <a:moveTo>
                    <a:pt x="118" y="263"/>
                  </a:moveTo>
                  <a:cubicBezTo>
                    <a:pt x="118" y="263"/>
                    <a:pt x="118" y="263"/>
                    <a:pt x="118" y="263"/>
                  </a:cubicBezTo>
                  <a:cubicBezTo>
                    <a:pt x="118" y="263"/>
                    <a:pt x="118" y="263"/>
                    <a:pt x="118" y="263"/>
                  </a:cubicBezTo>
                  <a:moveTo>
                    <a:pt x="118" y="263"/>
                  </a:moveTo>
                  <a:cubicBezTo>
                    <a:pt x="118" y="263"/>
                    <a:pt x="118" y="263"/>
                    <a:pt x="118" y="263"/>
                  </a:cubicBezTo>
                  <a:cubicBezTo>
                    <a:pt x="118" y="263"/>
                    <a:pt x="118" y="263"/>
                    <a:pt x="118" y="263"/>
                  </a:cubicBezTo>
                  <a:moveTo>
                    <a:pt x="118" y="263"/>
                  </a:moveTo>
                  <a:cubicBezTo>
                    <a:pt x="118" y="263"/>
                    <a:pt x="118" y="263"/>
                    <a:pt x="118" y="263"/>
                  </a:cubicBezTo>
                  <a:cubicBezTo>
                    <a:pt x="118" y="263"/>
                    <a:pt x="118" y="263"/>
                    <a:pt x="118" y="263"/>
                  </a:cubicBezTo>
                  <a:moveTo>
                    <a:pt x="118" y="263"/>
                  </a:moveTo>
                  <a:cubicBezTo>
                    <a:pt x="118" y="263"/>
                    <a:pt x="118" y="263"/>
                    <a:pt x="118" y="263"/>
                  </a:cubicBezTo>
                  <a:cubicBezTo>
                    <a:pt x="118" y="263"/>
                    <a:pt x="118" y="263"/>
                    <a:pt x="118" y="263"/>
                  </a:cubicBezTo>
                  <a:moveTo>
                    <a:pt x="118" y="263"/>
                  </a:moveTo>
                  <a:cubicBezTo>
                    <a:pt x="118" y="263"/>
                    <a:pt x="118" y="263"/>
                    <a:pt x="118" y="263"/>
                  </a:cubicBezTo>
                  <a:cubicBezTo>
                    <a:pt x="118" y="263"/>
                    <a:pt x="118" y="263"/>
                    <a:pt x="118" y="263"/>
                  </a:cubicBezTo>
                  <a:moveTo>
                    <a:pt x="118" y="263"/>
                  </a:moveTo>
                  <a:cubicBezTo>
                    <a:pt x="118" y="263"/>
                    <a:pt x="118" y="263"/>
                    <a:pt x="118" y="263"/>
                  </a:cubicBezTo>
                  <a:cubicBezTo>
                    <a:pt x="118" y="263"/>
                    <a:pt x="118" y="263"/>
                    <a:pt x="118" y="263"/>
                  </a:cubicBezTo>
                  <a:moveTo>
                    <a:pt x="118" y="263"/>
                  </a:moveTo>
                  <a:cubicBezTo>
                    <a:pt x="118" y="263"/>
                    <a:pt x="118" y="263"/>
                    <a:pt x="118" y="263"/>
                  </a:cubicBezTo>
                  <a:cubicBezTo>
                    <a:pt x="118" y="263"/>
                    <a:pt x="118" y="263"/>
                    <a:pt x="118" y="263"/>
                  </a:cubicBezTo>
                  <a:moveTo>
                    <a:pt x="118" y="263"/>
                  </a:moveTo>
                  <a:cubicBezTo>
                    <a:pt x="118" y="263"/>
                    <a:pt x="118" y="263"/>
                    <a:pt x="118" y="263"/>
                  </a:cubicBezTo>
                  <a:cubicBezTo>
                    <a:pt x="118" y="263"/>
                    <a:pt x="118" y="263"/>
                    <a:pt x="118" y="263"/>
                  </a:cubicBezTo>
                  <a:moveTo>
                    <a:pt x="118" y="263"/>
                  </a:moveTo>
                  <a:cubicBezTo>
                    <a:pt x="118" y="263"/>
                    <a:pt x="118" y="263"/>
                    <a:pt x="118" y="263"/>
                  </a:cubicBezTo>
                  <a:cubicBezTo>
                    <a:pt x="118" y="263"/>
                    <a:pt x="118" y="263"/>
                    <a:pt x="118" y="263"/>
                  </a:cubicBezTo>
                  <a:moveTo>
                    <a:pt x="118" y="263"/>
                  </a:moveTo>
                  <a:cubicBezTo>
                    <a:pt x="118" y="263"/>
                    <a:pt x="118" y="263"/>
                    <a:pt x="118" y="263"/>
                  </a:cubicBezTo>
                  <a:cubicBezTo>
                    <a:pt x="118" y="263"/>
                    <a:pt x="118" y="263"/>
                    <a:pt x="118" y="263"/>
                  </a:cubicBezTo>
                  <a:moveTo>
                    <a:pt x="119" y="261"/>
                  </a:moveTo>
                  <a:cubicBezTo>
                    <a:pt x="120" y="262"/>
                    <a:pt x="120" y="263"/>
                    <a:pt x="119" y="263"/>
                  </a:cubicBezTo>
                  <a:cubicBezTo>
                    <a:pt x="119" y="263"/>
                    <a:pt x="118" y="263"/>
                    <a:pt x="118" y="263"/>
                  </a:cubicBezTo>
                  <a:cubicBezTo>
                    <a:pt x="118" y="263"/>
                    <a:pt x="119" y="263"/>
                    <a:pt x="119" y="263"/>
                  </a:cubicBezTo>
                  <a:cubicBezTo>
                    <a:pt x="120" y="263"/>
                    <a:pt x="120" y="262"/>
                    <a:pt x="119" y="261"/>
                  </a:cubicBezTo>
                  <a:moveTo>
                    <a:pt x="119" y="259"/>
                  </a:moveTo>
                  <a:cubicBezTo>
                    <a:pt x="119" y="260"/>
                    <a:pt x="119" y="260"/>
                    <a:pt x="119" y="260"/>
                  </a:cubicBezTo>
                  <a:cubicBezTo>
                    <a:pt x="119" y="260"/>
                    <a:pt x="119" y="260"/>
                    <a:pt x="119" y="260"/>
                  </a:cubicBezTo>
                  <a:cubicBezTo>
                    <a:pt x="119" y="260"/>
                    <a:pt x="119" y="260"/>
                    <a:pt x="119" y="260"/>
                  </a:cubicBezTo>
                  <a:cubicBezTo>
                    <a:pt x="119" y="260"/>
                    <a:pt x="119" y="260"/>
                    <a:pt x="119" y="259"/>
                  </a:cubicBezTo>
                  <a:moveTo>
                    <a:pt x="121" y="259"/>
                  </a:moveTo>
                  <a:cubicBezTo>
                    <a:pt x="120" y="259"/>
                    <a:pt x="119" y="259"/>
                    <a:pt x="119" y="259"/>
                  </a:cubicBezTo>
                  <a:cubicBezTo>
                    <a:pt x="119" y="259"/>
                    <a:pt x="120" y="259"/>
                    <a:pt x="121" y="259"/>
                  </a:cubicBezTo>
                  <a:moveTo>
                    <a:pt x="120" y="250"/>
                  </a:moveTo>
                  <a:cubicBezTo>
                    <a:pt x="120" y="253"/>
                    <a:pt x="121" y="254"/>
                    <a:pt x="121" y="255"/>
                  </a:cubicBezTo>
                  <a:cubicBezTo>
                    <a:pt x="121" y="255"/>
                    <a:pt x="121" y="255"/>
                    <a:pt x="121" y="255"/>
                  </a:cubicBezTo>
                  <a:cubicBezTo>
                    <a:pt x="121" y="255"/>
                    <a:pt x="121" y="255"/>
                    <a:pt x="121" y="255"/>
                  </a:cubicBezTo>
                  <a:cubicBezTo>
                    <a:pt x="121" y="254"/>
                    <a:pt x="120" y="253"/>
                    <a:pt x="120" y="250"/>
                  </a:cubicBezTo>
                  <a:moveTo>
                    <a:pt x="123" y="241"/>
                  </a:moveTo>
                  <a:cubicBezTo>
                    <a:pt x="124" y="242"/>
                    <a:pt x="125" y="245"/>
                    <a:pt x="124" y="245"/>
                  </a:cubicBezTo>
                  <a:cubicBezTo>
                    <a:pt x="123" y="246"/>
                    <a:pt x="120" y="247"/>
                    <a:pt x="120" y="250"/>
                  </a:cubicBezTo>
                  <a:cubicBezTo>
                    <a:pt x="120" y="247"/>
                    <a:pt x="123" y="246"/>
                    <a:pt x="124" y="245"/>
                  </a:cubicBezTo>
                  <a:cubicBezTo>
                    <a:pt x="125" y="245"/>
                    <a:pt x="124" y="242"/>
                    <a:pt x="123" y="241"/>
                  </a:cubicBezTo>
                  <a:moveTo>
                    <a:pt x="127" y="233"/>
                  </a:moveTo>
                  <a:cubicBezTo>
                    <a:pt x="127" y="233"/>
                    <a:pt x="127" y="233"/>
                    <a:pt x="127" y="233"/>
                  </a:cubicBezTo>
                  <a:cubicBezTo>
                    <a:pt x="126" y="235"/>
                    <a:pt x="126" y="236"/>
                    <a:pt x="125" y="237"/>
                  </a:cubicBezTo>
                  <a:cubicBezTo>
                    <a:pt x="125" y="237"/>
                    <a:pt x="125" y="237"/>
                    <a:pt x="125" y="237"/>
                  </a:cubicBezTo>
                  <a:cubicBezTo>
                    <a:pt x="125" y="237"/>
                    <a:pt x="125" y="237"/>
                    <a:pt x="125" y="237"/>
                  </a:cubicBezTo>
                  <a:cubicBezTo>
                    <a:pt x="126" y="236"/>
                    <a:pt x="126" y="235"/>
                    <a:pt x="127" y="233"/>
                  </a:cubicBezTo>
                  <a:cubicBezTo>
                    <a:pt x="127" y="233"/>
                    <a:pt x="127" y="233"/>
                    <a:pt x="127" y="233"/>
                  </a:cubicBezTo>
                  <a:moveTo>
                    <a:pt x="191" y="227"/>
                  </a:moveTo>
                  <a:cubicBezTo>
                    <a:pt x="191" y="229"/>
                    <a:pt x="191" y="229"/>
                    <a:pt x="191" y="229"/>
                  </a:cubicBezTo>
                  <a:cubicBezTo>
                    <a:pt x="191" y="229"/>
                    <a:pt x="191" y="229"/>
                    <a:pt x="191" y="227"/>
                  </a:cubicBezTo>
                  <a:moveTo>
                    <a:pt x="123" y="225"/>
                  </a:moveTo>
                  <a:cubicBezTo>
                    <a:pt x="125" y="227"/>
                    <a:pt x="125" y="228"/>
                    <a:pt x="125" y="229"/>
                  </a:cubicBezTo>
                  <a:cubicBezTo>
                    <a:pt x="125" y="228"/>
                    <a:pt x="125" y="227"/>
                    <a:pt x="123" y="225"/>
                  </a:cubicBezTo>
                  <a:moveTo>
                    <a:pt x="218" y="225"/>
                  </a:moveTo>
                  <a:cubicBezTo>
                    <a:pt x="218" y="226"/>
                    <a:pt x="218" y="226"/>
                    <a:pt x="218" y="227"/>
                  </a:cubicBezTo>
                  <a:cubicBezTo>
                    <a:pt x="218" y="226"/>
                    <a:pt x="218" y="226"/>
                    <a:pt x="218" y="225"/>
                  </a:cubicBezTo>
                  <a:moveTo>
                    <a:pt x="192" y="224"/>
                  </a:moveTo>
                  <a:cubicBezTo>
                    <a:pt x="191" y="225"/>
                    <a:pt x="191" y="225"/>
                    <a:pt x="191" y="227"/>
                  </a:cubicBezTo>
                  <a:cubicBezTo>
                    <a:pt x="191" y="227"/>
                    <a:pt x="191" y="227"/>
                    <a:pt x="191" y="227"/>
                  </a:cubicBezTo>
                  <a:cubicBezTo>
                    <a:pt x="191" y="225"/>
                    <a:pt x="191" y="225"/>
                    <a:pt x="192" y="224"/>
                  </a:cubicBezTo>
                  <a:moveTo>
                    <a:pt x="192" y="218"/>
                  </a:moveTo>
                  <a:cubicBezTo>
                    <a:pt x="192" y="219"/>
                    <a:pt x="192" y="220"/>
                    <a:pt x="192" y="221"/>
                  </a:cubicBezTo>
                  <a:cubicBezTo>
                    <a:pt x="192" y="220"/>
                    <a:pt x="192" y="219"/>
                    <a:pt x="192" y="218"/>
                  </a:cubicBezTo>
                  <a:moveTo>
                    <a:pt x="214" y="218"/>
                  </a:moveTo>
                  <a:cubicBezTo>
                    <a:pt x="214" y="218"/>
                    <a:pt x="215" y="218"/>
                    <a:pt x="215" y="218"/>
                  </a:cubicBezTo>
                  <a:cubicBezTo>
                    <a:pt x="215" y="218"/>
                    <a:pt x="214" y="218"/>
                    <a:pt x="214" y="218"/>
                  </a:cubicBezTo>
                  <a:moveTo>
                    <a:pt x="125" y="217"/>
                  </a:moveTo>
                  <a:cubicBezTo>
                    <a:pt x="125" y="217"/>
                    <a:pt x="125" y="217"/>
                    <a:pt x="125" y="217"/>
                  </a:cubicBezTo>
                  <a:cubicBezTo>
                    <a:pt x="123" y="218"/>
                    <a:pt x="124" y="221"/>
                    <a:pt x="123" y="221"/>
                  </a:cubicBezTo>
                  <a:cubicBezTo>
                    <a:pt x="123" y="221"/>
                    <a:pt x="123" y="221"/>
                    <a:pt x="123" y="221"/>
                  </a:cubicBezTo>
                  <a:cubicBezTo>
                    <a:pt x="123" y="221"/>
                    <a:pt x="123" y="221"/>
                    <a:pt x="123" y="221"/>
                  </a:cubicBezTo>
                  <a:cubicBezTo>
                    <a:pt x="124" y="221"/>
                    <a:pt x="123" y="218"/>
                    <a:pt x="125" y="217"/>
                  </a:cubicBezTo>
                  <a:cubicBezTo>
                    <a:pt x="125" y="217"/>
                    <a:pt x="125" y="217"/>
                    <a:pt x="125" y="217"/>
                  </a:cubicBezTo>
                  <a:moveTo>
                    <a:pt x="212" y="217"/>
                  </a:moveTo>
                  <a:cubicBezTo>
                    <a:pt x="213" y="217"/>
                    <a:pt x="213" y="217"/>
                    <a:pt x="214" y="218"/>
                  </a:cubicBezTo>
                  <a:cubicBezTo>
                    <a:pt x="213" y="217"/>
                    <a:pt x="213" y="217"/>
                    <a:pt x="212" y="217"/>
                  </a:cubicBezTo>
                  <a:moveTo>
                    <a:pt x="193" y="214"/>
                  </a:moveTo>
                  <a:cubicBezTo>
                    <a:pt x="193" y="214"/>
                    <a:pt x="193" y="214"/>
                    <a:pt x="193" y="214"/>
                  </a:cubicBezTo>
                  <a:cubicBezTo>
                    <a:pt x="193" y="214"/>
                    <a:pt x="193" y="214"/>
                    <a:pt x="193" y="214"/>
                  </a:cubicBezTo>
                  <a:moveTo>
                    <a:pt x="193" y="214"/>
                  </a:moveTo>
                  <a:cubicBezTo>
                    <a:pt x="193" y="214"/>
                    <a:pt x="193" y="214"/>
                    <a:pt x="193" y="214"/>
                  </a:cubicBezTo>
                  <a:cubicBezTo>
                    <a:pt x="193" y="214"/>
                    <a:pt x="193" y="214"/>
                    <a:pt x="193" y="214"/>
                  </a:cubicBezTo>
                  <a:moveTo>
                    <a:pt x="193" y="214"/>
                  </a:moveTo>
                  <a:cubicBezTo>
                    <a:pt x="193" y="214"/>
                    <a:pt x="193" y="214"/>
                    <a:pt x="193" y="214"/>
                  </a:cubicBezTo>
                  <a:cubicBezTo>
                    <a:pt x="193" y="214"/>
                    <a:pt x="193" y="214"/>
                    <a:pt x="193" y="214"/>
                  </a:cubicBezTo>
                  <a:moveTo>
                    <a:pt x="206" y="214"/>
                  </a:moveTo>
                  <a:cubicBezTo>
                    <a:pt x="207" y="214"/>
                    <a:pt x="207" y="214"/>
                    <a:pt x="207" y="214"/>
                  </a:cubicBezTo>
                  <a:cubicBezTo>
                    <a:pt x="207" y="214"/>
                    <a:pt x="207" y="214"/>
                    <a:pt x="206" y="214"/>
                  </a:cubicBezTo>
                  <a:moveTo>
                    <a:pt x="125" y="213"/>
                  </a:moveTo>
                  <a:cubicBezTo>
                    <a:pt x="125" y="213"/>
                    <a:pt x="125" y="214"/>
                    <a:pt x="126" y="215"/>
                  </a:cubicBezTo>
                  <a:cubicBezTo>
                    <a:pt x="125" y="214"/>
                    <a:pt x="125" y="213"/>
                    <a:pt x="125" y="213"/>
                  </a:cubicBezTo>
                  <a:moveTo>
                    <a:pt x="202" y="212"/>
                  </a:moveTo>
                  <a:cubicBezTo>
                    <a:pt x="202" y="213"/>
                    <a:pt x="203" y="214"/>
                    <a:pt x="203" y="214"/>
                  </a:cubicBezTo>
                  <a:cubicBezTo>
                    <a:pt x="203" y="214"/>
                    <a:pt x="202" y="213"/>
                    <a:pt x="202" y="212"/>
                  </a:cubicBezTo>
                  <a:moveTo>
                    <a:pt x="197" y="211"/>
                  </a:moveTo>
                  <a:cubicBezTo>
                    <a:pt x="197" y="211"/>
                    <a:pt x="197" y="211"/>
                    <a:pt x="197" y="211"/>
                  </a:cubicBezTo>
                  <a:cubicBezTo>
                    <a:pt x="197" y="211"/>
                    <a:pt x="197" y="211"/>
                    <a:pt x="197" y="211"/>
                  </a:cubicBezTo>
                  <a:moveTo>
                    <a:pt x="198" y="211"/>
                  </a:moveTo>
                  <a:cubicBezTo>
                    <a:pt x="198" y="211"/>
                    <a:pt x="197" y="211"/>
                    <a:pt x="197" y="211"/>
                  </a:cubicBezTo>
                  <a:cubicBezTo>
                    <a:pt x="197" y="211"/>
                    <a:pt x="198" y="211"/>
                    <a:pt x="198" y="211"/>
                  </a:cubicBezTo>
                  <a:cubicBezTo>
                    <a:pt x="198" y="211"/>
                    <a:pt x="198" y="211"/>
                    <a:pt x="198" y="211"/>
                  </a:cubicBezTo>
                  <a:moveTo>
                    <a:pt x="197" y="209"/>
                  </a:moveTo>
                  <a:cubicBezTo>
                    <a:pt x="195" y="211"/>
                    <a:pt x="194" y="213"/>
                    <a:pt x="193" y="214"/>
                  </a:cubicBezTo>
                  <a:cubicBezTo>
                    <a:pt x="194" y="213"/>
                    <a:pt x="194" y="212"/>
                    <a:pt x="195" y="211"/>
                  </a:cubicBezTo>
                  <a:cubicBezTo>
                    <a:pt x="195" y="211"/>
                    <a:pt x="195" y="211"/>
                    <a:pt x="195" y="211"/>
                  </a:cubicBezTo>
                  <a:cubicBezTo>
                    <a:pt x="196" y="211"/>
                    <a:pt x="196" y="210"/>
                    <a:pt x="197" y="209"/>
                  </a:cubicBezTo>
                  <a:moveTo>
                    <a:pt x="130" y="204"/>
                  </a:moveTo>
                  <a:cubicBezTo>
                    <a:pt x="130" y="205"/>
                    <a:pt x="129" y="206"/>
                    <a:pt x="128" y="206"/>
                  </a:cubicBezTo>
                  <a:cubicBezTo>
                    <a:pt x="127" y="207"/>
                    <a:pt x="126" y="209"/>
                    <a:pt x="126" y="210"/>
                  </a:cubicBezTo>
                  <a:cubicBezTo>
                    <a:pt x="126" y="209"/>
                    <a:pt x="127" y="207"/>
                    <a:pt x="128" y="206"/>
                  </a:cubicBezTo>
                  <a:cubicBezTo>
                    <a:pt x="129" y="206"/>
                    <a:pt x="130" y="205"/>
                    <a:pt x="130" y="204"/>
                  </a:cubicBezTo>
                  <a:moveTo>
                    <a:pt x="645" y="198"/>
                  </a:moveTo>
                  <a:cubicBezTo>
                    <a:pt x="645" y="198"/>
                    <a:pt x="645" y="199"/>
                    <a:pt x="644" y="199"/>
                  </a:cubicBezTo>
                  <a:cubicBezTo>
                    <a:pt x="645" y="199"/>
                    <a:pt x="645" y="198"/>
                    <a:pt x="645" y="198"/>
                  </a:cubicBezTo>
                  <a:moveTo>
                    <a:pt x="194" y="198"/>
                  </a:moveTo>
                  <a:cubicBezTo>
                    <a:pt x="194" y="198"/>
                    <a:pt x="194" y="198"/>
                    <a:pt x="194" y="198"/>
                  </a:cubicBezTo>
                  <a:cubicBezTo>
                    <a:pt x="194" y="198"/>
                    <a:pt x="194" y="198"/>
                    <a:pt x="195" y="198"/>
                  </a:cubicBezTo>
                  <a:cubicBezTo>
                    <a:pt x="195" y="198"/>
                    <a:pt x="195" y="198"/>
                    <a:pt x="195" y="198"/>
                  </a:cubicBezTo>
                  <a:cubicBezTo>
                    <a:pt x="194" y="198"/>
                    <a:pt x="194" y="198"/>
                    <a:pt x="194" y="198"/>
                  </a:cubicBezTo>
                  <a:cubicBezTo>
                    <a:pt x="194" y="198"/>
                    <a:pt x="194" y="198"/>
                    <a:pt x="194" y="198"/>
                  </a:cubicBezTo>
                  <a:moveTo>
                    <a:pt x="196" y="198"/>
                  </a:moveTo>
                  <a:cubicBezTo>
                    <a:pt x="196" y="198"/>
                    <a:pt x="196" y="198"/>
                    <a:pt x="196" y="198"/>
                  </a:cubicBezTo>
                  <a:cubicBezTo>
                    <a:pt x="196" y="198"/>
                    <a:pt x="196" y="198"/>
                    <a:pt x="195" y="198"/>
                  </a:cubicBezTo>
                  <a:cubicBezTo>
                    <a:pt x="196" y="198"/>
                    <a:pt x="196" y="198"/>
                    <a:pt x="196" y="198"/>
                  </a:cubicBezTo>
                  <a:cubicBezTo>
                    <a:pt x="196" y="198"/>
                    <a:pt x="196" y="198"/>
                    <a:pt x="196" y="198"/>
                  </a:cubicBezTo>
                  <a:moveTo>
                    <a:pt x="192" y="198"/>
                  </a:moveTo>
                  <a:cubicBezTo>
                    <a:pt x="192" y="198"/>
                    <a:pt x="191" y="198"/>
                    <a:pt x="191" y="198"/>
                  </a:cubicBezTo>
                  <a:cubicBezTo>
                    <a:pt x="191" y="198"/>
                    <a:pt x="191" y="198"/>
                    <a:pt x="191" y="198"/>
                  </a:cubicBezTo>
                  <a:cubicBezTo>
                    <a:pt x="191" y="198"/>
                    <a:pt x="191" y="198"/>
                    <a:pt x="191" y="198"/>
                  </a:cubicBezTo>
                  <a:cubicBezTo>
                    <a:pt x="191" y="198"/>
                    <a:pt x="192" y="198"/>
                    <a:pt x="192" y="198"/>
                  </a:cubicBezTo>
                  <a:cubicBezTo>
                    <a:pt x="192" y="198"/>
                    <a:pt x="192" y="198"/>
                    <a:pt x="192" y="198"/>
                  </a:cubicBezTo>
                  <a:moveTo>
                    <a:pt x="202" y="198"/>
                  </a:moveTo>
                  <a:cubicBezTo>
                    <a:pt x="202" y="198"/>
                    <a:pt x="202" y="198"/>
                    <a:pt x="202" y="198"/>
                  </a:cubicBezTo>
                  <a:cubicBezTo>
                    <a:pt x="201" y="198"/>
                    <a:pt x="201" y="198"/>
                    <a:pt x="200" y="198"/>
                  </a:cubicBezTo>
                  <a:cubicBezTo>
                    <a:pt x="200" y="198"/>
                    <a:pt x="200" y="198"/>
                    <a:pt x="200" y="198"/>
                  </a:cubicBezTo>
                  <a:cubicBezTo>
                    <a:pt x="201" y="198"/>
                    <a:pt x="201" y="198"/>
                    <a:pt x="202" y="198"/>
                  </a:cubicBezTo>
                  <a:cubicBezTo>
                    <a:pt x="202" y="198"/>
                    <a:pt x="202" y="198"/>
                    <a:pt x="202" y="198"/>
                  </a:cubicBezTo>
                  <a:moveTo>
                    <a:pt x="189" y="197"/>
                  </a:moveTo>
                  <a:cubicBezTo>
                    <a:pt x="189" y="197"/>
                    <a:pt x="189" y="197"/>
                    <a:pt x="189" y="197"/>
                  </a:cubicBezTo>
                  <a:cubicBezTo>
                    <a:pt x="189" y="198"/>
                    <a:pt x="189" y="198"/>
                    <a:pt x="190" y="198"/>
                  </a:cubicBezTo>
                  <a:cubicBezTo>
                    <a:pt x="190" y="198"/>
                    <a:pt x="190" y="198"/>
                    <a:pt x="190" y="198"/>
                  </a:cubicBezTo>
                  <a:cubicBezTo>
                    <a:pt x="189" y="198"/>
                    <a:pt x="189" y="198"/>
                    <a:pt x="189" y="197"/>
                  </a:cubicBezTo>
                  <a:cubicBezTo>
                    <a:pt x="189" y="197"/>
                    <a:pt x="189" y="197"/>
                    <a:pt x="189" y="197"/>
                  </a:cubicBezTo>
                  <a:moveTo>
                    <a:pt x="634" y="197"/>
                  </a:moveTo>
                  <a:cubicBezTo>
                    <a:pt x="634" y="198"/>
                    <a:pt x="635" y="199"/>
                    <a:pt x="635" y="199"/>
                  </a:cubicBezTo>
                  <a:cubicBezTo>
                    <a:pt x="635" y="199"/>
                    <a:pt x="634" y="198"/>
                    <a:pt x="634" y="197"/>
                  </a:cubicBezTo>
                  <a:moveTo>
                    <a:pt x="204" y="197"/>
                  </a:moveTo>
                  <a:cubicBezTo>
                    <a:pt x="204" y="197"/>
                    <a:pt x="204" y="197"/>
                    <a:pt x="204" y="197"/>
                  </a:cubicBezTo>
                  <a:cubicBezTo>
                    <a:pt x="204" y="197"/>
                    <a:pt x="204" y="197"/>
                    <a:pt x="204" y="197"/>
                  </a:cubicBezTo>
                  <a:cubicBezTo>
                    <a:pt x="204" y="197"/>
                    <a:pt x="204" y="197"/>
                    <a:pt x="204" y="197"/>
                  </a:cubicBezTo>
                  <a:cubicBezTo>
                    <a:pt x="204" y="197"/>
                    <a:pt x="204" y="197"/>
                    <a:pt x="204" y="197"/>
                  </a:cubicBezTo>
                  <a:cubicBezTo>
                    <a:pt x="204" y="197"/>
                    <a:pt x="204" y="197"/>
                    <a:pt x="204" y="197"/>
                  </a:cubicBezTo>
                  <a:moveTo>
                    <a:pt x="214" y="196"/>
                  </a:moveTo>
                  <a:cubicBezTo>
                    <a:pt x="213" y="196"/>
                    <a:pt x="211" y="197"/>
                    <a:pt x="209" y="198"/>
                  </a:cubicBezTo>
                  <a:cubicBezTo>
                    <a:pt x="208" y="199"/>
                    <a:pt x="205" y="201"/>
                    <a:pt x="203" y="203"/>
                  </a:cubicBezTo>
                  <a:cubicBezTo>
                    <a:pt x="205" y="201"/>
                    <a:pt x="208" y="199"/>
                    <a:pt x="209" y="198"/>
                  </a:cubicBezTo>
                  <a:cubicBezTo>
                    <a:pt x="211" y="197"/>
                    <a:pt x="213" y="196"/>
                    <a:pt x="214" y="196"/>
                  </a:cubicBezTo>
                  <a:moveTo>
                    <a:pt x="208" y="195"/>
                  </a:moveTo>
                  <a:cubicBezTo>
                    <a:pt x="207" y="195"/>
                    <a:pt x="207" y="196"/>
                    <a:pt x="206" y="196"/>
                  </a:cubicBezTo>
                  <a:cubicBezTo>
                    <a:pt x="205" y="197"/>
                    <a:pt x="205" y="197"/>
                    <a:pt x="204" y="197"/>
                  </a:cubicBezTo>
                  <a:cubicBezTo>
                    <a:pt x="204" y="197"/>
                    <a:pt x="204" y="197"/>
                    <a:pt x="204" y="197"/>
                  </a:cubicBezTo>
                  <a:cubicBezTo>
                    <a:pt x="205" y="197"/>
                    <a:pt x="205" y="197"/>
                    <a:pt x="206" y="196"/>
                  </a:cubicBezTo>
                  <a:cubicBezTo>
                    <a:pt x="207" y="196"/>
                    <a:pt x="207" y="195"/>
                    <a:pt x="208" y="195"/>
                  </a:cubicBezTo>
                  <a:cubicBezTo>
                    <a:pt x="208" y="195"/>
                    <a:pt x="208" y="195"/>
                    <a:pt x="208" y="195"/>
                  </a:cubicBezTo>
                  <a:moveTo>
                    <a:pt x="210" y="194"/>
                  </a:moveTo>
                  <a:cubicBezTo>
                    <a:pt x="209" y="195"/>
                    <a:pt x="209" y="195"/>
                    <a:pt x="208" y="195"/>
                  </a:cubicBezTo>
                  <a:cubicBezTo>
                    <a:pt x="208" y="195"/>
                    <a:pt x="208" y="195"/>
                    <a:pt x="208" y="195"/>
                  </a:cubicBezTo>
                  <a:cubicBezTo>
                    <a:pt x="209" y="195"/>
                    <a:pt x="209" y="195"/>
                    <a:pt x="210" y="194"/>
                  </a:cubicBezTo>
                  <a:moveTo>
                    <a:pt x="584" y="193"/>
                  </a:moveTo>
                  <a:cubicBezTo>
                    <a:pt x="584" y="193"/>
                    <a:pt x="584" y="193"/>
                    <a:pt x="584" y="193"/>
                  </a:cubicBezTo>
                  <a:cubicBezTo>
                    <a:pt x="584" y="193"/>
                    <a:pt x="584" y="193"/>
                    <a:pt x="584" y="193"/>
                  </a:cubicBezTo>
                  <a:moveTo>
                    <a:pt x="584" y="193"/>
                  </a:moveTo>
                  <a:cubicBezTo>
                    <a:pt x="584" y="193"/>
                    <a:pt x="584" y="193"/>
                    <a:pt x="584" y="193"/>
                  </a:cubicBezTo>
                  <a:cubicBezTo>
                    <a:pt x="584" y="193"/>
                    <a:pt x="584" y="193"/>
                    <a:pt x="584" y="193"/>
                  </a:cubicBezTo>
                  <a:moveTo>
                    <a:pt x="584" y="193"/>
                  </a:moveTo>
                  <a:cubicBezTo>
                    <a:pt x="584" y="193"/>
                    <a:pt x="584" y="193"/>
                    <a:pt x="584" y="193"/>
                  </a:cubicBezTo>
                  <a:cubicBezTo>
                    <a:pt x="584" y="193"/>
                    <a:pt x="584" y="193"/>
                    <a:pt x="584" y="193"/>
                  </a:cubicBezTo>
                  <a:moveTo>
                    <a:pt x="583" y="193"/>
                  </a:moveTo>
                  <a:cubicBezTo>
                    <a:pt x="583" y="193"/>
                    <a:pt x="583" y="193"/>
                    <a:pt x="583" y="193"/>
                  </a:cubicBezTo>
                  <a:cubicBezTo>
                    <a:pt x="583" y="193"/>
                    <a:pt x="583" y="193"/>
                    <a:pt x="583" y="193"/>
                  </a:cubicBezTo>
                  <a:moveTo>
                    <a:pt x="583" y="193"/>
                  </a:moveTo>
                  <a:cubicBezTo>
                    <a:pt x="583" y="193"/>
                    <a:pt x="583" y="193"/>
                    <a:pt x="583" y="193"/>
                  </a:cubicBezTo>
                  <a:cubicBezTo>
                    <a:pt x="583" y="193"/>
                    <a:pt x="583" y="193"/>
                    <a:pt x="583" y="193"/>
                  </a:cubicBezTo>
                  <a:moveTo>
                    <a:pt x="591" y="192"/>
                  </a:moveTo>
                  <a:cubicBezTo>
                    <a:pt x="590" y="193"/>
                    <a:pt x="590" y="193"/>
                    <a:pt x="590" y="193"/>
                  </a:cubicBezTo>
                  <a:cubicBezTo>
                    <a:pt x="590" y="193"/>
                    <a:pt x="590" y="193"/>
                    <a:pt x="591" y="192"/>
                  </a:cubicBezTo>
                  <a:moveTo>
                    <a:pt x="642" y="191"/>
                  </a:moveTo>
                  <a:cubicBezTo>
                    <a:pt x="641" y="191"/>
                    <a:pt x="638" y="193"/>
                    <a:pt x="637" y="194"/>
                  </a:cubicBezTo>
                  <a:cubicBezTo>
                    <a:pt x="637" y="195"/>
                    <a:pt x="634" y="197"/>
                    <a:pt x="634" y="197"/>
                  </a:cubicBezTo>
                  <a:cubicBezTo>
                    <a:pt x="634" y="197"/>
                    <a:pt x="634" y="197"/>
                    <a:pt x="634" y="197"/>
                  </a:cubicBezTo>
                  <a:cubicBezTo>
                    <a:pt x="634" y="197"/>
                    <a:pt x="637" y="195"/>
                    <a:pt x="637" y="194"/>
                  </a:cubicBezTo>
                  <a:cubicBezTo>
                    <a:pt x="638" y="193"/>
                    <a:pt x="641" y="191"/>
                    <a:pt x="642" y="191"/>
                  </a:cubicBezTo>
                  <a:cubicBezTo>
                    <a:pt x="643" y="191"/>
                    <a:pt x="643" y="192"/>
                    <a:pt x="643" y="192"/>
                  </a:cubicBezTo>
                  <a:cubicBezTo>
                    <a:pt x="644" y="193"/>
                    <a:pt x="647" y="194"/>
                    <a:pt x="647" y="195"/>
                  </a:cubicBezTo>
                  <a:cubicBezTo>
                    <a:pt x="647" y="195"/>
                    <a:pt x="647" y="195"/>
                    <a:pt x="647" y="195"/>
                  </a:cubicBezTo>
                  <a:cubicBezTo>
                    <a:pt x="647" y="194"/>
                    <a:pt x="644" y="193"/>
                    <a:pt x="643" y="192"/>
                  </a:cubicBezTo>
                  <a:cubicBezTo>
                    <a:pt x="643" y="192"/>
                    <a:pt x="643" y="191"/>
                    <a:pt x="642" y="191"/>
                  </a:cubicBezTo>
                  <a:moveTo>
                    <a:pt x="581" y="191"/>
                  </a:moveTo>
                  <a:cubicBezTo>
                    <a:pt x="581" y="192"/>
                    <a:pt x="582" y="192"/>
                    <a:pt x="583" y="193"/>
                  </a:cubicBezTo>
                  <a:cubicBezTo>
                    <a:pt x="582" y="192"/>
                    <a:pt x="581" y="192"/>
                    <a:pt x="581" y="191"/>
                  </a:cubicBezTo>
                  <a:moveTo>
                    <a:pt x="133" y="191"/>
                  </a:moveTo>
                  <a:cubicBezTo>
                    <a:pt x="133" y="192"/>
                    <a:pt x="133" y="192"/>
                    <a:pt x="132" y="192"/>
                  </a:cubicBezTo>
                  <a:cubicBezTo>
                    <a:pt x="131" y="193"/>
                    <a:pt x="135" y="196"/>
                    <a:pt x="133" y="197"/>
                  </a:cubicBezTo>
                  <a:cubicBezTo>
                    <a:pt x="132" y="198"/>
                    <a:pt x="133" y="198"/>
                    <a:pt x="133" y="199"/>
                  </a:cubicBezTo>
                  <a:cubicBezTo>
                    <a:pt x="133" y="198"/>
                    <a:pt x="132" y="198"/>
                    <a:pt x="133" y="197"/>
                  </a:cubicBezTo>
                  <a:cubicBezTo>
                    <a:pt x="135" y="196"/>
                    <a:pt x="131" y="193"/>
                    <a:pt x="132" y="192"/>
                  </a:cubicBezTo>
                  <a:cubicBezTo>
                    <a:pt x="133" y="192"/>
                    <a:pt x="133" y="192"/>
                    <a:pt x="133" y="191"/>
                  </a:cubicBezTo>
                  <a:moveTo>
                    <a:pt x="579" y="189"/>
                  </a:moveTo>
                  <a:cubicBezTo>
                    <a:pt x="578" y="189"/>
                    <a:pt x="577" y="190"/>
                    <a:pt x="577" y="191"/>
                  </a:cubicBezTo>
                  <a:cubicBezTo>
                    <a:pt x="577" y="190"/>
                    <a:pt x="578" y="189"/>
                    <a:pt x="579" y="189"/>
                  </a:cubicBezTo>
                  <a:cubicBezTo>
                    <a:pt x="579" y="189"/>
                    <a:pt x="579" y="189"/>
                    <a:pt x="579" y="189"/>
                  </a:cubicBezTo>
                  <a:moveTo>
                    <a:pt x="139" y="185"/>
                  </a:moveTo>
                  <a:cubicBezTo>
                    <a:pt x="139" y="185"/>
                    <a:pt x="139" y="185"/>
                    <a:pt x="139" y="185"/>
                  </a:cubicBezTo>
                  <a:cubicBezTo>
                    <a:pt x="138" y="185"/>
                    <a:pt x="137" y="186"/>
                    <a:pt x="136" y="187"/>
                  </a:cubicBezTo>
                  <a:cubicBezTo>
                    <a:pt x="137" y="186"/>
                    <a:pt x="138" y="185"/>
                    <a:pt x="139" y="185"/>
                  </a:cubicBezTo>
                  <a:cubicBezTo>
                    <a:pt x="139" y="185"/>
                    <a:pt x="139" y="185"/>
                    <a:pt x="139" y="185"/>
                  </a:cubicBezTo>
                  <a:moveTo>
                    <a:pt x="661" y="185"/>
                  </a:moveTo>
                  <a:cubicBezTo>
                    <a:pt x="661" y="185"/>
                    <a:pt x="661" y="185"/>
                    <a:pt x="661" y="185"/>
                  </a:cubicBezTo>
                  <a:cubicBezTo>
                    <a:pt x="661" y="185"/>
                    <a:pt x="661" y="185"/>
                    <a:pt x="661" y="185"/>
                  </a:cubicBezTo>
                  <a:moveTo>
                    <a:pt x="666" y="184"/>
                  </a:moveTo>
                  <a:cubicBezTo>
                    <a:pt x="666" y="184"/>
                    <a:pt x="666" y="184"/>
                    <a:pt x="666" y="184"/>
                  </a:cubicBezTo>
                  <a:cubicBezTo>
                    <a:pt x="666" y="184"/>
                    <a:pt x="666" y="184"/>
                    <a:pt x="667" y="184"/>
                  </a:cubicBezTo>
                  <a:cubicBezTo>
                    <a:pt x="666" y="184"/>
                    <a:pt x="666" y="184"/>
                    <a:pt x="666" y="184"/>
                  </a:cubicBezTo>
                  <a:moveTo>
                    <a:pt x="178" y="183"/>
                  </a:moveTo>
                  <a:cubicBezTo>
                    <a:pt x="178" y="183"/>
                    <a:pt x="178" y="183"/>
                    <a:pt x="178" y="183"/>
                  </a:cubicBezTo>
                  <a:cubicBezTo>
                    <a:pt x="178" y="183"/>
                    <a:pt x="179" y="183"/>
                    <a:pt x="179" y="183"/>
                  </a:cubicBezTo>
                  <a:cubicBezTo>
                    <a:pt x="179" y="183"/>
                    <a:pt x="178" y="183"/>
                    <a:pt x="178" y="183"/>
                  </a:cubicBezTo>
                  <a:cubicBezTo>
                    <a:pt x="178" y="183"/>
                    <a:pt x="178" y="183"/>
                    <a:pt x="178" y="183"/>
                  </a:cubicBezTo>
                  <a:moveTo>
                    <a:pt x="605" y="183"/>
                  </a:moveTo>
                  <a:cubicBezTo>
                    <a:pt x="604" y="183"/>
                    <a:pt x="603" y="183"/>
                    <a:pt x="603" y="183"/>
                  </a:cubicBezTo>
                  <a:cubicBezTo>
                    <a:pt x="603" y="183"/>
                    <a:pt x="603" y="183"/>
                    <a:pt x="603" y="183"/>
                  </a:cubicBezTo>
                  <a:cubicBezTo>
                    <a:pt x="603" y="183"/>
                    <a:pt x="604" y="183"/>
                    <a:pt x="605" y="183"/>
                  </a:cubicBezTo>
                  <a:moveTo>
                    <a:pt x="655" y="182"/>
                  </a:moveTo>
                  <a:cubicBezTo>
                    <a:pt x="655" y="182"/>
                    <a:pt x="655" y="182"/>
                    <a:pt x="655" y="183"/>
                  </a:cubicBezTo>
                  <a:cubicBezTo>
                    <a:pt x="655" y="182"/>
                    <a:pt x="655" y="182"/>
                    <a:pt x="655" y="182"/>
                  </a:cubicBezTo>
                  <a:moveTo>
                    <a:pt x="206" y="181"/>
                  </a:moveTo>
                  <a:cubicBezTo>
                    <a:pt x="206" y="181"/>
                    <a:pt x="206" y="181"/>
                    <a:pt x="206" y="181"/>
                  </a:cubicBezTo>
                  <a:cubicBezTo>
                    <a:pt x="206" y="181"/>
                    <a:pt x="206" y="181"/>
                    <a:pt x="206" y="181"/>
                  </a:cubicBezTo>
                  <a:cubicBezTo>
                    <a:pt x="206" y="181"/>
                    <a:pt x="206" y="181"/>
                    <a:pt x="206" y="181"/>
                  </a:cubicBezTo>
                  <a:moveTo>
                    <a:pt x="598" y="181"/>
                  </a:moveTo>
                  <a:cubicBezTo>
                    <a:pt x="598" y="181"/>
                    <a:pt x="598" y="181"/>
                    <a:pt x="598" y="181"/>
                  </a:cubicBezTo>
                  <a:cubicBezTo>
                    <a:pt x="598" y="182"/>
                    <a:pt x="597" y="183"/>
                    <a:pt x="599" y="183"/>
                  </a:cubicBezTo>
                  <a:cubicBezTo>
                    <a:pt x="597" y="183"/>
                    <a:pt x="598" y="182"/>
                    <a:pt x="598" y="181"/>
                  </a:cubicBezTo>
                  <a:cubicBezTo>
                    <a:pt x="598" y="181"/>
                    <a:pt x="598" y="181"/>
                    <a:pt x="598" y="181"/>
                  </a:cubicBezTo>
                  <a:moveTo>
                    <a:pt x="136" y="181"/>
                  </a:moveTo>
                  <a:cubicBezTo>
                    <a:pt x="136" y="181"/>
                    <a:pt x="136" y="181"/>
                    <a:pt x="136" y="181"/>
                  </a:cubicBezTo>
                  <a:cubicBezTo>
                    <a:pt x="136" y="181"/>
                    <a:pt x="136" y="181"/>
                    <a:pt x="136" y="181"/>
                  </a:cubicBezTo>
                  <a:cubicBezTo>
                    <a:pt x="136" y="181"/>
                    <a:pt x="136" y="181"/>
                    <a:pt x="136" y="181"/>
                  </a:cubicBezTo>
                  <a:cubicBezTo>
                    <a:pt x="136" y="181"/>
                    <a:pt x="136" y="181"/>
                    <a:pt x="136" y="181"/>
                  </a:cubicBezTo>
                  <a:moveTo>
                    <a:pt x="208" y="180"/>
                  </a:moveTo>
                  <a:cubicBezTo>
                    <a:pt x="207" y="181"/>
                    <a:pt x="207" y="181"/>
                    <a:pt x="206" y="181"/>
                  </a:cubicBezTo>
                  <a:cubicBezTo>
                    <a:pt x="207" y="181"/>
                    <a:pt x="207" y="181"/>
                    <a:pt x="208" y="180"/>
                  </a:cubicBezTo>
                  <a:moveTo>
                    <a:pt x="656" y="180"/>
                  </a:moveTo>
                  <a:cubicBezTo>
                    <a:pt x="655" y="181"/>
                    <a:pt x="655" y="181"/>
                    <a:pt x="655" y="182"/>
                  </a:cubicBezTo>
                  <a:cubicBezTo>
                    <a:pt x="655" y="182"/>
                    <a:pt x="655" y="182"/>
                    <a:pt x="655" y="182"/>
                  </a:cubicBezTo>
                  <a:cubicBezTo>
                    <a:pt x="655" y="181"/>
                    <a:pt x="655" y="181"/>
                    <a:pt x="656" y="180"/>
                  </a:cubicBezTo>
                  <a:moveTo>
                    <a:pt x="171" y="180"/>
                  </a:moveTo>
                  <a:cubicBezTo>
                    <a:pt x="171" y="180"/>
                    <a:pt x="171" y="180"/>
                    <a:pt x="171" y="180"/>
                  </a:cubicBezTo>
                  <a:cubicBezTo>
                    <a:pt x="173" y="181"/>
                    <a:pt x="174" y="182"/>
                    <a:pt x="175" y="182"/>
                  </a:cubicBezTo>
                  <a:cubicBezTo>
                    <a:pt x="174" y="182"/>
                    <a:pt x="173" y="181"/>
                    <a:pt x="171" y="180"/>
                  </a:cubicBezTo>
                  <a:cubicBezTo>
                    <a:pt x="171" y="180"/>
                    <a:pt x="171" y="180"/>
                    <a:pt x="171" y="180"/>
                  </a:cubicBezTo>
                  <a:moveTo>
                    <a:pt x="211" y="180"/>
                  </a:moveTo>
                  <a:cubicBezTo>
                    <a:pt x="213" y="181"/>
                    <a:pt x="211" y="187"/>
                    <a:pt x="211" y="188"/>
                  </a:cubicBezTo>
                  <a:cubicBezTo>
                    <a:pt x="211" y="188"/>
                    <a:pt x="211" y="188"/>
                    <a:pt x="211" y="188"/>
                  </a:cubicBezTo>
                  <a:cubicBezTo>
                    <a:pt x="211" y="188"/>
                    <a:pt x="211" y="188"/>
                    <a:pt x="211" y="188"/>
                  </a:cubicBezTo>
                  <a:cubicBezTo>
                    <a:pt x="211" y="188"/>
                    <a:pt x="211" y="188"/>
                    <a:pt x="211" y="188"/>
                  </a:cubicBezTo>
                  <a:cubicBezTo>
                    <a:pt x="211" y="188"/>
                    <a:pt x="211" y="188"/>
                    <a:pt x="211" y="188"/>
                  </a:cubicBezTo>
                  <a:cubicBezTo>
                    <a:pt x="211" y="186"/>
                    <a:pt x="213" y="181"/>
                    <a:pt x="211" y="180"/>
                  </a:cubicBezTo>
                  <a:moveTo>
                    <a:pt x="210" y="180"/>
                  </a:moveTo>
                  <a:cubicBezTo>
                    <a:pt x="210" y="180"/>
                    <a:pt x="210" y="180"/>
                    <a:pt x="210" y="180"/>
                  </a:cubicBezTo>
                  <a:cubicBezTo>
                    <a:pt x="210" y="180"/>
                    <a:pt x="211" y="180"/>
                    <a:pt x="211" y="180"/>
                  </a:cubicBezTo>
                  <a:cubicBezTo>
                    <a:pt x="211" y="180"/>
                    <a:pt x="210" y="180"/>
                    <a:pt x="210" y="180"/>
                  </a:cubicBezTo>
                  <a:moveTo>
                    <a:pt x="140" y="180"/>
                  </a:moveTo>
                  <a:cubicBezTo>
                    <a:pt x="140" y="180"/>
                    <a:pt x="140" y="180"/>
                    <a:pt x="140" y="180"/>
                  </a:cubicBezTo>
                  <a:cubicBezTo>
                    <a:pt x="139" y="181"/>
                    <a:pt x="139" y="182"/>
                    <a:pt x="139" y="183"/>
                  </a:cubicBezTo>
                  <a:cubicBezTo>
                    <a:pt x="139" y="182"/>
                    <a:pt x="139" y="181"/>
                    <a:pt x="140" y="180"/>
                  </a:cubicBezTo>
                  <a:moveTo>
                    <a:pt x="659" y="178"/>
                  </a:moveTo>
                  <a:cubicBezTo>
                    <a:pt x="659" y="178"/>
                    <a:pt x="659" y="178"/>
                    <a:pt x="659" y="178"/>
                  </a:cubicBezTo>
                  <a:cubicBezTo>
                    <a:pt x="659" y="178"/>
                    <a:pt x="659" y="178"/>
                    <a:pt x="659" y="178"/>
                  </a:cubicBezTo>
                  <a:cubicBezTo>
                    <a:pt x="660" y="178"/>
                    <a:pt x="661" y="179"/>
                    <a:pt x="662" y="180"/>
                  </a:cubicBezTo>
                  <a:cubicBezTo>
                    <a:pt x="662" y="180"/>
                    <a:pt x="662" y="180"/>
                    <a:pt x="662" y="180"/>
                  </a:cubicBezTo>
                  <a:cubicBezTo>
                    <a:pt x="661" y="179"/>
                    <a:pt x="660" y="178"/>
                    <a:pt x="659" y="178"/>
                  </a:cubicBezTo>
                  <a:cubicBezTo>
                    <a:pt x="659" y="178"/>
                    <a:pt x="659" y="178"/>
                    <a:pt x="659" y="178"/>
                  </a:cubicBezTo>
                  <a:moveTo>
                    <a:pt x="621" y="178"/>
                  </a:moveTo>
                  <a:cubicBezTo>
                    <a:pt x="621" y="178"/>
                    <a:pt x="621" y="178"/>
                    <a:pt x="621" y="178"/>
                  </a:cubicBezTo>
                  <a:cubicBezTo>
                    <a:pt x="621" y="178"/>
                    <a:pt x="621" y="178"/>
                    <a:pt x="621" y="178"/>
                  </a:cubicBezTo>
                  <a:cubicBezTo>
                    <a:pt x="621" y="178"/>
                    <a:pt x="621" y="178"/>
                    <a:pt x="621" y="178"/>
                  </a:cubicBezTo>
                  <a:moveTo>
                    <a:pt x="143" y="177"/>
                  </a:moveTo>
                  <a:cubicBezTo>
                    <a:pt x="143" y="177"/>
                    <a:pt x="143" y="177"/>
                    <a:pt x="143" y="177"/>
                  </a:cubicBezTo>
                  <a:cubicBezTo>
                    <a:pt x="143" y="177"/>
                    <a:pt x="142" y="177"/>
                    <a:pt x="142" y="178"/>
                  </a:cubicBezTo>
                  <a:cubicBezTo>
                    <a:pt x="142" y="177"/>
                    <a:pt x="143" y="177"/>
                    <a:pt x="143" y="177"/>
                  </a:cubicBezTo>
                  <a:cubicBezTo>
                    <a:pt x="143" y="177"/>
                    <a:pt x="143" y="177"/>
                    <a:pt x="143" y="177"/>
                  </a:cubicBezTo>
                  <a:moveTo>
                    <a:pt x="204" y="176"/>
                  </a:moveTo>
                  <a:cubicBezTo>
                    <a:pt x="204" y="176"/>
                    <a:pt x="204" y="177"/>
                    <a:pt x="204" y="177"/>
                  </a:cubicBezTo>
                  <a:cubicBezTo>
                    <a:pt x="204" y="177"/>
                    <a:pt x="204" y="176"/>
                    <a:pt x="204" y="176"/>
                  </a:cubicBezTo>
                  <a:moveTo>
                    <a:pt x="135" y="176"/>
                  </a:moveTo>
                  <a:cubicBezTo>
                    <a:pt x="135" y="176"/>
                    <a:pt x="135" y="176"/>
                    <a:pt x="135" y="176"/>
                  </a:cubicBezTo>
                  <a:cubicBezTo>
                    <a:pt x="135" y="176"/>
                    <a:pt x="136" y="177"/>
                    <a:pt x="136" y="178"/>
                  </a:cubicBezTo>
                  <a:cubicBezTo>
                    <a:pt x="136" y="177"/>
                    <a:pt x="135" y="176"/>
                    <a:pt x="135" y="176"/>
                  </a:cubicBezTo>
                  <a:cubicBezTo>
                    <a:pt x="135" y="176"/>
                    <a:pt x="135" y="176"/>
                    <a:pt x="135" y="176"/>
                  </a:cubicBezTo>
                  <a:moveTo>
                    <a:pt x="614" y="176"/>
                  </a:moveTo>
                  <a:cubicBezTo>
                    <a:pt x="615" y="176"/>
                    <a:pt x="616" y="177"/>
                    <a:pt x="616" y="177"/>
                  </a:cubicBezTo>
                  <a:cubicBezTo>
                    <a:pt x="616" y="177"/>
                    <a:pt x="615" y="176"/>
                    <a:pt x="614" y="176"/>
                  </a:cubicBezTo>
                  <a:moveTo>
                    <a:pt x="612" y="175"/>
                  </a:moveTo>
                  <a:cubicBezTo>
                    <a:pt x="612" y="175"/>
                    <a:pt x="612" y="175"/>
                    <a:pt x="612" y="175"/>
                  </a:cubicBezTo>
                  <a:cubicBezTo>
                    <a:pt x="613" y="175"/>
                    <a:pt x="613" y="176"/>
                    <a:pt x="614" y="176"/>
                  </a:cubicBezTo>
                  <a:cubicBezTo>
                    <a:pt x="613" y="176"/>
                    <a:pt x="613" y="175"/>
                    <a:pt x="612" y="175"/>
                  </a:cubicBezTo>
                  <a:moveTo>
                    <a:pt x="146" y="175"/>
                  </a:moveTo>
                  <a:cubicBezTo>
                    <a:pt x="146" y="175"/>
                    <a:pt x="146" y="175"/>
                    <a:pt x="146" y="175"/>
                  </a:cubicBezTo>
                  <a:cubicBezTo>
                    <a:pt x="146" y="175"/>
                    <a:pt x="147" y="176"/>
                    <a:pt x="148" y="176"/>
                  </a:cubicBezTo>
                  <a:cubicBezTo>
                    <a:pt x="148" y="176"/>
                    <a:pt x="148" y="176"/>
                    <a:pt x="148" y="176"/>
                  </a:cubicBezTo>
                  <a:cubicBezTo>
                    <a:pt x="148" y="176"/>
                    <a:pt x="148" y="176"/>
                    <a:pt x="148" y="176"/>
                  </a:cubicBezTo>
                  <a:cubicBezTo>
                    <a:pt x="147" y="176"/>
                    <a:pt x="146" y="175"/>
                    <a:pt x="146" y="175"/>
                  </a:cubicBezTo>
                  <a:moveTo>
                    <a:pt x="158" y="175"/>
                  </a:moveTo>
                  <a:cubicBezTo>
                    <a:pt x="158" y="175"/>
                    <a:pt x="158" y="175"/>
                    <a:pt x="158" y="175"/>
                  </a:cubicBezTo>
                  <a:cubicBezTo>
                    <a:pt x="157" y="176"/>
                    <a:pt x="156" y="178"/>
                    <a:pt x="156" y="178"/>
                  </a:cubicBezTo>
                  <a:cubicBezTo>
                    <a:pt x="156" y="178"/>
                    <a:pt x="156" y="178"/>
                    <a:pt x="156" y="178"/>
                  </a:cubicBezTo>
                  <a:cubicBezTo>
                    <a:pt x="156" y="178"/>
                    <a:pt x="157" y="176"/>
                    <a:pt x="158" y="175"/>
                  </a:cubicBezTo>
                  <a:cubicBezTo>
                    <a:pt x="158" y="175"/>
                    <a:pt x="158" y="175"/>
                    <a:pt x="158" y="175"/>
                  </a:cubicBezTo>
                  <a:moveTo>
                    <a:pt x="164" y="174"/>
                  </a:moveTo>
                  <a:cubicBezTo>
                    <a:pt x="164" y="175"/>
                    <a:pt x="164" y="175"/>
                    <a:pt x="165" y="176"/>
                  </a:cubicBezTo>
                  <a:cubicBezTo>
                    <a:pt x="164" y="175"/>
                    <a:pt x="164" y="175"/>
                    <a:pt x="164" y="174"/>
                  </a:cubicBezTo>
                  <a:cubicBezTo>
                    <a:pt x="164" y="174"/>
                    <a:pt x="164" y="174"/>
                    <a:pt x="164" y="174"/>
                  </a:cubicBezTo>
                  <a:moveTo>
                    <a:pt x="626" y="174"/>
                  </a:moveTo>
                  <a:cubicBezTo>
                    <a:pt x="626" y="175"/>
                    <a:pt x="626" y="175"/>
                    <a:pt x="626" y="176"/>
                  </a:cubicBezTo>
                  <a:cubicBezTo>
                    <a:pt x="626" y="175"/>
                    <a:pt x="626" y="175"/>
                    <a:pt x="626" y="174"/>
                  </a:cubicBezTo>
                  <a:moveTo>
                    <a:pt x="165" y="174"/>
                  </a:moveTo>
                  <a:cubicBezTo>
                    <a:pt x="165" y="174"/>
                    <a:pt x="165" y="174"/>
                    <a:pt x="165" y="174"/>
                  </a:cubicBezTo>
                  <a:cubicBezTo>
                    <a:pt x="165" y="174"/>
                    <a:pt x="165" y="174"/>
                    <a:pt x="165" y="174"/>
                  </a:cubicBezTo>
                  <a:moveTo>
                    <a:pt x="594" y="174"/>
                  </a:moveTo>
                  <a:cubicBezTo>
                    <a:pt x="594" y="174"/>
                    <a:pt x="594" y="174"/>
                    <a:pt x="594" y="174"/>
                  </a:cubicBezTo>
                  <a:cubicBezTo>
                    <a:pt x="595" y="174"/>
                    <a:pt x="596" y="174"/>
                    <a:pt x="596" y="174"/>
                  </a:cubicBezTo>
                  <a:cubicBezTo>
                    <a:pt x="596" y="174"/>
                    <a:pt x="595" y="174"/>
                    <a:pt x="594" y="174"/>
                  </a:cubicBezTo>
                  <a:moveTo>
                    <a:pt x="200" y="173"/>
                  </a:moveTo>
                  <a:cubicBezTo>
                    <a:pt x="199" y="173"/>
                    <a:pt x="199" y="173"/>
                    <a:pt x="199" y="173"/>
                  </a:cubicBezTo>
                  <a:cubicBezTo>
                    <a:pt x="199" y="173"/>
                    <a:pt x="199" y="173"/>
                    <a:pt x="200" y="173"/>
                  </a:cubicBezTo>
                  <a:moveTo>
                    <a:pt x="201" y="173"/>
                  </a:moveTo>
                  <a:cubicBezTo>
                    <a:pt x="202" y="173"/>
                    <a:pt x="203" y="175"/>
                    <a:pt x="204" y="176"/>
                  </a:cubicBezTo>
                  <a:cubicBezTo>
                    <a:pt x="203" y="175"/>
                    <a:pt x="202" y="173"/>
                    <a:pt x="201" y="173"/>
                  </a:cubicBezTo>
                  <a:moveTo>
                    <a:pt x="195" y="173"/>
                  </a:moveTo>
                  <a:cubicBezTo>
                    <a:pt x="195" y="173"/>
                    <a:pt x="195" y="173"/>
                    <a:pt x="195" y="173"/>
                  </a:cubicBezTo>
                  <a:cubicBezTo>
                    <a:pt x="195" y="173"/>
                    <a:pt x="195" y="173"/>
                    <a:pt x="195" y="173"/>
                  </a:cubicBezTo>
                  <a:cubicBezTo>
                    <a:pt x="195" y="173"/>
                    <a:pt x="195" y="173"/>
                    <a:pt x="195" y="173"/>
                  </a:cubicBezTo>
                  <a:moveTo>
                    <a:pt x="628" y="172"/>
                  </a:moveTo>
                  <a:cubicBezTo>
                    <a:pt x="628" y="172"/>
                    <a:pt x="628" y="172"/>
                    <a:pt x="628" y="172"/>
                  </a:cubicBezTo>
                  <a:cubicBezTo>
                    <a:pt x="628" y="172"/>
                    <a:pt x="628" y="172"/>
                    <a:pt x="628" y="172"/>
                  </a:cubicBezTo>
                  <a:cubicBezTo>
                    <a:pt x="628" y="172"/>
                    <a:pt x="628" y="172"/>
                    <a:pt x="628" y="172"/>
                  </a:cubicBezTo>
                  <a:moveTo>
                    <a:pt x="132" y="172"/>
                  </a:moveTo>
                  <a:cubicBezTo>
                    <a:pt x="132" y="172"/>
                    <a:pt x="132" y="172"/>
                    <a:pt x="133" y="172"/>
                  </a:cubicBezTo>
                  <a:cubicBezTo>
                    <a:pt x="133" y="172"/>
                    <a:pt x="133" y="172"/>
                    <a:pt x="133" y="172"/>
                  </a:cubicBezTo>
                  <a:cubicBezTo>
                    <a:pt x="133" y="172"/>
                    <a:pt x="133" y="172"/>
                    <a:pt x="133" y="172"/>
                  </a:cubicBezTo>
                  <a:cubicBezTo>
                    <a:pt x="132" y="172"/>
                    <a:pt x="132" y="172"/>
                    <a:pt x="132" y="172"/>
                  </a:cubicBezTo>
                  <a:moveTo>
                    <a:pt x="632" y="171"/>
                  </a:moveTo>
                  <a:cubicBezTo>
                    <a:pt x="631" y="172"/>
                    <a:pt x="630" y="172"/>
                    <a:pt x="628" y="172"/>
                  </a:cubicBezTo>
                  <a:cubicBezTo>
                    <a:pt x="628" y="172"/>
                    <a:pt x="628" y="172"/>
                    <a:pt x="628" y="172"/>
                  </a:cubicBezTo>
                  <a:cubicBezTo>
                    <a:pt x="630" y="172"/>
                    <a:pt x="631" y="172"/>
                    <a:pt x="632" y="171"/>
                  </a:cubicBezTo>
                  <a:moveTo>
                    <a:pt x="661" y="171"/>
                  </a:moveTo>
                  <a:cubicBezTo>
                    <a:pt x="661" y="171"/>
                    <a:pt x="661" y="171"/>
                    <a:pt x="661" y="171"/>
                  </a:cubicBezTo>
                  <a:cubicBezTo>
                    <a:pt x="663" y="172"/>
                    <a:pt x="662" y="177"/>
                    <a:pt x="662" y="179"/>
                  </a:cubicBezTo>
                  <a:cubicBezTo>
                    <a:pt x="662" y="177"/>
                    <a:pt x="663" y="172"/>
                    <a:pt x="661" y="171"/>
                  </a:cubicBezTo>
                  <a:cubicBezTo>
                    <a:pt x="661" y="171"/>
                    <a:pt x="661" y="171"/>
                    <a:pt x="661" y="171"/>
                  </a:cubicBezTo>
                  <a:moveTo>
                    <a:pt x="192" y="169"/>
                  </a:moveTo>
                  <a:cubicBezTo>
                    <a:pt x="192" y="169"/>
                    <a:pt x="192" y="169"/>
                    <a:pt x="192" y="169"/>
                  </a:cubicBezTo>
                  <a:cubicBezTo>
                    <a:pt x="191" y="172"/>
                    <a:pt x="191" y="173"/>
                    <a:pt x="194" y="173"/>
                  </a:cubicBezTo>
                  <a:cubicBezTo>
                    <a:pt x="194" y="173"/>
                    <a:pt x="194" y="173"/>
                    <a:pt x="194" y="173"/>
                  </a:cubicBezTo>
                  <a:cubicBezTo>
                    <a:pt x="191" y="173"/>
                    <a:pt x="191" y="172"/>
                    <a:pt x="192" y="169"/>
                  </a:cubicBezTo>
                  <a:cubicBezTo>
                    <a:pt x="192" y="169"/>
                    <a:pt x="192" y="169"/>
                    <a:pt x="192" y="169"/>
                  </a:cubicBezTo>
                  <a:moveTo>
                    <a:pt x="167" y="167"/>
                  </a:moveTo>
                  <a:cubicBezTo>
                    <a:pt x="167" y="168"/>
                    <a:pt x="166" y="174"/>
                    <a:pt x="165" y="174"/>
                  </a:cubicBezTo>
                  <a:cubicBezTo>
                    <a:pt x="165" y="174"/>
                    <a:pt x="165" y="174"/>
                    <a:pt x="165" y="174"/>
                  </a:cubicBezTo>
                  <a:cubicBezTo>
                    <a:pt x="165" y="174"/>
                    <a:pt x="165" y="174"/>
                    <a:pt x="165" y="174"/>
                  </a:cubicBezTo>
                  <a:cubicBezTo>
                    <a:pt x="166" y="174"/>
                    <a:pt x="167" y="168"/>
                    <a:pt x="167" y="167"/>
                  </a:cubicBezTo>
                  <a:moveTo>
                    <a:pt x="636" y="167"/>
                  </a:moveTo>
                  <a:cubicBezTo>
                    <a:pt x="636" y="167"/>
                    <a:pt x="636" y="167"/>
                    <a:pt x="636" y="167"/>
                  </a:cubicBezTo>
                  <a:cubicBezTo>
                    <a:pt x="636" y="167"/>
                    <a:pt x="636" y="167"/>
                    <a:pt x="636" y="167"/>
                  </a:cubicBezTo>
                  <a:cubicBezTo>
                    <a:pt x="636" y="167"/>
                    <a:pt x="636" y="167"/>
                    <a:pt x="636" y="167"/>
                  </a:cubicBezTo>
                  <a:moveTo>
                    <a:pt x="636" y="167"/>
                  </a:moveTo>
                  <a:cubicBezTo>
                    <a:pt x="635" y="167"/>
                    <a:pt x="634" y="167"/>
                    <a:pt x="634" y="168"/>
                  </a:cubicBezTo>
                  <a:cubicBezTo>
                    <a:pt x="634" y="167"/>
                    <a:pt x="635" y="167"/>
                    <a:pt x="636" y="167"/>
                  </a:cubicBezTo>
                  <a:cubicBezTo>
                    <a:pt x="636" y="167"/>
                    <a:pt x="636" y="167"/>
                    <a:pt x="636" y="167"/>
                  </a:cubicBezTo>
                  <a:moveTo>
                    <a:pt x="132" y="165"/>
                  </a:moveTo>
                  <a:cubicBezTo>
                    <a:pt x="132" y="165"/>
                    <a:pt x="132" y="165"/>
                    <a:pt x="132" y="165"/>
                  </a:cubicBezTo>
                  <a:cubicBezTo>
                    <a:pt x="132" y="165"/>
                    <a:pt x="132" y="165"/>
                    <a:pt x="132" y="165"/>
                  </a:cubicBezTo>
                  <a:moveTo>
                    <a:pt x="169" y="165"/>
                  </a:moveTo>
                  <a:cubicBezTo>
                    <a:pt x="168" y="166"/>
                    <a:pt x="167" y="167"/>
                    <a:pt x="167" y="167"/>
                  </a:cubicBezTo>
                  <a:cubicBezTo>
                    <a:pt x="167" y="167"/>
                    <a:pt x="168" y="166"/>
                    <a:pt x="169" y="165"/>
                  </a:cubicBezTo>
                  <a:moveTo>
                    <a:pt x="640" y="164"/>
                  </a:moveTo>
                  <a:cubicBezTo>
                    <a:pt x="640" y="165"/>
                    <a:pt x="639" y="165"/>
                    <a:pt x="638" y="166"/>
                  </a:cubicBezTo>
                  <a:cubicBezTo>
                    <a:pt x="639" y="165"/>
                    <a:pt x="640" y="165"/>
                    <a:pt x="640" y="164"/>
                  </a:cubicBezTo>
                  <a:moveTo>
                    <a:pt x="191" y="164"/>
                  </a:moveTo>
                  <a:cubicBezTo>
                    <a:pt x="191" y="164"/>
                    <a:pt x="191" y="164"/>
                    <a:pt x="191" y="164"/>
                  </a:cubicBezTo>
                  <a:cubicBezTo>
                    <a:pt x="190" y="164"/>
                    <a:pt x="190" y="165"/>
                    <a:pt x="190" y="165"/>
                  </a:cubicBezTo>
                  <a:cubicBezTo>
                    <a:pt x="190" y="165"/>
                    <a:pt x="190" y="164"/>
                    <a:pt x="191" y="164"/>
                  </a:cubicBezTo>
                  <a:cubicBezTo>
                    <a:pt x="191" y="164"/>
                    <a:pt x="191" y="164"/>
                    <a:pt x="191" y="164"/>
                  </a:cubicBezTo>
                  <a:moveTo>
                    <a:pt x="644" y="163"/>
                  </a:moveTo>
                  <a:cubicBezTo>
                    <a:pt x="643" y="163"/>
                    <a:pt x="641" y="163"/>
                    <a:pt x="640" y="164"/>
                  </a:cubicBezTo>
                  <a:cubicBezTo>
                    <a:pt x="641" y="163"/>
                    <a:pt x="643" y="163"/>
                    <a:pt x="644" y="163"/>
                  </a:cubicBezTo>
                  <a:moveTo>
                    <a:pt x="189" y="162"/>
                  </a:moveTo>
                  <a:cubicBezTo>
                    <a:pt x="189" y="162"/>
                    <a:pt x="189" y="162"/>
                    <a:pt x="189" y="162"/>
                  </a:cubicBezTo>
                  <a:cubicBezTo>
                    <a:pt x="189" y="162"/>
                    <a:pt x="189" y="162"/>
                    <a:pt x="189" y="162"/>
                  </a:cubicBezTo>
                  <a:cubicBezTo>
                    <a:pt x="189" y="162"/>
                    <a:pt x="189" y="162"/>
                    <a:pt x="189" y="162"/>
                  </a:cubicBezTo>
                  <a:cubicBezTo>
                    <a:pt x="189" y="162"/>
                    <a:pt x="189" y="162"/>
                    <a:pt x="189" y="162"/>
                  </a:cubicBezTo>
                  <a:cubicBezTo>
                    <a:pt x="189" y="162"/>
                    <a:pt x="189" y="162"/>
                    <a:pt x="189" y="162"/>
                  </a:cubicBezTo>
                  <a:moveTo>
                    <a:pt x="651" y="161"/>
                  </a:moveTo>
                  <a:cubicBezTo>
                    <a:pt x="651" y="161"/>
                    <a:pt x="651" y="161"/>
                    <a:pt x="651" y="161"/>
                  </a:cubicBezTo>
                  <a:cubicBezTo>
                    <a:pt x="651" y="161"/>
                    <a:pt x="651" y="161"/>
                    <a:pt x="651" y="161"/>
                  </a:cubicBezTo>
                  <a:moveTo>
                    <a:pt x="651" y="161"/>
                  </a:moveTo>
                  <a:cubicBezTo>
                    <a:pt x="651" y="161"/>
                    <a:pt x="651" y="161"/>
                    <a:pt x="651" y="161"/>
                  </a:cubicBezTo>
                  <a:cubicBezTo>
                    <a:pt x="651" y="161"/>
                    <a:pt x="651" y="161"/>
                    <a:pt x="651" y="161"/>
                  </a:cubicBezTo>
                  <a:moveTo>
                    <a:pt x="651" y="161"/>
                  </a:moveTo>
                  <a:cubicBezTo>
                    <a:pt x="651" y="161"/>
                    <a:pt x="651" y="161"/>
                    <a:pt x="651" y="161"/>
                  </a:cubicBezTo>
                  <a:cubicBezTo>
                    <a:pt x="651" y="161"/>
                    <a:pt x="651" y="161"/>
                    <a:pt x="651" y="161"/>
                  </a:cubicBezTo>
                  <a:moveTo>
                    <a:pt x="184" y="161"/>
                  </a:moveTo>
                  <a:cubicBezTo>
                    <a:pt x="181" y="161"/>
                    <a:pt x="179" y="161"/>
                    <a:pt x="178" y="162"/>
                  </a:cubicBezTo>
                  <a:cubicBezTo>
                    <a:pt x="176" y="162"/>
                    <a:pt x="173" y="162"/>
                    <a:pt x="171" y="163"/>
                  </a:cubicBezTo>
                  <a:cubicBezTo>
                    <a:pt x="171" y="163"/>
                    <a:pt x="171" y="163"/>
                    <a:pt x="171" y="163"/>
                  </a:cubicBezTo>
                  <a:cubicBezTo>
                    <a:pt x="171" y="163"/>
                    <a:pt x="171" y="163"/>
                    <a:pt x="171" y="163"/>
                  </a:cubicBezTo>
                  <a:cubicBezTo>
                    <a:pt x="173" y="162"/>
                    <a:pt x="176" y="162"/>
                    <a:pt x="178" y="162"/>
                  </a:cubicBezTo>
                  <a:cubicBezTo>
                    <a:pt x="179" y="161"/>
                    <a:pt x="181" y="161"/>
                    <a:pt x="184" y="161"/>
                  </a:cubicBezTo>
                  <a:moveTo>
                    <a:pt x="184" y="161"/>
                  </a:moveTo>
                  <a:cubicBezTo>
                    <a:pt x="184" y="161"/>
                    <a:pt x="184" y="161"/>
                    <a:pt x="184" y="161"/>
                  </a:cubicBezTo>
                  <a:cubicBezTo>
                    <a:pt x="185" y="161"/>
                    <a:pt x="186" y="161"/>
                    <a:pt x="187" y="161"/>
                  </a:cubicBezTo>
                  <a:cubicBezTo>
                    <a:pt x="187" y="161"/>
                    <a:pt x="187" y="161"/>
                    <a:pt x="187" y="161"/>
                  </a:cubicBezTo>
                  <a:cubicBezTo>
                    <a:pt x="187" y="161"/>
                    <a:pt x="187" y="161"/>
                    <a:pt x="187" y="161"/>
                  </a:cubicBezTo>
                  <a:cubicBezTo>
                    <a:pt x="186" y="161"/>
                    <a:pt x="185" y="161"/>
                    <a:pt x="184" y="161"/>
                  </a:cubicBezTo>
                  <a:moveTo>
                    <a:pt x="646" y="161"/>
                  </a:moveTo>
                  <a:cubicBezTo>
                    <a:pt x="645" y="161"/>
                    <a:pt x="644" y="162"/>
                    <a:pt x="644" y="163"/>
                  </a:cubicBezTo>
                  <a:cubicBezTo>
                    <a:pt x="644" y="162"/>
                    <a:pt x="645" y="161"/>
                    <a:pt x="646" y="161"/>
                  </a:cubicBezTo>
                  <a:cubicBezTo>
                    <a:pt x="646" y="161"/>
                    <a:pt x="646" y="161"/>
                    <a:pt x="646" y="161"/>
                  </a:cubicBezTo>
                  <a:moveTo>
                    <a:pt x="646" y="160"/>
                  </a:moveTo>
                  <a:cubicBezTo>
                    <a:pt x="646" y="160"/>
                    <a:pt x="646" y="160"/>
                    <a:pt x="646" y="160"/>
                  </a:cubicBezTo>
                  <a:cubicBezTo>
                    <a:pt x="646" y="160"/>
                    <a:pt x="646" y="160"/>
                    <a:pt x="646" y="160"/>
                  </a:cubicBezTo>
                  <a:cubicBezTo>
                    <a:pt x="646" y="160"/>
                    <a:pt x="646" y="160"/>
                    <a:pt x="646" y="160"/>
                  </a:cubicBezTo>
                  <a:moveTo>
                    <a:pt x="595" y="160"/>
                  </a:moveTo>
                  <a:cubicBezTo>
                    <a:pt x="595" y="160"/>
                    <a:pt x="594" y="160"/>
                    <a:pt x="594" y="160"/>
                  </a:cubicBezTo>
                  <a:cubicBezTo>
                    <a:pt x="594" y="160"/>
                    <a:pt x="595" y="160"/>
                    <a:pt x="595" y="160"/>
                  </a:cubicBezTo>
                  <a:moveTo>
                    <a:pt x="600" y="159"/>
                  </a:moveTo>
                  <a:cubicBezTo>
                    <a:pt x="600" y="159"/>
                    <a:pt x="599" y="160"/>
                    <a:pt x="598" y="160"/>
                  </a:cubicBezTo>
                  <a:cubicBezTo>
                    <a:pt x="599" y="160"/>
                    <a:pt x="600" y="159"/>
                    <a:pt x="600" y="159"/>
                  </a:cubicBezTo>
                  <a:moveTo>
                    <a:pt x="192" y="159"/>
                  </a:moveTo>
                  <a:cubicBezTo>
                    <a:pt x="192" y="159"/>
                    <a:pt x="192" y="159"/>
                    <a:pt x="192" y="160"/>
                  </a:cubicBezTo>
                  <a:cubicBezTo>
                    <a:pt x="192" y="159"/>
                    <a:pt x="192" y="159"/>
                    <a:pt x="192" y="159"/>
                  </a:cubicBezTo>
                  <a:moveTo>
                    <a:pt x="642" y="159"/>
                  </a:moveTo>
                  <a:cubicBezTo>
                    <a:pt x="642" y="159"/>
                    <a:pt x="642" y="159"/>
                    <a:pt x="642" y="159"/>
                  </a:cubicBezTo>
                  <a:cubicBezTo>
                    <a:pt x="645" y="159"/>
                    <a:pt x="646" y="160"/>
                    <a:pt x="646" y="160"/>
                  </a:cubicBezTo>
                  <a:cubicBezTo>
                    <a:pt x="646" y="160"/>
                    <a:pt x="645" y="159"/>
                    <a:pt x="642" y="159"/>
                  </a:cubicBezTo>
                  <a:moveTo>
                    <a:pt x="664" y="158"/>
                  </a:moveTo>
                  <a:cubicBezTo>
                    <a:pt x="663" y="158"/>
                    <a:pt x="663" y="159"/>
                    <a:pt x="662" y="159"/>
                  </a:cubicBezTo>
                  <a:cubicBezTo>
                    <a:pt x="663" y="159"/>
                    <a:pt x="663" y="158"/>
                    <a:pt x="664" y="158"/>
                  </a:cubicBezTo>
                  <a:moveTo>
                    <a:pt x="125" y="156"/>
                  </a:moveTo>
                  <a:cubicBezTo>
                    <a:pt x="125" y="156"/>
                    <a:pt x="125" y="156"/>
                    <a:pt x="125" y="156"/>
                  </a:cubicBezTo>
                  <a:cubicBezTo>
                    <a:pt x="125" y="156"/>
                    <a:pt x="125" y="156"/>
                    <a:pt x="125" y="156"/>
                  </a:cubicBezTo>
                  <a:cubicBezTo>
                    <a:pt x="125" y="156"/>
                    <a:pt x="125" y="156"/>
                    <a:pt x="125" y="156"/>
                  </a:cubicBezTo>
                  <a:moveTo>
                    <a:pt x="638" y="156"/>
                  </a:moveTo>
                  <a:cubicBezTo>
                    <a:pt x="638" y="157"/>
                    <a:pt x="640" y="159"/>
                    <a:pt x="642" y="159"/>
                  </a:cubicBezTo>
                  <a:cubicBezTo>
                    <a:pt x="642" y="159"/>
                    <a:pt x="642" y="159"/>
                    <a:pt x="642" y="159"/>
                  </a:cubicBezTo>
                  <a:cubicBezTo>
                    <a:pt x="642" y="159"/>
                    <a:pt x="642" y="159"/>
                    <a:pt x="642" y="159"/>
                  </a:cubicBezTo>
                  <a:cubicBezTo>
                    <a:pt x="640" y="159"/>
                    <a:pt x="638" y="157"/>
                    <a:pt x="638" y="156"/>
                  </a:cubicBezTo>
                  <a:moveTo>
                    <a:pt x="665" y="155"/>
                  </a:moveTo>
                  <a:cubicBezTo>
                    <a:pt x="664" y="156"/>
                    <a:pt x="664" y="157"/>
                    <a:pt x="664" y="158"/>
                  </a:cubicBezTo>
                  <a:cubicBezTo>
                    <a:pt x="664" y="157"/>
                    <a:pt x="664" y="156"/>
                    <a:pt x="665" y="155"/>
                  </a:cubicBezTo>
                  <a:moveTo>
                    <a:pt x="638" y="155"/>
                  </a:moveTo>
                  <a:cubicBezTo>
                    <a:pt x="638" y="155"/>
                    <a:pt x="638" y="155"/>
                    <a:pt x="638" y="155"/>
                  </a:cubicBezTo>
                  <a:cubicBezTo>
                    <a:pt x="638" y="155"/>
                    <a:pt x="638" y="155"/>
                    <a:pt x="638" y="155"/>
                  </a:cubicBezTo>
                  <a:moveTo>
                    <a:pt x="193" y="155"/>
                  </a:moveTo>
                  <a:cubicBezTo>
                    <a:pt x="192" y="156"/>
                    <a:pt x="192" y="158"/>
                    <a:pt x="192" y="159"/>
                  </a:cubicBezTo>
                  <a:cubicBezTo>
                    <a:pt x="192" y="158"/>
                    <a:pt x="192" y="156"/>
                    <a:pt x="193" y="155"/>
                  </a:cubicBezTo>
                  <a:moveTo>
                    <a:pt x="668" y="152"/>
                  </a:moveTo>
                  <a:cubicBezTo>
                    <a:pt x="667" y="153"/>
                    <a:pt x="666" y="153"/>
                    <a:pt x="665" y="154"/>
                  </a:cubicBezTo>
                  <a:cubicBezTo>
                    <a:pt x="666" y="153"/>
                    <a:pt x="667" y="153"/>
                    <a:pt x="668" y="152"/>
                  </a:cubicBezTo>
                  <a:moveTo>
                    <a:pt x="668" y="150"/>
                  </a:moveTo>
                  <a:cubicBezTo>
                    <a:pt x="668" y="150"/>
                    <a:pt x="668" y="150"/>
                    <a:pt x="668" y="150"/>
                  </a:cubicBezTo>
                  <a:cubicBezTo>
                    <a:pt x="668" y="150"/>
                    <a:pt x="669" y="150"/>
                    <a:pt x="669" y="151"/>
                  </a:cubicBezTo>
                  <a:cubicBezTo>
                    <a:pt x="669" y="150"/>
                    <a:pt x="668" y="150"/>
                    <a:pt x="668" y="150"/>
                  </a:cubicBezTo>
                  <a:cubicBezTo>
                    <a:pt x="668" y="150"/>
                    <a:pt x="668" y="150"/>
                    <a:pt x="668" y="150"/>
                  </a:cubicBezTo>
                  <a:moveTo>
                    <a:pt x="190" y="150"/>
                  </a:moveTo>
                  <a:cubicBezTo>
                    <a:pt x="191" y="151"/>
                    <a:pt x="192" y="151"/>
                    <a:pt x="193" y="153"/>
                  </a:cubicBezTo>
                  <a:cubicBezTo>
                    <a:pt x="192" y="151"/>
                    <a:pt x="191" y="151"/>
                    <a:pt x="190" y="150"/>
                  </a:cubicBezTo>
                  <a:moveTo>
                    <a:pt x="127" y="150"/>
                  </a:moveTo>
                  <a:cubicBezTo>
                    <a:pt x="128" y="150"/>
                    <a:pt x="129" y="150"/>
                    <a:pt x="129" y="151"/>
                  </a:cubicBezTo>
                  <a:cubicBezTo>
                    <a:pt x="129" y="150"/>
                    <a:pt x="128" y="150"/>
                    <a:pt x="127" y="150"/>
                  </a:cubicBezTo>
                  <a:moveTo>
                    <a:pt x="630" y="149"/>
                  </a:moveTo>
                  <a:cubicBezTo>
                    <a:pt x="631" y="149"/>
                    <a:pt x="632" y="150"/>
                    <a:pt x="633" y="150"/>
                  </a:cubicBezTo>
                  <a:cubicBezTo>
                    <a:pt x="632" y="150"/>
                    <a:pt x="631" y="149"/>
                    <a:pt x="630" y="149"/>
                  </a:cubicBezTo>
                  <a:moveTo>
                    <a:pt x="188" y="147"/>
                  </a:moveTo>
                  <a:cubicBezTo>
                    <a:pt x="189" y="147"/>
                    <a:pt x="189" y="148"/>
                    <a:pt x="189" y="149"/>
                  </a:cubicBezTo>
                  <a:cubicBezTo>
                    <a:pt x="189" y="148"/>
                    <a:pt x="189" y="147"/>
                    <a:pt x="188" y="147"/>
                  </a:cubicBezTo>
                  <a:moveTo>
                    <a:pt x="182" y="147"/>
                  </a:moveTo>
                  <a:cubicBezTo>
                    <a:pt x="182" y="147"/>
                    <a:pt x="182" y="147"/>
                    <a:pt x="182" y="147"/>
                  </a:cubicBezTo>
                  <a:cubicBezTo>
                    <a:pt x="182" y="147"/>
                    <a:pt x="182" y="147"/>
                    <a:pt x="182" y="147"/>
                  </a:cubicBezTo>
                  <a:cubicBezTo>
                    <a:pt x="182" y="147"/>
                    <a:pt x="182" y="147"/>
                    <a:pt x="182" y="147"/>
                  </a:cubicBezTo>
                  <a:moveTo>
                    <a:pt x="183" y="147"/>
                  </a:moveTo>
                  <a:cubicBezTo>
                    <a:pt x="183" y="147"/>
                    <a:pt x="183" y="147"/>
                    <a:pt x="183" y="147"/>
                  </a:cubicBezTo>
                  <a:cubicBezTo>
                    <a:pt x="183" y="147"/>
                    <a:pt x="183" y="147"/>
                    <a:pt x="183" y="147"/>
                  </a:cubicBezTo>
                  <a:moveTo>
                    <a:pt x="128" y="145"/>
                  </a:moveTo>
                  <a:cubicBezTo>
                    <a:pt x="128" y="145"/>
                    <a:pt x="128" y="145"/>
                    <a:pt x="128" y="145"/>
                  </a:cubicBezTo>
                  <a:cubicBezTo>
                    <a:pt x="128" y="145"/>
                    <a:pt x="128" y="145"/>
                    <a:pt x="128" y="145"/>
                  </a:cubicBezTo>
                  <a:moveTo>
                    <a:pt x="178" y="145"/>
                  </a:moveTo>
                  <a:cubicBezTo>
                    <a:pt x="178" y="146"/>
                    <a:pt x="180" y="147"/>
                    <a:pt x="182" y="147"/>
                  </a:cubicBezTo>
                  <a:cubicBezTo>
                    <a:pt x="180" y="147"/>
                    <a:pt x="178" y="146"/>
                    <a:pt x="178" y="145"/>
                  </a:cubicBezTo>
                  <a:moveTo>
                    <a:pt x="128" y="145"/>
                  </a:moveTo>
                  <a:cubicBezTo>
                    <a:pt x="128" y="145"/>
                    <a:pt x="128" y="145"/>
                    <a:pt x="128" y="145"/>
                  </a:cubicBezTo>
                  <a:cubicBezTo>
                    <a:pt x="128" y="145"/>
                    <a:pt x="128" y="145"/>
                    <a:pt x="128" y="145"/>
                  </a:cubicBezTo>
                  <a:moveTo>
                    <a:pt x="600" y="143"/>
                  </a:moveTo>
                  <a:cubicBezTo>
                    <a:pt x="600" y="143"/>
                    <a:pt x="600" y="143"/>
                    <a:pt x="600" y="143"/>
                  </a:cubicBezTo>
                  <a:cubicBezTo>
                    <a:pt x="600" y="143"/>
                    <a:pt x="600" y="153"/>
                    <a:pt x="600" y="157"/>
                  </a:cubicBezTo>
                  <a:cubicBezTo>
                    <a:pt x="600" y="153"/>
                    <a:pt x="600" y="143"/>
                    <a:pt x="600" y="143"/>
                  </a:cubicBezTo>
                  <a:moveTo>
                    <a:pt x="615" y="143"/>
                  </a:moveTo>
                  <a:cubicBezTo>
                    <a:pt x="615" y="143"/>
                    <a:pt x="615" y="143"/>
                    <a:pt x="615" y="143"/>
                  </a:cubicBezTo>
                  <a:cubicBezTo>
                    <a:pt x="615" y="143"/>
                    <a:pt x="615" y="143"/>
                    <a:pt x="615" y="143"/>
                  </a:cubicBezTo>
                  <a:cubicBezTo>
                    <a:pt x="615" y="143"/>
                    <a:pt x="615" y="143"/>
                    <a:pt x="615" y="143"/>
                  </a:cubicBezTo>
                  <a:cubicBezTo>
                    <a:pt x="615" y="143"/>
                    <a:pt x="615" y="143"/>
                    <a:pt x="615" y="143"/>
                  </a:cubicBezTo>
                  <a:moveTo>
                    <a:pt x="606" y="143"/>
                  </a:moveTo>
                  <a:cubicBezTo>
                    <a:pt x="605" y="143"/>
                    <a:pt x="604" y="143"/>
                    <a:pt x="603" y="143"/>
                  </a:cubicBezTo>
                  <a:cubicBezTo>
                    <a:pt x="604" y="143"/>
                    <a:pt x="605" y="143"/>
                    <a:pt x="606" y="143"/>
                  </a:cubicBezTo>
                  <a:moveTo>
                    <a:pt x="633" y="141"/>
                  </a:moveTo>
                  <a:cubicBezTo>
                    <a:pt x="633" y="142"/>
                    <a:pt x="633" y="142"/>
                    <a:pt x="633" y="142"/>
                  </a:cubicBezTo>
                  <a:cubicBezTo>
                    <a:pt x="633" y="142"/>
                    <a:pt x="633" y="142"/>
                    <a:pt x="633" y="142"/>
                  </a:cubicBezTo>
                  <a:cubicBezTo>
                    <a:pt x="633" y="142"/>
                    <a:pt x="633" y="142"/>
                    <a:pt x="633" y="141"/>
                  </a:cubicBezTo>
                  <a:moveTo>
                    <a:pt x="619" y="141"/>
                  </a:moveTo>
                  <a:cubicBezTo>
                    <a:pt x="619" y="141"/>
                    <a:pt x="619" y="141"/>
                    <a:pt x="619" y="141"/>
                  </a:cubicBezTo>
                  <a:cubicBezTo>
                    <a:pt x="619" y="141"/>
                    <a:pt x="619" y="141"/>
                    <a:pt x="619" y="141"/>
                  </a:cubicBezTo>
                  <a:cubicBezTo>
                    <a:pt x="619" y="141"/>
                    <a:pt x="619" y="141"/>
                    <a:pt x="619" y="141"/>
                  </a:cubicBezTo>
                  <a:moveTo>
                    <a:pt x="623" y="141"/>
                  </a:moveTo>
                  <a:cubicBezTo>
                    <a:pt x="623" y="141"/>
                    <a:pt x="623" y="141"/>
                    <a:pt x="622" y="141"/>
                  </a:cubicBezTo>
                  <a:cubicBezTo>
                    <a:pt x="623" y="141"/>
                    <a:pt x="623" y="141"/>
                    <a:pt x="623" y="141"/>
                  </a:cubicBezTo>
                  <a:moveTo>
                    <a:pt x="178" y="141"/>
                  </a:moveTo>
                  <a:cubicBezTo>
                    <a:pt x="178" y="141"/>
                    <a:pt x="178" y="141"/>
                    <a:pt x="178" y="141"/>
                  </a:cubicBezTo>
                  <a:cubicBezTo>
                    <a:pt x="176" y="142"/>
                    <a:pt x="178" y="143"/>
                    <a:pt x="178" y="145"/>
                  </a:cubicBezTo>
                  <a:cubicBezTo>
                    <a:pt x="178" y="143"/>
                    <a:pt x="176" y="142"/>
                    <a:pt x="178" y="141"/>
                  </a:cubicBezTo>
                  <a:cubicBezTo>
                    <a:pt x="178" y="141"/>
                    <a:pt x="178" y="141"/>
                    <a:pt x="178" y="141"/>
                  </a:cubicBezTo>
                  <a:moveTo>
                    <a:pt x="626" y="140"/>
                  </a:moveTo>
                  <a:cubicBezTo>
                    <a:pt x="626" y="140"/>
                    <a:pt x="625" y="140"/>
                    <a:pt x="624" y="141"/>
                  </a:cubicBezTo>
                  <a:cubicBezTo>
                    <a:pt x="625" y="140"/>
                    <a:pt x="626" y="140"/>
                    <a:pt x="626" y="140"/>
                  </a:cubicBezTo>
                  <a:cubicBezTo>
                    <a:pt x="626" y="140"/>
                    <a:pt x="626" y="140"/>
                    <a:pt x="626" y="140"/>
                  </a:cubicBezTo>
                  <a:moveTo>
                    <a:pt x="597" y="140"/>
                  </a:moveTo>
                  <a:cubicBezTo>
                    <a:pt x="597" y="140"/>
                    <a:pt x="597" y="140"/>
                    <a:pt x="597" y="140"/>
                  </a:cubicBezTo>
                  <a:cubicBezTo>
                    <a:pt x="599" y="140"/>
                    <a:pt x="601" y="140"/>
                    <a:pt x="602" y="141"/>
                  </a:cubicBezTo>
                  <a:cubicBezTo>
                    <a:pt x="602" y="141"/>
                    <a:pt x="603" y="141"/>
                    <a:pt x="604" y="141"/>
                  </a:cubicBezTo>
                  <a:cubicBezTo>
                    <a:pt x="604" y="141"/>
                    <a:pt x="604" y="141"/>
                    <a:pt x="604" y="141"/>
                  </a:cubicBezTo>
                  <a:cubicBezTo>
                    <a:pt x="603" y="141"/>
                    <a:pt x="602" y="141"/>
                    <a:pt x="602" y="141"/>
                  </a:cubicBezTo>
                  <a:cubicBezTo>
                    <a:pt x="601" y="140"/>
                    <a:pt x="599" y="140"/>
                    <a:pt x="597" y="140"/>
                  </a:cubicBezTo>
                  <a:moveTo>
                    <a:pt x="613" y="140"/>
                  </a:moveTo>
                  <a:cubicBezTo>
                    <a:pt x="613" y="140"/>
                    <a:pt x="613" y="140"/>
                    <a:pt x="612" y="140"/>
                  </a:cubicBezTo>
                  <a:cubicBezTo>
                    <a:pt x="612" y="140"/>
                    <a:pt x="612" y="140"/>
                    <a:pt x="612" y="140"/>
                  </a:cubicBezTo>
                  <a:cubicBezTo>
                    <a:pt x="612" y="140"/>
                    <a:pt x="612" y="140"/>
                    <a:pt x="612" y="140"/>
                  </a:cubicBezTo>
                  <a:cubicBezTo>
                    <a:pt x="612" y="140"/>
                    <a:pt x="611" y="140"/>
                    <a:pt x="611" y="140"/>
                  </a:cubicBezTo>
                  <a:cubicBezTo>
                    <a:pt x="610" y="140"/>
                    <a:pt x="608" y="141"/>
                    <a:pt x="606" y="141"/>
                  </a:cubicBezTo>
                  <a:cubicBezTo>
                    <a:pt x="608" y="141"/>
                    <a:pt x="610" y="140"/>
                    <a:pt x="611" y="140"/>
                  </a:cubicBezTo>
                  <a:cubicBezTo>
                    <a:pt x="611" y="140"/>
                    <a:pt x="612" y="140"/>
                    <a:pt x="613" y="140"/>
                  </a:cubicBezTo>
                  <a:moveTo>
                    <a:pt x="623" y="140"/>
                  </a:moveTo>
                  <a:cubicBezTo>
                    <a:pt x="623" y="140"/>
                    <a:pt x="623" y="140"/>
                    <a:pt x="623" y="140"/>
                  </a:cubicBezTo>
                  <a:cubicBezTo>
                    <a:pt x="623" y="140"/>
                    <a:pt x="623" y="140"/>
                    <a:pt x="623" y="141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623" y="140"/>
                    <a:pt x="623" y="140"/>
                    <a:pt x="623" y="140"/>
                  </a:cubicBezTo>
                  <a:cubicBezTo>
                    <a:pt x="623" y="140"/>
                    <a:pt x="623" y="140"/>
                    <a:pt x="623" y="140"/>
                  </a:cubicBezTo>
                  <a:moveTo>
                    <a:pt x="568" y="139"/>
                  </a:moveTo>
                  <a:cubicBezTo>
                    <a:pt x="568" y="139"/>
                    <a:pt x="568" y="139"/>
                    <a:pt x="568" y="139"/>
                  </a:cubicBezTo>
                  <a:cubicBezTo>
                    <a:pt x="572" y="139"/>
                    <a:pt x="587" y="139"/>
                    <a:pt x="587" y="139"/>
                  </a:cubicBezTo>
                  <a:cubicBezTo>
                    <a:pt x="588" y="139"/>
                    <a:pt x="588" y="140"/>
                    <a:pt x="589" y="141"/>
                  </a:cubicBezTo>
                  <a:cubicBezTo>
                    <a:pt x="589" y="141"/>
                    <a:pt x="589" y="141"/>
                    <a:pt x="589" y="141"/>
                  </a:cubicBezTo>
                  <a:cubicBezTo>
                    <a:pt x="589" y="141"/>
                    <a:pt x="589" y="141"/>
                    <a:pt x="589" y="141"/>
                  </a:cubicBezTo>
                  <a:cubicBezTo>
                    <a:pt x="588" y="140"/>
                    <a:pt x="588" y="139"/>
                    <a:pt x="587" y="139"/>
                  </a:cubicBezTo>
                  <a:cubicBezTo>
                    <a:pt x="587" y="139"/>
                    <a:pt x="572" y="139"/>
                    <a:pt x="568" y="139"/>
                  </a:cubicBezTo>
                  <a:moveTo>
                    <a:pt x="556" y="138"/>
                  </a:moveTo>
                  <a:cubicBezTo>
                    <a:pt x="556" y="138"/>
                    <a:pt x="556" y="138"/>
                    <a:pt x="556" y="138"/>
                  </a:cubicBezTo>
                  <a:cubicBezTo>
                    <a:pt x="556" y="138"/>
                    <a:pt x="556" y="138"/>
                    <a:pt x="556" y="138"/>
                  </a:cubicBezTo>
                  <a:cubicBezTo>
                    <a:pt x="556" y="138"/>
                    <a:pt x="556" y="138"/>
                    <a:pt x="556" y="138"/>
                  </a:cubicBezTo>
                  <a:cubicBezTo>
                    <a:pt x="556" y="138"/>
                    <a:pt x="556" y="138"/>
                    <a:pt x="556" y="138"/>
                  </a:cubicBezTo>
                  <a:cubicBezTo>
                    <a:pt x="556" y="138"/>
                    <a:pt x="556" y="138"/>
                    <a:pt x="556" y="138"/>
                  </a:cubicBezTo>
                  <a:moveTo>
                    <a:pt x="559" y="137"/>
                  </a:moveTo>
                  <a:cubicBezTo>
                    <a:pt x="559" y="137"/>
                    <a:pt x="559" y="137"/>
                    <a:pt x="559" y="137"/>
                  </a:cubicBezTo>
                  <a:cubicBezTo>
                    <a:pt x="559" y="137"/>
                    <a:pt x="559" y="137"/>
                    <a:pt x="559" y="137"/>
                  </a:cubicBezTo>
                  <a:cubicBezTo>
                    <a:pt x="559" y="137"/>
                    <a:pt x="559" y="137"/>
                    <a:pt x="559" y="137"/>
                  </a:cubicBezTo>
                  <a:moveTo>
                    <a:pt x="554" y="137"/>
                  </a:moveTo>
                  <a:cubicBezTo>
                    <a:pt x="552" y="137"/>
                    <a:pt x="552" y="138"/>
                    <a:pt x="552" y="138"/>
                  </a:cubicBezTo>
                  <a:cubicBezTo>
                    <a:pt x="552" y="138"/>
                    <a:pt x="552" y="138"/>
                    <a:pt x="552" y="138"/>
                  </a:cubicBezTo>
                  <a:cubicBezTo>
                    <a:pt x="552" y="138"/>
                    <a:pt x="552" y="138"/>
                    <a:pt x="552" y="138"/>
                  </a:cubicBezTo>
                  <a:cubicBezTo>
                    <a:pt x="552" y="138"/>
                    <a:pt x="552" y="137"/>
                    <a:pt x="554" y="137"/>
                  </a:cubicBezTo>
                  <a:cubicBezTo>
                    <a:pt x="554" y="137"/>
                    <a:pt x="554" y="137"/>
                    <a:pt x="554" y="137"/>
                  </a:cubicBezTo>
                  <a:cubicBezTo>
                    <a:pt x="554" y="137"/>
                    <a:pt x="554" y="137"/>
                    <a:pt x="554" y="137"/>
                  </a:cubicBezTo>
                  <a:moveTo>
                    <a:pt x="640" y="136"/>
                  </a:moveTo>
                  <a:cubicBezTo>
                    <a:pt x="640" y="136"/>
                    <a:pt x="640" y="136"/>
                    <a:pt x="640" y="136"/>
                  </a:cubicBezTo>
                  <a:cubicBezTo>
                    <a:pt x="639" y="137"/>
                    <a:pt x="638" y="137"/>
                    <a:pt x="637" y="138"/>
                  </a:cubicBezTo>
                  <a:cubicBezTo>
                    <a:pt x="638" y="137"/>
                    <a:pt x="639" y="137"/>
                    <a:pt x="640" y="136"/>
                  </a:cubicBezTo>
                  <a:cubicBezTo>
                    <a:pt x="640" y="136"/>
                    <a:pt x="640" y="136"/>
                    <a:pt x="640" y="136"/>
                  </a:cubicBezTo>
                  <a:moveTo>
                    <a:pt x="175" y="135"/>
                  </a:moveTo>
                  <a:cubicBezTo>
                    <a:pt x="176" y="136"/>
                    <a:pt x="177" y="136"/>
                    <a:pt x="177" y="138"/>
                  </a:cubicBezTo>
                  <a:cubicBezTo>
                    <a:pt x="177" y="138"/>
                    <a:pt x="177" y="138"/>
                    <a:pt x="177" y="138"/>
                  </a:cubicBezTo>
                  <a:cubicBezTo>
                    <a:pt x="177" y="138"/>
                    <a:pt x="177" y="138"/>
                    <a:pt x="177" y="138"/>
                  </a:cubicBezTo>
                  <a:cubicBezTo>
                    <a:pt x="177" y="136"/>
                    <a:pt x="176" y="136"/>
                    <a:pt x="175" y="135"/>
                  </a:cubicBezTo>
                  <a:moveTo>
                    <a:pt x="172" y="135"/>
                  </a:moveTo>
                  <a:cubicBezTo>
                    <a:pt x="172" y="135"/>
                    <a:pt x="172" y="135"/>
                    <a:pt x="172" y="135"/>
                  </a:cubicBezTo>
                  <a:cubicBezTo>
                    <a:pt x="172" y="135"/>
                    <a:pt x="171" y="135"/>
                    <a:pt x="171" y="135"/>
                  </a:cubicBezTo>
                  <a:cubicBezTo>
                    <a:pt x="171" y="135"/>
                    <a:pt x="172" y="135"/>
                    <a:pt x="172" y="135"/>
                  </a:cubicBezTo>
                  <a:cubicBezTo>
                    <a:pt x="172" y="135"/>
                    <a:pt x="172" y="135"/>
                    <a:pt x="172" y="135"/>
                  </a:cubicBezTo>
                  <a:moveTo>
                    <a:pt x="173" y="135"/>
                  </a:moveTo>
                  <a:cubicBezTo>
                    <a:pt x="173" y="135"/>
                    <a:pt x="173" y="135"/>
                    <a:pt x="173" y="135"/>
                  </a:cubicBezTo>
                  <a:cubicBezTo>
                    <a:pt x="174" y="135"/>
                    <a:pt x="174" y="135"/>
                    <a:pt x="174" y="135"/>
                  </a:cubicBezTo>
                  <a:cubicBezTo>
                    <a:pt x="174" y="135"/>
                    <a:pt x="174" y="135"/>
                    <a:pt x="173" y="135"/>
                  </a:cubicBezTo>
                  <a:moveTo>
                    <a:pt x="683" y="133"/>
                  </a:moveTo>
                  <a:cubicBezTo>
                    <a:pt x="682" y="133"/>
                    <a:pt x="682" y="133"/>
                    <a:pt x="681" y="134"/>
                  </a:cubicBezTo>
                  <a:cubicBezTo>
                    <a:pt x="681" y="134"/>
                    <a:pt x="681" y="134"/>
                    <a:pt x="681" y="134"/>
                  </a:cubicBezTo>
                  <a:cubicBezTo>
                    <a:pt x="681" y="134"/>
                    <a:pt x="681" y="134"/>
                    <a:pt x="681" y="134"/>
                  </a:cubicBezTo>
                  <a:cubicBezTo>
                    <a:pt x="682" y="133"/>
                    <a:pt x="682" y="133"/>
                    <a:pt x="683" y="133"/>
                  </a:cubicBezTo>
                  <a:moveTo>
                    <a:pt x="606" y="133"/>
                  </a:moveTo>
                  <a:cubicBezTo>
                    <a:pt x="606" y="133"/>
                    <a:pt x="606" y="133"/>
                    <a:pt x="606" y="133"/>
                  </a:cubicBezTo>
                  <a:cubicBezTo>
                    <a:pt x="607" y="134"/>
                    <a:pt x="607" y="135"/>
                    <a:pt x="608" y="136"/>
                  </a:cubicBezTo>
                  <a:cubicBezTo>
                    <a:pt x="607" y="135"/>
                    <a:pt x="607" y="134"/>
                    <a:pt x="606" y="133"/>
                  </a:cubicBezTo>
                  <a:moveTo>
                    <a:pt x="161" y="131"/>
                  </a:moveTo>
                  <a:cubicBezTo>
                    <a:pt x="161" y="131"/>
                    <a:pt x="161" y="131"/>
                    <a:pt x="161" y="131"/>
                  </a:cubicBezTo>
                  <a:cubicBezTo>
                    <a:pt x="161" y="131"/>
                    <a:pt x="161" y="131"/>
                    <a:pt x="161" y="131"/>
                  </a:cubicBezTo>
                  <a:moveTo>
                    <a:pt x="161" y="131"/>
                  </a:moveTo>
                  <a:cubicBezTo>
                    <a:pt x="161" y="131"/>
                    <a:pt x="161" y="131"/>
                    <a:pt x="161" y="131"/>
                  </a:cubicBezTo>
                  <a:cubicBezTo>
                    <a:pt x="161" y="131"/>
                    <a:pt x="161" y="131"/>
                    <a:pt x="161" y="131"/>
                  </a:cubicBezTo>
                  <a:cubicBezTo>
                    <a:pt x="161" y="131"/>
                    <a:pt x="161" y="131"/>
                    <a:pt x="161" y="131"/>
                  </a:cubicBezTo>
                  <a:cubicBezTo>
                    <a:pt x="161" y="131"/>
                    <a:pt x="161" y="131"/>
                    <a:pt x="161" y="131"/>
                  </a:cubicBezTo>
                  <a:moveTo>
                    <a:pt x="162" y="131"/>
                  </a:moveTo>
                  <a:cubicBezTo>
                    <a:pt x="162" y="131"/>
                    <a:pt x="162" y="131"/>
                    <a:pt x="161" y="131"/>
                  </a:cubicBezTo>
                  <a:cubicBezTo>
                    <a:pt x="162" y="131"/>
                    <a:pt x="162" y="131"/>
                    <a:pt x="162" y="131"/>
                  </a:cubicBezTo>
                  <a:cubicBezTo>
                    <a:pt x="162" y="131"/>
                    <a:pt x="163" y="132"/>
                    <a:pt x="163" y="132"/>
                  </a:cubicBezTo>
                  <a:cubicBezTo>
                    <a:pt x="163" y="132"/>
                    <a:pt x="163" y="133"/>
                    <a:pt x="164" y="133"/>
                  </a:cubicBezTo>
                  <a:cubicBezTo>
                    <a:pt x="164" y="133"/>
                    <a:pt x="164" y="133"/>
                    <a:pt x="164" y="133"/>
                  </a:cubicBezTo>
                  <a:cubicBezTo>
                    <a:pt x="163" y="133"/>
                    <a:pt x="163" y="132"/>
                    <a:pt x="163" y="132"/>
                  </a:cubicBezTo>
                  <a:cubicBezTo>
                    <a:pt x="163" y="132"/>
                    <a:pt x="162" y="131"/>
                    <a:pt x="162" y="131"/>
                  </a:cubicBezTo>
                  <a:moveTo>
                    <a:pt x="160" y="131"/>
                  </a:moveTo>
                  <a:cubicBezTo>
                    <a:pt x="160" y="131"/>
                    <a:pt x="160" y="131"/>
                    <a:pt x="160" y="131"/>
                  </a:cubicBezTo>
                  <a:cubicBezTo>
                    <a:pt x="160" y="131"/>
                    <a:pt x="160" y="131"/>
                    <a:pt x="160" y="131"/>
                  </a:cubicBezTo>
                  <a:cubicBezTo>
                    <a:pt x="160" y="131"/>
                    <a:pt x="160" y="131"/>
                    <a:pt x="160" y="131"/>
                  </a:cubicBezTo>
                  <a:cubicBezTo>
                    <a:pt x="160" y="131"/>
                    <a:pt x="160" y="131"/>
                    <a:pt x="160" y="131"/>
                  </a:cubicBezTo>
                  <a:moveTo>
                    <a:pt x="653" y="131"/>
                  </a:moveTo>
                  <a:cubicBezTo>
                    <a:pt x="653" y="131"/>
                    <a:pt x="653" y="131"/>
                    <a:pt x="653" y="131"/>
                  </a:cubicBezTo>
                  <a:cubicBezTo>
                    <a:pt x="651" y="131"/>
                    <a:pt x="650" y="131"/>
                    <a:pt x="648" y="131"/>
                  </a:cubicBezTo>
                  <a:cubicBezTo>
                    <a:pt x="648" y="131"/>
                    <a:pt x="648" y="131"/>
                    <a:pt x="648" y="131"/>
                  </a:cubicBezTo>
                  <a:cubicBezTo>
                    <a:pt x="648" y="131"/>
                    <a:pt x="648" y="131"/>
                    <a:pt x="648" y="131"/>
                  </a:cubicBezTo>
                  <a:cubicBezTo>
                    <a:pt x="650" y="131"/>
                    <a:pt x="651" y="131"/>
                    <a:pt x="653" y="131"/>
                  </a:cubicBezTo>
                  <a:cubicBezTo>
                    <a:pt x="653" y="131"/>
                    <a:pt x="654" y="132"/>
                    <a:pt x="654" y="132"/>
                  </a:cubicBezTo>
                  <a:cubicBezTo>
                    <a:pt x="654" y="132"/>
                    <a:pt x="659" y="133"/>
                    <a:pt x="661" y="134"/>
                  </a:cubicBezTo>
                  <a:cubicBezTo>
                    <a:pt x="661" y="134"/>
                    <a:pt x="661" y="134"/>
                    <a:pt x="661" y="134"/>
                  </a:cubicBezTo>
                  <a:cubicBezTo>
                    <a:pt x="661" y="134"/>
                    <a:pt x="661" y="134"/>
                    <a:pt x="661" y="134"/>
                  </a:cubicBezTo>
                  <a:cubicBezTo>
                    <a:pt x="659" y="133"/>
                    <a:pt x="654" y="132"/>
                    <a:pt x="654" y="132"/>
                  </a:cubicBezTo>
                  <a:cubicBezTo>
                    <a:pt x="654" y="132"/>
                    <a:pt x="653" y="131"/>
                    <a:pt x="653" y="131"/>
                  </a:cubicBezTo>
                  <a:moveTo>
                    <a:pt x="159" y="131"/>
                  </a:moveTo>
                  <a:cubicBezTo>
                    <a:pt x="159" y="131"/>
                    <a:pt x="159" y="131"/>
                    <a:pt x="159" y="131"/>
                  </a:cubicBezTo>
                  <a:cubicBezTo>
                    <a:pt x="159" y="131"/>
                    <a:pt x="159" y="131"/>
                    <a:pt x="159" y="131"/>
                  </a:cubicBezTo>
                  <a:moveTo>
                    <a:pt x="159" y="131"/>
                  </a:moveTo>
                  <a:cubicBezTo>
                    <a:pt x="158" y="131"/>
                    <a:pt x="158" y="131"/>
                    <a:pt x="157" y="131"/>
                  </a:cubicBezTo>
                  <a:cubicBezTo>
                    <a:pt x="158" y="131"/>
                    <a:pt x="158" y="131"/>
                    <a:pt x="159" y="131"/>
                  </a:cubicBezTo>
                  <a:cubicBezTo>
                    <a:pt x="159" y="131"/>
                    <a:pt x="159" y="131"/>
                    <a:pt x="159" y="131"/>
                  </a:cubicBezTo>
                  <a:cubicBezTo>
                    <a:pt x="159" y="131"/>
                    <a:pt x="159" y="131"/>
                    <a:pt x="159" y="131"/>
                  </a:cubicBezTo>
                  <a:moveTo>
                    <a:pt x="154" y="131"/>
                  </a:moveTo>
                  <a:cubicBezTo>
                    <a:pt x="155" y="131"/>
                    <a:pt x="156" y="131"/>
                    <a:pt x="156" y="131"/>
                  </a:cubicBezTo>
                  <a:cubicBezTo>
                    <a:pt x="156" y="131"/>
                    <a:pt x="156" y="131"/>
                    <a:pt x="156" y="131"/>
                  </a:cubicBezTo>
                  <a:cubicBezTo>
                    <a:pt x="156" y="131"/>
                    <a:pt x="155" y="131"/>
                    <a:pt x="154" y="131"/>
                  </a:cubicBezTo>
                  <a:moveTo>
                    <a:pt x="126" y="126"/>
                  </a:moveTo>
                  <a:cubicBezTo>
                    <a:pt x="127" y="128"/>
                    <a:pt x="129" y="131"/>
                    <a:pt x="130" y="132"/>
                  </a:cubicBezTo>
                  <a:cubicBezTo>
                    <a:pt x="129" y="131"/>
                    <a:pt x="127" y="128"/>
                    <a:pt x="126" y="126"/>
                  </a:cubicBezTo>
                  <a:moveTo>
                    <a:pt x="125" y="126"/>
                  </a:moveTo>
                  <a:cubicBezTo>
                    <a:pt x="124" y="126"/>
                    <a:pt x="122" y="126"/>
                    <a:pt x="121" y="127"/>
                  </a:cubicBezTo>
                  <a:cubicBezTo>
                    <a:pt x="122" y="126"/>
                    <a:pt x="124" y="126"/>
                    <a:pt x="125" y="126"/>
                  </a:cubicBezTo>
                  <a:cubicBezTo>
                    <a:pt x="125" y="126"/>
                    <a:pt x="126" y="126"/>
                    <a:pt x="126" y="126"/>
                  </a:cubicBezTo>
                  <a:cubicBezTo>
                    <a:pt x="126" y="126"/>
                    <a:pt x="126" y="126"/>
                    <a:pt x="126" y="126"/>
                  </a:cubicBezTo>
                  <a:cubicBezTo>
                    <a:pt x="127" y="126"/>
                    <a:pt x="127" y="126"/>
                    <a:pt x="128" y="126"/>
                  </a:cubicBezTo>
                  <a:cubicBezTo>
                    <a:pt x="127" y="126"/>
                    <a:pt x="126" y="126"/>
                    <a:pt x="125" y="126"/>
                  </a:cubicBezTo>
                  <a:moveTo>
                    <a:pt x="684" y="126"/>
                  </a:moveTo>
                  <a:cubicBezTo>
                    <a:pt x="685" y="127"/>
                    <a:pt x="685" y="127"/>
                    <a:pt x="685" y="128"/>
                  </a:cubicBezTo>
                  <a:cubicBezTo>
                    <a:pt x="685" y="127"/>
                    <a:pt x="685" y="127"/>
                    <a:pt x="684" y="126"/>
                  </a:cubicBezTo>
                  <a:moveTo>
                    <a:pt x="675" y="125"/>
                  </a:moveTo>
                  <a:cubicBezTo>
                    <a:pt x="676" y="125"/>
                    <a:pt x="677" y="125"/>
                    <a:pt x="677" y="126"/>
                  </a:cubicBezTo>
                  <a:cubicBezTo>
                    <a:pt x="677" y="128"/>
                    <a:pt x="675" y="131"/>
                    <a:pt x="676" y="132"/>
                  </a:cubicBezTo>
                  <a:cubicBezTo>
                    <a:pt x="676" y="133"/>
                    <a:pt x="678" y="135"/>
                    <a:pt x="679" y="137"/>
                  </a:cubicBezTo>
                  <a:cubicBezTo>
                    <a:pt x="678" y="135"/>
                    <a:pt x="676" y="133"/>
                    <a:pt x="676" y="132"/>
                  </a:cubicBezTo>
                  <a:cubicBezTo>
                    <a:pt x="675" y="131"/>
                    <a:pt x="677" y="128"/>
                    <a:pt x="677" y="126"/>
                  </a:cubicBezTo>
                  <a:cubicBezTo>
                    <a:pt x="677" y="125"/>
                    <a:pt x="676" y="125"/>
                    <a:pt x="675" y="125"/>
                  </a:cubicBezTo>
                  <a:moveTo>
                    <a:pt x="675" y="125"/>
                  </a:moveTo>
                  <a:cubicBezTo>
                    <a:pt x="674" y="125"/>
                    <a:pt x="673" y="125"/>
                    <a:pt x="672" y="126"/>
                  </a:cubicBezTo>
                  <a:cubicBezTo>
                    <a:pt x="672" y="126"/>
                    <a:pt x="672" y="126"/>
                    <a:pt x="672" y="126"/>
                  </a:cubicBezTo>
                  <a:cubicBezTo>
                    <a:pt x="672" y="126"/>
                    <a:pt x="672" y="126"/>
                    <a:pt x="672" y="126"/>
                  </a:cubicBezTo>
                  <a:cubicBezTo>
                    <a:pt x="673" y="125"/>
                    <a:pt x="674" y="125"/>
                    <a:pt x="675" y="125"/>
                  </a:cubicBezTo>
                  <a:cubicBezTo>
                    <a:pt x="675" y="125"/>
                    <a:pt x="675" y="125"/>
                    <a:pt x="675" y="125"/>
                  </a:cubicBezTo>
                  <a:moveTo>
                    <a:pt x="132" y="125"/>
                  </a:moveTo>
                  <a:cubicBezTo>
                    <a:pt x="132" y="126"/>
                    <a:pt x="130" y="126"/>
                    <a:pt x="129" y="126"/>
                  </a:cubicBezTo>
                  <a:cubicBezTo>
                    <a:pt x="128" y="126"/>
                    <a:pt x="128" y="126"/>
                    <a:pt x="128" y="126"/>
                  </a:cubicBezTo>
                  <a:cubicBezTo>
                    <a:pt x="128" y="126"/>
                    <a:pt x="128" y="126"/>
                    <a:pt x="129" y="126"/>
                  </a:cubicBezTo>
                  <a:cubicBezTo>
                    <a:pt x="130" y="126"/>
                    <a:pt x="132" y="126"/>
                    <a:pt x="132" y="125"/>
                  </a:cubicBezTo>
                  <a:moveTo>
                    <a:pt x="667" y="124"/>
                  </a:moveTo>
                  <a:cubicBezTo>
                    <a:pt x="663" y="125"/>
                    <a:pt x="652" y="128"/>
                    <a:pt x="652" y="128"/>
                  </a:cubicBezTo>
                  <a:cubicBezTo>
                    <a:pt x="652" y="128"/>
                    <a:pt x="663" y="125"/>
                    <a:pt x="667" y="124"/>
                  </a:cubicBezTo>
                  <a:moveTo>
                    <a:pt x="667" y="124"/>
                  </a:moveTo>
                  <a:cubicBezTo>
                    <a:pt x="667" y="124"/>
                    <a:pt x="667" y="124"/>
                    <a:pt x="667" y="124"/>
                  </a:cubicBezTo>
                  <a:cubicBezTo>
                    <a:pt x="667" y="124"/>
                    <a:pt x="667" y="124"/>
                    <a:pt x="667" y="124"/>
                  </a:cubicBezTo>
                  <a:moveTo>
                    <a:pt x="669" y="123"/>
                  </a:moveTo>
                  <a:cubicBezTo>
                    <a:pt x="669" y="124"/>
                    <a:pt x="671" y="126"/>
                    <a:pt x="672" y="126"/>
                  </a:cubicBezTo>
                  <a:cubicBezTo>
                    <a:pt x="672" y="126"/>
                    <a:pt x="672" y="126"/>
                    <a:pt x="672" y="126"/>
                  </a:cubicBezTo>
                  <a:cubicBezTo>
                    <a:pt x="671" y="126"/>
                    <a:pt x="669" y="124"/>
                    <a:pt x="669" y="123"/>
                  </a:cubicBezTo>
                  <a:moveTo>
                    <a:pt x="681" y="123"/>
                  </a:moveTo>
                  <a:cubicBezTo>
                    <a:pt x="682" y="124"/>
                    <a:pt x="684" y="125"/>
                    <a:pt x="684" y="126"/>
                  </a:cubicBezTo>
                  <a:cubicBezTo>
                    <a:pt x="684" y="125"/>
                    <a:pt x="682" y="124"/>
                    <a:pt x="681" y="123"/>
                  </a:cubicBezTo>
                  <a:moveTo>
                    <a:pt x="137" y="123"/>
                  </a:moveTo>
                  <a:cubicBezTo>
                    <a:pt x="135" y="124"/>
                    <a:pt x="134" y="124"/>
                    <a:pt x="132" y="125"/>
                  </a:cubicBezTo>
                  <a:cubicBezTo>
                    <a:pt x="134" y="124"/>
                    <a:pt x="135" y="124"/>
                    <a:pt x="137" y="123"/>
                  </a:cubicBezTo>
                  <a:moveTo>
                    <a:pt x="667" y="122"/>
                  </a:moveTo>
                  <a:cubicBezTo>
                    <a:pt x="668" y="122"/>
                    <a:pt x="668" y="123"/>
                    <a:pt x="668" y="123"/>
                  </a:cubicBezTo>
                  <a:cubicBezTo>
                    <a:pt x="668" y="123"/>
                    <a:pt x="668" y="123"/>
                    <a:pt x="668" y="123"/>
                  </a:cubicBezTo>
                  <a:cubicBezTo>
                    <a:pt x="668" y="123"/>
                    <a:pt x="668" y="122"/>
                    <a:pt x="667" y="122"/>
                  </a:cubicBezTo>
                  <a:moveTo>
                    <a:pt x="119" y="121"/>
                  </a:moveTo>
                  <a:cubicBezTo>
                    <a:pt x="119" y="122"/>
                    <a:pt x="119" y="125"/>
                    <a:pt x="119" y="126"/>
                  </a:cubicBezTo>
                  <a:cubicBezTo>
                    <a:pt x="119" y="125"/>
                    <a:pt x="119" y="122"/>
                    <a:pt x="119" y="121"/>
                  </a:cubicBezTo>
                  <a:moveTo>
                    <a:pt x="108" y="120"/>
                  </a:moveTo>
                  <a:cubicBezTo>
                    <a:pt x="108" y="120"/>
                    <a:pt x="107" y="121"/>
                    <a:pt x="107" y="121"/>
                  </a:cubicBezTo>
                  <a:cubicBezTo>
                    <a:pt x="107" y="121"/>
                    <a:pt x="107" y="121"/>
                    <a:pt x="107" y="121"/>
                  </a:cubicBezTo>
                  <a:cubicBezTo>
                    <a:pt x="107" y="121"/>
                    <a:pt x="108" y="120"/>
                    <a:pt x="108" y="120"/>
                  </a:cubicBezTo>
                  <a:moveTo>
                    <a:pt x="108" y="120"/>
                  </a:moveTo>
                  <a:cubicBezTo>
                    <a:pt x="108" y="120"/>
                    <a:pt x="108" y="120"/>
                    <a:pt x="108" y="120"/>
                  </a:cubicBezTo>
                  <a:cubicBezTo>
                    <a:pt x="109" y="120"/>
                    <a:pt x="109" y="121"/>
                    <a:pt x="109" y="122"/>
                  </a:cubicBezTo>
                  <a:cubicBezTo>
                    <a:pt x="109" y="122"/>
                    <a:pt x="110" y="123"/>
                    <a:pt x="111" y="123"/>
                  </a:cubicBezTo>
                  <a:cubicBezTo>
                    <a:pt x="111" y="123"/>
                    <a:pt x="111" y="123"/>
                    <a:pt x="111" y="123"/>
                  </a:cubicBezTo>
                  <a:cubicBezTo>
                    <a:pt x="110" y="123"/>
                    <a:pt x="109" y="122"/>
                    <a:pt x="109" y="122"/>
                  </a:cubicBezTo>
                  <a:cubicBezTo>
                    <a:pt x="109" y="121"/>
                    <a:pt x="109" y="120"/>
                    <a:pt x="108" y="120"/>
                  </a:cubicBezTo>
                  <a:moveTo>
                    <a:pt x="119" y="120"/>
                  </a:moveTo>
                  <a:cubicBezTo>
                    <a:pt x="119" y="120"/>
                    <a:pt x="119" y="120"/>
                    <a:pt x="119" y="121"/>
                  </a:cubicBezTo>
                  <a:cubicBezTo>
                    <a:pt x="119" y="120"/>
                    <a:pt x="119" y="120"/>
                    <a:pt x="119" y="120"/>
                  </a:cubicBezTo>
                  <a:moveTo>
                    <a:pt x="144" y="120"/>
                  </a:moveTo>
                  <a:cubicBezTo>
                    <a:pt x="142" y="120"/>
                    <a:pt x="139" y="121"/>
                    <a:pt x="137" y="123"/>
                  </a:cubicBezTo>
                  <a:cubicBezTo>
                    <a:pt x="139" y="121"/>
                    <a:pt x="142" y="120"/>
                    <a:pt x="144" y="120"/>
                  </a:cubicBezTo>
                  <a:moveTo>
                    <a:pt x="148" y="119"/>
                  </a:moveTo>
                  <a:cubicBezTo>
                    <a:pt x="149" y="119"/>
                    <a:pt x="149" y="119"/>
                    <a:pt x="149" y="120"/>
                  </a:cubicBezTo>
                  <a:cubicBezTo>
                    <a:pt x="149" y="120"/>
                    <a:pt x="148" y="122"/>
                    <a:pt x="149" y="124"/>
                  </a:cubicBezTo>
                  <a:cubicBezTo>
                    <a:pt x="148" y="122"/>
                    <a:pt x="149" y="120"/>
                    <a:pt x="149" y="120"/>
                  </a:cubicBezTo>
                  <a:cubicBezTo>
                    <a:pt x="149" y="119"/>
                    <a:pt x="149" y="119"/>
                    <a:pt x="148" y="119"/>
                  </a:cubicBezTo>
                  <a:moveTo>
                    <a:pt x="148" y="119"/>
                  </a:moveTo>
                  <a:cubicBezTo>
                    <a:pt x="147" y="119"/>
                    <a:pt x="145" y="120"/>
                    <a:pt x="144" y="120"/>
                  </a:cubicBezTo>
                  <a:cubicBezTo>
                    <a:pt x="145" y="120"/>
                    <a:pt x="147" y="119"/>
                    <a:pt x="148" y="119"/>
                  </a:cubicBezTo>
                  <a:cubicBezTo>
                    <a:pt x="148" y="119"/>
                    <a:pt x="148" y="119"/>
                    <a:pt x="148" y="119"/>
                  </a:cubicBezTo>
                  <a:moveTo>
                    <a:pt x="606" y="118"/>
                  </a:moveTo>
                  <a:cubicBezTo>
                    <a:pt x="606" y="123"/>
                    <a:pt x="606" y="128"/>
                    <a:pt x="606" y="133"/>
                  </a:cubicBezTo>
                  <a:cubicBezTo>
                    <a:pt x="606" y="128"/>
                    <a:pt x="606" y="123"/>
                    <a:pt x="606" y="118"/>
                  </a:cubicBezTo>
                  <a:moveTo>
                    <a:pt x="606" y="118"/>
                  </a:moveTo>
                  <a:cubicBezTo>
                    <a:pt x="609" y="118"/>
                    <a:pt x="612" y="118"/>
                    <a:pt x="615" y="118"/>
                  </a:cubicBezTo>
                  <a:cubicBezTo>
                    <a:pt x="612" y="118"/>
                    <a:pt x="609" y="118"/>
                    <a:pt x="606" y="118"/>
                  </a:cubicBezTo>
                  <a:moveTo>
                    <a:pt x="615" y="118"/>
                  </a:moveTo>
                  <a:cubicBezTo>
                    <a:pt x="615" y="118"/>
                    <a:pt x="615" y="118"/>
                    <a:pt x="615" y="118"/>
                  </a:cubicBezTo>
                  <a:cubicBezTo>
                    <a:pt x="615" y="118"/>
                    <a:pt x="615" y="118"/>
                    <a:pt x="615" y="118"/>
                  </a:cubicBezTo>
                  <a:moveTo>
                    <a:pt x="650" y="118"/>
                  </a:moveTo>
                  <a:cubicBezTo>
                    <a:pt x="650" y="118"/>
                    <a:pt x="650" y="118"/>
                    <a:pt x="650" y="118"/>
                  </a:cubicBezTo>
                  <a:cubicBezTo>
                    <a:pt x="650" y="118"/>
                    <a:pt x="650" y="119"/>
                    <a:pt x="650" y="119"/>
                  </a:cubicBezTo>
                  <a:cubicBezTo>
                    <a:pt x="650" y="119"/>
                    <a:pt x="650" y="118"/>
                    <a:pt x="650" y="118"/>
                  </a:cubicBezTo>
                  <a:cubicBezTo>
                    <a:pt x="650" y="118"/>
                    <a:pt x="650" y="118"/>
                    <a:pt x="650" y="118"/>
                  </a:cubicBezTo>
                  <a:moveTo>
                    <a:pt x="668" y="117"/>
                  </a:moveTo>
                  <a:cubicBezTo>
                    <a:pt x="668" y="117"/>
                    <a:pt x="668" y="117"/>
                    <a:pt x="668" y="117"/>
                  </a:cubicBezTo>
                  <a:cubicBezTo>
                    <a:pt x="668" y="117"/>
                    <a:pt x="668" y="117"/>
                    <a:pt x="668" y="118"/>
                  </a:cubicBezTo>
                  <a:cubicBezTo>
                    <a:pt x="668" y="117"/>
                    <a:pt x="668" y="117"/>
                    <a:pt x="668" y="117"/>
                  </a:cubicBezTo>
                  <a:moveTo>
                    <a:pt x="643" y="116"/>
                  </a:moveTo>
                  <a:cubicBezTo>
                    <a:pt x="644" y="117"/>
                    <a:pt x="644" y="119"/>
                    <a:pt x="645" y="119"/>
                  </a:cubicBezTo>
                  <a:cubicBezTo>
                    <a:pt x="645" y="120"/>
                    <a:pt x="646" y="120"/>
                    <a:pt x="646" y="120"/>
                  </a:cubicBezTo>
                  <a:cubicBezTo>
                    <a:pt x="646" y="120"/>
                    <a:pt x="645" y="120"/>
                    <a:pt x="645" y="119"/>
                  </a:cubicBezTo>
                  <a:cubicBezTo>
                    <a:pt x="644" y="119"/>
                    <a:pt x="644" y="117"/>
                    <a:pt x="643" y="116"/>
                  </a:cubicBezTo>
                  <a:moveTo>
                    <a:pt x="643" y="116"/>
                  </a:moveTo>
                  <a:cubicBezTo>
                    <a:pt x="643" y="116"/>
                    <a:pt x="643" y="116"/>
                    <a:pt x="643" y="116"/>
                  </a:cubicBezTo>
                  <a:cubicBezTo>
                    <a:pt x="643" y="116"/>
                    <a:pt x="643" y="116"/>
                    <a:pt x="643" y="116"/>
                  </a:cubicBezTo>
                  <a:moveTo>
                    <a:pt x="103" y="115"/>
                  </a:moveTo>
                  <a:cubicBezTo>
                    <a:pt x="104" y="117"/>
                    <a:pt x="105" y="118"/>
                    <a:pt x="105" y="119"/>
                  </a:cubicBezTo>
                  <a:cubicBezTo>
                    <a:pt x="105" y="120"/>
                    <a:pt x="106" y="121"/>
                    <a:pt x="107" y="121"/>
                  </a:cubicBezTo>
                  <a:cubicBezTo>
                    <a:pt x="106" y="121"/>
                    <a:pt x="105" y="120"/>
                    <a:pt x="105" y="119"/>
                  </a:cubicBezTo>
                  <a:cubicBezTo>
                    <a:pt x="105" y="118"/>
                    <a:pt x="104" y="117"/>
                    <a:pt x="103" y="115"/>
                  </a:cubicBezTo>
                  <a:moveTo>
                    <a:pt x="103" y="115"/>
                  </a:moveTo>
                  <a:cubicBezTo>
                    <a:pt x="103" y="115"/>
                    <a:pt x="103" y="115"/>
                    <a:pt x="103" y="115"/>
                  </a:cubicBezTo>
                  <a:cubicBezTo>
                    <a:pt x="103" y="115"/>
                    <a:pt x="103" y="115"/>
                    <a:pt x="103" y="115"/>
                  </a:cubicBezTo>
                  <a:moveTo>
                    <a:pt x="646" y="115"/>
                  </a:moveTo>
                  <a:cubicBezTo>
                    <a:pt x="646" y="115"/>
                    <a:pt x="646" y="115"/>
                    <a:pt x="646" y="115"/>
                  </a:cubicBezTo>
                  <a:cubicBezTo>
                    <a:pt x="646" y="115"/>
                    <a:pt x="646" y="115"/>
                    <a:pt x="646" y="115"/>
                  </a:cubicBezTo>
                  <a:cubicBezTo>
                    <a:pt x="646" y="115"/>
                    <a:pt x="646" y="115"/>
                    <a:pt x="646" y="115"/>
                  </a:cubicBezTo>
                  <a:moveTo>
                    <a:pt x="639" y="115"/>
                  </a:moveTo>
                  <a:cubicBezTo>
                    <a:pt x="639" y="115"/>
                    <a:pt x="639" y="115"/>
                    <a:pt x="639" y="115"/>
                  </a:cubicBezTo>
                  <a:cubicBezTo>
                    <a:pt x="640" y="115"/>
                    <a:pt x="643" y="115"/>
                    <a:pt x="643" y="116"/>
                  </a:cubicBezTo>
                  <a:cubicBezTo>
                    <a:pt x="643" y="116"/>
                    <a:pt x="643" y="116"/>
                    <a:pt x="643" y="116"/>
                  </a:cubicBezTo>
                  <a:cubicBezTo>
                    <a:pt x="643" y="116"/>
                    <a:pt x="643" y="116"/>
                    <a:pt x="643" y="116"/>
                  </a:cubicBezTo>
                  <a:cubicBezTo>
                    <a:pt x="643" y="115"/>
                    <a:pt x="640" y="115"/>
                    <a:pt x="639" y="115"/>
                  </a:cubicBezTo>
                  <a:cubicBezTo>
                    <a:pt x="639" y="115"/>
                    <a:pt x="639" y="115"/>
                    <a:pt x="639" y="115"/>
                  </a:cubicBezTo>
                  <a:moveTo>
                    <a:pt x="670" y="114"/>
                  </a:moveTo>
                  <a:cubicBezTo>
                    <a:pt x="670" y="115"/>
                    <a:pt x="670" y="115"/>
                    <a:pt x="670" y="116"/>
                  </a:cubicBezTo>
                  <a:cubicBezTo>
                    <a:pt x="672" y="117"/>
                    <a:pt x="668" y="116"/>
                    <a:pt x="668" y="117"/>
                  </a:cubicBezTo>
                  <a:cubicBezTo>
                    <a:pt x="668" y="116"/>
                    <a:pt x="672" y="117"/>
                    <a:pt x="670" y="116"/>
                  </a:cubicBezTo>
                  <a:cubicBezTo>
                    <a:pt x="670" y="115"/>
                    <a:pt x="670" y="115"/>
                    <a:pt x="670" y="114"/>
                  </a:cubicBezTo>
                  <a:moveTo>
                    <a:pt x="687" y="113"/>
                  </a:moveTo>
                  <a:cubicBezTo>
                    <a:pt x="687" y="113"/>
                    <a:pt x="687" y="113"/>
                    <a:pt x="687" y="113"/>
                  </a:cubicBezTo>
                  <a:cubicBezTo>
                    <a:pt x="687" y="113"/>
                    <a:pt x="687" y="113"/>
                    <a:pt x="687" y="113"/>
                  </a:cubicBezTo>
                  <a:cubicBezTo>
                    <a:pt x="687" y="113"/>
                    <a:pt x="687" y="113"/>
                    <a:pt x="687" y="113"/>
                  </a:cubicBezTo>
                  <a:cubicBezTo>
                    <a:pt x="687" y="113"/>
                    <a:pt x="687" y="113"/>
                    <a:pt x="687" y="113"/>
                  </a:cubicBezTo>
                  <a:moveTo>
                    <a:pt x="690" y="113"/>
                  </a:moveTo>
                  <a:cubicBezTo>
                    <a:pt x="690" y="113"/>
                    <a:pt x="690" y="113"/>
                    <a:pt x="690" y="113"/>
                  </a:cubicBezTo>
                  <a:cubicBezTo>
                    <a:pt x="689" y="113"/>
                    <a:pt x="688" y="113"/>
                    <a:pt x="688" y="113"/>
                  </a:cubicBezTo>
                  <a:cubicBezTo>
                    <a:pt x="688" y="113"/>
                    <a:pt x="688" y="113"/>
                    <a:pt x="688" y="113"/>
                  </a:cubicBezTo>
                  <a:cubicBezTo>
                    <a:pt x="688" y="113"/>
                    <a:pt x="689" y="113"/>
                    <a:pt x="690" y="113"/>
                  </a:cubicBezTo>
                  <a:cubicBezTo>
                    <a:pt x="690" y="113"/>
                    <a:pt x="690" y="113"/>
                    <a:pt x="690" y="113"/>
                  </a:cubicBezTo>
                  <a:moveTo>
                    <a:pt x="692" y="113"/>
                  </a:moveTo>
                  <a:cubicBezTo>
                    <a:pt x="692" y="113"/>
                    <a:pt x="692" y="113"/>
                    <a:pt x="692" y="113"/>
                  </a:cubicBezTo>
                  <a:cubicBezTo>
                    <a:pt x="692" y="113"/>
                    <a:pt x="692" y="113"/>
                    <a:pt x="692" y="113"/>
                  </a:cubicBezTo>
                  <a:cubicBezTo>
                    <a:pt x="692" y="113"/>
                    <a:pt x="692" y="113"/>
                    <a:pt x="692" y="113"/>
                  </a:cubicBezTo>
                  <a:cubicBezTo>
                    <a:pt x="692" y="113"/>
                    <a:pt x="692" y="113"/>
                    <a:pt x="692" y="113"/>
                  </a:cubicBezTo>
                  <a:moveTo>
                    <a:pt x="696" y="113"/>
                  </a:moveTo>
                  <a:cubicBezTo>
                    <a:pt x="696" y="113"/>
                    <a:pt x="696" y="113"/>
                    <a:pt x="696" y="113"/>
                  </a:cubicBezTo>
                  <a:cubicBezTo>
                    <a:pt x="696" y="113"/>
                    <a:pt x="695" y="113"/>
                    <a:pt x="695" y="113"/>
                  </a:cubicBezTo>
                  <a:cubicBezTo>
                    <a:pt x="695" y="113"/>
                    <a:pt x="695" y="113"/>
                    <a:pt x="695" y="113"/>
                  </a:cubicBezTo>
                  <a:cubicBezTo>
                    <a:pt x="695" y="113"/>
                    <a:pt x="696" y="113"/>
                    <a:pt x="696" y="113"/>
                  </a:cubicBezTo>
                  <a:cubicBezTo>
                    <a:pt x="696" y="113"/>
                    <a:pt x="696" y="113"/>
                    <a:pt x="696" y="113"/>
                  </a:cubicBezTo>
                  <a:moveTo>
                    <a:pt x="626" y="112"/>
                  </a:moveTo>
                  <a:cubicBezTo>
                    <a:pt x="626" y="112"/>
                    <a:pt x="626" y="112"/>
                    <a:pt x="626" y="112"/>
                  </a:cubicBezTo>
                  <a:cubicBezTo>
                    <a:pt x="626" y="112"/>
                    <a:pt x="626" y="112"/>
                    <a:pt x="626" y="112"/>
                  </a:cubicBezTo>
                  <a:cubicBezTo>
                    <a:pt x="626" y="112"/>
                    <a:pt x="626" y="112"/>
                    <a:pt x="626" y="112"/>
                  </a:cubicBezTo>
                  <a:cubicBezTo>
                    <a:pt x="626" y="112"/>
                    <a:pt x="626" y="112"/>
                    <a:pt x="626" y="112"/>
                  </a:cubicBezTo>
                  <a:cubicBezTo>
                    <a:pt x="626" y="112"/>
                    <a:pt x="626" y="112"/>
                    <a:pt x="626" y="112"/>
                  </a:cubicBezTo>
                  <a:cubicBezTo>
                    <a:pt x="626" y="112"/>
                    <a:pt x="626" y="112"/>
                    <a:pt x="626" y="112"/>
                  </a:cubicBezTo>
                  <a:moveTo>
                    <a:pt x="683" y="112"/>
                  </a:moveTo>
                  <a:cubicBezTo>
                    <a:pt x="683" y="112"/>
                    <a:pt x="683" y="112"/>
                    <a:pt x="683" y="112"/>
                  </a:cubicBezTo>
                  <a:cubicBezTo>
                    <a:pt x="683" y="112"/>
                    <a:pt x="683" y="112"/>
                    <a:pt x="682" y="112"/>
                  </a:cubicBezTo>
                  <a:cubicBezTo>
                    <a:pt x="682" y="112"/>
                    <a:pt x="682" y="112"/>
                    <a:pt x="682" y="112"/>
                  </a:cubicBezTo>
                  <a:cubicBezTo>
                    <a:pt x="683" y="112"/>
                    <a:pt x="683" y="112"/>
                    <a:pt x="683" y="112"/>
                  </a:cubicBezTo>
                  <a:cubicBezTo>
                    <a:pt x="683" y="112"/>
                    <a:pt x="683" y="112"/>
                    <a:pt x="683" y="112"/>
                  </a:cubicBezTo>
                  <a:moveTo>
                    <a:pt x="626" y="112"/>
                  </a:moveTo>
                  <a:cubicBezTo>
                    <a:pt x="626" y="112"/>
                    <a:pt x="626" y="112"/>
                    <a:pt x="626" y="112"/>
                  </a:cubicBezTo>
                  <a:cubicBezTo>
                    <a:pt x="627" y="112"/>
                    <a:pt x="628" y="112"/>
                    <a:pt x="628" y="113"/>
                  </a:cubicBezTo>
                  <a:cubicBezTo>
                    <a:pt x="628" y="112"/>
                    <a:pt x="627" y="112"/>
                    <a:pt x="626" y="112"/>
                  </a:cubicBezTo>
                  <a:moveTo>
                    <a:pt x="617" y="112"/>
                  </a:moveTo>
                  <a:cubicBezTo>
                    <a:pt x="617" y="114"/>
                    <a:pt x="617" y="115"/>
                    <a:pt x="616" y="117"/>
                  </a:cubicBezTo>
                  <a:cubicBezTo>
                    <a:pt x="617" y="115"/>
                    <a:pt x="617" y="114"/>
                    <a:pt x="617" y="112"/>
                  </a:cubicBezTo>
                  <a:moveTo>
                    <a:pt x="636" y="112"/>
                  </a:moveTo>
                  <a:cubicBezTo>
                    <a:pt x="636" y="112"/>
                    <a:pt x="636" y="112"/>
                    <a:pt x="636" y="112"/>
                  </a:cubicBezTo>
                  <a:cubicBezTo>
                    <a:pt x="636" y="113"/>
                    <a:pt x="637" y="114"/>
                    <a:pt x="638" y="115"/>
                  </a:cubicBezTo>
                  <a:cubicBezTo>
                    <a:pt x="637" y="114"/>
                    <a:pt x="636" y="113"/>
                    <a:pt x="636" y="112"/>
                  </a:cubicBezTo>
                  <a:cubicBezTo>
                    <a:pt x="636" y="112"/>
                    <a:pt x="636" y="112"/>
                    <a:pt x="636" y="112"/>
                  </a:cubicBezTo>
                  <a:moveTo>
                    <a:pt x="685" y="112"/>
                  </a:moveTo>
                  <a:cubicBezTo>
                    <a:pt x="685" y="112"/>
                    <a:pt x="685" y="112"/>
                    <a:pt x="685" y="112"/>
                  </a:cubicBezTo>
                  <a:cubicBezTo>
                    <a:pt x="685" y="112"/>
                    <a:pt x="685" y="112"/>
                    <a:pt x="686" y="112"/>
                  </a:cubicBezTo>
                  <a:cubicBezTo>
                    <a:pt x="686" y="112"/>
                    <a:pt x="686" y="112"/>
                    <a:pt x="686" y="112"/>
                  </a:cubicBezTo>
                  <a:cubicBezTo>
                    <a:pt x="686" y="112"/>
                    <a:pt x="686" y="112"/>
                    <a:pt x="686" y="112"/>
                  </a:cubicBezTo>
                  <a:cubicBezTo>
                    <a:pt x="685" y="112"/>
                    <a:pt x="685" y="112"/>
                    <a:pt x="685" y="112"/>
                  </a:cubicBezTo>
                  <a:moveTo>
                    <a:pt x="635" y="112"/>
                  </a:moveTo>
                  <a:cubicBezTo>
                    <a:pt x="634" y="112"/>
                    <a:pt x="634" y="112"/>
                    <a:pt x="634" y="113"/>
                  </a:cubicBezTo>
                  <a:cubicBezTo>
                    <a:pt x="634" y="113"/>
                    <a:pt x="633" y="113"/>
                    <a:pt x="632" y="113"/>
                  </a:cubicBezTo>
                  <a:cubicBezTo>
                    <a:pt x="631" y="113"/>
                    <a:pt x="631" y="113"/>
                    <a:pt x="631" y="113"/>
                  </a:cubicBezTo>
                  <a:cubicBezTo>
                    <a:pt x="631" y="113"/>
                    <a:pt x="631" y="113"/>
                    <a:pt x="631" y="113"/>
                  </a:cubicBezTo>
                  <a:cubicBezTo>
                    <a:pt x="631" y="113"/>
                    <a:pt x="631" y="113"/>
                    <a:pt x="631" y="113"/>
                  </a:cubicBezTo>
                  <a:cubicBezTo>
                    <a:pt x="631" y="113"/>
                    <a:pt x="631" y="113"/>
                    <a:pt x="632" y="113"/>
                  </a:cubicBezTo>
                  <a:cubicBezTo>
                    <a:pt x="633" y="113"/>
                    <a:pt x="634" y="113"/>
                    <a:pt x="634" y="113"/>
                  </a:cubicBezTo>
                  <a:cubicBezTo>
                    <a:pt x="634" y="112"/>
                    <a:pt x="634" y="112"/>
                    <a:pt x="635" y="112"/>
                  </a:cubicBezTo>
                  <a:cubicBezTo>
                    <a:pt x="635" y="112"/>
                    <a:pt x="635" y="112"/>
                    <a:pt x="635" y="112"/>
                  </a:cubicBezTo>
                  <a:moveTo>
                    <a:pt x="642" y="112"/>
                  </a:moveTo>
                  <a:cubicBezTo>
                    <a:pt x="643" y="112"/>
                    <a:pt x="644" y="115"/>
                    <a:pt x="646" y="115"/>
                  </a:cubicBezTo>
                  <a:cubicBezTo>
                    <a:pt x="644" y="115"/>
                    <a:pt x="643" y="112"/>
                    <a:pt x="642" y="112"/>
                  </a:cubicBezTo>
                  <a:moveTo>
                    <a:pt x="698" y="111"/>
                  </a:moveTo>
                  <a:cubicBezTo>
                    <a:pt x="698" y="111"/>
                    <a:pt x="698" y="111"/>
                    <a:pt x="698" y="111"/>
                  </a:cubicBezTo>
                  <a:cubicBezTo>
                    <a:pt x="698" y="111"/>
                    <a:pt x="699" y="112"/>
                    <a:pt x="700" y="112"/>
                  </a:cubicBezTo>
                  <a:cubicBezTo>
                    <a:pt x="700" y="112"/>
                    <a:pt x="700" y="112"/>
                    <a:pt x="700" y="112"/>
                  </a:cubicBezTo>
                  <a:cubicBezTo>
                    <a:pt x="699" y="112"/>
                    <a:pt x="698" y="111"/>
                    <a:pt x="698" y="111"/>
                  </a:cubicBezTo>
                  <a:cubicBezTo>
                    <a:pt x="698" y="111"/>
                    <a:pt x="698" y="111"/>
                    <a:pt x="698" y="111"/>
                  </a:cubicBezTo>
                  <a:moveTo>
                    <a:pt x="697" y="111"/>
                  </a:moveTo>
                  <a:cubicBezTo>
                    <a:pt x="697" y="111"/>
                    <a:pt x="696" y="111"/>
                    <a:pt x="696" y="112"/>
                  </a:cubicBezTo>
                  <a:cubicBezTo>
                    <a:pt x="696" y="111"/>
                    <a:pt x="697" y="111"/>
                    <a:pt x="697" y="111"/>
                  </a:cubicBezTo>
                  <a:cubicBezTo>
                    <a:pt x="697" y="111"/>
                    <a:pt x="697" y="111"/>
                    <a:pt x="697" y="111"/>
                  </a:cubicBezTo>
                  <a:moveTo>
                    <a:pt x="624" y="110"/>
                  </a:moveTo>
                  <a:cubicBezTo>
                    <a:pt x="624" y="110"/>
                    <a:pt x="625" y="111"/>
                    <a:pt x="625" y="112"/>
                  </a:cubicBezTo>
                  <a:cubicBezTo>
                    <a:pt x="625" y="111"/>
                    <a:pt x="624" y="110"/>
                    <a:pt x="624" y="110"/>
                  </a:cubicBezTo>
                  <a:moveTo>
                    <a:pt x="624" y="109"/>
                  </a:moveTo>
                  <a:cubicBezTo>
                    <a:pt x="623" y="109"/>
                    <a:pt x="621" y="110"/>
                    <a:pt x="621" y="110"/>
                  </a:cubicBezTo>
                  <a:cubicBezTo>
                    <a:pt x="621" y="110"/>
                    <a:pt x="621" y="110"/>
                    <a:pt x="621" y="110"/>
                  </a:cubicBezTo>
                  <a:cubicBezTo>
                    <a:pt x="621" y="110"/>
                    <a:pt x="621" y="110"/>
                    <a:pt x="621" y="110"/>
                  </a:cubicBezTo>
                  <a:cubicBezTo>
                    <a:pt x="621" y="110"/>
                    <a:pt x="623" y="109"/>
                    <a:pt x="624" y="109"/>
                  </a:cubicBezTo>
                  <a:cubicBezTo>
                    <a:pt x="624" y="109"/>
                    <a:pt x="624" y="109"/>
                    <a:pt x="624" y="109"/>
                  </a:cubicBezTo>
                  <a:moveTo>
                    <a:pt x="619" y="109"/>
                  </a:moveTo>
                  <a:cubicBezTo>
                    <a:pt x="619" y="109"/>
                    <a:pt x="619" y="109"/>
                    <a:pt x="619" y="109"/>
                  </a:cubicBezTo>
                  <a:cubicBezTo>
                    <a:pt x="619" y="109"/>
                    <a:pt x="619" y="109"/>
                    <a:pt x="619" y="109"/>
                  </a:cubicBezTo>
                  <a:cubicBezTo>
                    <a:pt x="619" y="109"/>
                    <a:pt x="620" y="110"/>
                    <a:pt x="620" y="110"/>
                  </a:cubicBezTo>
                  <a:cubicBezTo>
                    <a:pt x="620" y="110"/>
                    <a:pt x="620" y="110"/>
                    <a:pt x="620" y="110"/>
                  </a:cubicBezTo>
                  <a:cubicBezTo>
                    <a:pt x="620" y="110"/>
                    <a:pt x="619" y="109"/>
                    <a:pt x="619" y="109"/>
                  </a:cubicBezTo>
                  <a:moveTo>
                    <a:pt x="709" y="109"/>
                  </a:moveTo>
                  <a:cubicBezTo>
                    <a:pt x="707" y="110"/>
                    <a:pt x="705" y="110"/>
                    <a:pt x="705" y="111"/>
                  </a:cubicBezTo>
                  <a:cubicBezTo>
                    <a:pt x="705" y="111"/>
                    <a:pt x="705" y="111"/>
                    <a:pt x="704" y="111"/>
                  </a:cubicBezTo>
                  <a:cubicBezTo>
                    <a:pt x="704" y="111"/>
                    <a:pt x="704" y="111"/>
                    <a:pt x="704" y="111"/>
                  </a:cubicBezTo>
                  <a:cubicBezTo>
                    <a:pt x="703" y="111"/>
                    <a:pt x="703" y="111"/>
                    <a:pt x="703" y="111"/>
                  </a:cubicBezTo>
                  <a:cubicBezTo>
                    <a:pt x="703" y="111"/>
                    <a:pt x="703" y="111"/>
                    <a:pt x="702" y="111"/>
                  </a:cubicBezTo>
                  <a:cubicBezTo>
                    <a:pt x="703" y="111"/>
                    <a:pt x="703" y="111"/>
                    <a:pt x="703" y="111"/>
                  </a:cubicBezTo>
                  <a:cubicBezTo>
                    <a:pt x="703" y="111"/>
                    <a:pt x="703" y="111"/>
                    <a:pt x="704" y="111"/>
                  </a:cubicBezTo>
                  <a:cubicBezTo>
                    <a:pt x="704" y="111"/>
                    <a:pt x="704" y="111"/>
                    <a:pt x="704" y="111"/>
                  </a:cubicBezTo>
                  <a:cubicBezTo>
                    <a:pt x="705" y="111"/>
                    <a:pt x="705" y="111"/>
                    <a:pt x="705" y="111"/>
                  </a:cubicBezTo>
                  <a:cubicBezTo>
                    <a:pt x="705" y="110"/>
                    <a:pt x="707" y="110"/>
                    <a:pt x="709" y="109"/>
                  </a:cubicBezTo>
                  <a:moveTo>
                    <a:pt x="102" y="108"/>
                  </a:moveTo>
                  <a:cubicBezTo>
                    <a:pt x="102" y="108"/>
                    <a:pt x="102" y="108"/>
                    <a:pt x="102" y="108"/>
                  </a:cubicBezTo>
                  <a:cubicBezTo>
                    <a:pt x="101" y="110"/>
                    <a:pt x="102" y="110"/>
                    <a:pt x="101" y="111"/>
                  </a:cubicBezTo>
                  <a:cubicBezTo>
                    <a:pt x="101" y="112"/>
                    <a:pt x="101" y="112"/>
                    <a:pt x="101" y="113"/>
                  </a:cubicBezTo>
                  <a:cubicBezTo>
                    <a:pt x="101" y="112"/>
                    <a:pt x="101" y="112"/>
                    <a:pt x="101" y="111"/>
                  </a:cubicBezTo>
                  <a:cubicBezTo>
                    <a:pt x="102" y="110"/>
                    <a:pt x="101" y="110"/>
                    <a:pt x="102" y="108"/>
                  </a:cubicBezTo>
                  <a:cubicBezTo>
                    <a:pt x="102" y="108"/>
                    <a:pt x="102" y="108"/>
                    <a:pt x="102" y="108"/>
                  </a:cubicBezTo>
                  <a:moveTo>
                    <a:pt x="618" y="108"/>
                  </a:moveTo>
                  <a:cubicBezTo>
                    <a:pt x="618" y="108"/>
                    <a:pt x="618" y="108"/>
                    <a:pt x="618" y="108"/>
                  </a:cubicBezTo>
                  <a:cubicBezTo>
                    <a:pt x="618" y="108"/>
                    <a:pt x="618" y="108"/>
                    <a:pt x="618" y="108"/>
                  </a:cubicBezTo>
                  <a:cubicBezTo>
                    <a:pt x="618" y="108"/>
                    <a:pt x="619" y="109"/>
                    <a:pt x="619" y="109"/>
                  </a:cubicBezTo>
                  <a:cubicBezTo>
                    <a:pt x="619" y="109"/>
                    <a:pt x="618" y="108"/>
                    <a:pt x="618" y="108"/>
                  </a:cubicBezTo>
                  <a:cubicBezTo>
                    <a:pt x="618" y="108"/>
                    <a:pt x="618" y="108"/>
                    <a:pt x="618" y="108"/>
                  </a:cubicBezTo>
                  <a:moveTo>
                    <a:pt x="671" y="108"/>
                  </a:moveTo>
                  <a:cubicBezTo>
                    <a:pt x="671" y="108"/>
                    <a:pt x="671" y="108"/>
                    <a:pt x="671" y="108"/>
                  </a:cubicBezTo>
                  <a:cubicBezTo>
                    <a:pt x="671" y="108"/>
                    <a:pt x="671" y="108"/>
                    <a:pt x="672" y="108"/>
                  </a:cubicBezTo>
                  <a:cubicBezTo>
                    <a:pt x="672" y="108"/>
                    <a:pt x="672" y="108"/>
                    <a:pt x="672" y="108"/>
                  </a:cubicBezTo>
                  <a:cubicBezTo>
                    <a:pt x="672" y="108"/>
                    <a:pt x="672" y="108"/>
                    <a:pt x="672" y="108"/>
                  </a:cubicBezTo>
                  <a:cubicBezTo>
                    <a:pt x="672" y="108"/>
                    <a:pt x="672" y="108"/>
                    <a:pt x="672" y="108"/>
                  </a:cubicBezTo>
                  <a:cubicBezTo>
                    <a:pt x="671" y="108"/>
                    <a:pt x="671" y="108"/>
                    <a:pt x="671" y="108"/>
                  </a:cubicBezTo>
                  <a:moveTo>
                    <a:pt x="617" y="108"/>
                  </a:moveTo>
                  <a:cubicBezTo>
                    <a:pt x="617" y="108"/>
                    <a:pt x="616" y="108"/>
                    <a:pt x="616" y="108"/>
                  </a:cubicBezTo>
                  <a:cubicBezTo>
                    <a:pt x="615" y="108"/>
                    <a:pt x="614" y="108"/>
                    <a:pt x="613" y="108"/>
                  </a:cubicBezTo>
                  <a:cubicBezTo>
                    <a:pt x="612" y="108"/>
                    <a:pt x="612" y="108"/>
                    <a:pt x="611" y="108"/>
                  </a:cubicBezTo>
                  <a:cubicBezTo>
                    <a:pt x="611" y="108"/>
                    <a:pt x="611" y="108"/>
                    <a:pt x="611" y="108"/>
                  </a:cubicBezTo>
                  <a:cubicBezTo>
                    <a:pt x="611" y="108"/>
                    <a:pt x="611" y="108"/>
                    <a:pt x="611" y="108"/>
                  </a:cubicBezTo>
                  <a:cubicBezTo>
                    <a:pt x="611" y="108"/>
                    <a:pt x="611" y="108"/>
                    <a:pt x="611" y="108"/>
                  </a:cubicBezTo>
                  <a:cubicBezTo>
                    <a:pt x="612" y="108"/>
                    <a:pt x="612" y="108"/>
                    <a:pt x="613" y="108"/>
                  </a:cubicBezTo>
                  <a:cubicBezTo>
                    <a:pt x="614" y="108"/>
                    <a:pt x="615" y="108"/>
                    <a:pt x="616" y="108"/>
                  </a:cubicBezTo>
                  <a:cubicBezTo>
                    <a:pt x="616" y="108"/>
                    <a:pt x="617" y="108"/>
                    <a:pt x="617" y="108"/>
                  </a:cubicBezTo>
                  <a:cubicBezTo>
                    <a:pt x="617" y="108"/>
                    <a:pt x="617" y="108"/>
                    <a:pt x="617" y="108"/>
                  </a:cubicBezTo>
                  <a:moveTo>
                    <a:pt x="607" y="107"/>
                  </a:moveTo>
                  <a:cubicBezTo>
                    <a:pt x="607" y="108"/>
                    <a:pt x="607" y="109"/>
                    <a:pt x="608" y="109"/>
                  </a:cubicBezTo>
                  <a:cubicBezTo>
                    <a:pt x="608" y="109"/>
                    <a:pt x="608" y="109"/>
                    <a:pt x="608" y="109"/>
                  </a:cubicBezTo>
                  <a:cubicBezTo>
                    <a:pt x="608" y="109"/>
                    <a:pt x="608" y="109"/>
                    <a:pt x="608" y="109"/>
                  </a:cubicBezTo>
                  <a:cubicBezTo>
                    <a:pt x="607" y="109"/>
                    <a:pt x="607" y="108"/>
                    <a:pt x="607" y="107"/>
                  </a:cubicBezTo>
                  <a:moveTo>
                    <a:pt x="672" y="103"/>
                  </a:moveTo>
                  <a:cubicBezTo>
                    <a:pt x="671" y="103"/>
                    <a:pt x="671" y="103"/>
                    <a:pt x="670" y="103"/>
                  </a:cubicBezTo>
                  <a:cubicBezTo>
                    <a:pt x="670" y="103"/>
                    <a:pt x="671" y="103"/>
                    <a:pt x="671" y="103"/>
                  </a:cubicBezTo>
                  <a:cubicBezTo>
                    <a:pt x="672" y="103"/>
                    <a:pt x="673" y="103"/>
                    <a:pt x="674" y="103"/>
                  </a:cubicBezTo>
                  <a:cubicBezTo>
                    <a:pt x="673" y="103"/>
                    <a:pt x="672" y="103"/>
                    <a:pt x="672" y="103"/>
                  </a:cubicBezTo>
                  <a:moveTo>
                    <a:pt x="670" y="103"/>
                  </a:moveTo>
                  <a:cubicBezTo>
                    <a:pt x="670" y="103"/>
                    <a:pt x="671" y="104"/>
                    <a:pt x="671" y="104"/>
                  </a:cubicBezTo>
                  <a:cubicBezTo>
                    <a:pt x="671" y="104"/>
                    <a:pt x="670" y="103"/>
                    <a:pt x="670" y="103"/>
                  </a:cubicBezTo>
                  <a:cubicBezTo>
                    <a:pt x="670" y="103"/>
                    <a:pt x="670" y="103"/>
                    <a:pt x="670" y="103"/>
                  </a:cubicBezTo>
                  <a:cubicBezTo>
                    <a:pt x="670" y="103"/>
                    <a:pt x="670" y="103"/>
                    <a:pt x="670" y="103"/>
                  </a:cubicBezTo>
                  <a:moveTo>
                    <a:pt x="675" y="103"/>
                  </a:moveTo>
                  <a:cubicBezTo>
                    <a:pt x="674" y="103"/>
                    <a:pt x="674" y="103"/>
                    <a:pt x="674" y="103"/>
                  </a:cubicBezTo>
                  <a:cubicBezTo>
                    <a:pt x="674" y="103"/>
                    <a:pt x="674" y="103"/>
                    <a:pt x="674" y="103"/>
                  </a:cubicBezTo>
                  <a:cubicBezTo>
                    <a:pt x="673" y="104"/>
                    <a:pt x="674" y="106"/>
                    <a:pt x="675" y="109"/>
                  </a:cubicBezTo>
                  <a:cubicBezTo>
                    <a:pt x="677" y="112"/>
                    <a:pt x="674" y="114"/>
                    <a:pt x="675" y="117"/>
                  </a:cubicBezTo>
                  <a:cubicBezTo>
                    <a:pt x="675" y="120"/>
                    <a:pt x="678" y="124"/>
                    <a:pt x="680" y="124"/>
                  </a:cubicBezTo>
                  <a:cubicBezTo>
                    <a:pt x="680" y="124"/>
                    <a:pt x="681" y="124"/>
                    <a:pt x="681" y="124"/>
                  </a:cubicBezTo>
                  <a:cubicBezTo>
                    <a:pt x="681" y="123"/>
                    <a:pt x="681" y="123"/>
                    <a:pt x="681" y="123"/>
                  </a:cubicBezTo>
                  <a:cubicBezTo>
                    <a:pt x="681" y="121"/>
                    <a:pt x="677" y="116"/>
                    <a:pt x="679" y="114"/>
                  </a:cubicBezTo>
                  <a:cubicBezTo>
                    <a:pt x="679" y="113"/>
                    <a:pt x="679" y="113"/>
                    <a:pt x="679" y="112"/>
                  </a:cubicBezTo>
                  <a:cubicBezTo>
                    <a:pt x="679" y="112"/>
                    <a:pt x="679" y="112"/>
                    <a:pt x="680" y="112"/>
                  </a:cubicBezTo>
                  <a:cubicBezTo>
                    <a:pt x="679" y="112"/>
                    <a:pt x="679" y="112"/>
                    <a:pt x="679" y="112"/>
                  </a:cubicBezTo>
                  <a:cubicBezTo>
                    <a:pt x="679" y="109"/>
                    <a:pt x="677" y="103"/>
                    <a:pt x="675" y="103"/>
                  </a:cubicBezTo>
                  <a:cubicBezTo>
                    <a:pt x="675" y="103"/>
                    <a:pt x="675" y="103"/>
                    <a:pt x="675" y="103"/>
                  </a:cubicBezTo>
                  <a:moveTo>
                    <a:pt x="605" y="102"/>
                  </a:moveTo>
                  <a:cubicBezTo>
                    <a:pt x="605" y="102"/>
                    <a:pt x="605" y="102"/>
                    <a:pt x="605" y="102"/>
                  </a:cubicBezTo>
                  <a:cubicBezTo>
                    <a:pt x="606" y="102"/>
                    <a:pt x="606" y="103"/>
                    <a:pt x="607" y="103"/>
                  </a:cubicBezTo>
                  <a:cubicBezTo>
                    <a:pt x="606" y="103"/>
                    <a:pt x="606" y="102"/>
                    <a:pt x="605" y="102"/>
                  </a:cubicBezTo>
                  <a:cubicBezTo>
                    <a:pt x="605" y="102"/>
                    <a:pt x="605" y="102"/>
                    <a:pt x="605" y="102"/>
                  </a:cubicBezTo>
                  <a:moveTo>
                    <a:pt x="106" y="102"/>
                  </a:moveTo>
                  <a:cubicBezTo>
                    <a:pt x="106" y="102"/>
                    <a:pt x="106" y="102"/>
                    <a:pt x="106" y="102"/>
                  </a:cubicBezTo>
                  <a:cubicBezTo>
                    <a:pt x="106" y="102"/>
                    <a:pt x="106" y="102"/>
                    <a:pt x="106" y="102"/>
                  </a:cubicBezTo>
                  <a:moveTo>
                    <a:pt x="70" y="102"/>
                  </a:moveTo>
                  <a:cubicBezTo>
                    <a:pt x="70" y="102"/>
                    <a:pt x="70" y="102"/>
                    <a:pt x="70" y="102"/>
                  </a:cubicBezTo>
                  <a:cubicBezTo>
                    <a:pt x="70" y="102"/>
                    <a:pt x="70" y="102"/>
                    <a:pt x="70" y="102"/>
                  </a:cubicBezTo>
                  <a:cubicBezTo>
                    <a:pt x="70" y="102"/>
                    <a:pt x="70" y="102"/>
                    <a:pt x="70" y="102"/>
                  </a:cubicBezTo>
                  <a:cubicBezTo>
                    <a:pt x="70" y="102"/>
                    <a:pt x="70" y="102"/>
                    <a:pt x="70" y="102"/>
                  </a:cubicBezTo>
                  <a:moveTo>
                    <a:pt x="106" y="101"/>
                  </a:moveTo>
                  <a:cubicBezTo>
                    <a:pt x="106" y="101"/>
                    <a:pt x="106" y="101"/>
                    <a:pt x="106" y="101"/>
                  </a:cubicBezTo>
                  <a:cubicBezTo>
                    <a:pt x="106" y="102"/>
                    <a:pt x="106" y="102"/>
                    <a:pt x="106" y="102"/>
                  </a:cubicBezTo>
                  <a:cubicBezTo>
                    <a:pt x="106" y="102"/>
                    <a:pt x="106" y="102"/>
                    <a:pt x="106" y="101"/>
                  </a:cubicBezTo>
                  <a:cubicBezTo>
                    <a:pt x="106" y="101"/>
                    <a:pt x="106" y="101"/>
                    <a:pt x="106" y="101"/>
                  </a:cubicBezTo>
                  <a:moveTo>
                    <a:pt x="69" y="101"/>
                  </a:moveTo>
                  <a:cubicBezTo>
                    <a:pt x="68" y="101"/>
                    <a:pt x="68" y="101"/>
                    <a:pt x="68" y="101"/>
                  </a:cubicBezTo>
                  <a:cubicBezTo>
                    <a:pt x="68" y="101"/>
                    <a:pt x="68" y="101"/>
                    <a:pt x="68" y="101"/>
                  </a:cubicBezTo>
                  <a:cubicBezTo>
                    <a:pt x="68" y="101"/>
                    <a:pt x="68" y="101"/>
                    <a:pt x="68" y="101"/>
                  </a:cubicBezTo>
                  <a:cubicBezTo>
                    <a:pt x="68" y="101"/>
                    <a:pt x="68" y="101"/>
                    <a:pt x="69" y="101"/>
                  </a:cubicBezTo>
                  <a:cubicBezTo>
                    <a:pt x="69" y="101"/>
                    <a:pt x="69" y="101"/>
                    <a:pt x="69" y="101"/>
                  </a:cubicBezTo>
                  <a:moveTo>
                    <a:pt x="66" y="101"/>
                  </a:moveTo>
                  <a:cubicBezTo>
                    <a:pt x="66" y="101"/>
                    <a:pt x="66" y="101"/>
                    <a:pt x="66" y="101"/>
                  </a:cubicBezTo>
                  <a:cubicBezTo>
                    <a:pt x="66" y="101"/>
                    <a:pt x="66" y="101"/>
                    <a:pt x="67" y="101"/>
                  </a:cubicBezTo>
                  <a:cubicBezTo>
                    <a:pt x="67" y="101"/>
                    <a:pt x="67" y="101"/>
                    <a:pt x="67" y="101"/>
                  </a:cubicBezTo>
                  <a:cubicBezTo>
                    <a:pt x="66" y="101"/>
                    <a:pt x="66" y="101"/>
                    <a:pt x="66" y="101"/>
                  </a:cubicBezTo>
                  <a:cubicBezTo>
                    <a:pt x="66" y="101"/>
                    <a:pt x="66" y="101"/>
                    <a:pt x="66" y="101"/>
                  </a:cubicBezTo>
                  <a:moveTo>
                    <a:pt x="74" y="101"/>
                  </a:moveTo>
                  <a:cubicBezTo>
                    <a:pt x="74" y="101"/>
                    <a:pt x="74" y="101"/>
                    <a:pt x="74" y="101"/>
                  </a:cubicBezTo>
                  <a:cubicBezTo>
                    <a:pt x="73" y="103"/>
                    <a:pt x="72" y="103"/>
                    <a:pt x="72" y="103"/>
                  </a:cubicBezTo>
                  <a:cubicBezTo>
                    <a:pt x="72" y="103"/>
                    <a:pt x="72" y="103"/>
                    <a:pt x="72" y="103"/>
                  </a:cubicBezTo>
                  <a:cubicBezTo>
                    <a:pt x="72" y="103"/>
                    <a:pt x="73" y="103"/>
                    <a:pt x="74" y="101"/>
                  </a:cubicBezTo>
                  <a:cubicBezTo>
                    <a:pt x="74" y="101"/>
                    <a:pt x="74" y="101"/>
                    <a:pt x="74" y="101"/>
                  </a:cubicBezTo>
                  <a:moveTo>
                    <a:pt x="65" y="100"/>
                  </a:moveTo>
                  <a:cubicBezTo>
                    <a:pt x="65" y="100"/>
                    <a:pt x="65" y="100"/>
                    <a:pt x="65" y="100"/>
                  </a:cubicBezTo>
                  <a:cubicBezTo>
                    <a:pt x="65" y="100"/>
                    <a:pt x="65" y="100"/>
                    <a:pt x="65" y="100"/>
                  </a:cubicBezTo>
                  <a:moveTo>
                    <a:pt x="664" y="100"/>
                  </a:moveTo>
                  <a:cubicBezTo>
                    <a:pt x="667" y="101"/>
                    <a:pt x="669" y="102"/>
                    <a:pt x="670" y="102"/>
                  </a:cubicBezTo>
                  <a:cubicBezTo>
                    <a:pt x="670" y="102"/>
                    <a:pt x="670" y="102"/>
                    <a:pt x="670" y="102"/>
                  </a:cubicBezTo>
                  <a:cubicBezTo>
                    <a:pt x="669" y="102"/>
                    <a:pt x="667" y="101"/>
                    <a:pt x="664" y="100"/>
                  </a:cubicBezTo>
                  <a:moveTo>
                    <a:pt x="644" y="100"/>
                  </a:moveTo>
                  <a:cubicBezTo>
                    <a:pt x="644" y="100"/>
                    <a:pt x="644" y="100"/>
                    <a:pt x="644" y="100"/>
                  </a:cubicBezTo>
                  <a:cubicBezTo>
                    <a:pt x="644" y="100"/>
                    <a:pt x="643" y="101"/>
                    <a:pt x="643" y="101"/>
                  </a:cubicBezTo>
                  <a:cubicBezTo>
                    <a:pt x="643" y="101"/>
                    <a:pt x="644" y="100"/>
                    <a:pt x="644" y="100"/>
                  </a:cubicBezTo>
                  <a:cubicBezTo>
                    <a:pt x="644" y="100"/>
                    <a:pt x="644" y="100"/>
                    <a:pt x="644" y="100"/>
                  </a:cubicBezTo>
                  <a:moveTo>
                    <a:pt x="645" y="100"/>
                  </a:moveTo>
                  <a:cubicBezTo>
                    <a:pt x="645" y="100"/>
                    <a:pt x="645" y="100"/>
                    <a:pt x="645" y="100"/>
                  </a:cubicBezTo>
                  <a:cubicBezTo>
                    <a:pt x="645" y="100"/>
                    <a:pt x="645" y="100"/>
                    <a:pt x="645" y="100"/>
                  </a:cubicBezTo>
                  <a:moveTo>
                    <a:pt x="66" y="99"/>
                  </a:moveTo>
                  <a:cubicBezTo>
                    <a:pt x="65" y="100"/>
                    <a:pt x="64" y="100"/>
                    <a:pt x="65" y="100"/>
                  </a:cubicBezTo>
                  <a:cubicBezTo>
                    <a:pt x="64" y="100"/>
                    <a:pt x="65" y="100"/>
                    <a:pt x="66" y="99"/>
                  </a:cubicBezTo>
                  <a:moveTo>
                    <a:pt x="65" y="97"/>
                  </a:moveTo>
                  <a:cubicBezTo>
                    <a:pt x="65" y="97"/>
                    <a:pt x="65" y="97"/>
                    <a:pt x="65" y="97"/>
                  </a:cubicBezTo>
                  <a:cubicBezTo>
                    <a:pt x="65" y="97"/>
                    <a:pt x="65" y="97"/>
                    <a:pt x="65" y="97"/>
                  </a:cubicBezTo>
                  <a:moveTo>
                    <a:pt x="646" y="97"/>
                  </a:moveTo>
                  <a:cubicBezTo>
                    <a:pt x="646" y="97"/>
                    <a:pt x="646" y="97"/>
                    <a:pt x="646" y="97"/>
                  </a:cubicBezTo>
                  <a:cubicBezTo>
                    <a:pt x="646" y="97"/>
                    <a:pt x="646" y="97"/>
                    <a:pt x="646" y="97"/>
                  </a:cubicBezTo>
                  <a:cubicBezTo>
                    <a:pt x="646" y="97"/>
                    <a:pt x="646" y="97"/>
                    <a:pt x="646" y="97"/>
                  </a:cubicBezTo>
                  <a:moveTo>
                    <a:pt x="653" y="96"/>
                  </a:moveTo>
                  <a:cubicBezTo>
                    <a:pt x="653" y="96"/>
                    <a:pt x="653" y="96"/>
                    <a:pt x="653" y="96"/>
                  </a:cubicBezTo>
                  <a:cubicBezTo>
                    <a:pt x="652" y="96"/>
                    <a:pt x="652" y="97"/>
                    <a:pt x="651" y="97"/>
                  </a:cubicBezTo>
                  <a:cubicBezTo>
                    <a:pt x="652" y="97"/>
                    <a:pt x="652" y="96"/>
                    <a:pt x="653" y="96"/>
                  </a:cubicBezTo>
                  <a:cubicBezTo>
                    <a:pt x="653" y="96"/>
                    <a:pt x="653" y="96"/>
                    <a:pt x="653" y="96"/>
                  </a:cubicBezTo>
                  <a:cubicBezTo>
                    <a:pt x="653" y="96"/>
                    <a:pt x="653" y="96"/>
                    <a:pt x="653" y="96"/>
                  </a:cubicBezTo>
                  <a:moveTo>
                    <a:pt x="606" y="95"/>
                  </a:moveTo>
                  <a:cubicBezTo>
                    <a:pt x="606" y="95"/>
                    <a:pt x="606" y="95"/>
                    <a:pt x="606" y="95"/>
                  </a:cubicBezTo>
                  <a:cubicBezTo>
                    <a:pt x="606" y="96"/>
                    <a:pt x="606" y="96"/>
                    <a:pt x="606" y="97"/>
                  </a:cubicBezTo>
                  <a:cubicBezTo>
                    <a:pt x="606" y="96"/>
                    <a:pt x="606" y="96"/>
                    <a:pt x="606" y="95"/>
                  </a:cubicBezTo>
                  <a:cubicBezTo>
                    <a:pt x="606" y="95"/>
                    <a:pt x="606" y="95"/>
                    <a:pt x="606" y="95"/>
                  </a:cubicBezTo>
                  <a:moveTo>
                    <a:pt x="585" y="95"/>
                  </a:moveTo>
                  <a:cubicBezTo>
                    <a:pt x="585" y="95"/>
                    <a:pt x="585" y="95"/>
                    <a:pt x="585" y="95"/>
                  </a:cubicBezTo>
                  <a:cubicBezTo>
                    <a:pt x="584" y="95"/>
                    <a:pt x="584" y="95"/>
                    <a:pt x="584" y="95"/>
                  </a:cubicBezTo>
                  <a:cubicBezTo>
                    <a:pt x="584" y="95"/>
                    <a:pt x="584" y="95"/>
                    <a:pt x="585" y="95"/>
                  </a:cubicBezTo>
                  <a:cubicBezTo>
                    <a:pt x="585" y="95"/>
                    <a:pt x="585" y="95"/>
                    <a:pt x="585" y="95"/>
                  </a:cubicBezTo>
                  <a:moveTo>
                    <a:pt x="120" y="95"/>
                  </a:moveTo>
                  <a:cubicBezTo>
                    <a:pt x="119" y="95"/>
                    <a:pt x="119" y="95"/>
                    <a:pt x="118" y="95"/>
                  </a:cubicBezTo>
                  <a:cubicBezTo>
                    <a:pt x="119" y="95"/>
                    <a:pt x="119" y="95"/>
                    <a:pt x="120" y="95"/>
                  </a:cubicBezTo>
                  <a:cubicBezTo>
                    <a:pt x="120" y="95"/>
                    <a:pt x="121" y="95"/>
                    <a:pt x="121" y="95"/>
                  </a:cubicBezTo>
                  <a:cubicBezTo>
                    <a:pt x="121" y="95"/>
                    <a:pt x="121" y="95"/>
                    <a:pt x="122" y="95"/>
                  </a:cubicBezTo>
                  <a:cubicBezTo>
                    <a:pt x="122" y="95"/>
                    <a:pt x="122" y="95"/>
                    <a:pt x="122" y="95"/>
                  </a:cubicBezTo>
                  <a:cubicBezTo>
                    <a:pt x="122" y="95"/>
                    <a:pt x="122" y="95"/>
                    <a:pt x="122" y="95"/>
                  </a:cubicBezTo>
                  <a:cubicBezTo>
                    <a:pt x="122" y="95"/>
                    <a:pt x="122" y="95"/>
                    <a:pt x="122" y="95"/>
                  </a:cubicBezTo>
                  <a:cubicBezTo>
                    <a:pt x="122" y="95"/>
                    <a:pt x="122" y="95"/>
                    <a:pt x="122" y="95"/>
                  </a:cubicBezTo>
                  <a:cubicBezTo>
                    <a:pt x="122" y="95"/>
                    <a:pt x="122" y="95"/>
                    <a:pt x="122" y="95"/>
                  </a:cubicBezTo>
                  <a:cubicBezTo>
                    <a:pt x="122" y="95"/>
                    <a:pt x="122" y="95"/>
                    <a:pt x="122" y="95"/>
                  </a:cubicBezTo>
                  <a:cubicBezTo>
                    <a:pt x="122" y="95"/>
                    <a:pt x="121" y="95"/>
                    <a:pt x="121" y="95"/>
                  </a:cubicBezTo>
                  <a:cubicBezTo>
                    <a:pt x="121" y="95"/>
                    <a:pt x="120" y="95"/>
                    <a:pt x="120" y="95"/>
                  </a:cubicBezTo>
                  <a:moveTo>
                    <a:pt x="591" y="94"/>
                  </a:moveTo>
                  <a:cubicBezTo>
                    <a:pt x="591" y="94"/>
                    <a:pt x="591" y="94"/>
                    <a:pt x="591" y="94"/>
                  </a:cubicBezTo>
                  <a:cubicBezTo>
                    <a:pt x="591" y="94"/>
                    <a:pt x="591" y="94"/>
                    <a:pt x="591" y="94"/>
                  </a:cubicBezTo>
                  <a:cubicBezTo>
                    <a:pt x="591" y="94"/>
                    <a:pt x="591" y="94"/>
                    <a:pt x="591" y="94"/>
                  </a:cubicBezTo>
                  <a:cubicBezTo>
                    <a:pt x="591" y="94"/>
                    <a:pt x="591" y="94"/>
                    <a:pt x="591" y="94"/>
                  </a:cubicBezTo>
                  <a:cubicBezTo>
                    <a:pt x="591" y="94"/>
                    <a:pt x="591" y="94"/>
                    <a:pt x="591" y="94"/>
                  </a:cubicBezTo>
                  <a:moveTo>
                    <a:pt x="590" y="94"/>
                  </a:moveTo>
                  <a:cubicBezTo>
                    <a:pt x="590" y="94"/>
                    <a:pt x="589" y="94"/>
                    <a:pt x="588" y="94"/>
                  </a:cubicBezTo>
                  <a:cubicBezTo>
                    <a:pt x="589" y="94"/>
                    <a:pt x="590" y="94"/>
                    <a:pt x="590" y="94"/>
                  </a:cubicBezTo>
                  <a:cubicBezTo>
                    <a:pt x="590" y="94"/>
                    <a:pt x="590" y="94"/>
                    <a:pt x="590" y="94"/>
                  </a:cubicBezTo>
                  <a:moveTo>
                    <a:pt x="601" y="91"/>
                  </a:moveTo>
                  <a:cubicBezTo>
                    <a:pt x="601" y="91"/>
                    <a:pt x="601" y="91"/>
                    <a:pt x="601" y="91"/>
                  </a:cubicBezTo>
                  <a:cubicBezTo>
                    <a:pt x="601" y="91"/>
                    <a:pt x="601" y="91"/>
                    <a:pt x="601" y="91"/>
                  </a:cubicBezTo>
                  <a:cubicBezTo>
                    <a:pt x="601" y="91"/>
                    <a:pt x="601" y="91"/>
                    <a:pt x="601" y="91"/>
                  </a:cubicBezTo>
                  <a:cubicBezTo>
                    <a:pt x="601" y="91"/>
                    <a:pt x="601" y="91"/>
                    <a:pt x="601" y="91"/>
                  </a:cubicBezTo>
                  <a:cubicBezTo>
                    <a:pt x="601" y="91"/>
                    <a:pt x="601" y="91"/>
                    <a:pt x="601" y="91"/>
                  </a:cubicBezTo>
                  <a:moveTo>
                    <a:pt x="604" y="91"/>
                  </a:moveTo>
                  <a:cubicBezTo>
                    <a:pt x="604" y="91"/>
                    <a:pt x="604" y="91"/>
                    <a:pt x="604" y="91"/>
                  </a:cubicBezTo>
                  <a:cubicBezTo>
                    <a:pt x="605" y="91"/>
                    <a:pt x="605" y="91"/>
                    <a:pt x="605" y="92"/>
                  </a:cubicBezTo>
                  <a:cubicBezTo>
                    <a:pt x="605" y="92"/>
                    <a:pt x="605" y="92"/>
                    <a:pt x="605" y="92"/>
                  </a:cubicBezTo>
                  <a:cubicBezTo>
                    <a:pt x="605" y="91"/>
                    <a:pt x="605" y="91"/>
                    <a:pt x="604" y="91"/>
                  </a:cubicBezTo>
                  <a:moveTo>
                    <a:pt x="598" y="90"/>
                  </a:moveTo>
                  <a:cubicBezTo>
                    <a:pt x="598" y="90"/>
                    <a:pt x="598" y="90"/>
                    <a:pt x="598" y="90"/>
                  </a:cubicBezTo>
                  <a:cubicBezTo>
                    <a:pt x="598" y="90"/>
                    <a:pt x="598" y="90"/>
                    <a:pt x="598" y="90"/>
                  </a:cubicBezTo>
                  <a:cubicBezTo>
                    <a:pt x="598" y="90"/>
                    <a:pt x="598" y="90"/>
                    <a:pt x="598" y="90"/>
                  </a:cubicBezTo>
                  <a:cubicBezTo>
                    <a:pt x="598" y="90"/>
                    <a:pt x="598" y="90"/>
                    <a:pt x="598" y="90"/>
                  </a:cubicBezTo>
                  <a:cubicBezTo>
                    <a:pt x="598" y="90"/>
                    <a:pt x="598" y="91"/>
                    <a:pt x="601" y="91"/>
                  </a:cubicBezTo>
                  <a:cubicBezTo>
                    <a:pt x="598" y="91"/>
                    <a:pt x="598" y="90"/>
                    <a:pt x="598" y="90"/>
                  </a:cubicBezTo>
                  <a:moveTo>
                    <a:pt x="594" y="90"/>
                  </a:moveTo>
                  <a:cubicBezTo>
                    <a:pt x="594" y="90"/>
                    <a:pt x="594" y="90"/>
                    <a:pt x="594" y="90"/>
                  </a:cubicBezTo>
                  <a:cubicBezTo>
                    <a:pt x="594" y="90"/>
                    <a:pt x="594" y="90"/>
                    <a:pt x="594" y="90"/>
                  </a:cubicBezTo>
                  <a:moveTo>
                    <a:pt x="595" y="90"/>
                  </a:moveTo>
                  <a:cubicBezTo>
                    <a:pt x="595" y="90"/>
                    <a:pt x="594" y="90"/>
                    <a:pt x="594" y="90"/>
                  </a:cubicBezTo>
                  <a:cubicBezTo>
                    <a:pt x="594" y="90"/>
                    <a:pt x="595" y="90"/>
                    <a:pt x="595" y="90"/>
                  </a:cubicBezTo>
                  <a:cubicBezTo>
                    <a:pt x="597" y="90"/>
                    <a:pt x="598" y="90"/>
                    <a:pt x="598" y="90"/>
                  </a:cubicBezTo>
                  <a:cubicBezTo>
                    <a:pt x="598" y="90"/>
                    <a:pt x="598" y="90"/>
                    <a:pt x="598" y="90"/>
                  </a:cubicBezTo>
                  <a:cubicBezTo>
                    <a:pt x="598" y="90"/>
                    <a:pt x="597" y="90"/>
                    <a:pt x="595" y="90"/>
                  </a:cubicBezTo>
                  <a:moveTo>
                    <a:pt x="122" y="89"/>
                  </a:moveTo>
                  <a:cubicBezTo>
                    <a:pt x="122" y="89"/>
                    <a:pt x="122" y="89"/>
                    <a:pt x="122" y="89"/>
                  </a:cubicBezTo>
                  <a:cubicBezTo>
                    <a:pt x="121" y="90"/>
                    <a:pt x="118" y="92"/>
                    <a:pt x="119" y="93"/>
                  </a:cubicBezTo>
                  <a:cubicBezTo>
                    <a:pt x="118" y="92"/>
                    <a:pt x="121" y="90"/>
                    <a:pt x="122" y="89"/>
                  </a:cubicBezTo>
                  <a:cubicBezTo>
                    <a:pt x="122" y="89"/>
                    <a:pt x="122" y="89"/>
                    <a:pt x="122" y="89"/>
                  </a:cubicBezTo>
                  <a:moveTo>
                    <a:pt x="125" y="89"/>
                  </a:moveTo>
                  <a:cubicBezTo>
                    <a:pt x="125" y="89"/>
                    <a:pt x="124" y="90"/>
                    <a:pt x="124" y="91"/>
                  </a:cubicBezTo>
                  <a:cubicBezTo>
                    <a:pt x="124" y="90"/>
                    <a:pt x="125" y="89"/>
                    <a:pt x="125" y="89"/>
                  </a:cubicBezTo>
                  <a:cubicBezTo>
                    <a:pt x="125" y="89"/>
                    <a:pt x="125" y="89"/>
                    <a:pt x="125" y="89"/>
                  </a:cubicBezTo>
                  <a:moveTo>
                    <a:pt x="577" y="89"/>
                  </a:moveTo>
                  <a:cubicBezTo>
                    <a:pt x="577" y="90"/>
                    <a:pt x="578" y="90"/>
                    <a:pt x="580" y="92"/>
                  </a:cubicBezTo>
                  <a:cubicBezTo>
                    <a:pt x="581" y="94"/>
                    <a:pt x="582" y="95"/>
                    <a:pt x="583" y="95"/>
                  </a:cubicBezTo>
                  <a:cubicBezTo>
                    <a:pt x="584" y="95"/>
                    <a:pt x="584" y="95"/>
                    <a:pt x="584" y="95"/>
                  </a:cubicBezTo>
                  <a:cubicBezTo>
                    <a:pt x="584" y="95"/>
                    <a:pt x="584" y="95"/>
                    <a:pt x="583" y="95"/>
                  </a:cubicBezTo>
                  <a:cubicBezTo>
                    <a:pt x="582" y="95"/>
                    <a:pt x="581" y="94"/>
                    <a:pt x="580" y="92"/>
                  </a:cubicBezTo>
                  <a:cubicBezTo>
                    <a:pt x="578" y="90"/>
                    <a:pt x="577" y="90"/>
                    <a:pt x="577" y="89"/>
                  </a:cubicBezTo>
                  <a:moveTo>
                    <a:pt x="105" y="88"/>
                  </a:moveTo>
                  <a:cubicBezTo>
                    <a:pt x="105" y="88"/>
                    <a:pt x="105" y="88"/>
                    <a:pt x="105" y="88"/>
                  </a:cubicBezTo>
                  <a:cubicBezTo>
                    <a:pt x="105" y="88"/>
                    <a:pt x="105" y="88"/>
                    <a:pt x="105" y="88"/>
                  </a:cubicBezTo>
                  <a:moveTo>
                    <a:pt x="111" y="88"/>
                  </a:moveTo>
                  <a:cubicBezTo>
                    <a:pt x="111" y="88"/>
                    <a:pt x="111" y="88"/>
                    <a:pt x="111" y="88"/>
                  </a:cubicBezTo>
                  <a:cubicBezTo>
                    <a:pt x="111" y="88"/>
                    <a:pt x="111" y="88"/>
                    <a:pt x="111" y="88"/>
                  </a:cubicBezTo>
                  <a:moveTo>
                    <a:pt x="111" y="88"/>
                  </a:moveTo>
                  <a:cubicBezTo>
                    <a:pt x="111" y="88"/>
                    <a:pt x="111" y="88"/>
                    <a:pt x="111" y="88"/>
                  </a:cubicBezTo>
                  <a:cubicBezTo>
                    <a:pt x="111" y="88"/>
                    <a:pt x="111" y="88"/>
                    <a:pt x="111" y="88"/>
                  </a:cubicBezTo>
                  <a:moveTo>
                    <a:pt x="111" y="88"/>
                  </a:moveTo>
                  <a:cubicBezTo>
                    <a:pt x="111" y="88"/>
                    <a:pt x="111" y="88"/>
                    <a:pt x="111" y="88"/>
                  </a:cubicBezTo>
                  <a:cubicBezTo>
                    <a:pt x="111" y="88"/>
                    <a:pt x="111" y="88"/>
                    <a:pt x="111" y="88"/>
                  </a:cubicBezTo>
                  <a:moveTo>
                    <a:pt x="113" y="87"/>
                  </a:moveTo>
                  <a:cubicBezTo>
                    <a:pt x="112" y="87"/>
                    <a:pt x="112" y="87"/>
                    <a:pt x="111" y="88"/>
                  </a:cubicBezTo>
                  <a:cubicBezTo>
                    <a:pt x="112" y="87"/>
                    <a:pt x="112" y="87"/>
                    <a:pt x="113" y="87"/>
                  </a:cubicBezTo>
                  <a:cubicBezTo>
                    <a:pt x="114" y="87"/>
                    <a:pt x="114" y="87"/>
                    <a:pt x="114" y="87"/>
                  </a:cubicBezTo>
                  <a:cubicBezTo>
                    <a:pt x="114" y="87"/>
                    <a:pt x="114" y="87"/>
                    <a:pt x="113" y="87"/>
                  </a:cubicBezTo>
                  <a:moveTo>
                    <a:pt x="118" y="87"/>
                  </a:moveTo>
                  <a:cubicBezTo>
                    <a:pt x="118" y="87"/>
                    <a:pt x="119" y="87"/>
                    <a:pt x="120" y="87"/>
                  </a:cubicBezTo>
                  <a:cubicBezTo>
                    <a:pt x="119" y="87"/>
                    <a:pt x="118" y="87"/>
                    <a:pt x="118" y="87"/>
                  </a:cubicBezTo>
                  <a:moveTo>
                    <a:pt x="118" y="87"/>
                  </a:moveTo>
                  <a:cubicBezTo>
                    <a:pt x="118" y="87"/>
                    <a:pt x="118" y="87"/>
                    <a:pt x="118" y="87"/>
                  </a:cubicBezTo>
                  <a:cubicBezTo>
                    <a:pt x="118" y="87"/>
                    <a:pt x="118" y="87"/>
                    <a:pt x="118" y="87"/>
                  </a:cubicBezTo>
                  <a:moveTo>
                    <a:pt x="118" y="87"/>
                  </a:moveTo>
                  <a:cubicBezTo>
                    <a:pt x="118" y="87"/>
                    <a:pt x="118" y="87"/>
                    <a:pt x="118" y="87"/>
                  </a:cubicBezTo>
                  <a:cubicBezTo>
                    <a:pt x="118" y="87"/>
                    <a:pt x="118" y="87"/>
                    <a:pt x="118" y="87"/>
                  </a:cubicBezTo>
                  <a:moveTo>
                    <a:pt x="118" y="87"/>
                  </a:moveTo>
                  <a:cubicBezTo>
                    <a:pt x="118" y="87"/>
                    <a:pt x="118" y="87"/>
                    <a:pt x="118" y="87"/>
                  </a:cubicBezTo>
                  <a:cubicBezTo>
                    <a:pt x="118" y="87"/>
                    <a:pt x="118" y="87"/>
                    <a:pt x="118" y="87"/>
                  </a:cubicBezTo>
                  <a:moveTo>
                    <a:pt x="117" y="87"/>
                  </a:moveTo>
                  <a:cubicBezTo>
                    <a:pt x="117" y="87"/>
                    <a:pt x="117" y="87"/>
                    <a:pt x="116" y="87"/>
                  </a:cubicBezTo>
                  <a:cubicBezTo>
                    <a:pt x="116" y="87"/>
                    <a:pt x="115" y="87"/>
                    <a:pt x="115" y="87"/>
                  </a:cubicBezTo>
                  <a:cubicBezTo>
                    <a:pt x="115" y="87"/>
                    <a:pt x="115" y="87"/>
                    <a:pt x="115" y="87"/>
                  </a:cubicBezTo>
                  <a:cubicBezTo>
                    <a:pt x="115" y="87"/>
                    <a:pt x="116" y="87"/>
                    <a:pt x="116" y="87"/>
                  </a:cubicBezTo>
                  <a:cubicBezTo>
                    <a:pt x="117" y="87"/>
                    <a:pt x="117" y="87"/>
                    <a:pt x="117" y="87"/>
                  </a:cubicBezTo>
                  <a:cubicBezTo>
                    <a:pt x="117" y="87"/>
                    <a:pt x="117" y="87"/>
                    <a:pt x="117" y="87"/>
                  </a:cubicBezTo>
                  <a:moveTo>
                    <a:pt x="570" y="85"/>
                  </a:moveTo>
                  <a:cubicBezTo>
                    <a:pt x="574" y="85"/>
                    <a:pt x="576" y="85"/>
                    <a:pt x="576" y="85"/>
                  </a:cubicBezTo>
                  <a:cubicBezTo>
                    <a:pt x="576" y="85"/>
                    <a:pt x="576" y="85"/>
                    <a:pt x="576" y="85"/>
                  </a:cubicBezTo>
                  <a:cubicBezTo>
                    <a:pt x="576" y="85"/>
                    <a:pt x="576" y="85"/>
                    <a:pt x="576" y="85"/>
                  </a:cubicBezTo>
                  <a:cubicBezTo>
                    <a:pt x="576" y="85"/>
                    <a:pt x="574" y="85"/>
                    <a:pt x="570" y="85"/>
                  </a:cubicBezTo>
                  <a:moveTo>
                    <a:pt x="563" y="85"/>
                  </a:moveTo>
                  <a:cubicBezTo>
                    <a:pt x="560" y="85"/>
                    <a:pt x="558" y="85"/>
                    <a:pt x="558" y="85"/>
                  </a:cubicBezTo>
                  <a:cubicBezTo>
                    <a:pt x="558" y="85"/>
                    <a:pt x="558" y="85"/>
                    <a:pt x="558" y="85"/>
                  </a:cubicBezTo>
                  <a:cubicBezTo>
                    <a:pt x="558" y="85"/>
                    <a:pt x="558" y="85"/>
                    <a:pt x="558" y="85"/>
                  </a:cubicBezTo>
                  <a:cubicBezTo>
                    <a:pt x="558" y="85"/>
                    <a:pt x="560" y="85"/>
                    <a:pt x="563" y="85"/>
                  </a:cubicBezTo>
                  <a:cubicBezTo>
                    <a:pt x="563" y="85"/>
                    <a:pt x="563" y="85"/>
                    <a:pt x="563" y="85"/>
                  </a:cubicBezTo>
                  <a:moveTo>
                    <a:pt x="92" y="83"/>
                  </a:moveTo>
                  <a:cubicBezTo>
                    <a:pt x="92" y="83"/>
                    <a:pt x="92" y="83"/>
                    <a:pt x="92" y="83"/>
                  </a:cubicBezTo>
                  <a:cubicBezTo>
                    <a:pt x="91" y="84"/>
                    <a:pt x="92" y="84"/>
                    <a:pt x="89" y="88"/>
                  </a:cubicBezTo>
                  <a:cubicBezTo>
                    <a:pt x="86" y="91"/>
                    <a:pt x="81" y="92"/>
                    <a:pt x="79" y="93"/>
                  </a:cubicBezTo>
                  <a:cubicBezTo>
                    <a:pt x="81" y="92"/>
                    <a:pt x="86" y="91"/>
                    <a:pt x="89" y="88"/>
                  </a:cubicBezTo>
                  <a:cubicBezTo>
                    <a:pt x="92" y="84"/>
                    <a:pt x="91" y="84"/>
                    <a:pt x="92" y="83"/>
                  </a:cubicBezTo>
                  <a:cubicBezTo>
                    <a:pt x="92" y="83"/>
                    <a:pt x="92" y="83"/>
                    <a:pt x="92" y="83"/>
                  </a:cubicBezTo>
                  <a:moveTo>
                    <a:pt x="99" y="83"/>
                  </a:moveTo>
                  <a:cubicBezTo>
                    <a:pt x="99" y="83"/>
                    <a:pt x="99" y="83"/>
                    <a:pt x="99" y="83"/>
                  </a:cubicBezTo>
                  <a:cubicBezTo>
                    <a:pt x="101" y="83"/>
                    <a:pt x="103" y="84"/>
                    <a:pt x="102" y="85"/>
                  </a:cubicBezTo>
                  <a:cubicBezTo>
                    <a:pt x="102" y="86"/>
                    <a:pt x="105" y="86"/>
                    <a:pt x="105" y="88"/>
                  </a:cubicBezTo>
                  <a:cubicBezTo>
                    <a:pt x="104" y="88"/>
                    <a:pt x="105" y="88"/>
                    <a:pt x="105" y="88"/>
                  </a:cubicBezTo>
                  <a:cubicBezTo>
                    <a:pt x="105" y="88"/>
                    <a:pt x="104" y="88"/>
                    <a:pt x="105" y="88"/>
                  </a:cubicBezTo>
                  <a:cubicBezTo>
                    <a:pt x="105" y="86"/>
                    <a:pt x="102" y="86"/>
                    <a:pt x="102" y="85"/>
                  </a:cubicBezTo>
                  <a:cubicBezTo>
                    <a:pt x="103" y="84"/>
                    <a:pt x="101" y="83"/>
                    <a:pt x="99" y="83"/>
                  </a:cubicBezTo>
                  <a:moveTo>
                    <a:pt x="1109" y="81"/>
                  </a:moveTo>
                  <a:cubicBezTo>
                    <a:pt x="1109" y="81"/>
                    <a:pt x="1108" y="81"/>
                    <a:pt x="1108" y="81"/>
                  </a:cubicBezTo>
                  <a:cubicBezTo>
                    <a:pt x="1108" y="81"/>
                    <a:pt x="1108" y="81"/>
                    <a:pt x="1108" y="81"/>
                  </a:cubicBezTo>
                  <a:cubicBezTo>
                    <a:pt x="1108" y="81"/>
                    <a:pt x="1109" y="81"/>
                    <a:pt x="1109" y="81"/>
                  </a:cubicBezTo>
                  <a:moveTo>
                    <a:pt x="1102" y="81"/>
                  </a:moveTo>
                  <a:cubicBezTo>
                    <a:pt x="1102" y="81"/>
                    <a:pt x="1102" y="81"/>
                    <a:pt x="1101" y="81"/>
                  </a:cubicBezTo>
                  <a:cubicBezTo>
                    <a:pt x="1101" y="81"/>
                    <a:pt x="1101" y="81"/>
                    <a:pt x="1101" y="81"/>
                  </a:cubicBezTo>
                  <a:cubicBezTo>
                    <a:pt x="1102" y="81"/>
                    <a:pt x="1102" y="81"/>
                    <a:pt x="1102" y="81"/>
                  </a:cubicBezTo>
                  <a:moveTo>
                    <a:pt x="1102" y="81"/>
                  </a:moveTo>
                  <a:cubicBezTo>
                    <a:pt x="1102" y="81"/>
                    <a:pt x="1102" y="81"/>
                    <a:pt x="1102" y="81"/>
                  </a:cubicBezTo>
                  <a:cubicBezTo>
                    <a:pt x="1102" y="81"/>
                    <a:pt x="1102" y="81"/>
                    <a:pt x="1102" y="81"/>
                  </a:cubicBezTo>
                  <a:moveTo>
                    <a:pt x="1103" y="81"/>
                  </a:moveTo>
                  <a:cubicBezTo>
                    <a:pt x="1103" y="81"/>
                    <a:pt x="1102" y="81"/>
                    <a:pt x="1102" y="81"/>
                  </a:cubicBezTo>
                  <a:cubicBezTo>
                    <a:pt x="1102" y="81"/>
                    <a:pt x="1103" y="81"/>
                    <a:pt x="1103" y="81"/>
                  </a:cubicBezTo>
                  <a:cubicBezTo>
                    <a:pt x="1103" y="81"/>
                    <a:pt x="1103" y="81"/>
                    <a:pt x="1103" y="81"/>
                  </a:cubicBezTo>
                  <a:moveTo>
                    <a:pt x="1113" y="80"/>
                  </a:moveTo>
                  <a:cubicBezTo>
                    <a:pt x="1111" y="80"/>
                    <a:pt x="1111" y="81"/>
                    <a:pt x="1109" y="81"/>
                  </a:cubicBezTo>
                  <a:cubicBezTo>
                    <a:pt x="1111" y="81"/>
                    <a:pt x="1111" y="80"/>
                    <a:pt x="1113" y="80"/>
                  </a:cubicBezTo>
                  <a:cubicBezTo>
                    <a:pt x="1114" y="80"/>
                    <a:pt x="1114" y="80"/>
                    <a:pt x="1114" y="80"/>
                  </a:cubicBezTo>
                  <a:cubicBezTo>
                    <a:pt x="1114" y="80"/>
                    <a:pt x="1114" y="80"/>
                    <a:pt x="1113" y="80"/>
                  </a:cubicBezTo>
                  <a:moveTo>
                    <a:pt x="95" y="79"/>
                  </a:moveTo>
                  <a:cubicBezTo>
                    <a:pt x="95" y="79"/>
                    <a:pt x="95" y="79"/>
                    <a:pt x="95" y="79"/>
                  </a:cubicBezTo>
                  <a:cubicBezTo>
                    <a:pt x="95" y="79"/>
                    <a:pt x="95" y="79"/>
                    <a:pt x="96" y="79"/>
                  </a:cubicBezTo>
                  <a:cubicBezTo>
                    <a:pt x="95" y="79"/>
                    <a:pt x="95" y="79"/>
                    <a:pt x="95" y="79"/>
                  </a:cubicBezTo>
                  <a:moveTo>
                    <a:pt x="568" y="79"/>
                  </a:moveTo>
                  <a:cubicBezTo>
                    <a:pt x="568" y="79"/>
                    <a:pt x="568" y="79"/>
                    <a:pt x="568" y="79"/>
                  </a:cubicBezTo>
                  <a:cubicBezTo>
                    <a:pt x="568" y="79"/>
                    <a:pt x="568" y="79"/>
                    <a:pt x="568" y="79"/>
                  </a:cubicBezTo>
                  <a:moveTo>
                    <a:pt x="1097" y="79"/>
                  </a:moveTo>
                  <a:cubicBezTo>
                    <a:pt x="1098" y="79"/>
                    <a:pt x="1099" y="80"/>
                    <a:pt x="1100" y="80"/>
                  </a:cubicBezTo>
                  <a:cubicBezTo>
                    <a:pt x="1099" y="80"/>
                    <a:pt x="1098" y="79"/>
                    <a:pt x="1097" y="79"/>
                  </a:cubicBezTo>
                  <a:moveTo>
                    <a:pt x="569" y="79"/>
                  </a:moveTo>
                  <a:cubicBezTo>
                    <a:pt x="569" y="79"/>
                    <a:pt x="568" y="79"/>
                    <a:pt x="568" y="79"/>
                  </a:cubicBezTo>
                  <a:cubicBezTo>
                    <a:pt x="568" y="79"/>
                    <a:pt x="569" y="79"/>
                    <a:pt x="569" y="79"/>
                  </a:cubicBezTo>
                  <a:moveTo>
                    <a:pt x="569" y="79"/>
                  </a:moveTo>
                  <a:cubicBezTo>
                    <a:pt x="569" y="79"/>
                    <a:pt x="569" y="79"/>
                    <a:pt x="569" y="79"/>
                  </a:cubicBezTo>
                  <a:cubicBezTo>
                    <a:pt x="569" y="79"/>
                    <a:pt x="569" y="79"/>
                    <a:pt x="569" y="79"/>
                  </a:cubicBezTo>
                  <a:moveTo>
                    <a:pt x="558" y="78"/>
                  </a:moveTo>
                  <a:cubicBezTo>
                    <a:pt x="558" y="79"/>
                    <a:pt x="559" y="79"/>
                    <a:pt x="560" y="79"/>
                  </a:cubicBezTo>
                  <a:cubicBezTo>
                    <a:pt x="560" y="79"/>
                    <a:pt x="560" y="79"/>
                    <a:pt x="560" y="79"/>
                  </a:cubicBezTo>
                  <a:cubicBezTo>
                    <a:pt x="559" y="79"/>
                    <a:pt x="558" y="79"/>
                    <a:pt x="558" y="78"/>
                  </a:cubicBezTo>
                  <a:moveTo>
                    <a:pt x="557" y="78"/>
                  </a:moveTo>
                  <a:cubicBezTo>
                    <a:pt x="557" y="78"/>
                    <a:pt x="557" y="78"/>
                    <a:pt x="557" y="78"/>
                  </a:cubicBezTo>
                  <a:cubicBezTo>
                    <a:pt x="557" y="78"/>
                    <a:pt x="557" y="78"/>
                    <a:pt x="558" y="78"/>
                  </a:cubicBezTo>
                  <a:cubicBezTo>
                    <a:pt x="557" y="78"/>
                    <a:pt x="557" y="78"/>
                    <a:pt x="557" y="78"/>
                  </a:cubicBezTo>
                  <a:moveTo>
                    <a:pt x="563" y="78"/>
                  </a:moveTo>
                  <a:cubicBezTo>
                    <a:pt x="563" y="78"/>
                    <a:pt x="562" y="78"/>
                    <a:pt x="561" y="79"/>
                  </a:cubicBezTo>
                  <a:cubicBezTo>
                    <a:pt x="562" y="78"/>
                    <a:pt x="563" y="78"/>
                    <a:pt x="563" y="78"/>
                  </a:cubicBezTo>
                  <a:moveTo>
                    <a:pt x="564" y="78"/>
                  </a:moveTo>
                  <a:cubicBezTo>
                    <a:pt x="564" y="78"/>
                    <a:pt x="564" y="78"/>
                    <a:pt x="564" y="78"/>
                  </a:cubicBezTo>
                  <a:cubicBezTo>
                    <a:pt x="565" y="78"/>
                    <a:pt x="566" y="78"/>
                    <a:pt x="566" y="79"/>
                  </a:cubicBezTo>
                  <a:cubicBezTo>
                    <a:pt x="566" y="78"/>
                    <a:pt x="565" y="78"/>
                    <a:pt x="564" y="78"/>
                  </a:cubicBezTo>
                  <a:moveTo>
                    <a:pt x="651" y="77"/>
                  </a:moveTo>
                  <a:cubicBezTo>
                    <a:pt x="651" y="77"/>
                    <a:pt x="650" y="78"/>
                    <a:pt x="649" y="78"/>
                  </a:cubicBezTo>
                  <a:cubicBezTo>
                    <a:pt x="650" y="78"/>
                    <a:pt x="651" y="77"/>
                    <a:pt x="651" y="77"/>
                  </a:cubicBezTo>
                  <a:moveTo>
                    <a:pt x="87" y="77"/>
                  </a:moveTo>
                  <a:cubicBezTo>
                    <a:pt x="87" y="78"/>
                    <a:pt x="86" y="78"/>
                    <a:pt x="84" y="78"/>
                  </a:cubicBezTo>
                  <a:cubicBezTo>
                    <a:pt x="84" y="78"/>
                    <a:pt x="84" y="78"/>
                    <a:pt x="84" y="78"/>
                  </a:cubicBezTo>
                  <a:cubicBezTo>
                    <a:pt x="84" y="78"/>
                    <a:pt x="84" y="78"/>
                    <a:pt x="84" y="78"/>
                  </a:cubicBezTo>
                  <a:cubicBezTo>
                    <a:pt x="86" y="78"/>
                    <a:pt x="87" y="78"/>
                    <a:pt x="87" y="77"/>
                  </a:cubicBezTo>
                  <a:moveTo>
                    <a:pt x="87" y="77"/>
                  </a:move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8" y="77"/>
                    <a:pt x="87" y="77"/>
                  </a:cubicBezTo>
                  <a:moveTo>
                    <a:pt x="1096" y="77"/>
                  </a:moveTo>
                  <a:cubicBezTo>
                    <a:pt x="1097" y="78"/>
                    <a:pt x="1097" y="79"/>
                    <a:pt x="1097" y="79"/>
                  </a:cubicBezTo>
                  <a:cubicBezTo>
                    <a:pt x="1097" y="79"/>
                    <a:pt x="1097" y="78"/>
                    <a:pt x="1096" y="77"/>
                  </a:cubicBezTo>
                  <a:moveTo>
                    <a:pt x="81" y="77"/>
                  </a:moveTo>
                  <a:cubicBezTo>
                    <a:pt x="82" y="77"/>
                    <a:pt x="82" y="77"/>
                    <a:pt x="83" y="78"/>
                  </a:cubicBezTo>
                  <a:cubicBezTo>
                    <a:pt x="82" y="77"/>
                    <a:pt x="82" y="77"/>
                    <a:pt x="81" y="77"/>
                  </a:cubicBezTo>
                  <a:moveTo>
                    <a:pt x="572" y="76"/>
                  </a:moveTo>
                  <a:cubicBezTo>
                    <a:pt x="572" y="79"/>
                    <a:pt x="571" y="77"/>
                    <a:pt x="569" y="78"/>
                  </a:cubicBezTo>
                  <a:cubicBezTo>
                    <a:pt x="571" y="77"/>
                    <a:pt x="572" y="79"/>
                    <a:pt x="572" y="76"/>
                  </a:cubicBezTo>
                  <a:moveTo>
                    <a:pt x="122" y="75"/>
                  </a:moveTo>
                  <a:cubicBezTo>
                    <a:pt x="122" y="78"/>
                    <a:pt x="127" y="80"/>
                    <a:pt x="126" y="82"/>
                  </a:cubicBezTo>
                  <a:cubicBezTo>
                    <a:pt x="125" y="83"/>
                    <a:pt x="125" y="85"/>
                    <a:pt x="125" y="86"/>
                  </a:cubicBezTo>
                  <a:cubicBezTo>
                    <a:pt x="125" y="85"/>
                    <a:pt x="125" y="83"/>
                    <a:pt x="126" y="82"/>
                  </a:cubicBezTo>
                  <a:cubicBezTo>
                    <a:pt x="127" y="80"/>
                    <a:pt x="122" y="78"/>
                    <a:pt x="122" y="75"/>
                  </a:cubicBezTo>
                  <a:moveTo>
                    <a:pt x="695" y="75"/>
                  </a:moveTo>
                  <a:cubicBezTo>
                    <a:pt x="695" y="75"/>
                    <a:pt x="695" y="75"/>
                    <a:pt x="695" y="75"/>
                  </a:cubicBezTo>
                  <a:cubicBezTo>
                    <a:pt x="695" y="75"/>
                    <a:pt x="696" y="76"/>
                    <a:pt x="698" y="77"/>
                  </a:cubicBezTo>
                  <a:cubicBezTo>
                    <a:pt x="696" y="76"/>
                    <a:pt x="695" y="75"/>
                    <a:pt x="695" y="75"/>
                  </a:cubicBezTo>
                  <a:moveTo>
                    <a:pt x="1126" y="75"/>
                  </a:moveTo>
                  <a:cubicBezTo>
                    <a:pt x="1126" y="75"/>
                    <a:pt x="1126" y="75"/>
                    <a:pt x="1126" y="75"/>
                  </a:cubicBezTo>
                  <a:cubicBezTo>
                    <a:pt x="1126" y="77"/>
                    <a:pt x="1124" y="77"/>
                    <a:pt x="1124" y="79"/>
                  </a:cubicBezTo>
                  <a:cubicBezTo>
                    <a:pt x="1124" y="80"/>
                    <a:pt x="1124" y="80"/>
                    <a:pt x="1124" y="81"/>
                  </a:cubicBezTo>
                  <a:cubicBezTo>
                    <a:pt x="1124" y="80"/>
                    <a:pt x="1124" y="80"/>
                    <a:pt x="1124" y="79"/>
                  </a:cubicBezTo>
                  <a:cubicBezTo>
                    <a:pt x="1124" y="77"/>
                    <a:pt x="1126" y="77"/>
                    <a:pt x="1126" y="75"/>
                  </a:cubicBezTo>
                  <a:cubicBezTo>
                    <a:pt x="1126" y="75"/>
                    <a:pt x="1126" y="75"/>
                    <a:pt x="1126" y="75"/>
                  </a:cubicBezTo>
                  <a:moveTo>
                    <a:pt x="549" y="74"/>
                  </a:moveTo>
                  <a:cubicBezTo>
                    <a:pt x="548" y="74"/>
                    <a:pt x="547" y="75"/>
                    <a:pt x="547" y="75"/>
                  </a:cubicBezTo>
                  <a:cubicBezTo>
                    <a:pt x="547" y="75"/>
                    <a:pt x="548" y="74"/>
                    <a:pt x="549" y="74"/>
                  </a:cubicBezTo>
                  <a:moveTo>
                    <a:pt x="122" y="74"/>
                  </a:moveTo>
                  <a:cubicBezTo>
                    <a:pt x="122" y="74"/>
                    <a:pt x="122" y="74"/>
                    <a:pt x="122" y="75"/>
                  </a:cubicBezTo>
                  <a:cubicBezTo>
                    <a:pt x="122" y="75"/>
                    <a:pt x="122" y="75"/>
                    <a:pt x="122" y="75"/>
                  </a:cubicBezTo>
                  <a:cubicBezTo>
                    <a:pt x="122" y="74"/>
                    <a:pt x="122" y="74"/>
                    <a:pt x="122" y="74"/>
                  </a:cubicBezTo>
                  <a:moveTo>
                    <a:pt x="696" y="74"/>
                  </a:moveTo>
                  <a:cubicBezTo>
                    <a:pt x="696" y="74"/>
                    <a:pt x="696" y="75"/>
                    <a:pt x="695" y="75"/>
                  </a:cubicBezTo>
                  <a:cubicBezTo>
                    <a:pt x="695" y="75"/>
                    <a:pt x="695" y="75"/>
                    <a:pt x="695" y="75"/>
                  </a:cubicBezTo>
                  <a:cubicBezTo>
                    <a:pt x="696" y="75"/>
                    <a:pt x="696" y="74"/>
                    <a:pt x="696" y="74"/>
                  </a:cubicBezTo>
                  <a:moveTo>
                    <a:pt x="73" y="73"/>
                  </a:moveTo>
                  <a:cubicBezTo>
                    <a:pt x="75" y="74"/>
                    <a:pt x="78" y="76"/>
                    <a:pt x="79" y="76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8" y="76"/>
                    <a:pt x="75" y="74"/>
                    <a:pt x="73" y="73"/>
                  </a:cubicBezTo>
                  <a:moveTo>
                    <a:pt x="647" y="73"/>
                  </a:moveTo>
                  <a:cubicBezTo>
                    <a:pt x="645" y="74"/>
                    <a:pt x="646" y="89"/>
                    <a:pt x="649" y="90"/>
                  </a:cubicBezTo>
                  <a:cubicBezTo>
                    <a:pt x="651" y="91"/>
                    <a:pt x="652" y="93"/>
                    <a:pt x="653" y="95"/>
                  </a:cubicBezTo>
                  <a:cubicBezTo>
                    <a:pt x="653" y="95"/>
                    <a:pt x="653" y="95"/>
                    <a:pt x="653" y="95"/>
                  </a:cubicBezTo>
                  <a:cubicBezTo>
                    <a:pt x="654" y="96"/>
                    <a:pt x="655" y="97"/>
                    <a:pt x="656" y="97"/>
                  </a:cubicBezTo>
                  <a:cubicBezTo>
                    <a:pt x="656" y="97"/>
                    <a:pt x="656" y="97"/>
                    <a:pt x="657" y="97"/>
                  </a:cubicBezTo>
                  <a:cubicBezTo>
                    <a:pt x="658" y="97"/>
                    <a:pt x="656" y="95"/>
                    <a:pt x="655" y="93"/>
                  </a:cubicBezTo>
                  <a:cubicBezTo>
                    <a:pt x="655" y="92"/>
                    <a:pt x="655" y="90"/>
                    <a:pt x="652" y="87"/>
                  </a:cubicBezTo>
                  <a:cubicBezTo>
                    <a:pt x="651" y="86"/>
                    <a:pt x="650" y="82"/>
                    <a:pt x="649" y="78"/>
                  </a:cubicBezTo>
                  <a:cubicBezTo>
                    <a:pt x="649" y="78"/>
                    <a:pt x="649" y="78"/>
                    <a:pt x="649" y="78"/>
                  </a:cubicBezTo>
                  <a:cubicBezTo>
                    <a:pt x="648" y="76"/>
                    <a:pt x="648" y="74"/>
                    <a:pt x="647" y="74"/>
                  </a:cubicBezTo>
                  <a:cubicBezTo>
                    <a:pt x="647" y="74"/>
                    <a:pt x="647" y="74"/>
                    <a:pt x="647" y="74"/>
                  </a:cubicBezTo>
                  <a:cubicBezTo>
                    <a:pt x="647" y="74"/>
                    <a:pt x="647" y="74"/>
                    <a:pt x="647" y="74"/>
                  </a:cubicBezTo>
                  <a:cubicBezTo>
                    <a:pt x="647" y="73"/>
                    <a:pt x="647" y="73"/>
                    <a:pt x="647" y="73"/>
                  </a:cubicBezTo>
                  <a:moveTo>
                    <a:pt x="574" y="73"/>
                  </a:moveTo>
                  <a:cubicBezTo>
                    <a:pt x="574" y="76"/>
                    <a:pt x="572" y="73"/>
                    <a:pt x="572" y="76"/>
                  </a:cubicBezTo>
                  <a:cubicBezTo>
                    <a:pt x="572" y="73"/>
                    <a:pt x="574" y="76"/>
                    <a:pt x="574" y="73"/>
                  </a:cubicBezTo>
                  <a:moveTo>
                    <a:pt x="127" y="71"/>
                  </a:moveTo>
                  <a:cubicBezTo>
                    <a:pt x="127" y="71"/>
                    <a:pt x="127" y="72"/>
                    <a:pt x="126" y="72"/>
                  </a:cubicBezTo>
                  <a:cubicBezTo>
                    <a:pt x="126" y="72"/>
                    <a:pt x="126" y="72"/>
                    <a:pt x="126" y="72"/>
                  </a:cubicBezTo>
                  <a:cubicBezTo>
                    <a:pt x="126" y="72"/>
                    <a:pt x="126" y="72"/>
                    <a:pt x="126" y="72"/>
                  </a:cubicBezTo>
                  <a:cubicBezTo>
                    <a:pt x="127" y="72"/>
                    <a:pt x="127" y="71"/>
                    <a:pt x="127" y="71"/>
                  </a:cubicBezTo>
                  <a:moveTo>
                    <a:pt x="550" y="70"/>
                  </a:moveTo>
                  <a:cubicBezTo>
                    <a:pt x="550" y="70"/>
                    <a:pt x="550" y="70"/>
                    <a:pt x="550" y="70"/>
                  </a:cubicBezTo>
                  <a:cubicBezTo>
                    <a:pt x="551" y="73"/>
                    <a:pt x="552" y="74"/>
                    <a:pt x="549" y="74"/>
                  </a:cubicBezTo>
                  <a:cubicBezTo>
                    <a:pt x="552" y="74"/>
                    <a:pt x="551" y="73"/>
                    <a:pt x="550" y="70"/>
                  </a:cubicBezTo>
                  <a:cubicBezTo>
                    <a:pt x="550" y="70"/>
                    <a:pt x="550" y="70"/>
                    <a:pt x="550" y="70"/>
                  </a:cubicBezTo>
                  <a:moveTo>
                    <a:pt x="648" y="70"/>
                  </a:moveTo>
                  <a:cubicBezTo>
                    <a:pt x="649" y="70"/>
                    <a:pt x="649" y="70"/>
                    <a:pt x="650" y="70"/>
                  </a:cubicBezTo>
                  <a:cubicBezTo>
                    <a:pt x="650" y="70"/>
                    <a:pt x="650" y="70"/>
                    <a:pt x="650" y="70"/>
                  </a:cubicBezTo>
                  <a:cubicBezTo>
                    <a:pt x="649" y="70"/>
                    <a:pt x="649" y="70"/>
                    <a:pt x="648" y="70"/>
                  </a:cubicBezTo>
                  <a:moveTo>
                    <a:pt x="1139" y="70"/>
                  </a:moveTo>
                  <a:cubicBezTo>
                    <a:pt x="1139" y="70"/>
                    <a:pt x="1139" y="70"/>
                    <a:pt x="1139" y="70"/>
                  </a:cubicBezTo>
                  <a:cubicBezTo>
                    <a:pt x="1139" y="70"/>
                    <a:pt x="1139" y="70"/>
                    <a:pt x="1139" y="70"/>
                  </a:cubicBezTo>
                  <a:moveTo>
                    <a:pt x="145" y="70"/>
                  </a:moveTo>
                  <a:cubicBezTo>
                    <a:pt x="145" y="70"/>
                    <a:pt x="145" y="70"/>
                    <a:pt x="145" y="70"/>
                  </a:cubicBezTo>
                  <a:cubicBezTo>
                    <a:pt x="145" y="70"/>
                    <a:pt x="145" y="70"/>
                    <a:pt x="145" y="70"/>
                  </a:cubicBezTo>
                  <a:cubicBezTo>
                    <a:pt x="145" y="70"/>
                    <a:pt x="145" y="70"/>
                    <a:pt x="145" y="70"/>
                  </a:cubicBezTo>
                  <a:cubicBezTo>
                    <a:pt x="145" y="70"/>
                    <a:pt x="145" y="70"/>
                    <a:pt x="145" y="70"/>
                  </a:cubicBezTo>
                  <a:moveTo>
                    <a:pt x="647" y="70"/>
                  </a:moveTo>
                  <a:cubicBezTo>
                    <a:pt x="648" y="70"/>
                    <a:pt x="648" y="70"/>
                    <a:pt x="648" y="70"/>
                  </a:cubicBezTo>
                  <a:cubicBezTo>
                    <a:pt x="648" y="70"/>
                    <a:pt x="648" y="70"/>
                    <a:pt x="647" y="70"/>
                  </a:cubicBezTo>
                  <a:moveTo>
                    <a:pt x="646" y="70"/>
                  </a:moveTo>
                  <a:cubicBezTo>
                    <a:pt x="646" y="70"/>
                    <a:pt x="646" y="70"/>
                    <a:pt x="646" y="70"/>
                  </a:cubicBezTo>
                  <a:cubicBezTo>
                    <a:pt x="646" y="70"/>
                    <a:pt x="646" y="70"/>
                    <a:pt x="646" y="70"/>
                  </a:cubicBezTo>
                  <a:moveTo>
                    <a:pt x="141" y="70"/>
                  </a:moveTo>
                  <a:cubicBezTo>
                    <a:pt x="141" y="70"/>
                    <a:pt x="141" y="70"/>
                    <a:pt x="141" y="70"/>
                  </a:cubicBezTo>
                  <a:cubicBezTo>
                    <a:pt x="142" y="70"/>
                    <a:pt x="143" y="70"/>
                    <a:pt x="143" y="71"/>
                  </a:cubicBezTo>
                  <a:cubicBezTo>
                    <a:pt x="143" y="70"/>
                    <a:pt x="142" y="70"/>
                    <a:pt x="141" y="70"/>
                  </a:cubicBezTo>
                  <a:cubicBezTo>
                    <a:pt x="141" y="70"/>
                    <a:pt x="141" y="70"/>
                    <a:pt x="141" y="70"/>
                  </a:cubicBezTo>
                  <a:moveTo>
                    <a:pt x="147" y="70"/>
                  </a:moveTo>
                  <a:cubicBezTo>
                    <a:pt x="147" y="70"/>
                    <a:pt x="147" y="70"/>
                    <a:pt x="148" y="70"/>
                  </a:cubicBezTo>
                  <a:cubicBezTo>
                    <a:pt x="148" y="70"/>
                    <a:pt x="148" y="70"/>
                    <a:pt x="148" y="70"/>
                  </a:cubicBezTo>
                  <a:cubicBezTo>
                    <a:pt x="148" y="70"/>
                    <a:pt x="148" y="70"/>
                    <a:pt x="149" y="70"/>
                  </a:cubicBezTo>
                  <a:cubicBezTo>
                    <a:pt x="148" y="70"/>
                    <a:pt x="148" y="70"/>
                    <a:pt x="148" y="70"/>
                  </a:cubicBezTo>
                  <a:cubicBezTo>
                    <a:pt x="148" y="70"/>
                    <a:pt x="148" y="70"/>
                    <a:pt x="148" y="70"/>
                  </a:cubicBezTo>
                  <a:cubicBezTo>
                    <a:pt x="147" y="70"/>
                    <a:pt x="147" y="70"/>
                    <a:pt x="147" y="70"/>
                  </a:cubicBezTo>
                  <a:moveTo>
                    <a:pt x="147" y="70"/>
                  </a:moveTo>
                  <a:cubicBezTo>
                    <a:pt x="147" y="70"/>
                    <a:pt x="147" y="70"/>
                    <a:pt x="147" y="70"/>
                  </a:cubicBezTo>
                  <a:cubicBezTo>
                    <a:pt x="147" y="70"/>
                    <a:pt x="147" y="70"/>
                    <a:pt x="147" y="70"/>
                  </a:cubicBezTo>
                  <a:cubicBezTo>
                    <a:pt x="147" y="70"/>
                    <a:pt x="147" y="70"/>
                    <a:pt x="147" y="70"/>
                  </a:cubicBezTo>
                  <a:moveTo>
                    <a:pt x="1123" y="69"/>
                  </a:moveTo>
                  <a:cubicBezTo>
                    <a:pt x="1123" y="69"/>
                    <a:pt x="1123" y="69"/>
                    <a:pt x="1123" y="69"/>
                  </a:cubicBezTo>
                  <a:cubicBezTo>
                    <a:pt x="1123" y="69"/>
                    <a:pt x="1123" y="69"/>
                    <a:pt x="1123" y="69"/>
                  </a:cubicBezTo>
                  <a:cubicBezTo>
                    <a:pt x="1123" y="69"/>
                    <a:pt x="1123" y="69"/>
                    <a:pt x="1123" y="69"/>
                  </a:cubicBezTo>
                  <a:cubicBezTo>
                    <a:pt x="1123" y="69"/>
                    <a:pt x="1123" y="69"/>
                    <a:pt x="1123" y="69"/>
                  </a:cubicBezTo>
                  <a:moveTo>
                    <a:pt x="564" y="69"/>
                  </a:moveTo>
                  <a:cubicBezTo>
                    <a:pt x="563" y="69"/>
                    <a:pt x="563" y="69"/>
                    <a:pt x="563" y="69"/>
                  </a:cubicBezTo>
                  <a:cubicBezTo>
                    <a:pt x="563" y="69"/>
                    <a:pt x="563" y="69"/>
                    <a:pt x="563" y="69"/>
                  </a:cubicBezTo>
                  <a:cubicBezTo>
                    <a:pt x="563" y="69"/>
                    <a:pt x="563" y="69"/>
                    <a:pt x="563" y="69"/>
                  </a:cubicBezTo>
                  <a:cubicBezTo>
                    <a:pt x="563" y="69"/>
                    <a:pt x="563" y="69"/>
                    <a:pt x="564" y="69"/>
                  </a:cubicBezTo>
                  <a:moveTo>
                    <a:pt x="645" y="69"/>
                  </a:moveTo>
                  <a:cubicBezTo>
                    <a:pt x="646" y="70"/>
                    <a:pt x="646" y="70"/>
                    <a:pt x="646" y="70"/>
                  </a:cubicBezTo>
                  <a:cubicBezTo>
                    <a:pt x="646" y="70"/>
                    <a:pt x="646" y="70"/>
                    <a:pt x="645" y="69"/>
                  </a:cubicBezTo>
                  <a:moveTo>
                    <a:pt x="645" y="69"/>
                  </a:moveTo>
                  <a:cubicBezTo>
                    <a:pt x="645" y="69"/>
                    <a:pt x="645" y="69"/>
                    <a:pt x="645" y="69"/>
                  </a:cubicBezTo>
                  <a:cubicBezTo>
                    <a:pt x="645" y="69"/>
                    <a:pt x="645" y="69"/>
                    <a:pt x="645" y="69"/>
                  </a:cubicBezTo>
                  <a:moveTo>
                    <a:pt x="654" y="69"/>
                  </a:moveTo>
                  <a:cubicBezTo>
                    <a:pt x="654" y="69"/>
                    <a:pt x="654" y="69"/>
                    <a:pt x="654" y="69"/>
                  </a:cubicBezTo>
                  <a:cubicBezTo>
                    <a:pt x="655" y="70"/>
                    <a:pt x="654" y="71"/>
                    <a:pt x="654" y="71"/>
                  </a:cubicBezTo>
                  <a:cubicBezTo>
                    <a:pt x="654" y="71"/>
                    <a:pt x="654" y="71"/>
                    <a:pt x="654" y="71"/>
                  </a:cubicBezTo>
                  <a:cubicBezTo>
                    <a:pt x="654" y="71"/>
                    <a:pt x="654" y="71"/>
                    <a:pt x="654" y="71"/>
                  </a:cubicBezTo>
                  <a:cubicBezTo>
                    <a:pt x="654" y="71"/>
                    <a:pt x="655" y="70"/>
                    <a:pt x="654" y="69"/>
                  </a:cubicBezTo>
                  <a:moveTo>
                    <a:pt x="1132" y="69"/>
                  </a:moveTo>
                  <a:cubicBezTo>
                    <a:pt x="1130" y="69"/>
                    <a:pt x="1129" y="69"/>
                    <a:pt x="1129" y="71"/>
                  </a:cubicBezTo>
                  <a:cubicBezTo>
                    <a:pt x="1129" y="71"/>
                    <a:pt x="1129" y="71"/>
                    <a:pt x="1129" y="71"/>
                  </a:cubicBezTo>
                  <a:cubicBezTo>
                    <a:pt x="1129" y="71"/>
                    <a:pt x="1129" y="71"/>
                    <a:pt x="1129" y="71"/>
                  </a:cubicBezTo>
                  <a:cubicBezTo>
                    <a:pt x="1129" y="69"/>
                    <a:pt x="1130" y="69"/>
                    <a:pt x="1132" y="69"/>
                  </a:cubicBezTo>
                  <a:cubicBezTo>
                    <a:pt x="1132" y="69"/>
                    <a:pt x="1132" y="69"/>
                    <a:pt x="1132" y="69"/>
                  </a:cubicBezTo>
                  <a:moveTo>
                    <a:pt x="1125" y="69"/>
                  </a:moveTo>
                  <a:cubicBezTo>
                    <a:pt x="1125" y="69"/>
                    <a:pt x="1125" y="69"/>
                    <a:pt x="1125" y="69"/>
                  </a:cubicBezTo>
                  <a:cubicBezTo>
                    <a:pt x="1125" y="69"/>
                    <a:pt x="1125" y="69"/>
                    <a:pt x="1125" y="69"/>
                  </a:cubicBezTo>
                  <a:moveTo>
                    <a:pt x="560" y="69"/>
                  </a:moveTo>
                  <a:cubicBezTo>
                    <a:pt x="560" y="69"/>
                    <a:pt x="561" y="69"/>
                    <a:pt x="561" y="69"/>
                  </a:cubicBezTo>
                  <a:cubicBezTo>
                    <a:pt x="562" y="69"/>
                    <a:pt x="562" y="69"/>
                    <a:pt x="562" y="69"/>
                  </a:cubicBezTo>
                  <a:cubicBezTo>
                    <a:pt x="562" y="69"/>
                    <a:pt x="562" y="69"/>
                    <a:pt x="561" y="69"/>
                  </a:cubicBezTo>
                  <a:cubicBezTo>
                    <a:pt x="561" y="69"/>
                    <a:pt x="560" y="69"/>
                    <a:pt x="560" y="69"/>
                  </a:cubicBezTo>
                  <a:moveTo>
                    <a:pt x="1126" y="68"/>
                  </a:moveTo>
                  <a:cubicBezTo>
                    <a:pt x="1126" y="68"/>
                    <a:pt x="1125" y="69"/>
                    <a:pt x="1125" y="69"/>
                  </a:cubicBezTo>
                  <a:cubicBezTo>
                    <a:pt x="1125" y="69"/>
                    <a:pt x="1126" y="68"/>
                    <a:pt x="1126" y="68"/>
                  </a:cubicBezTo>
                  <a:moveTo>
                    <a:pt x="559" y="68"/>
                  </a:moveTo>
                  <a:cubicBezTo>
                    <a:pt x="559" y="68"/>
                    <a:pt x="559" y="69"/>
                    <a:pt x="559" y="69"/>
                  </a:cubicBezTo>
                  <a:cubicBezTo>
                    <a:pt x="559" y="69"/>
                    <a:pt x="559" y="69"/>
                    <a:pt x="559" y="69"/>
                  </a:cubicBezTo>
                  <a:cubicBezTo>
                    <a:pt x="559" y="69"/>
                    <a:pt x="559" y="69"/>
                    <a:pt x="559" y="69"/>
                  </a:cubicBezTo>
                  <a:cubicBezTo>
                    <a:pt x="559" y="69"/>
                    <a:pt x="559" y="68"/>
                    <a:pt x="559" y="68"/>
                  </a:cubicBezTo>
                  <a:moveTo>
                    <a:pt x="554" y="68"/>
                  </a:moveTo>
                  <a:cubicBezTo>
                    <a:pt x="554" y="68"/>
                    <a:pt x="553" y="68"/>
                    <a:pt x="553" y="68"/>
                  </a:cubicBezTo>
                  <a:cubicBezTo>
                    <a:pt x="553" y="68"/>
                    <a:pt x="553" y="68"/>
                    <a:pt x="553" y="68"/>
                  </a:cubicBezTo>
                  <a:cubicBezTo>
                    <a:pt x="553" y="68"/>
                    <a:pt x="554" y="68"/>
                    <a:pt x="554" y="68"/>
                  </a:cubicBezTo>
                  <a:moveTo>
                    <a:pt x="552" y="68"/>
                  </a:moveTo>
                  <a:cubicBezTo>
                    <a:pt x="551" y="68"/>
                    <a:pt x="550" y="68"/>
                    <a:pt x="550" y="69"/>
                  </a:cubicBezTo>
                  <a:cubicBezTo>
                    <a:pt x="550" y="68"/>
                    <a:pt x="551" y="68"/>
                    <a:pt x="552" y="68"/>
                  </a:cubicBezTo>
                  <a:cubicBezTo>
                    <a:pt x="552" y="68"/>
                    <a:pt x="552" y="68"/>
                    <a:pt x="552" y="68"/>
                  </a:cubicBezTo>
                  <a:moveTo>
                    <a:pt x="656" y="68"/>
                  </a:moveTo>
                  <a:cubicBezTo>
                    <a:pt x="656" y="68"/>
                    <a:pt x="656" y="68"/>
                    <a:pt x="656" y="68"/>
                  </a:cubicBezTo>
                  <a:cubicBezTo>
                    <a:pt x="656" y="68"/>
                    <a:pt x="656" y="68"/>
                    <a:pt x="656" y="68"/>
                  </a:cubicBezTo>
                  <a:moveTo>
                    <a:pt x="1127" y="68"/>
                  </a:moveTo>
                  <a:cubicBezTo>
                    <a:pt x="1127" y="68"/>
                    <a:pt x="1127" y="69"/>
                    <a:pt x="1126" y="69"/>
                  </a:cubicBezTo>
                  <a:cubicBezTo>
                    <a:pt x="1126" y="69"/>
                    <a:pt x="1126" y="69"/>
                    <a:pt x="1126" y="69"/>
                  </a:cubicBezTo>
                  <a:cubicBezTo>
                    <a:pt x="1127" y="69"/>
                    <a:pt x="1127" y="68"/>
                    <a:pt x="1127" y="68"/>
                  </a:cubicBezTo>
                  <a:moveTo>
                    <a:pt x="646" y="68"/>
                  </a:moveTo>
                  <a:cubicBezTo>
                    <a:pt x="646" y="68"/>
                    <a:pt x="645" y="68"/>
                    <a:pt x="645" y="69"/>
                  </a:cubicBezTo>
                  <a:cubicBezTo>
                    <a:pt x="645" y="69"/>
                    <a:pt x="645" y="69"/>
                    <a:pt x="645" y="69"/>
                  </a:cubicBezTo>
                  <a:cubicBezTo>
                    <a:pt x="645" y="68"/>
                    <a:pt x="646" y="68"/>
                    <a:pt x="646" y="68"/>
                  </a:cubicBezTo>
                  <a:moveTo>
                    <a:pt x="130" y="67"/>
                  </a:moveTo>
                  <a:cubicBezTo>
                    <a:pt x="128" y="67"/>
                    <a:pt x="124" y="67"/>
                    <a:pt x="123" y="68"/>
                  </a:cubicBezTo>
                  <a:cubicBezTo>
                    <a:pt x="123" y="69"/>
                    <a:pt x="124" y="71"/>
                    <a:pt x="125" y="71"/>
                  </a:cubicBezTo>
                  <a:cubicBezTo>
                    <a:pt x="124" y="71"/>
                    <a:pt x="123" y="69"/>
                    <a:pt x="123" y="68"/>
                  </a:cubicBezTo>
                  <a:cubicBezTo>
                    <a:pt x="124" y="67"/>
                    <a:pt x="128" y="67"/>
                    <a:pt x="130" y="67"/>
                  </a:cubicBezTo>
                  <a:moveTo>
                    <a:pt x="133" y="67"/>
                  </a:moveTo>
                  <a:cubicBezTo>
                    <a:pt x="133" y="67"/>
                    <a:pt x="133" y="67"/>
                    <a:pt x="133" y="67"/>
                  </a:cubicBezTo>
                  <a:cubicBezTo>
                    <a:pt x="133" y="67"/>
                    <a:pt x="133" y="67"/>
                    <a:pt x="133" y="67"/>
                  </a:cubicBezTo>
                  <a:moveTo>
                    <a:pt x="155" y="66"/>
                  </a:moveTo>
                  <a:cubicBezTo>
                    <a:pt x="155" y="66"/>
                    <a:pt x="155" y="66"/>
                    <a:pt x="155" y="66"/>
                  </a:cubicBezTo>
                  <a:cubicBezTo>
                    <a:pt x="155" y="67"/>
                    <a:pt x="153" y="67"/>
                    <a:pt x="151" y="68"/>
                  </a:cubicBezTo>
                  <a:cubicBezTo>
                    <a:pt x="151" y="68"/>
                    <a:pt x="150" y="69"/>
                    <a:pt x="149" y="69"/>
                  </a:cubicBezTo>
                  <a:cubicBezTo>
                    <a:pt x="150" y="69"/>
                    <a:pt x="151" y="68"/>
                    <a:pt x="151" y="68"/>
                  </a:cubicBezTo>
                  <a:cubicBezTo>
                    <a:pt x="153" y="67"/>
                    <a:pt x="155" y="67"/>
                    <a:pt x="155" y="66"/>
                  </a:cubicBezTo>
                  <a:cubicBezTo>
                    <a:pt x="155" y="66"/>
                    <a:pt x="155" y="66"/>
                    <a:pt x="155" y="66"/>
                  </a:cubicBezTo>
                  <a:moveTo>
                    <a:pt x="137" y="65"/>
                  </a:moveTo>
                  <a:cubicBezTo>
                    <a:pt x="135" y="66"/>
                    <a:pt x="134" y="67"/>
                    <a:pt x="133" y="67"/>
                  </a:cubicBezTo>
                  <a:cubicBezTo>
                    <a:pt x="134" y="67"/>
                    <a:pt x="135" y="66"/>
                    <a:pt x="137" y="65"/>
                  </a:cubicBezTo>
                  <a:moveTo>
                    <a:pt x="656" y="65"/>
                  </a:moveTo>
                  <a:cubicBezTo>
                    <a:pt x="656" y="66"/>
                    <a:pt x="657" y="67"/>
                    <a:pt x="656" y="68"/>
                  </a:cubicBezTo>
                  <a:cubicBezTo>
                    <a:pt x="657" y="67"/>
                    <a:pt x="656" y="66"/>
                    <a:pt x="656" y="65"/>
                  </a:cubicBezTo>
                  <a:moveTo>
                    <a:pt x="138" y="65"/>
                  </a:moveTo>
                  <a:cubicBezTo>
                    <a:pt x="138" y="65"/>
                    <a:pt x="138" y="65"/>
                    <a:pt x="137" y="65"/>
                  </a:cubicBezTo>
                  <a:cubicBezTo>
                    <a:pt x="138" y="65"/>
                    <a:pt x="138" y="65"/>
                    <a:pt x="138" y="65"/>
                  </a:cubicBezTo>
                  <a:moveTo>
                    <a:pt x="187" y="64"/>
                  </a:moveTo>
                  <a:cubicBezTo>
                    <a:pt x="187" y="64"/>
                    <a:pt x="187" y="64"/>
                    <a:pt x="187" y="64"/>
                  </a:cubicBezTo>
                  <a:cubicBezTo>
                    <a:pt x="187" y="64"/>
                    <a:pt x="186" y="65"/>
                    <a:pt x="186" y="65"/>
                  </a:cubicBezTo>
                  <a:cubicBezTo>
                    <a:pt x="186" y="65"/>
                    <a:pt x="186" y="65"/>
                    <a:pt x="186" y="65"/>
                  </a:cubicBezTo>
                  <a:cubicBezTo>
                    <a:pt x="186" y="65"/>
                    <a:pt x="187" y="64"/>
                    <a:pt x="187" y="64"/>
                  </a:cubicBezTo>
                  <a:cubicBezTo>
                    <a:pt x="187" y="64"/>
                    <a:pt x="187" y="64"/>
                    <a:pt x="187" y="64"/>
                  </a:cubicBezTo>
                  <a:moveTo>
                    <a:pt x="649" y="64"/>
                  </a:moveTo>
                  <a:cubicBezTo>
                    <a:pt x="649" y="64"/>
                    <a:pt x="649" y="64"/>
                    <a:pt x="649" y="64"/>
                  </a:cubicBezTo>
                  <a:cubicBezTo>
                    <a:pt x="649" y="64"/>
                    <a:pt x="649" y="64"/>
                    <a:pt x="649" y="64"/>
                  </a:cubicBezTo>
                  <a:moveTo>
                    <a:pt x="158" y="63"/>
                  </a:moveTo>
                  <a:cubicBezTo>
                    <a:pt x="158" y="63"/>
                    <a:pt x="158" y="63"/>
                    <a:pt x="158" y="63"/>
                  </a:cubicBezTo>
                  <a:cubicBezTo>
                    <a:pt x="158" y="63"/>
                    <a:pt x="157" y="64"/>
                    <a:pt x="157" y="64"/>
                  </a:cubicBezTo>
                  <a:cubicBezTo>
                    <a:pt x="157" y="64"/>
                    <a:pt x="158" y="63"/>
                    <a:pt x="158" y="63"/>
                  </a:cubicBezTo>
                  <a:cubicBezTo>
                    <a:pt x="158" y="63"/>
                    <a:pt x="158" y="63"/>
                    <a:pt x="158" y="63"/>
                  </a:cubicBezTo>
                  <a:moveTo>
                    <a:pt x="715" y="63"/>
                  </a:moveTo>
                  <a:cubicBezTo>
                    <a:pt x="716" y="64"/>
                    <a:pt x="717" y="65"/>
                    <a:pt x="717" y="66"/>
                  </a:cubicBezTo>
                  <a:cubicBezTo>
                    <a:pt x="717" y="65"/>
                    <a:pt x="716" y="64"/>
                    <a:pt x="715" y="63"/>
                  </a:cubicBezTo>
                  <a:moveTo>
                    <a:pt x="181" y="63"/>
                  </a:moveTo>
                  <a:cubicBezTo>
                    <a:pt x="181" y="63"/>
                    <a:pt x="181" y="63"/>
                    <a:pt x="181" y="63"/>
                  </a:cubicBezTo>
                  <a:cubicBezTo>
                    <a:pt x="183" y="64"/>
                    <a:pt x="184" y="64"/>
                    <a:pt x="185" y="65"/>
                  </a:cubicBezTo>
                  <a:cubicBezTo>
                    <a:pt x="184" y="64"/>
                    <a:pt x="183" y="64"/>
                    <a:pt x="181" y="63"/>
                  </a:cubicBezTo>
                  <a:cubicBezTo>
                    <a:pt x="181" y="63"/>
                    <a:pt x="181" y="63"/>
                    <a:pt x="181" y="63"/>
                  </a:cubicBezTo>
                  <a:moveTo>
                    <a:pt x="191" y="63"/>
                  </a:moveTo>
                  <a:cubicBezTo>
                    <a:pt x="191" y="63"/>
                    <a:pt x="191" y="63"/>
                    <a:pt x="191" y="63"/>
                  </a:cubicBezTo>
                  <a:cubicBezTo>
                    <a:pt x="191" y="63"/>
                    <a:pt x="191" y="63"/>
                    <a:pt x="190" y="63"/>
                  </a:cubicBezTo>
                  <a:cubicBezTo>
                    <a:pt x="191" y="63"/>
                    <a:pt x="191" y="63"/>
                    <a:pt x="191" y="63"/>
                  </a:cubicBezTo>
                  <a:cubicBezTo>
                    <a:pt x="191" y="63"/>
                    <a:pt x="191" y="63"/>
                    <a:pt x="191" y="63"/>
                  </a:cubicBezTo>
                  <a:moveTo>
                    <a:pt x="674" y="63"/>
                  </a:moveTo>
                  <a:cubicBezTo>
                    <a:pt x="676" y="64"/>
                    <a:pt x="679" y="65"/>
                    <a:pt x="681" y="66"/>
                  </a:cubicBezTo>
                  <a:cubicBezTo>
                    <a:pt x="679" y="65"/>
                    <a:pt x="676" y="64"/>
                    <a:pt x="674" y="63"/>
                  </a:cubicBezTo>
                  <a:moveTo>
                    <a:pt x="191" y="63"/>
                  </a:moveTo>
                  <a:cubicBezTo>
                    <a:pt x="191" y="63"/>
                    <a:pt x="191" y="63"/>
                    <a:pt x="191" y="63"/>
                  </a:cubicBezTo>
                  <a:cubicBezTo>
                    <a:pt x="191" y="63"/>
                    <a:pt x="191" y="63"/>
                    <a:pt x="191" y="63"/>
                  </a:cubicBezTo>
                  <a:moveTo>
                    <a:pt x="137" y="63"/>
                  </a:moveTo>
                  <a:cubicBezTo>
                    <a:pt x="137" y="63"/>
                    <a:pt x="137" y="63"/>
                    <a:pt x="137" y="63"/>
                  </a:cubicBezTo>
                  <a:cubicBezTo>
                    <a:pt x="138" y="63"/>
                    <a:pt x="138" y="65"/>
                    <a:pt x="138" y="65"/>
                  </a:cubicBezTo>
                  <a:cubicBezTo>
                    <a:pt x="138" y="65"/>
                    <a:pt x="138" y="63"/>
                    <a:pt x="137" y="63"/>
                  </a:cubicBezTo>
                  <a:cubicBezTo>
                    <a:pt x="137" y="63"/>
                    <a:pt x="137" y="63"/>
                    <a:pt x="137" y="63"/>
                  </a:cubicBezTo>
                  <a:moveTo>
                    <a:pt x="657" y="62"/>
                  </a:moveTo>
                  <a:cubicBezTo>
                    <a:pt x="657" y="62"/>
                    <a:pt x="653" y="63"/>
                    <a:pt x="651" y="64"/>
                  </a:cubicBezTo>
                  <a:cubicBezTo>
                    <a:pt x="651" y="64"/>
                    <a:pt x="650" y="64"/>
                    <a:pt x="650" y="64"/>
                  </a:cubicBezTo>
                  <a:cubicBezTo>
                    <a:pt x="649" y="64"/>
                    <a:pt x="649" y="64"/>
                    <a:pt x="649" y="64"/>
                  </a:cubicBezTo>
                  <a:cubicBezTo>
                    <a:pt x="649" y="64"/>
                    <a:pt x="649" y="64"/>
                    <a:pt x="650" y="64"/>
                  </a:cubicBezTo>
                  <a:cubicBezTo>
                    <a:pt x="650" y="64"/>
                    <a:pt x="651" y="64"/>
                    <a:pt x="651" y="64"/>
                  </a:cubicBezTo>
                  <a:cubicBezTo>
                    <a:pt x="652" y="63"/>
                    <a:pt x="653" y="63"/>
                    <a:pt x="655" y="63"/>
                  </a:cubicBezTo>
                  <a:cubicBezTo>
                    <a:pt x="655" y="63"/>
                    <a:pt x="655" y="63"/>
                    <a:pt x="655" y="64"/>
                  </a:cubicBezTo>
                  <a:cubicBezTo>
                    <a:pt x="655" y="63"/>
                    <a:pt x="655" y="63"/>
                    <a:pt x="655" y="63"/>
                  </a:cubicBezTo>
                  <a:cubicBezTo>
                    <a:pt x="656" y="63"/>
                    <a:pt x="657" y="62"/>
                    <a:pt x="657" y="62"/>
                  </a:cubicBezTo>
                  <a:moveTo>
                    <a:pt x="662" y="62"/>
                  </a:moveTo>
                  <a:cubicBezTo>
                    <a:pt x="661" y="62"/>
                    <a:pt x="659" y="62"/>
                    <a:pt x="657" y="62"/>
                  </a:cubicBezTo>
                  <a:cubicBezTo>
                    <a:pt x="659" y="62"/>
                    <a:pt x="661" y="62"/>
                    <a:pt x="662" y="62"/>
                  </a:cubicBezTo>
                  <a:moveTo>
                    <a:pt x="156" y="62"/>
                  </a:moveTo>
                  <a:cubicBezTo>
                    <a:pt x="156" y="62"/>
                    <a:pt x="157" y="62"/>
                    <a:pt x="157" y="62"/>
                  </a:cubicBezTo>
                  <a:cubicBezTo>
                    <a:pt x="157" y="62"/>
                    <a:pt x="157" y="62"/>
                    <a:pt x="157" y="62"/>
                  </a:cubicBezTo>
                  <a:cubicBezTo>
                    <a:pt x="157" y="62"/>
                    <a:pt x="156" y="62"/>
                    <a:pt x="156" y="62"/>
                  </a:cubicBezTo>
                  <a:moveTo>
                    <a:pt x="194" y="61"/>
                  </a:moveTo>
                  <a:cubicBezTo>
                    <a:pt x="193" y="63"/>
                    <a:pt x="192" y="62"/>
                    <a:pt x="191" y="62"/>
                  </a:cubicBezTo>
                  <a:cubicBezTo>
                    <a:pt x="192" y="62"/>
                    <a:pt x="193" y="63"/>
                    <a:pt x="194" y="61"/>
                  </a:cubicBezTo>
                  <a:moveTo>
                    <a:pt x="194" y="61"/>
                  </a:moveTo>
                  <a:cubicBezTo>
                    <a:pt x="194" y="61"/>
                    <a:pt x="194" y="61"/>
                    <a:pt x="194" y="61"/>
                  </a:cubicBezTo>
                  <a:cubicBezTo>
                    <a:pt x="194" y="61"/>
                    <a:pt x="194" y="61"/>
                    <a:pt x="194" y="61"/>
                  </a:cubicBezTo>
                  <a:cubicBezTo>
                    <a:pt x="194" y="61"/>
                    <a:pt x="194" y="61"/>
                    <a:pt x="194" y="61"/>
                  </a:cubicBezTo>
                  <a:cubicBezTo>
                    <a:pt x="194" y="61"/>
                    <a:pt x="194" y="61"/>
                    <a:pt x="194" y="61"/>
                  </a:cubicBezTo>
                  <a:moveTo>
                    <a:pt x="565" y="61"/>
                  </a:moveTo>
                  <a:cubicBezTo>
                    <a:pt x="565" y="62"/>
                    <a:pt x="565" y="63"/>
                    <a:pt x="565" y="64"/>
                  </a:cubicBezTo>
                  <a:cubicBezTo>
                    <a:pt x="565" y="64"/>
                    <a:pt x="565" y="64"/>
                    <a:pt x="565" y="64"/>
                  </a:cubicBezTo>
                  <a:cubicBezTo>
                    <a:pt x="565" y="63"/>
                    <a:pt x="565" y="62"/>
                    <a:pt x="565" y="61"/>
                  </a:cubicBezTo>
                  <a:moveTo>
                    <a:pt x="195" y="61"/>
                  </a:move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moveTo>
                    <a:pt x="579" y="61"/>
                  </a:moveTo>
                  <a:cubicBezTo>
                    <a:pt x="578" y="63"/>
                    <a:pt x="575" y="64"/>
                    <a:pt x="575" y="65"/>
                  </a:cubicBezTo>
                  <a:cubicBezTo>
                    <a:pt x="575" y="64"/>
                    <a:pt x="578" y="63"/>
                    <a:pt x="579" y="61"/>
                  </a:cubicBezTo>
                  <a:moveTo>
                    <a:pt x="196" y="61"/>
                  </a:move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6" y="61"/>
                  </a:cubicBezTo>
                  <a:cubicBezTo>
                    <a:pt x="196" y="61"/>
                    <a:pt x="197" y="61"/>
                    <a:pt x="198" y="61"/>
                  </a:cubicBezTo>
                  <a:cubicBezTo>
                    <a:pt x="198" y="61"/>
                    <a:pt x="199" y="61"/>
                    <a:pt x="200" y="61"/>
                  </a:cubicBezTo>
                  <a:cubicBezTo>
                    <a:pt x="200" y="61"/>
                    <a:pt x="200" y="61"/>
                    <a:pt x="201" y="61"/>
                  </a:cubicBezTo>
                  <a:cubicBezTo>
                    <a:pt x="201" y="61"/>
                    <a:pt x="201" y="61"/>
                    <a:pt x="201" y="61"/>
                  </a:cubicBezTo>
                  <a:cubicBezTo>
                    <a:pt x="201" y="61"/>
                    <a:pt x="201" y="61"/>
                    <a:pt x="201" y="61"/>
                  </a:cubicBezTo>
                  <a:cubicBezTo>
                    <a:pt x="200" y="61"/>
                    <a:pt x="200" y="61"/>
                    <a:pt x="200" y="61"/>
                  </a:cubicBezTo>
                  <a:cubicBezTo>
                    <a:pt x="199" y="61"/>
                    <a:pt x="198" y="61"/>
                    <a:pt x="198" y="61"/>
                  </a:cubicBezTo>
                  <a:cubicBezTo>
                    <a:pt x="198" y="61"/>
                    <a:pt x="198" y="61"/>
                    <a:pt x="198" y="61"/>
                  </a:cubicBezTo>
                  <a:cubicBezTo>
                    <a:pt x="197" y="61"/>
                    <a:pt x="196" y="61"/>
                    <a:pt x="196" y="61"/>
                  </a:cubicBezTo>
                  <a:moveTo>
                    <a:pt x="137" y="59"/>
                  </a:moveTo>
                  <a:cubicBezTo>
                    <a:pt x="137" y="59"/>
                    <a:pt x="137" y="59"/>
                    <a:pt x="137" y="60"/>
                  </a:cubicBezTo>
                  <a:cubicBezTo>
                    <a:pt x="137" y="59"/>
                    <a:pt x="137" y="59"/>
                    <a:pt x="137" y="59"/>
                  </a:cubicBezTo>
                  <a:moveTo>
                    <a:pt x="155" y="58"/>
                  </a:moveTo>
                  <a:cubicBezTo>
                    <a:pt x="155" y="59"/>
                    <a:pt x="155" y="59"/>
                    <a:pt x="155" y="59"/>
                  </a:cubicBezTo>
                  <a:cubicBezTo>
                    <a:pt x="155" y="59"/>
                    <a:pt x="155" y="59"/>
                    <a:pt x="155" y="58"/>
                  </a:cubicBezTo>
                  <a:cubicBezTo>
                    <a:pt x="155" y="58"/>
                    <a:pt x="155" y="58"/>
                    <a:pt x="155" y="58"/>
                  </a:cubicBezTo>
                  <a:moveTo>
                    <a:pt x="208" y="57"/>
                  </a:moveTo>
                  <a:cubicBezTo>
                    <a:pt x="208" y="57"/>
                    <a:pt x="208" y="57"/>
                    <a:pt x="208" y="57"/>
                  </a:cubicBezTo>
                  <a:cubicBezTo>
                    <a:pt x="209" y="57"/>
                    <a:pt x="209" y="57"/>
                    <a:pt x="209" y="58"/>
                  </a:cubicBezTo>
                  <a:cubicBezTo>
                    <a:pt x="210" y="58"/>
                    <a:pt x="211" y="59"/>
                    <a:pt x="212" y="59"/>
                  </a:cubicBezTo>
                  <a:cubicBezTo>
                    <a:pt x="213" y="59"/>
                    <a:pt x="214" y="59"/>
                    <a:pt x="215" y="59"/>
                  </a:cubicBezTo>
                  <a:cubicBezTo>
                    <a:pt x="215" y="59"/>
                    <a:pt x="215" y="59"/>
                    <a:pt x="215" y="59"/>
                  </a:cubicBezTo>
                  <a:cubicBezTo>
                    <a:pt x="215" y="59"/>
                    <a:pt x="215" y="59"/>
                    <a:pt x="215" y="59"/>
                  </a:cubicBezTo>
                  <a:cubicBezTo>
                    <a:pt x="214" y="59"/>
                    <a:pt x="213" y="59"/>
                    <a:pt x="212" y="59"/>
                  </a:cubicBezTo>
                  <a:cubicBezTo>
                    <a:pt x="211" y="59"/>
                    <a:pt x="210" y="59"/>
                    <a:pt x="210" y="58"/>
                  </a:cubicBezTo>
                  <a:cubicBezTo>
                    <a:pt x="210" y="58"/>
                    <a:pt x="210" y="58"/>
                    <a:pt x="210" y="58"/>
                  </a:cubicBezTo>
                  <a:cubicBezTo>
                    <a:pt x="209" y="58"/>
                    <a:pt x="209" y="58"/>
                    <a:pt x="209" y="58"/>
                  </a:cubicBezTo>
                  <a:cubicBezTo>
                    <a:pt x="209" y="57"/>
                    <a:pt x="209" y="57"/>
                    <a:pt x="208" y="57"/>
                  </a:cubicBezTo>
                  <a:moveTo>
                    <a:pt x="179" y="57"/>
                  </a:moveTo>
                  <a:cubicBezTo>
                    <a:pt x="179" y="57"/>
                    <a:pt x="179" y="57"/>
                    <a:pt x="179" y="57"/>
                  </a:cubicBezTo>
                  <a:cubicBezTo>
                    <a:pt x="179" y="57"/>
                    <a:pt x="179" y="57"/>
                    <a:pt x="179" y="57"/>
                  </a:cubicBezTo>
                  <a:moveTo>
                    <a:pt x="651" y="57"/>
                  </a:moveTo>
                  <a:cubicBezTo>
                    <a:pt x="651" y="57"/>
                    <a:pt x="651" y="57"/>
                    <a:pt x="651" y="57"/>
                  </a:cubicBezTo>
                  <a:cubicBezTo>
                    <a:pt x="650" y="58"/>
                    <a:pt x="650" y="59"/>
                    <a:pt x="650" y="61"/>
                  </a:cubicBezTo>
                  <a:cubicBezTo>
                    <a:pt x="650" y="62"/>
                    <a:pt x="649" y="63"/>
                    <a:pt x="649" y="64"/>
                  </a:cubicBezTo>
                  <a:cubicBezTo>
                    <a:pt x="648" y="64"/>
                    <a:pt x="648" y="64"/>
                    <a:pt x="648" y="64"/>
                  </a:cubicBezTo>
                  <a:cubicBezTo>
                    <a:pt x="646" y="65"/>
                    <a:pt x="647" y="67"/>
                    <a:pt x="647" y="67"/>
                  </a:cubicBezTo>
                  <a:cubicBezTo>
                    <a:pt x="647" y="67"/>
                    <a:pt x="647" y="67"/>
                    <a:pt x="647" y="67"/>
                  </a:cubicBezTo>
                  <a:cubicBezTo>
                    <a:pt x="647" y="67"/>
                    <a:pt x="647" y="67"/>
                    <a:pt x="647" y="67"/>
                  </a:cubicBezTo>
                  <a:cubicBezTo>
                    <a:pt x="647" y="67"/>
                    <a:pt x="647" y="67"/>
                    <a:pt x="647" y="67"/>
                  </a:cubicBezTo>
                  <a:cubicBezTo>
                    <a:pt x="647" y="67"/>
                    <a:pt x="646" y="65"/>
                    <a:pt x="648" y="64"/>
                  </a:cubicBezTo>
                  <a:cubicBezTo>
                    <a:pt x="649" y="64"/>
                    <a:pt x="649" y="64"/>
                    <a:pt x="649" y="64"/>
                  </a:cubicBezTo>
                  <a:cubicBezTo>
                    <a:pt x="649" y="64"/>
                    <a:pt x="649" y="64"/>
                    <a:pt x="649" y="64"/>
                  </a:cubicBezTo>
                  <a:cubicBezTo>
                    <a:pt x="649" y="64"/>
                    <a:pt x="649" y="64"/>
                    <a:pt x="649" y="64"/>
                  </a:cubicBezTo>
                  <a:cubicBezTo>
                    <a:pt x="649" y="63"/>
                    <a:pt x="650" y="62"/>
                    <a:pt x="650" y="61"/>
                  </a:cubicBezTo>
                  <a:cubicBezTo>
                    <a:pt x="650" y="59"/>
                    <a:pt x="650" y="58"/>
                    <a:pt x="651" y="57"/>
                  </a:cubicBezTo>
                  <a:cubicBezTo>
                    <a:pt x="651" y="57"/>
                    <a:pt x="651" y="57"/>
                    <a:pt x="651" y="57"/>
                  </a:cubicBezTo>
                  <a:moveTo>
                    <a:pt x="154" y="56"/>
                  </a:moveTo>
                  <a:cubicBezTo>
                    <a:pt x="155" y="57"/>
                    <a:pt x="155" y="57"/>
                    <a:pt x="155" y="58"/>
                  </a:cubicBezTo>
                  <a:cubicBezTo>
                    <a:pt x="155" y="57"/>
                    <a:pt x="155" y="57"/>
                    <a:pt x="154" y="56"/>
                  </a:cubicBezTo>
                  <a:moveTo>
                    <a:pt x="211" y="56"/>
                  </a:moveTo>
                  <a:cubicBezTo>
                    <a:pt x="211" y="56"/>
                    <a:pt x="211" y="57"/>
                    <a:pt x="210" y="58"/>
                  </a:cubicBezTo>
                  <a:cubicBezTo>
                    <a:pt x="211" y="57"/>
                    <a:pt x="211" y="56"/>
                    <a:pt x="211" y="56"/>
                  </a:cubicBezTo>
                  <a:moveTo>
                    <a:pt x="135" y="56"/>
                  </a:moveTo>
                  <a:cubicBezTo>
                    <a:pt x="135" y="56"/>
                    <a:pt x="135" y="56"/>
                    <a:pt x="135" y="56"/>
                  </a:cubicBezTo>
                  <a:cubicBezTo>
                    <a:pt x="136" y="57"/>
                    <a:pt x="137" y="57"/>
                    <a:pt x="137" y="58"/>
                  </a:cubicBezTo>
                  <a:cubicBezTo>
                    <a:pt x="137" y="57"/>
                    <a:pt x="136" y="57"/>
                    <a:pt x="135" y="56"/>
                  </a:cubicBezTo>
                  <a:cubicBezTo>
                    <a:pt x="135" y="56"/>
                    <a:pt x="135" y="56"/>
                    <a:pt x="135" y="56"/>
                  </a:cubicBezTo>
                  <a:moveTo>
                    <a:pt x="563" y="55"/>
                  </a:moveTo>
                  <a:cubicBezTo>
                    <a:pt x="562" y="55"/>
                    <a:pt x="562" y="56"/>
                    <a:pt x="562" y="57"/>
                  </a:cubicBezTo>
                  <a:cubicBezTo>
                    <a:pt x="562" y="56"/>
                    <a:pt x="562" y="55"/>
                    <a:pt x="563" y="55"/>
                  </a:cubicBezTo>
                  <a:moveTo>
                    <a:pt x="221" y="55"/>
                  </a:moveTo>
                  <a:cubicBezTo>
                    <a:pt x="221" y="55"/>
                    <a:pt x="221" y="56"/>
                    <a:pt x="221" y="56"/>
                  </a:cubicBezTo>
                  <a:cubicBezTo>
                    <a:pt x="220" y="57"/>
                    <a:pt x="220" y="58"/>
                    <a:pt x="219" y="58"/>
                  </a:cubicBezTo>
                  <a:cubicBezTo>
                    <a:pt x="220" y="58"/>
                    <a:pt x="220" y="57"/>
                    <a:pt x="221" y="56"/>
                  </a:cubicBezTo>
                  <a:cubicBezTo>
                    <a:pt x="221" y="56"/>
                    <a:pt x="221" y="55"/>
                    <a:pt x="221" y="55"/>
                  </a:cubicBezTo>
                  <a:moveTo>
                    <a:pt x="180" y="55"/>
                  </a:moveTo>
                  <a:cubicBezTo>
                    <a:pt x="180" y="55"/>
                    <a:pt x="179" y="56"/>
                    <a:pt x="179" y="57"/>
                  </a:cubicBezTo>
                  <a:cubicBezTo>
                    <a:pt x="179" y="56"/>
                    <a:pt x="180" y="55"/>
                    <a:pt x="180" y="55"/>
                  </a:cubicBezTo>
                  <a:moveTo>
                    <a:pt x="180" y="55"/>
                  </a:moveTo>
                  <a:cubicBezTo>
                    <a:pt x="180" y="55"/>
                    <a:pt x="180" y="55"/>
                    <a:pt x="180" y="55"/>
                  </a:cubicBezTo>
                  <a:cubicBezTo>
                    <a:pt x="180" y="55"/>
                    <a:pt x="180" y="55"/>
                    <a:pt x="180" y="55"/>
                  </a:cubicBezTo>
                  <a:moveTo>
                    <a:pt x="676" y="55"/>
                  </a:moveTo>
                  <a:cubicBezTo>
                    <a:pt x="676" y="55"/>
                    <a:pt x="676" y="55"/>
                    <a:pt x="676" y="55"/>
                  </a:cubicBezTo>
                  <a:cubicBezTo>
                    <a:pt x="676" y="55"/>
                    <a:pt x="675" y="56"/>
                    <a:pt x="674" y="57"/>
                  </a:cubicBezTo>
                  <a:cubicBezTo>
                    <a:pt x="673" y="57"/>
                    <a:pt x="671" y="57"/>
                    <a:pt x="669" y="57"/>
                  </a:cubicBezTo>
                  <a:cubicBezTo>
                    <a:pt x="668" y="57"/>
                    <a:pt x="667" y="57"/>
                    <a:pt x="667" y="57"/>
                  </a:cubicBezTo>
                  <a:cubicBezTo>
                    <a:pt x="665" y="57"/>
                    <a:pt x="663" y="60"/>
                    <a:pt x="662" y="62"/>
                  </a:cubicBezTo>
                  <a:cubicBezTo>
                    <a:pt x="662" y="62"/>
                    <a:pt x="662" y="62"/>
                    <a:pt x="662" y="62"/>
                  </a:cubicBezTo>
                  <a:cubicBezTo>
                    <a:pt x="661" y="65"/>
                    <a:pt x="660" y="69"/>
                    <a:pt x="662" y="69"/>
                  </a:cubicBezTo>
                  <a:cubicBezTo>
                    <a:pt x="662" y="69"/>
                    <a:pt x="662" y="69"/>
                    <a:pt x="662" y="69"/>
                  </a:cubicBezTo>
                  <a:cubicBezTo>
                    <a:pt x="663" y="69"/>
                    <a:pt x="664" y="69"/>
                    <a:pt x="664" y="69"/>
                  </a:cubicBezTo>
                  <a:cubicBezTo>
                    <a:pt x="666" y="69"/>
                    <a:pt x="667" y="69"/>
                    <a:pt x="668" y="69"/>
                  </a:cubicBezTo>
                  <a:cubicBezTo>
                    <a:pt x="669" y="70"/>
                    <a:pt x="670" y="70"/>
                    <a:pt x="671" y="70"/>
                  </a:cubicBezTo>
                  <a:cubicBezTo>
                    <a:pt x="671" y="70"/>
                    <a:pt x="671" y="70"/>
                    <a:pt x="672" y="70"/>
                  </a:cubicBezTo>
                  <a:cubicBezTo>
                    <a:pt x="673" y="69"/>
                    <a:pt x="670" y="67"/>
                    <a:pt x="671" y="67"/>
                  </a:cubicBezTo>
                  <a:cubicBezTo>
                    <a:pt x="673" y="66"/>
                    <a:pt x="674" y="65"/>
                    <a:pt x="674" y="63"/>
                  </a:cubicBezTo>
                  <a:cubicBezTo>
                    <a:pt x="674" y="63"/>
                    <a:pt x="674" y="63"/>
                    <a:pt x="674" y="63"/>
                  </a:cubicBezTo>
                  <a:cubicBezTo>
                    <a:pt x="674" y="62"/>
                    <a:pt x="674" y="62"/>
                    <a:pt x="674" y="62"/>
                  </a:cubicBezTo>
                  <a:cubicBezTo>
                    <a:pt x="674" y="60"/>
                    <a:pt x="678" y="60"/>
                    <a:pt x="678" y="59"/>
                  </a:cubicBezTo>
                  <a:cubicBezTo>
                    <a:pt x="678" y="59"/>
                    <a:pt x="677" y="58"/>
                    <a:pt x="674" y="57"/>
                  </a:cubicBezTo>
                  <a:cubicBezTo>
                    <a:pt x="675" y="56"/>
                    <a:pt x="676" y="55"/>
                    <a:pt x="676" y="55"/>
                  </a:cubicBezTo>
                  <a:cubicBezTo>
                    <a:pt x="676" y="55"/>
                    <a:pt x="676" y="55"/>
                    <a:pt x="676" y="55"/>
                  </a:cubicBezTo>
                  <a:moveTo>
                    <a:pt x="164" y="54"/>
                  </a:moveTo>
                  <a:cubicBezTo>
                    <a:pt x="163" y="54"/>
                    <a:pt x="163" y="55"/>
                    <a:pt x="163" y="55"/>
                  </a:cubicBezTo>
                  <a:cubicBezTo>
                    <a:pt x="163" y="56"/>
                    <a:pt x="163" y="56"/>
                    <a:pt x="162" y="56"/>
                  </a:cubicBezTo>
                  <a:cubicBezTo>
                    <a:pt x="162" y="56"/>
                    <a:pt x="161" y="56"/>
                    <a:pt x="161" y="55"/>
                  </a:cubicBezTo>
                  <a:cubicBezTo>
                    <a:pt x="161" y="55"/>
                    <a:pt x="161" y="55"/>
                    <a:pt x="160" y="54"/>
                  </a:cubicBezTo>
                  <a:cubicBezTo>
                    <a:pt x="161" y="55"/>
                    <a:pt x="161" y="55"/>
                    <a:pt x="161" y="55"/>
                  </a:cubicBezTo>
                  <a:cubicBezTo>
                    <a:pt x="161" y="56"/>
                    <a:pt x="162" y="56"/>
                    <a:pt x="162" y="56"/>
                  </a:cubicBezTo>
                  <a:cubicBezTo>
                    <a:pt x="163" y="56"/>
                    <a:pt x="163" y="56"/>
                    <a:pt x="163" y="55"/>
                  </a:cubicBezTo>
                  <a:cubicBezTo>
                    <a:pt x="163" y="55"/>
                    <a:pt x="163" y="54"/>
                    <a:pt x="164" y="54"/>
                  </a:cubicBezTo>
                  <a:moveTo>
                    <a:pt x="155" y="54"/>
                  </a:moveTo>
                  <a:cubicBezTo>
                    <a:pt x="153" y="54"/>
                    <a:pt x="152" y="54"/>
                    <a:pt x="152" y="54"/>
                  </a:cubicBezTo>
                  <a:cubicBezTo>
                    <a:pt x="152" y="54"/>
                    <a:pt x="153" y="54"/>
                    <a:pt x="155" y="54"/>
                  </a:cubicBezTo>
                  <a:cubicBezTo>
                    <a:pt x="155" y="54"/>
                    <a:pt x="155" y="54"/>
                    <a:pt x="156" y="54"/>
                  </a:cubicBezTo>
                  <a:cubicBezTo>
                    <a:pt x="155" y="54"/>
                    <a:pt x="155" y="54"/>
                    <a:pt x="155" y="54"/>
                  </a:cubicBezTo>
                  <a:moveTo>
                    <a:pt x="652" y="53"/>
                  </a:moveTo>
                  <a:cubicBezTo>
                    <a:pt x="652" y="53"/>
                    <a:pt x="652" y="53"/>
                    <a:pt x="652" y="53"/>
                  </a:cubicBezTo>
                  <a:cubicBezTo>
                    <a:pt x="652" y="54"/>
                    <a:pt x="651" y="54"/>
                    <a:pt x="651" y="55"/>
                  </a:cubicBezTo>
                  <a:cubicBezTo>
                    <a:pt x="651" y="54"/>
                    <a:pt x="652" y="54"/>
                    <a:pt x="652" y="53"/>
                  </a:cubicBezTo>
                  <a:cubicBezTo>
                    <a:pt x="652" y="53"/>
                    <a:pt x="652" y="53"/>
                    <a:pt x="652" y="53"/>
                  </a:cubicBezTo>
                  <a:moveTo>
                    <a:pt x="167" y="53"/>
                  </a:moveTo>
                  <a:cubicBezTo>
                    <a:pt x="167" y="53"/>
                    <a:pt x="167" y="53"/>
                    <a:pt x="167" y="53"/>
                  </a:cubicBezTo>
                  <a:cubicBezTo>
                    <a:pt x="167" y="53"/>
                    <a:pt x="167" y="53"/>
                    <a:pt x="167" y="53"/>
                  </a:cubicBezTo>
                  <a:moveTo>
                    <a:pt x="1050" y="53"/>
                  </a:moveTo>
                  <a:cubicBezTo>
                    <a:pt x="1050" y="53"/>
                    <a:pt x="1052" y="53"/>
                    <a:pt x="1053" y="53"/>
                  </a:cubicBezTo>
                  <a:cubicBezTo>
                    <a:pt x="1053" y="53"/>
                    <a:pt x="1053" y="53"/>
                    <a:pt x="1053" y="53"/>
                  </a:cubicBezTo>
                  <a:cubicBezTo>
                    <a:pt x="1052" y="53"/>
                    <a:pt x="1050" y="53"/>
                    <a:pt x="1050" y="53"/>
                  </a:cubicBezTo>
                  <a:moveTo>
                    <a:pt x="558" y="51"/>
                  </a:moveTo>
                  <a:cubicBezTo>
                    <a:pt x="558" y="51"/>
                    <a:pt x="558" y="51"/>
                    <a:pt x="558" y="51"/>
                  </a:cubicBezTo>
                  <a:cubicBezTo>
                    <a:pt x="558" y="52"/>
                    <a:pt x="558" y="52"/>
                    <a:pt x="558" y="52"/>
                  </a:cubicBezTo>
                  <a:cubicBezTo>
                    <a:pt x="558" y="52"/>
                    <a:pt x="558" y="52"/>
                    <a:pt x="558" y="51"/>
                  </a:cubicBezTo>
                  <a:moveTo>
                    <a:pt x="562" y="51"/>
                  </a:moveTo>
                  <a:cubicBezTo>
                    <a:pt x="562" y="51"/>
                    <a:pt x="562" y="51"/>
                    <a:pt x="562" y="51"/>
                  </a:cubicBezTo>
                  <a:cubicBezTo>
                    <a:pt x="563" y="51"/>
                    <a:pt x="563" y="51"/>
                    <a:pt x="564" y="51"/>
                  </a:cubicBezTo>
                  <a:cubicBezTo>
                    <a:pt x="565" y="52"/>
                    <a:pt x="565" y="53"/>
                    <a:pt x="565" y="53"/>
                  </a:cubicBezTo>
                  <a:cubicBezTo>
                    <a:pt x="565" y="53"/>
                    <a:pt x="565" y="52"/>
                    <a:pt x="564" y="51"/>
                  </a:cubicBezTo>
                  <a:cubicBezTo>
                    <a:pt x="563" y="51"/>
                    <a:pt x="563" y="51"/>
                    <a:pt x="562" y="51"/>
                  </a:cubicBezTo>
                  <a:moveTo>
                    <a:pt x="174" y="50"/>
                  </a:moveTo>
                  <a:cubicBezTo>
                    <a:pt x="174" y="50"/>
                    <a:pt x="174" y="50"/>
                    <a:pt x="174" y="50"/>
                  </a:cubicBezTo>
                  <a:cubicBezTo>
                    <a:pt x="172" y="51"/>
                    <a:pt x="169" y="53"/>
                    <a:pt x="167" y="53"/>
                  </a:cubicBezTo>
                  <a:cubicBezTo>
                    <a:pt x="167" y="53"/>
                    <a:pt x="167" y="53"/>
                    <a:pt x="167" y="53"/>
                  </a:cubicBezTo>
                  <a:cubicBezTo>
                    <a:pt x="169" y="53"/>
                    <a:pt x="172" y="51"/>
                    <a:pt x="174" y="50"/>
                  </a:cubicBezTo>
                  <a:cubicBezTo>
                    <a:pt x="174" y="50"/>
                    <a:pt x="174" y="50"/>
                    <a:pt x="174" y="50"/>
                  </a:cubicBezTo>
                  <a:moveTo>
                    <a:pt x="1047" y="50"/>
                  </a:moveTo>
                  <a:cubicBezTo>
                    <a:pt x="1048" y="50"/>
                    <a:pt x="1049" y="50"/>
                    <a:pt x="1049" y="51"/>
                  </a:cubicBezTo>
                  <a:cubicBezTo>
                    <a:pt x="1049" y="50"/>
                    <a:pt x="1048" y="50"/>
                    <a:pt x="1047" y="50"/>
                  </a:cubicBezTo>
                  <a:moveTo>
                    <a:pt x="680" y="49"/>
                  </a:moveTo>
                  <a:cubicBezTo>
                    <a:pt x="680" y="49"/>
                    <a:pt x="680" y="49"/>
                    <a:pt x="680" y="49"/>
                  </a:cubicBezTo>
                  <a:cubicBezTo>
                    <a:pt x="680" y="49"/>
                    <a:pt x="680" y="50"/>
                    <a:pt x="680" y="50"/>
                  </a:cubicBezTo>
                  <a:cubicBezTo>
                    <a:pt x="680" y="50"/>
                    <a:pt x="680" y="49"/>
                    <a:pt x="680" y="49"/>
                  </a:cubicBezTo>
                  <a:cubicBezTo>
                    <a:pt x="680" y="49"/>
                    <a:pt x="680" y="49"/>
                    <a:pt x="680" y="49"/>
                  </a:cubicBezTo>
                  <a:moveTo>
                    <a:pt x="191" y="49"/>
                  </a:moveTo>
                  <a:cubicBezTo>
                    <a:pt x="191" y="50"/>
                    <a:pt x="191" y="51"/>
                    <a:pt x="190" y="52"/>
                  </a:cubicBezTo>
                  <a:cubicBezTo>
                    <a:pt x="190" y="52"/>
                    <a:pt x="190" y="52"/>
                    <a:pt x="191" y="53"/>
                  </a:cubicBezTo>
                  <a:cubicBezTo>
                    <a:pt x="190" y="52"/>
                    <a:pt x="190" y="52"/>
                    <a:pt x="190" y="52"/>
                  </a:cubicBezTo>
                  <a:cubicBezTo>
                    <a:pt x="191" y="51"/>
                    <a:pt x="191" y="50"/>
                    <a:pt x="191" y="49"/>
                  </a:cubicBezTo>
                  <a:moveTo>
                    <a:pt x="177" y="47"/>
                  </a:moveTo>
                  <a:cubicBezTo>
                    <a:pt x="177" y="47"/>
                    <a:pt x="177" y="47"/>
                    <a:pt x="177" y="47"/>
                  </a:cubicBezTo>
                  <a:cubicBezTo>
                    <a:pt x="177" y="47"/>
                    <a:pt x="177" y="47"/>
                    <a:pt x="177" y="47"/>
                  </a:cubicBezTo>
                  <a:cubicBezTo>
                    <a:pt x="177" y="47"/>
                    <a:pt x="177" y="47"/>
                    <a:pt x="177" y="47"/>
                  </a:cubicBezTo>
                  <a:cubicBezTo>
                    <a:pt x="180" y="47"/>
                    <a:pt x="178" y="50"/>
                    <a:pt x="180" y="51"/>
                  </a:cubicBezTo>
                  <a:cubicBezTo>
                    <a:pt x="181" y="51"/>
                    <a:pt x="181" y="52"/>
                    <a:pt x="181" y="53"/>
                  </a:cubicBezTo>
                  <a:cubicBezTo>
                    <a:pt x="181" y="52"/>
                    <a:pt x="181" y="51"/>
                    <a:pt x="180" y="51"/>
                  </a:cubicBezTo>
                  <a:cubicBezTo>
                    <a:pt x="178" y="50"/>
                    <a:pt x="180" y="47"/>
                    <a:pt x="177" y="47"/>
                  </a:cubicBezTo>
                  <a:cubicBezTo>
                    <a:pt x="177" y="47"/>
                    <a:pt x="177" y="47"/>
                    <a:pt x="177" y="47"/>
                  </a:cubicBezTo>
                  <a:moveTo>
                    <a:pt x="658" y="47"/>
                  </a:moveTo>
                  <a:cubicBezTo>
                    <a:pt x="658" y="48"/>
                    <a:pt x="657" y="49"/>
                    <a:pt x="657" y="49"/>
                  </a:cubicBezTo>
                  <a:cubicBezTo>
                    <a:pt x="657" y="50"/>
                    <a:pt x="656" y="50"/>
                    <a:pt x="656" y="50"/>
                  </a:cubicBezTo>
                  <a:cubicBezTo>
                    <a:pt x="656" y="50"/>
                    <a:pt x="657" y="50"/>
                    <a:pt x="657" y="49"/>
                  </a:cubicBezTo>
                  <a:cubicBezTo>
                    <a:pt x="657" y="49"/>
                    <a:pt x="658" y="48"/>
                    <a:pt x="658" y="47"/>
                  </a:cubicBezTo>
                  <a:cubicBezTo>
                    <a:pt x="658" y="47"/>
                    <a:pt x="658" y="47"/>
                    <a:pt x="658" y="47"/>
                  </a:cubicBezTo>
                  <a:moveTo>
                    <a:pt x="568" y="47"/>
                  </a:moveTo>
                  <a:cubicBezTo>
                    <a:pt x="568" y="47"/>
                    <a:pt x="568" y="47"/>
                    <a:pt x="568" y="47"/>
                  </a:cubicBezTo>
                  <a:cubicBezTo>
                    <a:pt x="568" y="47"/>
                    <a:pt x="568" y="47"/>
                    <a:pt x="568" y="47"/>
                  </a:cubicBezTo>
                  <a:moveTo>
                    <a:pt x="547" y="47"/>
                  </a:moveTo>
                  <a:cubicBezTo>
                    <a:pt x="545" y="47"/>
                    <a:pt x="542" y="47"/>
                    <a:pt x="539" y="47"/>
                  </a:cubicBezTo>
                  <a:cubicBezTo>
                    <a:pt x="542" y="47"/>
                    <a:pt x="545" y="47"/>
                    <a:pt x="547" y="47"/>
                  </a:cubicBezTo>
                  <a:moveTo>
                    <a:pt x="565" y="46"/>
                  </a:moveTo>
                  <a:cubicBezTo>
                    <a:pt x="565" y="46"/>
                    <a:pt x="565" y="46"/>
                    <a:pt x="565" y="46"/>
                  </a:cubicBezTo>
                  <a:cubicBezTo>
                    <a:pt x="565" y="46"/>
                    <a:pt x="565" y="46"/>
                    <a:pt x="565" y="46"/>
                  </a:cubicBezTo>
                  <a:moveTo>
                    <a:pt x="565" y="46"/>
                  </a:moveTo>
                  <a:cubicBezTo>
                    <a:pt x="565" y="46"/>
                    <a:pt x="565" y="46"/>
                    <a:pt x="565" y="46"/>
                  </a:cubicBezTo>
                  <a:cubicBezTo>
                    <a:pt x="565" y="46"/>
                    <a:pt x="565" y="46"/>
                    <a:pt x="565" y="46"/>
                  </a:cubicBezTo>
                  <a:moveTo>
                    <a:pt x="549" y="46"/>
                  </a:moveTo>
                  <a:cubicBezTo>
                    <a:pt x="549" y="47"/>
                    <a:pt x="549" y="48"/>
                    <a:pt x="549" y="48"/>
                  </a:cubicBezTo>
                  <a:cubicBezTo>
                    <a:pt x="549" y="48"/>
                    <a:pt x="549" y="47"/>
                    <a:pt x="549" y="46"/>
                  </a:cubicBezTo>
                  <a:moveTo>
                    <a:pt x="566" y="46"/>
                  </a:moveTo>
                  <a:cubicBezTo>
                    <a:pt x="566" y="46"/>
                    <a:pt x="567" y="47"/>
                    <a:pt x="568" y="47"/>
                  </a:cubicBezTo>
                  <a:cubicBezTo>
                    <a:pt x="567" y="47"/>
                    <a:pt x="566" y="46"/>
                    <a:pt x="566" y="46"/>
                  </a:cubicBezTo>
                  <a:moveTo>
                    <a:pt x="715" y="46"/>
                  </a:moveTo>
                  <a:cubicBezTo>
                    <a:pt x="715" y="52"/>
                    <a:pt x="715" y="57"/>
                    <a:pt x="715" y="63"/>
                  </a:cubicBezTo>
                  <a:cubicBezTo>
                    <a:pt x="715" y="57"/>
                    <a:pt x="715" y="52"/>
                    <a:pt x="715" y="46"/>
                  </a:cubicBezTo>
                  <a:moveTo>
                    <a:pt x="550" y="46"/>
                  </a:moveTo>
                  <a:cubicBezTo>
                    <a:pt x="549" y="46"/>
                    <a:pt x="549" y="46"/>
                    <a:pt x="548" y="47"/>
                  </a:cubicBezTo>
                  <a:cubicBezTo>
                    <a:pt x="548" y="47"/>
                    <a:pt x="549" y="47"/>
                    <a:pt x="549" y="46"/>
                  </a:cubicBezTo>
                  <a:cubicBezTo>
                    <a:pt x="549" y="46"/>
                    <a:pt x="549" y="46"/>
                    <a:pt x="549" y="46"/>
                  </a:cubicBezTo>
                  <a:cubicBezTo>
                    <a:pt x="549" y="46"/>
                    <a:pt x="550" y="46"/>
                    <a:pt x="550" y="46"/>
                  </a:cubicBezTo>
                  <a:moveTo>
                    <a:pt x="550" y="46"/>
                  </a:moveTo>
                  <a:cubicBezTo>
                    <a:pt x="550" y="46"/>
                    <a:pt x="550" y="46"/>
                    <a:pt x="550" y="46"/>
                  </a:cubicBezTo>
                  <a:cubicBezTo>
                    <a:pt x="550" y="46"/>
                    <a:pt x="550" y="46"/>
                    <a:pt x="550" y="46"/>
                  </a:cubicBezTo>
                  <a:moveTo>
                    <a:pt x="136" y="46"/>
                  </a:moveTo>
                  <a:cubicBezTo>
                    <a:pt x="137" y="46"/>
                    <a:pt x="137" y="46"/>
                    <a:pt x="136" y="47"/>
                  </a:cubicBezTo>
                  <a:cubicBezTo>
                    <a:pt x="137" y="46"/>
                    <a:pt x="137" y="46"/>
                    <a:pt x="136" y="46"/>
                  </a:cubicBezTo>
                  <a:moveTo>
                    <a:pt x="136" y="46"/>
                  </a:moveTo>
                  <a:cubicBezTo>
                    <a:pt x="136" y="46"/>
                    <a:pt x="136" y="46"/>
                    <a:pt x="136" y="46"/>
                  </a:cubicBezTo>
                  <a:cubicBezTo>
                    <a:pt x="136" y="46"/>
                    <a:pt x="136" y="46"/>
                    <a:pt x="136" y="46"/>
                  </a:cubicBezTo>
                  <a:moveTo>
                    <a:pt x="586" y="45"/>
                  </a:moveTo>
                  <a:cubicBezTo>
                    <a:pt x="586" y="45"/>
                    <a:pt x="585" y="46"/>
                    <a:pt x="585" y="46"/>
                  </a:cubicBezTo>
                  <a:cubicBezTo>
                    <a:pt x="585" y="46"/>
                    <a:pt x="586" y="45"/>
                    <a:pt x="586" y="45"/>
                  </a:cubicBezTo>
                  <a:moveTo>
                    <a:pt x="656" y="45"/>
                  </a:moveTo>
                  <a:cubicBezTo>
                    <a:pt x="656" y="46"/>
                    <a:pt x="658" y="46"/>
                    <a:pt x="658" y="47"/>
                  </a:cubicBezTo>
                  <a:cubicBezTo>
                    <a:pt x="658" y="46"/>
                    <a:pt x="656" y="46"/>
                    <a:pt x="656" y="45"/>
                  </a:cubicBezTo>
                  <a:moveTo>
                    <a:pt x="212" y="44"/>
                  </a:moveTo>
                  <a:cubicBezTo>
                    <a:pt x="211" y="45"/>
                    <a:pt x="210" y="48"/>
                    <a:pt x="211" y="50"/>
                  </a:cubicBezTo>
                  <a:cubicBezTo>
                    <a:pt x="211" y="50"/>
                    <a:pt x="211" y="50"/>
                    <a:pt x="211" y="50"/>
                  </a:cubicBezTo>
                  <a:cubicBezTo>
                    <a:pt x="211" y="50"/>
                    <a:pt x="211" y="50"/>
                    <a:pt x="211" y="50"/>
                  </a:cubicBezTo>
                  <a:cubicBezTo>
                    <a:pt x="210" y="48"/>
                    <a:pt x="211" y="45"/>
                    <a:pt x="212" y="44"/>
                  </a:cubicBezTo>
                  <a:moveTo>
                    <a:pt x="122" y="44"/>
                  </a:moveTo>
                  <a:cubicBezTo>
                    <a:pt x="122" y="44"/>
                    <a:pt x="122" y="44"/>
                    <a:pt x="122" y="44"/>
                  </a:cubicBezTo>
                  <a:cubicBezTo>
                    <a:pt x="124" y="46"/>
                    <a:pt x="126" y="46"/>
                    <a:pt x="128" y="46"/>
                  </a:cubicBezTo>
                  <a:cubicBezTo>
                    <a:pt x="129" y="46"/>
                    <a:pt x="129" y="46"/>
                    <a:pt x="130" y="46"/>
                  </a:cubicBezTo>
                  <a:cubicBezTo>
                    <a:pt x="130" y="46"/>
                    <a:pt x="130" y="46"/>
                    <a:pt x="130" y="46"/>
                  </a:cubicBezTo>
                  <a:cubicBezTo>
                    <a:pt x="130" y="46"/>
                    <a:pt x="130" y="46"/>
                    <a:pt x="130" y="46"/>
                  </a:cubicBezTo>
                  <a:cubicBezTo>
                    <a:pt x="129" y="46"/>
                    <a:pt x="129" y="46"/>
                    <a:pt x="128" y="46"/>
                  </a:cubicBezTo>
                  <a:cubicBezTo>
                    <a:pt x="126" y="46"/>
                    <a:pt x="124" y="46"/>
                    <a:pt x="122" y="44"/>
                  </a:cubicBezTo>
                  <a:cubicBezTo>
                    <a:pt x="122" y="44"/>
                    <a:pt x="122" y="44"/>
                    <a:pt x="122" y="44"/>
                  </a:cubicBezTo>
                  <a:moveTo>
                    <a:pt x="587" y="44"/>
                  </a:moveTo>
                  <a:cubicBezTo>
                    <a:pt x="587" y="44"/>
                    <a:pt x="586" y="45"/>
                    <a:pt x="586" y="45"/>
                  </a:cubicBezTo>
                  <a:cubicBezTo>
                    <a:pt x="586" y="45"/>
                    <a:pt x="587" y="44"/>
                    <a:pt x="587" y="44"/>
                  </a:cubicBezTo>
                  <a:moveTo>
                    <a:pt x="678" y="44"/>
                  </a:moveTo>
                  <a:cubicBezTo>
                    <a:pt x="678" y="44"/>
                    <a:pt x="679" y="44"/>
                    <a:pt x="679" y="44"/>
                  </a:cubicBezTo>
                  <a:cubicBezTo>
                    <a:pt x="679" y="44"/>
                    <a:pt x="678" y="44"/>
                    <a:pt x="678" y="44"/>
                  </a:cubicBezTo>
                  <a:moveTo>
                    <a:pt x="120" y="43"/>
                  </a:moveTo>
                  <a:cubicBezTo>
                    <a:pt x="118" y="43"/>
                    <a:pt x="116" y="44"/>
                    <a:pt x="113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6" y="44"/>
                    <a:pt x="118" y="43"/>
                    <a:pt x="120" y="43"/>
                  </a:cubicBezTo>
                  <a:cubicBezTo>
                    <a:pt x="120" y="43"/>
                    <a:pt x="121" y="43"/>
                    <a:pt x="121" y="43"/>
                  </a:cubicBezTo>
                  <a:cubicBezTo>
                    <a:pt x="121" y="43"/>
                    <a:pt x="120" y="43"/>
                    <a:pt x="120" y="43"/>
                  </a:cubicBezTo>
                  <a:moveTo>
                    <a:pt x="718" y="43"/>
                  </a:moveTo>
                  <a:cubicBezTo>
                    <a:pt x="718" y="43"/>
                    <a:pt x="718" y="43"/>
                    <a:pt x="718" y="43"/>
                  </a:cubicBezTo>
                  <a:cubicBezTo>
                    <a:pt x="717" y="44"/>
                    <a:pt x="716" y="44"/>
                    <a:pt x="716" y="45"/>
                  </a:cubicBezTo>
                  <a:cubicBezTo>
                    <a:pt x="716" y="44"/>
                    <a:pt x="717" y="44"/>
                    <a:pt x="718" y="43"/>
                  </a:cubicBezTo>
                  <a:cubicBezTo>
                    <a:pt x="718" y="43"/>
                    <a:pt x="718" y="43"/>
                    <a:pt x="718" y="43"/>
                  </a:cubicBezTo>
                  <a:moveTo>
                    <a:pt x="82" y="43"/>
                  </a:moveTo>
                  <a:cubicBezTo>
                    <a:pt x="82" y="43"/>
                    <a:pt x="80" y="45"/>
                    <a:pt x="78" y="46"/>
                  </a:cubicBezTo>
                  <a:cubicBezTo>
                    <a:pt x="80" y="45"/>
                    <a:pt x="82" y="43"/>
                    <a:pt x="82" y="43"/>
                  </a:cubicBezTo>
                  <a:moveTo>
                    <a:pt x="82" y="43"/>
                  </a:moveTo>
                  <a:cubicBezTo>
                    <a:pt x="82" y="43"/>
                    <a:pt x="82" y="43"/>
                    <a:pt x="82" y="43"/>
                  </a:cubicBezTo>
                  <a:cubicBezTo>
                    <a:pt x="82" y="43"/>
                    <a:pt x="82" y="43"/>
                    <a:pt x="82" y="43"/>
                  </a:cubicBezTo>
                  <a:moveTo>
                    <a:pt x="707" y="42"/>
                  </a:moveTo>
                  <a:cubicBezTo>
                    <a:pt x="707" y="42"/>
                    <a:pt x="706" y="42"/>
                    <a:pt x="706" y="42"/>
                  </a:cubicBezTo>
                  <a:cubicBezTo>
                    <a:pt x="706" y="42"/>
                    <a:pt x="706" y="42"/>
                    <a:pt x="706" y="42"/>
                  </a:cubicBezTo>
                  <a:cubicBezTo>
                    <a:pt x="706" y="42"/>
                    <a:pt x="707" y="42"/>
                    <a:pt x="707" y="42"/>
                  </a:cubicBezTo>
                  <a:moveTo>
                    <a:pt x="576" y="42"/>
                  </a:moveTo>
                  <a:cubicBezTo>
                    <a:pt x="576" y="43"/>
                    <a:pt x="576" y="43"/>
                    <a:pt x="575" y="44"/>
                  </a:cubicBezTo>
                  <a:cubicBezTo>
                    <a:pt x="576" y="43"/>
                    <a:pt x="576" y="43"/>
                    <a:pt x="576" y="42"/>
                  </a:cubicBezTo>
                  <a:moveTo>
                    <a:pt x="213" y="42"/>
                  </a:moveTo>
                  <a:cubicBezTo>
                    <a:pt x="213" y="43"/>
                    <a:pt x="212" y="44"/>
                    <a:pt x="212" y="44"/>
                  </a:cubicBezTo>
                  <a:cubicBezTo>
                    <a:pt x="212" y="44"/>
                    <a:pt x="213" y="43"/>
                    <a:pt x="213" y="42"/>
                  </a:cubicBezTo>
                  <a:moveTo>
                    <a:pt x="172" y="42"/>
                  </a:moveTo>
                  <a:cubicBezTo>
                    <a:pt x="172" y="42"/>
                    <a:pt x="172" y="42"/>
                    <a:pt x="172" y="42"/>
                  </a:cubicBezTo>
                  <a:cubicBezTo>
                    <a:pt x="173" y="44"/>
                    <a:pt x="171" y="44"/>
                    <a:pt x="172" y="45"/>
                  </a:cubicBezTo>
                  <a:cubicBezTo>
                    <a:pt x="172" y="45"/>
                    <a:pt x="173" y="46"/>
                    <a:pt x="174" y="47"/>
                  </a:cubicBezTo>
                  <a:cubicBezTo>
                    <a:pt x="173" y="46"/>
                    <a:pt x="172" y="45"/>
                    <a:pt x="172" y="45"/>
                  </a:cubicBezTo>
                  <a:cubicBezTo>
                    <a:pt x="171" y="44"/>
                    <a:pt x="173" y="44"/>
                    <a:pt x="172" y="42"/>
                  </a:cubicBezTo>
                  <a:cubicBezTo>
                    <a:pt x="172" y="42"/>
                    <a:pt x="172" y="42"/>
                    <a:pt x="172" y="42"/>
                  </a:cubicBezTo>
                  <a:moveTo>
                    <a:pt x="52" y="42"/>
                  </a:moveTo>
                  <a:cubicBezTo>
                    <a:pt x="52" y="42"/>
                    <a:pt x="51" y="43"/>
                    <a:pt x="51" y="43"/>
                  </a:cubicBezTo>
                  <a:cubicBezTo>
                    <a:pt x="51" y="43"/>
                    <a:pt x="52" y="42"/>
                    <a:pt x="52" y="42"/>
                  </a:cubicBezTo>
                  <a:moveTo>
                    <a:pt x="699" y="41"/>
                  </a:moveTo>
                  <a:cubicBezTo>
                    <a:pt x="700" y="41"/>
                    <a:pt x="702" y="41"/>
                    <a:pt x="703" y="42"/>
                  </a:cubicBezTo>
                  <a:cubicBezTo>
                    <a:pt x="702" y="41"/>
                    <a:pt x="700" y="41"/>
                    <a:pt x="699" y="41"/>
                  </a:cubicBezTo>
                  <a:moveTo>
                    <a:pt x="570" y="41"/>
                  </a:moveTo>
                  <a:cubicBezTo>
                    <a:pt x="571" y="41"/>
                    <a:pt x="571" y="42"/>
                    <a:pt x="572" y="42"/>
                  </a:cubicBezTo>
                  <a:cubicBezTo>
                    <a:pt x="571" y="42"/>
                    <a:pt x="571" y="41"/>
                    <a:pt x="570" y="41"/>
                  </a:cubicBezTo>
                  <a:moveTo>
                    <a:pt x="657" y="41"/>
                  </a:moveTo>
                  <a:cubicBezTo>
                    <a:pt x="657" y="41"/>
                    <a:pt x="657" y="41"/>
                    <a:pt x="657" y="41"/>
                  </a:cubicBezTo>
                  <a:cubicBezTo>
                    <a:pt x="657" y="41"/>
                    <a:pt x="656" y="44"/>
                    <a:pt x="656" y="45"/>
                  </a:cubicBezTo>
                  <a:cubicBezTo>
                    <a:pt x="656" y="44"/>
                    <a:pt x="657" y="41"/>
                    <a:pt x="657" y="41"/>
                  </a:cubicBezTo>
                  <a:cubicBezTo>
                    <a:pt x="657" y="41"/>
                    <a:pt x="657" y="41"/>
                    <a:pt x="657" y="41"/>
                  </a:cubicBezTo>
                  <a:moveTo>
                    <a:pt x="677" y="40"/>
                  </a:moveTo>
                  <a:cubicBezTo>
                    <a:pt x="677" y="41"/>
                    <a:pt x="678" y="43"/>
                    <a:pt x="678" y="44"/>
                  </a:cubicBezTo>
                  <a:cubicBezTo>
                    <a:pt x="678" y="43"/>
                    <a:pt x="677" y="41"/>
                    <a:pt x="677" y="40"/>
                  </a:cubicBezTo>
                  <a:moveTo>
                    <a:pt x="580" y="40"/>
                  </a:moveTo>
                  <a:cubicBezTo>
                    <a:pt x="578" y="40"/>
                    <a:pt x="577" y="41"/>
                    <a:pt x="576" y="41"/>
                  </a:cubicBezTo>
                  <a:cubicBezTo>
                    <a:pt x="577" y="41"/>
                    <a:pt x="578" y="40"/>
                    <a:pt x="580" y="40"/>
                  </a:cubicBezTo>
                  <a:moveTo>
                    <a:pt x="580" y="40"/>
                  </a:moveTo>
                  <a:cubicBezTo>
                    <a:pt x="580" y="40"/>
                    <a:pt x="580" y="40"/>
                    <a:pt x="580" y="40"/>
                  </a:cubicBezTo>
                  <a:cubicBezTo>
                    <a:pt x="580" y="40"/>
                    <a:pt x="580" y="40"/>
                    <a:pt x="580" y="40"/>
                  </a:cubicBezTo>
                  <a:moveTo>
                    <a:pt x="585" y="40"/>
                  </a:moveTo>
                  <a:cubicBezTo>
                    <a:pt x="585" y="40"/>
                    <a:pt x="586" y="40"/>
                    <a:pt x="587" y="40"/>
                  </a:cubicBezTo>
                  <a:cubicBezTo>
                    <a:pt x="586" y="40"/>
                    <a:pt x="585" y="40"/>
                    <a:pt x="585" y="40"/>
                  </a:cubicBezTo>
                  <a:moveTo>
                    <a:pt x="661" y="40"/>
                  </a:moveTo>
                  <a:cubicBezTo>
                    <a:pt x="662" y="40"/>
                    <a:pt x="662" y="40"/>
                    <a:pt x="663" y="40"/>
                  </a:cubicBezTo>
                  <a:cubicBezTo>
                    <a:pt x="664" y="41"/>
                    <a:pt x="664" y="41"/>
                    <a:pt x="664" y="41"/>
                  </a:cubicBezTo>
                  <a:cubicBezTo>
                    <a:pt x="664" y="41"/>
                    <a:pt x="664" y="41"/>
                    <a:pt x="663" y="40"/>
                  </a:cubicBezTo>
                  <a:cubicBezTo>
                    <a:pt x="662" y="40"/>
                    <a:pt x="662" y="40"/>
                    <a:pt x="661" y="40"/>
                  </a:cubicBezTo>
                  <a:moveTo>
                    <a:pt x="661" y="40"/>
                  </a:moveTo>
                  <a:cubicBezTo>
                    <a:pt x="661" y="40"/>
                    <a:pt x="661" y="40"/>
                    <a:pt x="661" y="40"/>
                  </a:cubicBezTo>
                  <a:cubicBezTo>
                    <a:pt x="661" y="40"/>
                    <a:pt x="661" y="40"/>
                    <a:pt x="661" y="40"/>
                  </a:cubicBezTo>
                  <a:cubicBezTo>
                    <a:pt x="661" y="40"/>
                    <a:pt x="661" y="40"/>
                    <a:pt x="661" y="40"/>
                  </a:cubicBezTo>
                  <a:moveTo>
                    <a:pt x="668" y="40"/>
                  </a:moveTo>
                  <a:cubicBezTo>
                    <a:pt x="667" y="40"/>
                    <a:pt x="665" y="40"/>
                    <a:pt x="665" y="41"/>
                  </a:cubicBezTo>
                  <a:cubicBezTo>
                    <a:pt x="665" y="40"/>
                    <a:pt x="667" y="40"/>
                    <a:pt x="668" y="40"/>
                  </a:cubicBezTo>
                  <a:cubicBezTo>
                    <a:pt x="668" y="40"/>
                    <a:pt x="668" y="40"/>
                    <a:pt x="668" y="40"/>
                  </a:cubicBezTo>
                  <a:moveTo>
                    <a:pt x="673" y="40"/>
                  </a:moveTo>
                  <a:cubicBezTo>
                    <a:pt x="673" y="40"/>
                    <a:pt x="673" y="40"/>
                    <a:pt x="673" y="40"/>
                  </a:cubicBezTo>
                  <a:cubicBezTo>
                    <a:pt x="673" y="40"/>
                    <a:pt x="673" y="40"/>
                    <a:pt x="673" y="40"/>
                  </a:cubicBezTo>
                  <a:moveTo>
                    <a:pt x="715" y="39"/>
                  </a:moveTo>
                  <a:cubicBezTo>
                    <a:pt x="715" y="40"/>
                    <a:pt x="716" y="40"/>
                    <a:pt x="717" y="40"/>
                  </a:cubicBezTo>
                  <a:cubicBezTo>
                    <a:pt x="717" y="40"/>
                    <a:pt x="717" y="40"/>
                    <a:pt x="717" y="40"/>
                  </a:cubicBezTo>
                  <a:cubicBezTo>
                    <a:pt x="716" y="40"/>
                    <a:pt x="715" y="40"/>
                    <a:pt x="715" y="39"/>
                  </a:cubicBezTo>
                  <a:moveTo>
                    <a:pt x="569" y="39"/>
                  </a:moveTo>
                  <a:cubicBezTo>
                    <a:pt x="569" y="39"/>
                    <a:pt x="569" y="39"/>
                    <a:pt x="569" y="39"/>
                  </a:cubicBezTo>
                  <a:cubicBezTo>
                    <a:pt x="569" y="39"/>
                    <a:pt x="569" y="39"/>
                    <a:pt x="569" y="40"/>
                  </a:cubicBezTo>
                  <a:cubicBezTo>
                    <a:pt x="569" y="39"/>
                    <a:pt x="569" y="39"/>
                    <a:pt x="569" y="39"/>
                  </a:cubicBezTo>
                  <a:moveTo>
                    <a:pt x="713" y="39"/>
                  </a:moveTo>
                  <a:cubicBezTo>
                    <a:pt x="712" y="39"/>
                    <a:pt x="711" y="39"/>
                    <a:pt x="710" y="40"/>
                  </a:cubicBezTo>
                  <a:cubicBezTo>
                    <a:pt x="711" y="39"/>
                    <a:pt x="712" y="39"/>
                    <a:pt x="713" y="39"/>
                  </a:cubicBezTo>
                  <a:moveTo>
                    <a:pt x="569" y="39"/>
                  </a:moveTo>
                  <a:cubicBezTo>
                    <a:pt x="569" y="39"/>
                    <a:pt x="569" y="39"/>
                    <a:pt x="569" y="39"/>
                  </a:cubicBezTo>
                  <a:cubicBezTo>
                    <a:pt x="569" y="39"/>
                    <a:pt x="569" y="39"/>
                    <a:pt x="569" y="39"/>
                  </a:cubicBezTo>
                  <a:cubicBezTo>
                    <a:pt x="569" y="39"/>
                    <a:pt x="569" y="39"/>
                    <a:pt x="569" y="39"/>
                  </a:cubicBezTo>
                  <a:moveTo>
                    <a:pt x="177" y="39"/>
                  </a:moveTo>
                  <a:cubicBezTo>
                    <a:pt x="177" y="39"/>
                    <a:pt x="177" y="40"/>
                    <a:pt x="175" y="40"/>
                  </a:cubicBezTo>
                  <a:cubicBezTo>
                    <a:pt x="177" y="40"/>
                    <a:pt x="177" y="39"/>
                    <a:pt x="177" y="39"/>
                  </a:cubicBezTo>
                  <a:moveTo>
                    <a:pt x="109" y="38"/>
                  </a:moveTo>
                  <a:cubicBezTo>
                    <a:pt x="109" y="40"/>
                    <a:pt x="109" y="42"/>
                    <a:pt x="110" y="44"/>
                  </a:cubicBezTo>
                  <a:cubicBezTo>
                    <a:pt x="109" y="42"/>
                    <a:pt x="109" y="40"/>
                    <a:pt x="109" y="38"/>
                  </a:cubicBezTo>
                  <a:moveTo>
                    <a:pt x="675" y="38"/>
                  </a:moveTo>
                  <a:cubicBezTo>
                    <a:pt x="675" y="39"/>
                    <a:pt x="676" y="40"/>
                    <a:pt x="677" y="40"/>
                  </a:cubicBezTo>
                  <a:cubicBezTo>
                    <a:pt x="676" y="40"/>
                    <a:pt x="675" y="39"/>
                    <a:pt x="675" y="38"/>
                  </a:cubicBezTo>
                  <a:moveTo>
                    <a:pt x="693" y="38"/>
                  </a:moveTo>
                  <a:cubicBezTo>
                    <a:pt x="693" y="38"/>
                    <a:pt x="693" y="38"/>
                    <a:pt x="693" y="38"/>
                  </a:cubicBezTo>
                  <a:cubicBezTo>
                    <a:pt x="693" y="38"/>
                    <a:pt x="693" y="38"/>
                    <a:pt x="693" y="38"/>
                  </a:cubicBezTo>
                  <a:moveTo>
                    <a:pt x="587" y="37"/>
                  </a:moveTo>
                  <a:cubicBezTo>
                    <a:pt x="587" y="37"/>
                    <a:pt x="587" y="38"/>
                    <a:pt x="587" y="38"/>
                  </a:cubicBezTo>
                  <a:cubicBezTo>
                    <a:pt x="587" y="38"/>
                    <a:pt x="587" y="37"/>
                    <a:pt x="587" y="37"/>
                  </a:cubicBezTo>
                  <a:moveTo>
                    <a:pt x="648" y="37"/>
                  </a:moveTo>
                  <a:cubicBezTo>
                    <a:pt x="647" y="37"/>
                    <a:pt x="647" y="37"/>
                    <a:pt x="647" y="37"/>
                  </a:cubicBezTo>
                  <a:cubicBezTo>
                    <a:pt x="647" y="37"/>
                    <a:pt x="647" y="37"/>
                    <a:pt x="648" y="37"/>
                  </a:cubicBezTo>
                  <a:moveTo>
                    <a:pt x="644" y="36"/>
                  </a:moveTo>
                  <a:cubicBezTo>
                    <a:pt x="644" y="37"/>
                    <a:pt x="643" y="37"/>
                    <a:pt x="643" y="37"/>
                  </a:cubicBezTo>
                  <a:cubicBezTo>
                    <a:pt x="643" y="37"/>
                    <a:pt x="643" y="37"/>
                    <a:pt x="643" y="37"/>
                  </a:cubicBezTo>
                  <a:cubicBezTo>
                    <a:pt x="643" y="37"/>
                    <a:pt x="644" y="37"/>
                    <a:pt x="644" y="36"/>
                  </a:cubicBezTo>
                  <a:moveTo>
                    <a:pt x="732" y="36"/>
                  </a:moveTo>
                  <a:cubicBezTo>
                    <a:pt x="732" y="36"/>
                    <a:pt x="732" y="36"/>
                    <a:pt x="732" y="36"/>
                  </a:cubicBezTo>
                  <a:cubicBezTo>
                    <a:pt x="732" y="36"/>
                    <a:pt x="732" y="36"/>
                    <a:pt x="733" y="36"/>
                  </a:cubicBezTo>
                  <a:cubicBezTo>
                    <a:pt x="733" y="36"/>
                    <a:pt x="733" y="36"/>
                    <a:pt x="733" y="36"/>
                  </a:cubicBezTo>
                  <a:cubicBezTo>
                    <a:pt x="733" y="36"/>
                    <a:pt x="733" y="36"/>
                    <a:pt x="733" y="36"/>
                  </a:cubicBezTo>
                  <a:cubicBezTo>
                    <a:pt x="732" y="36"/>
                    <a:pt x="732" y="36"/>
                    <a:pt x="732" y="36"/>
                  </a:cubicBezTo>
                  <a:moveTo>
                    <a:pt x="650" y="36"/>
                  </a:moveTo>
                  <a:cubicBezTo>
                    <a:pt x="649" y="36"/>
                    <a:pt x="649" y="36"/>
                    <a:pt x="649" y="36"/>
                  </a:cubicBezTo>
                  <a:cubicBezTo>
                    <a:pt x="649" y="36"/>
                    <a:pt x="649" y="36"/>
                    <a:pt x="650" y="36"/>
                  </a:cubicBezTo>
                  <a:cubicBezTo>
                    <a:pt x="650" y="36"/>
                    <a:pt x="650" y="36"/>
                    <a:pt x="650" y="36"/>
                  </a:cubicBezTo>
                  <a:cubicBezTo>
                    <a:pt x="650" y="36"/>
                    <a:pt x="650" y="36"/>
                    <a:pt x="650" y="36"/>
                  </a:cubicBezTo>
                  <a:moveTo>
                    <a:pt x="598" y="36"/>
                  </a:moveTo>
                  <a:cubicBezTo>
                    <a:pt x="601" y="37"/>
                    <a:pt x="605" y="37"/>
                    <a:pt x="609" y="38"/>
                  </a:cubicBezTo>
                  <a:cubicBezTo>
                    <a:pt x="605" y="37"/>
                    <a:pt x="601" y="37"/>
                    <a:pt x="598" y="36"/>
                  </a:cubicBezTo>
                  <a:moveTo>
                    <a:pt x="645" y="36"/>
                  </a:moveTo>
                  <a:cubicBezTo>
                    <a:pt x="645" y="36"/>
                    <a:pt x="645" y="36"/>
                    <a:pt x="644" y="36"/>
                  </a:cubicBezTo>
                  <a:cubicBezTo>
                    <a:pt x="645" y="36"/>
                    <a:pt x="645" y="36"/>
                    <a:pt x="645" y="36"/>
                  </a:cubicBezTo>
                  <a:cubicBezTo>
                    <a:pt x="646" y="36"/>
                    <a:pt x="647" y="37"/>
                    <a:pt x="647" y="37"/>
                  </a:cubicBezTo>
                  <a:cubicBezTo>
                    <a:pt x="647" y="37"/>
                    <a:pt x="647" y="37"/>
                    <a:pt x="647" y="37"/>
                  </a:cubicBezTo>
                  <a:cubicBezTo>
                    <a:pt x="647" y="37"/>
                    <a:pt x="646" y="36"/>
                    <a:pt x="645" y="36"/>
                  </a:cubicBezTo>
                  <a:moveTo>
                    <a:pt x="684" y="36"/>
                  </a:moveTo>
                  <a:cubicBezTo>
                    <a:pt x="685" y="36"/>
                    <a:pt x="686" y="37"/>
                    <a:pt x="687" y="37"/>
                  </a:cubicBezTo>
                  <a:cubicBezTo>
                    <a:pt x="686" y="37"/>
                    <a:pt x="685" y="37"/>
                    <a:pt x="685" y="36"/>
                  </a:cubicBezTo>
                  <a:cubicBezTo>
                    <a:pt x="685" y="36"/>
                    <a:pt x="685" y="36"/>
                    <a:pt x="685" y="36"/>
                  </a:cubicBezTo>
                  <a:cubicBezTo>
                    <a:pt x="684" y="36"/>
                    <a:pt x="684" y="36"/>
                    <a:pt x="684" y="36"/>
                  </a:cubicBezTo>
                  <a:moveTo>
                    <a:pt x="680" y="35"/>
                  </a:moveTo>
                  <a:cubicBezTo>
                    <a:pt x="680" y="35"/>
                    <a:pt x="680" y="35"/>
                    <a:pt x="679" y="35"/>
                  </a:cubicBezTo>
                  <a:cubicBezTo>
                    <a:pt x="680" y="35"/>
                    <a:pt x="680" y="35"/>
                    <a:pt x="680" y="35"/>
                  </a:cubicBezTo>
                  <a:moveTo>
                    <a:pt x="681" y="35"/>
                  </a:moveTo>
                  <a:cubicBezTo>
                    <a:pt x="681" y="35"/>
                    <a:pt x="681" y="35"/>
                    <a:pt x="681" y="35"/>
                  </a:cubicBezTo>
                  <a:cubicBezTo>
                    <a:pt x="682" y="35"/>
                    <a:pt x="683" y="35"/>
                    <a:pt x="683" y="36"/>
                  </a:cubicBezTo>
                  <a:cubicBezTo>
                    <a:pt x="683" y="35"/>
                    <a:pt x="682" y="35"/>
                    <a:pt x="681" y="35"/>
                  </a:cubicBezTo>
                  <a:moveTo>
                    <a:pt x="106" y="35"/>
                  </a:moveTo>
                  <a:cubicBezTo>
                    <a:pt x="106" y="35"/>
                    <a:pt x="106" y="35"/>
                    <a:pt x="106" y="35"/>
                  </a:cubicBezTo>
                  <a:cubicBezTo>
                    <a:pt x="106" y="35"/>
                    <a:pt x="107" y="35"/>
                    <a:pt x="107" y="36"/>
                  </a:cubicBezTo>
                  <a:cubicBezTo>
                    <a:pt x="107" y="36"/>
                    <a:pt x="108" y="36"/>
                    <a:pt x="108" y="37"/>
                  </a:cubicBezTo>
                  <a:cubicBezTo>
                    <a:pt x="108" y="36"/>
                    <a:pt x="107" y="36"/>
                    <a:pt x="107" y="36"/>
                  </a:cubicBezTo>
                  <a:cubicBezTo>
                    <a:pt x="107" y="35"/>
                    <a:pt x="106" y="35"/>
                    <a:pt x="106" y="35"/>
                  </a:cubicBezTo>
                  <a:moveTo>
                    <a:pt x="611" y="35"/>
                  </a:moveTo>
                  <a:cubicBezTo>
                    <a:pt x="610" y="35"/>
                    <a:pt x="609" y="38"/>
                    <a:pt x="609" y="38"/>
                  </a:cubicBezTo>
                  <a:cubicBezTo>
                    <a:pt x="609" y="38"/>
                    <a:pt x="610" y="35"/>
                    <a:pt x="611" y="35"/>
                  </a:cubicBezTo>
                  <a:moveTo>
                    <a:pt x="532" y="34"/>
                  </a:moveTo>
                  <a:cubicBezTo>
                    <a:pt x="532" y="35"/>
                    <a:pt x="532" y="35"/>
                    <a:pt x="532" y="35"/>
                  </a:cubicBezTo>
                  <a:cubicBezTo>
                    <a:pt x="532" y="35"/>
                    <a:pt x="532" y="35"/>
                    <a:pt x="532" y="34"/>
                  </a:cubicBezTo>
                  <a:moveTo>
                    <a:pt x="611" y="34"/>
                  </a:moveTo>
                  <a:cubicBezTo>
                    <a:pt x="611" y="34"/>
                    <a:pt x="611" y="34"/>
                    <a:pt x="611" y="34"/>
                  </a:cubicBezTo>
                  <a:cubicBezTo>
                    <a:pt x="612" y="34"/>
                    <a:pt x="612" y="35"/>
                    <a:pt x="613" y="35"/>
                  </a:cubicBezTo>
                  <a:cubicBezTo>
                    <a:pt x="613" y="35"/>
                    <a:pt x="614" y="35"/>
                    <a:pt x="614" y="35"/>
                  </a:cubicBezTo>
                  <a:cubicBezTo>
                    <a:pt x="614" y="35"/>
                    <a:pt x="614" y="35"/>
                    <a:pt x="614" y="35"/>
                  </a:cubicBezTo>
                  <a:cubicBezTo>
                    <a:pt x="614" y="35"/>
                    <a:pt x="613" y="35"/>
                    <a:pt x="613" y="35"/>
                  </a:cubicBezTo>
                  <a:cubicBezTo>
                    <a:pt x="612" y="35"/>
                    <a:pt x="612" y="34"/>
                    <a:pt x="611" y="34"/>
                  </a:cubicBezTo>
                  <a:moveTo>
                    <a:pt x="178" y="34"/>
                  </a:moveTo>
                  <a:cubicBezTo>
                    <a:pt x="177" y="35"/>
                    <a:pt x="175" y="36"/>
                    <a:pt x="175" y="37"/>
                  </a:cubicBezTo>
                  <a:cubicBezTo>
                    <a:pt x="175" y="36"/>
                    <a:pt x="177" y="35"/>
                    <a:pt x="178" y="34"/>
                  </a:cubicBezTo>
                  <a:moveTo>
                    <a:pt x="104" y="34"/>
                  </a:moveTo>
                  <a:cubicBezTo>
                    <a:pt x="104" y="34"/>
                    <a:pt x="104" y="35"/>
                    <a:pt x="104" y="35"/>
                  </a:cubicBezTo>
                  <a:cubicBezTo>
                    <a:pt x="104" y="35"/>
                    <a:pt x="104" y="34"/>
                    <a:pt x="104" y="34"/>
                  </a:cubicBezTo>
                  <a:moveTo>
                    <a:pt x="178" y="34"/>
                  </a:moveTo>
                  <a:cubicBezTo>
                    <a:pt x="178" y="34"/>
                    <a:pt x="178" y="34"/>
                    <a:pt x="178" y="34"/>
                  </a:cubicBezTo>
                  <a:cubicBezTo>
                    <a:pt x="178" y="34"/>
                    <a:pt x="178" y="34"/>
                    <a:pt x="178" y="34"/>
                  </a:cubicBezTo>
                  <a:moveTo>
                    <a:pt x="623" y="34"/>
                  </a:moveTo>
                  <a:cubicBezTo>
                    <a:pt x="624" y="34"/>
                    <a:pt x="624" y="34"/>
                    <a:pt x="625" y="34"/>
                  </a:cubicBezTo>
                  <a:cubicBezTo>
                    <a:pt x="625" y="34"/>
                    <a:pt x="625" y="34"/>
                    <a:pt x="625" y="34"/>
                  </a:cubicBezTo>
                  <a:cubicBezTo>
                    <a:pt x="624" y="34"/>
                    <a:pt x="624" y="34"/>
                    <a:pt x="623" y="34"/>
                  </a:cubicBezTo>
                  <a:moveTo>
                    <a:pt x="593" y="33"/>
                  </a:moveTo>
                  <a:cubicBezTo>
                    <a:pt x="592" y="34"/>
                    <a:pt x="590" y="34"/>
                    <a:pt x="589" y="35"/>
                  </a:cubicBezTo>
                  <a:cubicBezTo>
                    <a:pt x="588" y="36"/>
                    <a:pt x="587" y="37"/>
                    <a:pt x="587" y="37"/>
                  </a:cubicBezTo>
                  <a:cubicBezTo>
                    <a:pt x="587" y="37"/>
                    <a:pt x="590" y="34"/>
                    <a:pt x="593" y="33"/>
                  </a:cubicBezTo>
                  <a:moveTo>
                    <a:pt x="593" y="33"/>
                  </a:moveTo>
                  <a:cubicBezTo>
                    <a:pt x="596" y="33"/>
                    <a:pt x="598" y="36"/>
                    <a:pt x="598" y="36"/>
                  </a:cubicBezTo>
                  <a:cubicBezTo>
                    <a:pt x="598" y="36"/>
                    <a:pt x="596" y="33"/>
                    <a:pt x="593" y="33"/>
                  </a:cubicBezTo>
                  <a:moveTo>
                    <a:pt x="621" y="33"/>
                  </a:moveTo>
                  <a:cubicBezTo>
                    <a:pt x="619" y="33"/>
                    <a:pt x="617" y="34"/>
                    <a:pt x="615" y="35"/>
                  </a:cubicBezTo>
                  <a:cubicBezTo>
                    <a:pt x="617" y="34"/>
                    <a:pt x="619" y="33"/>
                    <a:pt x="621" y="33"/>
                  </a:cubicBezTo>
                  <a:cubicBezTo>
                    <a:pt x="621" y="33"/>
                    <a:pt x="621" y="33"/>
                    <a:pt x="621" y="33"/>
                  </a:cubicBezTo>
                  <a:moveTo>
                    <a:pt x="566" y="33"/>
                  </a:moveTo>
                  <a:cubicBezTo>
                    <a:pt x="566" y="34"/>
                    <a:pt x="567" y="35"/>
                    <a:pt x="568" y="36"/>
                  </a:cubicBezTo>
                  <a:cubicBezTo>
                    <a:pt x="567" y="35"/>
                    <a:pt x="566" y="34"/>
                    <a:pt x="566" y="33"/>
                  </a:cubicBezTo>
                  <a:moveTo>
                    <a:pt x="45" y="33"/>
                  </a:moveTo>
                  <a:cubicBezTo>
                    <a:pt x="45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5" y="33"/>
                    <a:pt x="45" y="33"/>
                  </a:cubicBezTo>
                  <a:moveTo>
                    <a:pt x="40" y="32"/>
                  </a:moveTo>
                  <a:cubicBezTo>
                    <a:pt x="40" y="32"/>
                    <a:pt x="40" y="32"/>
                    <a:pt x="41" y="32"/>
                  </a:cubicBezTo>
                  <a:cubicBezTo>
                    <a:pt x="41" y="32"/>
                    <a:pt x="41" y="32"/>
                    <a:pt x="42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0" y="32"/>
                    <a:pt x="40" y="32"/>
                    <a:pt x="40" y="32"/>
                  </a:cubicBezTo>
                  <a:moveTo>
                    <a:pt x="43" y="32"/>
                  </a:moveTo>
                  <a:cubicBezTo>
                    <a:pt x="43" y="32"/>
                    <a:pt x="42" y="32"/>
                    <a:pt x="42" y="32"/>
                  </a:cubicBezTo>
                  <a:cubicBezTo>
                    <a:pt x="42" y="32"/>
                    <a:pt x="43" y="32"/>
                    <a:pt x="43" y="32"/>
                  </a:cubicBezTo>
                  <a:moveTo>
                    <a:pt x="44" y="32"/>
                  </a:moveTo>
                  <a:cubicBezTo>
                    <a:pt x="44" y="32"/>
                    <a:pt x="45" y="32"/>
                    <a:pt x="45" y="33"/>
                  </a:cubicBezTo>
                  <a:cubicBezTo>
                    <a:pt x="45" y="32"/>
                    <a:pt x="44" y="32"/>
                    <a:pt x="44" y="32"/>
                  </a:cubicBezTo>
                  <a:moveTo>
                    <a:pt x="44" y="32"/>
                  </a:moveTo>
                  <a:cubicBezTo>
                    <a:pt x="43" y="32"/>
                    <a:pt x="43" y="32"/>
                    <a:pt x="43" y="32"/>
                  </a:cubicBezTo>
                  <a:cubicBezTo>
                    <a:pt x="43" y="32"/>
                    <a:pt x="43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moveTo>
                    <a:pt x="39" y="32"/>
                  </a:move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40" y="32"/>
                  </a:cubicBezTo>
                  <a:cubicBezTo>
                    <a:pt x="39" y="32"/>
                    <a:pt x="39" y="32"/>
                    <a:pt x="39" y="32"/>
                  </a:cubicBezTo>
                  <a:moveTo>
                    <a:pt x="627" y="32"/>
                  </a:moveTo>
                  <a:cubicBezTo>
                    <a:pt x="627" y="32"/>
                    <a:pt x="627" y="32"/>
                    <a:pt x="627" y="32"/>
                  </a:cubicBezTo>
                  <a:cubicBezTo>
                    <a:pt x="627" y="32"/>
                    <a:pt x="627" y="32"/>
                    <a:pt x="627" y="32"/>
                  </a:cubicBezTo>
                  <a:moveTo>
                    <a:pt x="628" y="32"/>
                  </a:moveTo>
                  <a:cubicBezTo>
                    <a:pt x="627" y="32"/>
                    <a:pt x="627" y="32"/>
                    <a:pt x="627" y="32"/>
                  </a:cubicBezTo>
                  <a:cubicBezTo>
                    <a:pt x="627" y="32"/>
                    <a:pt x="627" y="32"/>
                    <a:pt x="628" y="32"/>
                  </a:cubicBezTo>
                  <a:cubicBezTo>
                    <a:pt x="630" y="32"/>
                    <a:pt x="632" y="33"/>
                    <a:pt x="632" y="33"/>
                  </a:cubicBezTo>
                  <a:cubicBezTo>
                    <a:pt x="632" y="33"/>
                    <a:pt x="630" y="32"/>
                    <a:pt x="628" y="32"/>
                  </a:cubicBezTo>
                  <a:moveTo>
                    <a:pt x="1071" y="32"/>
                  </a:moveTo>
                  <a:cubicBezTo>
                    <a:pt x="1071" y="32"/>
                    <a:pt x="1071" y="32"/>
                    <a:pt x="1071" y="32"/>
                  </a:cubicBezTo>
                  <a:cubicBezTo>
                    <a:pt x="1071" y="32"/>
                    <a:pt x="1071" y="32"/>
                    <a:pt x="1071" y="32"/>
                  </a:cubicBezTo>
                  <a:moveTo>
                    <a:pt x="1072" y="32"/>
                  </a:moveTo>
                  <a:cubicBezTo>
                    <a:pt x="1072" y="32"/>
                    <a:pt x="1072" y="32"/>
                    <a:pt x="1072" y="32"/>
                  </a:cubicBezTo>
                  <a:cubicBezTo>
                    <a:pt x="1072" y="32"/>
                    <a:pt x="1072" y="32"/>
                    <a:pt x="1072" y="32"/>
                  </a:cubicBezTo>
                  <a:cubicBezTo>
                    <a:pt x="1072" y="32"/>
                    <a:pt x="1073" y="32"/>
                    <a:pt x="1074" y="32"/>
                  </a:cubicBezTo>
                  <a:cubicBezTo>
                    <a:pt x="1075" y="33"/>
                    <a:pt x="1076" y="33"/>
                    <a:pt x="1077" y="33"/>
                  </a:cubicBezTo>
                  <a:cubicBezTo>
                    <a:pt x="1077" y="33"/>
                    <a:pt x="1078" y="33"/>
                    <a:pt x="1078" y="33"/>
                  </a:cubicBezTo>
                  <a:cubicBezTo>
                    <a:pt x="1078" y="33"/>
                    <a:pt x="1078" y="33"/>
                    <a:pt x="1078" y="33"/>
                  </a:cubicBezTo>
                  <a:cubicBezTo>
                    <a:pt x="1078" y="33"/>
                    <a:pt x="1078" y="33"/>
                    <a:pt x="1078" y="33"/>
                  </a:cubicBezTo>
                  <a:cubicBezTo>
                    <a:pt x="1078" y="33"/>
                    <a:pt x="1077" y="33"/>
                    <a:pt x="1077" y="33"/>
                  </a:cubicBezTo>
                  <a:cubicBezTo>
                    <a:pt x="1076" y="33"/>
                    <a:pt x="1075" y="33"/>
                    <a:pt x="1074" y="32"/>
                  </a:cubicBezTo>
                  <a:cubicBezTo>
                    <a:pt x="1073" y="32"/>
                    <a:pt x="1072" y="32"/>
                    <a:pt x="1072" y="32"/>
                  </a:cubicBezTo>
                  <a:moveTo>
                    <a:pt x="636" y="31"/>
                  </a:moveTo>
                  <a:cubicBezTo>
                    <a:pt x="636" y="32"/>
                    <a:pt x="636" y="32"/>
                    <a:pt x="637" y="33"/>
                  </a:cubicBezTo>
                  <a:cubicBezTo>
                    <a:pt x="637" y="33"/>
                    <a:pt x="637" y="33"/>
                    <a:pt x="637" y="33"/>
                  </a:cubicBezTo>
                  <a:cubicBezTo>
                    <a:pt x="637" y="33"/>
                    <a:pt x="637" y="33"/>
                    <a:pt x="637" y="33"/>
                  </a:cubicBezTo>
                  <a:cubicBezTo>
                    <a:pt x="637" y="33"/>
                    <a:pt x="637" y="33"/>
                    <a:pt x="637" y="33"/>
                  </a:cubicBezTo>
                  <a:cubicBezTo>
                    <a:pt x="636" y="32"/>
                    <a:pt x="636" y="32"/>
                    <a:pt x="636" y="31"/>
                  </a:cubicBezTo>
                  <a:moveTo>
                    <a:pt x="566" y="31"/>
                  </a:moveTo>
                  <a:cubicBezTo>
                    <a:pt x="566" y="31"/>
                    <a:pt x="566" y="32"/>
                    <a:pt x="566" y="33"/>
                  </a:cubicBezTo>
                  <a:cubicBezTo>
                    <a:pt x="566" y="32"/>
                    <a:pt x="566" y="31"/>
                    <a:pt x="566" y="31"/>
                  </a:cubicBezTo>
                  <a:moveTo>
                    <a:pt x="435" y="30"/>
                  </a:moveTo>
                  <a:cubicBezTo>
                    <a:pt x="436" y="31"/>
                    <a:pt x="439" y="31"/>
                    <a:pt x="439" y="33"/>
                  </a:cubicBezTo>
                  <a:cubicBezTo>
                    <a:pt x="439" y="31"/>
                    <a:pt x="436" y="31"/>
                    <a:pt x="435" y="30"/>
                  </a:cubicBezTo>
                  <a:moveTo>
                    <a:pt x="1036" y="29"/>
                  </a:moveTo>
                  <a:cubicBezTo>
                    <a:pt x="1036" y="29"/>
                    <a:pt x="1036" y="29"/>
                    <a:pt x="1036" y="29"/>
                  </a:cubicBezTo>
                  <a:cubicBezTo>
                    <a:pt x="1036" y="29"/>
                    <a:pt x="1036" y="29"/>
                    <a:pt x="1036" y="29"/>
                  </a:cubicBezTo>
                  <a:cubicBezTo>
                    <a:pt x="1036" y="29"/>
                    <a:pt x="1036" y="29"/>
                    <a:pt x="1036" y="29"/>
                  </a:cubicBezTo>
                  <a:moveTo>
                    <a:pt x="1076" y="28"/>
                  </a:moveTo>
                  <a:cubicBezTo>
                    <a:pt x="1076" y="28"/>
                    <a:pt x="1076" y="28"/>
                    <a:pt x="1076" y="28"/>
                  </a:cubicBezTo>
                  <a:cubicBezTo>
                    <a:pt x="1076" y="28"/>
                    <a:pt x="1076" y="28"/>
                    <a:pt x="1076" y="28"/>
                  </a:cubicBezTo>
                  <a:cubicBezTo>
                    <a:pt x="1077" y="28"/>
                    <a:pt x="1077" y="28"/>
                    <a:pt x="1078" y="29"/>
                  </a:cubicBezTo>
                  <a:cubicBezTo>
                    <a:pt x="1078" y="29"/>
                    <a:pt x="1079" y="29"/>
                    <a:pt x="1080" y="29"/>
                  </a:cubicBezTo>
                  <a:cubicBezTo>
                    <a:pt x="1080" y="29"/>
                    <a:pt x="1080" y="29"/>
                    <a:pt x="1080" y="29"/>
                  </a:cubicBezTo>
                  <a:cubicBezTo>
                    <a:pt x="1079" y="29"/>
                    <a:pt x="1078" y="29"/>
                    <a:pt x="1078" y="29"/>
                  </a:cubicBezTo>
                  <a:cubicBezTo>
                    <a:pt x="1077" y="28"/>
                    <a:pt x="1077" y="28"/>
                    <a:pt x="1076" y="28"/>
                  </a:cubicBezTo>
                  <a:moveTo>
                    <a:pt x="433" y="28"/>
                  </a:moveTo>
                  <a:cubicBezTo>
                    <a:pt x="433" y="28"/>
                    <a:pt x="433" y="28"/>
                    <a:pt x="433" y="28"/>
                  </a:cubicBezTo>
                  <a:cubicBezTo>
                    <a:pt x="432" y="29"/>
                    <a:pt x="433" y="29"/>
                    <a:pt x="435" y="30"/>
                  </a:cubicBezTo>
                  <a:cubicBezTo>
                    <a:pt x="433" y="29"/>
                    <a:pt x="432" y="29"/>
                    <a:pt x="433" y="28"/>
                  </a:cubicBezTo>
                  <a:cubicBezTo>
                    <a:pt x="433" y="28"/>
                    <a:pt x="433" y="28"/>
                    <a:pt x="433" y="28"/>
                  </a:cubicBezTo>
                  <a:moveTo>
                    <a:pt x="487" y="28"/>
                  </a:moveTo>
                  <a:cubicBezTo>
                    <a:pt x="487" y="28"/>
                    <a:pt x="488" y="29"/>
                    <a:pt x="488" y="29"/>
                  </a:cubicBezTo>
                  <a:cubicBezTo>
                    <a:pt x="488" y="29"/>
                    <a:pt x="487" y="28"/>
                    <a:pt x="487" y="28"/>
                  </a:cubicBezTo>
                  <a:moveTo>
                    <a:pt x="536" y="28"/>
                  </a:moveTo>
                  <a:cubicBezTo>
                    <a:pt x="535" y="29"/>
                    <a:pt x="534" y="30"/>
                    <a:pt x="534" y="30"/>
                  </a:cubicBezTo>
                  <a:cubicBezTo>
                    <a:pt x="534" y="30"/>
                    <a:pt x="535" y="29"/>
                    <a:pt x="536" y="28"/>
                  </a:cubicBezTo>
                  <a:moveTo>
                    <a:pt x="463" y="27"/>
                  </a:moveTo>
                  <a:cubicBezTo>
                    <a:pt x="463" y="27"/>
                    <a:pt x="464" y="28"/>
                    <a:pt x="464" y="30"/>
                  </a:cubicBezTo>
                  <a:cubicBezTo>
                    <a:pt x="464" y="28"/>
                    <a:pt x="463" y="27"/>
                    <a:pt x="463" y="27"/>
                  </a:cubicBezTo>
                  <a:moveTo>
                    <a:pt x="464" y="26"/>
                  </a:moveTo>
                  <a:cubicBezTo>
                    <a:pt x="464" y="27"/>
                    <a:pt x="463" y="27"/>
                    <a:pt x="463" y="27"/>
                  </a:cubicBezTo>
                  <a:cubicBezTo>
                    <a:pt x="463" y="27"/>
                    <a:pt x="464" y="27"/>
                    <a:pt x="464" y="26"/>
                  </a:cubicBezTo>
                  <a:moveTo>
                    <a:pt x="429" y="25"/>
                  </a:moveTo>
                  <a:cubicBezTo>
                    <a:pt x="429" y="25"/>
                    <a:pt x="429" y="25"/>
                    <a:pt x="429" y="25"/>
                  </a:cubicBezTo>
                  <a:cubicBezTo>
                    <a:pt x="429" y="25"/>
                    <a:pt x="429" y="25"/>
                    <a:pt x="429" y="25"/>
                  </a:cubicBezTo>
                  <a:cubicBezTo>
                    <a:pt x="429" y="25"/>
                    <a:pt x="429" y="25"/>
                    <a:pt x="429" y="25"/>
                  </a:cubicBezTo>
                  <a:moveTo>
                    <a:pt x="550" y="25"/>
                  </a:moveTo>
                  <a:cubicBezTo>
                    <a:pt x="549" y="26"/>
                    <a:pt x="549" y="27"/>
                    <a:pt x="548" y="27"/>
                  </a:cubicBezTo>
                  <a:cubicBezTo>
                    <a:pt x="548" y="27"/>
                    <a:pt x="548" y="27"/>
                    <a:pt x="548" y="27"/>
                  </a:cubicBezTo>
                  <a:cubicBezTo>
                    <a:pt x="549" y="27"/>
                    <a:pt x="549" y="26"/>
                    <a:pt x="550" y="25"/>
                  </a:cubicBezTo>
                  <a:moveTo>
                    <a:pt x="629" y="24"/>
                  </a:moveTo>
                  <a:cubicBezTo>
                    <a:pt x="629" y="24"/>
                    <a:pt x="629" y="24"/>
                    <a:pt x="629" y="24"/>
                  </a:cubicBezTo>
                  <a:cubicBezTo>
                    <a:pt x="631" y="26"/>
                    <a:pt x="631" y="27"/>
                    <a:pt x="631" y="28"/>
                  </a:cubicBezTo>
                  <a:cubicBezTo>
                    <a:pt x="631" y="28"/>
                    <a:pt x="635" y="30"/>
                    <a:pt x="635" y="30"/>
                  </a:cubicBezTo>
                  <a:cubicBezTo>
                    <a:pt x="635" y="30"/>
                    <a:pt x="635" y="30"/>
                    <a:pt x="635" y="30"/>
                  </a:cubicBezTo>
                  <a:cubicBezTo>
                    <a:pt x="635" y="30"/>
                    <a:pt x="635" y="30"/>
                    <a:pt x="635" y="30"/>
                  </a:cubicBezTo>
                  <a:cubicBezTo>
                    <a:pt x="635" y="30"/>
                    <a:pt x="631" y="28"/>
                    <a:pt x="631" y="28"/>
                  </a:cubicBezTo>
                  <a:cubicBezTo>
                    <a:pt x="631" y="27"/>
                    <a:pt x="631" y="26"/>
                    <a:pt x="629" y="24"/>
                  </a:cubicBezTo>
                  <a:cubicBezTo>
                    <a:pt x="629" y="24"/>
                    <a:pt x="629" y="24"/>
                    <a:pt x="629" y="24"/>
                  </a:cubicBezTo>
                  <a:moveTo>
                    <a:pt x="28" y="24"/>
                  </a:move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moveTo>
                    <a:pt x="544" y="24"/>
                  </a:moveTo>
                  <a:cubicBezTo>
                    <a:pt x="544" y="24"/>
                    <a:pt x="544" y="24"/>
                    <a:pt x="544" y="24"/>
                  </a:cubicBezTo>
                  <a:cubicBezTo>
                    <a:pt x="544" y="24"/>
                    <a:pt x="544" y="24"/>
                    <a:pt x="544" y="24"/>
                  </a:cubicBezTo>
                  <a:cubicBezTo>
                    <a:pt x="546" y="24"/>
                    <a:pt x="548" y="25"/>
                    <a:pt x="548" y="27"/>
                  </a:cubicBezTo>
                  <a:cubicBezTo>
                    <a:pt x="548" y="25"/>
                    <a:pt x="546" y="24"/>
                    <a:pt x="544" y="24"/>
                  </a:cubicBezTo>
                  <a:moveTo>
                    <a:pt x="433" y="24"/>
                  </a:moveTo>
                  <a:cubicBezTo>
                    <a:pt x="433" y="24"/>
                    <a:pt x="433" y="24"/>
                    <a:pt x="434" y="24"/>
                  </a:cubicBezTo>
                  <a:cubicBezTo>
                    <a:pt x="434" y="24"/>
                    <a:pt x="434" y="24"/>
                    <a:pt x="434" y="24"/>
                  </a:cubicBezTo>
                  <a:cubicBezTo>
                    <a:pt x="433" y="24"/>
                    <a:pt x="433" y="24"/>
                    <a:pt x="433" y="24"/>
                  </a:cubicBezTo>
                  <a:moveTo>
                    <a:pt x="675" y="23"/>
                  </a:moveTo>
                  <a:cubicBezTo>
                    <a:pt x="675" y="23"/>
                    <a:pt x="675" y="23"/>
                    <a:pt x="675" y="23"/>
                  </a:cubicBezTo>
                  <a:cubicBezTo>
                    <a:pt x="675" y="25"/>
                    <a:pt x="678" y="26"/>
                    <a:pt x="680" y="29"/>
                  </a:cubicBezTo>
                  <a:cubicBezTo>
                    <a:pt x="681" y="31"/>
                    <a:pt x="683" y="32"/>
                    <a:pt x="685" y="32"/>
                  </a:cubicBezTo>
                  <a:cubicBezTo>
                    <a:pt x="685" y="32"/>
                    <a:pt x="685" y="32"/>
                    <a:pt x="685" y="32"/>
                  </a:cubicBezTo>
                  <a:cubicBezTo>
                    <a:pt x="685" y="32"/>
                    <a:pt x="685" y="32"/>
                    <a:pt x="685" y="32"/>
                  </a:cubicBezTo>
                  <a:cubicBezTo>
                    <a:pt x="683" y="32"/>
                    <a:pt x="681" y="31"/>
                    <a:pt x="680" y="29"/>
                  </a:cubicBezTo>
                  <a:cubicBezTo>
                    <a:pt x="678" y="26"/>
                    <a:pt x="675" y="25"/>
                    <a:pt x="675" y="23"/>
                  </a:cubicBezTo>
                  <a:cubicBezTo>
                    <a:pt x="675" y="23"/>
                    <a:pt x="675" y="23"/>
                    <a:pt x="675" y="23"/>
                  </a:cubicBezTo>
                  <a:moveTo>
                    <a:pt x="1087" y="23"/>
                  </a:moveTo>
                  <a:cubicBezTo>
                    <a:pt x="1087" y="25"/>
                    <a:pt x="1083" y="25"/>
                    <a:pt x="1082" y="26"/>
                  </a:cubicBezTo>
                  <a:cubicBezTo>
                    <a:pt x="1081" y="27"/>
                    <a:pt x="1081" y="28"/>
                    <a:pt x="1080" y="29"/>
                  </a:cubicBezTo>
                  <a:cubicBezTo>
                    <a:pt x="1081" y="28"/>
                    <a:pt x="1081" y="27"/>
                    <a:pt x="1082" y="26"/>
                  </a:cubicBezTo>
                  <a:cubicBezTo>
                    <a:pt x="1083" y="25"/>
                    <a:pt x="1087" y="25"/>
                    <a:pt x="1087" y="23"/>
                  </a:cubicBezTo>
                  <a:moveTo>
                    <a:pt x="432" y="23"/>
                  </a:moveTo>
                  <a:cubicBezTo>
                    <a:pt x="432" y="23"/>
                    <a:pt x="431" y="24"/>
                    <a:pt x="430" y="25"/>
                  </a:cubicBezTo>
                  <a:cubicBezTo>
                    <a:pt x="431" y="24"/>
                    <a:pt x="432" y="23"/>
                    <a:pt x="432" y="23"/>
                  </a:cubicBezTo>
                  <a:cubicBezTo>
                    <a:pt x="432" y="23"/>
                    <a:pt x="432" y="23"/>
                    <a:pt x="432" y="23"/>
                  </a:cubicBezTo>
                  <a:moveTo>
                    <a:pt x="752" y="23"/>
                  </a:moveTo>
                  <a:cubicBezTo>
                    <a:pt x="753" y="23"/>
                    <a:pt x="755" y="23"/>
                    <a:pt x="754" y="24"/>
                  </a:cubicBezTo>
                  <a:cubicBezTo>
                    <a:pt x="754" y="24"/>
                    <a:pt x="754" y="24"/>
                    <a:pt x="754" y="24"/>
                  </a:cubicBezTo>
                  <a:cubicBezTo>
                    <a:pt x="754" y="24"/>
                    <a:pt x="754" y="24"/>
                    <a:pt x="754" y="24"/>
                  </a:cubicBezTo>
                  <a:cubicBezTo>
                    <a:pt x="755" y="23"/>
                    <a:pt x="753" y="23"/>
                    <a:pt x="752" y="23"/>
                  </a:cubicBezTo>
                  <a:moveTo>
                    <a:pt x="498" y="23"/>
                  </a:moveTo>
                  <a:cubicBezTo>
                    <a:pt x="498" y="23"/>
                    <a:pt x="499" y="24"/>
                    <a:pt x="499" y="24"/>
                  </a:cubicBezTo>
                  <a:cubicBezTo>
                    <a:pt x="499" y="24"/>
                    <a:pt x="498" y="23"/>
                    <a:pt x="498" y="23"/>
                  </a:cubicBezTo>
                  <a:moveTo>
                    <a:pt x="435" y="22"/>
                  </a:moveTo>
                  <a:cubicBezTo>
                    <a:pt x="435" y="22"/>
                    <a:pt x="435" y="22"/>
                    <a:pt x="435" y="22"/>
                  </a:cubicBezTo>
                  <a:cubicBezTo>
                    <a:pt x="435" y="22"/>
                    <a:pt x="435" y="22"/>
                    <a:pt x="435" y="23"/>
                  </a:cubicBezTo>
                  <a:cubicBezTo>
                    <a:pt x="435" y="22"/>
                    <a:pt x="435" y="22"/>
                    <a:pt x="435" y="22"/>
                  </a:cubicBezTo>
                  <a:cubicBezTo>
                    <a:pt x="435" y="22"/>
                    <a:pt x="435" y="22"/>
                    <a:pt x="435" y="22"/>
                  </a:cubicBezTo>
                  <a:moveTo>
                    <a:pt x="1041" y="22"/>
                  </a:moveTo>
                  <a:cubicBezTo>
                    <a:pt x="1041" y="22"/>
                    <a:pt x="1040" y="24"/>
                    <a:pt x="1039" y="26"/>
                  </a:cubicBezTo>
                  <a:cubicBezTo>
                    <a:pt x="1040" y="24"/>
                    <a:pt x="1041" y="22"/>
                    <a:pt x="1041" y="22"/>
                  </a:cubicBezTo>
                  <a:moveTo>
                    <a:pt x="572" y="22"/>
                  </a:moveTo>
                  <a:cubicBezTo>
                    <a:pt x="572" y="22"/>
                    <a:pt x="572" y="22"/>
                    <a:pt x="572" y="22"/>
                  </a:cubicBezTo>
                  <a:cubicBezTo>
                    <a:pt x="572" y="22"/>
                    <a:pt x="572" y="22"/>
                    <a:pt x="573" y="22"/>
                  </a:cubicBezTo>
                  <a:cubicBezTo>
                    <a:pt x="573" y="22"/>
                    <a:pt x="573" y="22"/>
                    <a:pt x="573" y="22"/>
                  </a:cubicBezTo>
                  <a:cubicBezTo>
                    <a:pt x="572" y="22"/>
                    <a:pt x="572" y="22"/>
                    <a:pt x="572" y="22"/>
                  </a:cubicBezTo>
                  <a:cubicBezTo>
                    <a:pt x="572" y="22"/>
                    <a:pt x="572" y="22"/>
                    <a:pt x="572" y="22"/>
                  </a:cubicBezTo>
                  <a:moveTo>
                    <a:pt x="1086" y="21"/>
                  </a:moveTo>
                  <a:cubicBezTo>
                    <a:pt x="1086" y="21"/>
                    <a:pt x="1086" y="21"/>
                    <a:pt x="1086" y="22"/>
                  </a:cubicBezTo>
                  <a:cubicBezTo>
                    <a:pt x="1086" y="21"/>
                    <a:pt x="1086" y="21"/>
                    <a:pt x="1086" y="21"/>
                  </a:cubicBezTo>
                  <a:moveTo>
                    <a:pt x="571" y="21"/>
                  </a:moveTo>
                  <a:cubicBezTo>
                    <a:pt x="570" y="22"/>
                    <a:pt x="569" y="23"/>
                    <a:pt x="568" y="24"/>
                  </a:cubicBezTo>
                  <a:cubicBezTo>
                    <a:pt x="568" y="26"/>
                    <a:pt x="566" y="28"/>
                    <a:pt x="566" y="29"/>
                  </a:cubicBezTo>
                  <a:cubicBezTo>
                    <a:pt x="566" y="29"/>
                    <a:pt x="566" y="29"/>
                    <a:pt x="566" y="29"/>
                  </a:cubicBezTo>
                  <a:cubicBezTo>
                    <a:pt x="566" y="28"/>
                    <a:pt x="568" y="26"/>
                    <a:pt x="568" y="24"/>
                  </a:cubicBezTo>
                  <a:cubicBezTo>
                    <a:pt x="569" y="23"/>
                    <a:pt x="570" y="22"/>
                    <a:pt x="571" y="21"/>
                  </a:cubicBezTo>
                  <a:cubicBezTo>
                    <a:pt x="571" y="21"/>
                    <a:pt x="571" y="21"/>
                    <a:pt x="571" y="21"/>
                  </a:cubicBezTo>
                  <a:moveTo>
                    <a:pt x="31" y="21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1" y="22"/>
                    <a:pt x="31" y="21"/>
                  </a:cubicBezTo>
                  <a:moveTo>
                    <a:pt x="571" y="21"/>
                  </a:moveTo>
                  <a:cubicBezTo>
                    <a:pt x="571" y="21"/>
                    <a:pt x="571" y="21"/>
                    <a:pt x="571" y="21"/>
                  </a:cubicBezTo>
                  <a:cubicBezTo>
                    <a:pt x="571" y="21"/>
                    <a:pt x="571" y="21"/>
                    <a:pt x="571" y="21"/>
                  </a:cubicBezTo>
                  <a:moveTo>
                    <a:pt x="669" y="21"/>
                  </a:moveTo>
                  <a:cubicBezTo>
                    <a:pt x="669" y="21"/>
                    <a:pt x="669" y="21"/>
                    <a:pt x="669" y="21"/>
                  </a:cubicBezTo>
                  <a:cubicBezTo>
                    <a:pt x="669" y="21"/>
                    <a:pt x="670" y="21"/>
                    <a:pt x="671" y="22"/>
                  </a:cubicBezTo>
                  <a:cubicBezTo>
                    <a:pt x="670" y="21"/>
                    <a:pt x="669" y="21"/>
                    <a:pt x="669" y="21"/>
                  </a:cubicBezTo>
                  <a:cubicBezTo>
                    <a:pt x="669" y="21"/>
                    <a:pt x="669" y="21"/>
                    <a:pt x="669" y="21"/>
                  </a:cubicBezTo>
                  <a:moveTo>
                    <a:pt x="577" y="21"/>
                  </a:moveTo>
                  <a:cubicBezTo>
                    <a:pt x="577" y="21"/>
                    <a:pt x="577" y="21"/>
                    <a:pt x="577" y="21"/>
                  </a:cubicBezTo>
                  <a:cubicBezTo>
                    <a:pt x="577" y="21"/>
                    <a:pt x="578" y="21"/>
                    <a:pt x="578" y="21"/>
                  </a:cubicBezTo>
                  <a:cubicBezTo>
                    <a:pt x="578" y="21"/>
                    <a:pt x="578" y="21"/>
                    <a:pt x="578" y="21"/>
                  </a:cubicBezTo>
                  <a:cubicBezTo>
                    <a:pt x="578" y="21"/>
                    <a:pt x="577" y="21"/>
                    <a:pt x="577" y="21"/>
                  </a:cubicBezTo>
                  <a:cubicBezTo>
                    <a:pt x="577" y="21"/>
                    <a:pt x="577" y="21"/>
                    <a:pt x="577" y="21"/>
                  </a:cubicBezTo>
                  <a:moveTo>
                    <a:pt x="576" y="20"/>
                  </a:moveTo>
                  <a:cubicBezTo>
                    <a:pt x="576" y="20"/>
                    <a:pt x="575" y="20"/>
                    <a:pt x="575" y="21"/>
                  </a:cubicBezTo>
                  <a:cubicBezTo>
                    <a:pt x="575" y="21"/>
                    <a:pt x="575" y="21"/>
                    <a:pt x="575" y="21"/>
                  </a:cubicBezTo>
                  <a:cubicBezTo>
                    <a:pt x="575" y="21"/>
                    <a:pt x="575" y="21"/>
                    <a:pt x="575" y="21"/>
                  </a:cubicBezTo>
                  <a:cubicBezTo>
                    <a:pt x="575" y="20"/>
                    <a:pt x="576" y="20"/>
                    <a:pt x="576" y="20"/>
                  </a:cubicBezTo>
                  <a:cubicBezTo>
                    <a:pt x="576" y="20"/>
                    <a:pt x="576" y="20"/>
                    <a:pt x="576" y="20"/>
                  </a:cubicBezTo>
                  <a:moveTo>
                    <a:pt x="581" y="20"/>
                  </a:moveTo>
                  <a:cubicBezTo>
                    <a:pt x="580" y="20"/>
                    <a:pt x="579" y="20"/>
                    <a:pt x="579" y="21"/>
                  </a:cubicBezTo>
                  <a:cubicBezTo>
                    <a:pt x="579" y="21"/>
                    <a:pt x="579" y="21"/>
                    <a:pt x="579" y="21"/>
                  </a:cubicBezTo>
                  <a:cubicBezTo>
                    <a:pt x="579" y="21"/>
                    <a:pt x="579" y="21"/>
                    <a:pt x="579" y="21"/>
                  </a:cubicBezTo>
                  <a:cubicBezTo>
                    <a:pt x="579" y="20"/>
                    <a:pt x="580" y="20"/>
                    <a:pt x="581" y="20"/>
                  </a:cubicBezTo>
                  <a:moveTo>
                    <a:pt x="570" y="20"/>
                  </a:moveTo>
                  <a:cubicBezTo>
                    <a:pt x="571" y="20"/>
                    <a:pt x="571" y="21"/>
                    <a:pt x="571" y="21"/>
                  </a:cubicBezTo>
                  <a:cubicBezTo>
                    <a:pt x="571" y="21"/>
                    <a:pt x="571" y="20"/>
                    <a:pt x="570" y="20"/>
                  </a:cubicBezTo>
                  <a:moveTo>
                    <a:pt x="25" y="20"/>
                  </a:move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6" y="20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5" y="20"/>
                    <a:pt x="25" y="20"/>
                    <a:pt x="25" y="20"/>
                  </a:cubicBezTo>
                  <a:moveTo>
                    <a:pt x="570" y="19"/>
                  </a:moveTo>
                  <a:cubicBezTo>
                    <a:pt x="570" y="20"/>
                    <a:pt x="570" y="20"/>
                    <a:pt x="570" y="20"/>
                  </a:cubicBezTo>
                  <a:cubicBezTo>
                    <a:pt x="570" y="20"/>
                    <a:pt x="570" y="20"/>
                    <a:pt x="570" y="19"/>
                  </a:cubicBezTo>
                  <a:moveTo>
                    <a:pt x="1085" y="19"/>
                  </a:moveTo>
                  <a:cubicBezTo>
                    <a:pt x="1085" y="20"/>
                    <a:pt x="1085" y="21"/>
                    <a:pt x="1086" y="21"/>
                  </a:cubicBezTo>
                  <a:cubicBezTo>
                    <a:pt x="1085" y="21"/>
                    <a:pt x="1085" y="20"/>
                    <a:pt x="1085" y="19"/>
                  </a:cubicBezTo>
                  <a:moveTo>
                    <a:pt x="570" y="19"/>
                  </a:moveTo>
                  <a:cubicBezTo>
                    <a:pt x="570" y="19"/>
                    <a:pt x="570" y="19"/>
                    <a:pt x="570" y="19"/>
                  </a:cubicBezTo>
                  <a:cubicBezTo>
                    <a:pt x="570" y="19"/>
                    <a:pt x="570" y="19"/>
                    <a:pt x="570" y="19"/>
                  </a:cubicBezTo>
                  <a:moveTo>
                    <a:pt x="20" y="19"/>
                  </a:moveTo>
                  <a:cubicBezTo>
                    <a:pt x="21" y="20"/>
                    <a:pt x="21" y="20"/>
                    <a:pt x="22" y="20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3" y="20"/>
                    <a:pt x="23" y="20"/>
                    <a:pt x="22" y="20"/>
                  </a:cubicBezTo>
                  <a:cubicBezTo>
                    <a:pt x="21" y="20"/>
                    <a:pt x="21" y="20"/>
                    <a:pt x="20" y="19"/>
                  </a:cubicBezTo>
                  <a:moveTo>
                    <a:pt x="1085" y="19"/>
                  </a:moveTo>
                  <a:cubicBezTo>
                    <a:pt x="1085" y="19"/>
                    <a:pt x="1085" y="19"/>
                    <a:pt x="1085" y="19"/>
                  </a:cubicBezTo>
                  <a:cubicBezTo>
                    <a:pt x="1085" y="19"/>
                    <a:pt x="1085" y="19"/>
                    <a:pt x="1085" y="19"/>
                  </a:cubicBezTo>
                  <a:moveTo>
                    <a:pt x="570" y="19"/>
                  </a:moveTo>
                  <a:cubicBezTo>
                    <a:pt x="570" y="19"/>
                    <a:pt x="570" y="19"/>
                    <a:pt x="570" y="19"/>
                  </a:cubicBezTo>
                  <a:cubicBezTo>
                    <a:pt x="570" y="19"/>
                    <a:pt x="570" y="19"/>
                    <a:pt x="570" y="19"/>
                  </a:cubicBezTo>
                  <a:moveTo>
                    <a:pt x="437" y="19"/>
                  </a:moveTo>
                  <a:cubicBezTo>
                    <a:pt x="437" y="19"/>
                    <a:pt x="437" y="19"/>
                    <a:pt x="437" y="19"/>
                  </a:cubicBezTo>
                  <a:cubicBezTo>
                    <a:pt x="437" y="19"/>
                    <a:pt x="437" y="19"/>
                    <a:pt x="437" y="19"/>
                  </a:cubicBezTo>
                  <a:cubicBezTo>
                    <a:pt x="437" y="19"/>
                    <a:pt x="437" y="19"/>
                    <a:pt x="437" y="19"/>
                  </a:cubicBezTo>
                  <a:moveTo>
                    <a:pt x="437" y="19"/>
                  </a:moveTo>
                  <a:cubicBezTo>
                    <a:pt x="437" y="19"/>
                    <a:pt x="437" y="19"/>
                    <a:pt x="437" y="19"/>
                  </a:cubicBezTo>
                  <a:cubicBezTo>
                    <a:pt x="437" y="19"/>
                    <a:pt x="437" y="19"/>
                    <a:pt x="437" y="19"/>
                  </a:cubicBezTo>
                  <a:moveTo>
                    <a:pt x="468" y="19"/>
                  </a:moveTo>
                  <a:cubicBezTo>
                    <a:pt x="468" y="20"/>
                    <a:pt x="465" y="21"/>
                    <a:pt x="466" y="22"/>
                  </a:cubicBezTo>
                  <a:cubicBezTo>
                    <a:pt x="466" y="22"/>
                    <a:pt x="466" y="22"/>
                    <a:pt x="466" y="22"/>
                  </a:cubicBezTo>
                  <a:cubicBezTo>
                    <a:pt x="466" y="22"/>
                    <a:pt x="466" y="22"/>
                    <a:pt x="466" y="22"/>
                  </a:cubicBezTo>
                  <a:cubicBezTo>
                    <a:pt x="465" y="21"/>
                    <a:pt x="468" y="20"/>
                    <a:pt x="468" y="19"/>
                  </a:cubicBezTo>
                  <a:moveTo>
                    <a:pt x="435" y="19"/>
                  </a:moveTo>
                  <a:cubicBezTo>
                    <a:pt x="435" y="19"/>
                    <a:pt x="435" y="19"/>
                    <a:pt x="435" y="19"/>
                  </a:cubicBezTo>
                  <a:cubicBezTo>
                    <a:pt x="434" y="20"/>
                    <a:pt x="434" y="20"/>
                    <a:pt x="435" y="20"/>
                  </a:cubicBezTo>
                  <a:cubicBezTo>
                    <a:pt x="434" y="20"/>
                    <a:pt x="434" y="20"/>
                    <a:pt x="435" y="19"/>
                  </a:cubicBezTo>
                  <a:cubicBezTo>
                    <a:pt x="435" y="19"/>
                    <a:pt x="435" y="19"/>
                    <a:pt x="435" y="19"/>
                  </a:cubicBezTo>
                  <a:cubicBezTo>
                    <a:pt x="435" y="19"/>
                    <a:pt x="435" y="19"/>
                    <a:pt x="435" y="19"/>
                  </a:cubicBezTo>
                  <a:moveTo>
                    <a:pt x="426" y="19"/>
                  </a:moveTo>
                  <a:cubicBezTo>
                    <a:pt x="426" y="19"/>
                    <a:pt x="425" y="19"/>
                    <a:pt x="424" y="19"/>
                  </a:cubicBezTo>
                  <a:cubicBezTo>
                    <a:pt x="425" y="19"/>
                    <a:pt x="426" y="19"/>
                    <a:pt x="426" y="19"/>
                  </a:cubicBezTo>
                  <a:moveTo>
                    <a:pt x="426" y="19"/>
                  </a:moveTo>
                  <a:cubicBezTo>
                    <a:pt x="426" y="19"/>
                    <a:pt x="426" y="19"/>
                    <a:pt x="426" y="19"/>
                  </a:cubicBezTo>
                  <a:cubicBezTo>
                    <a:pt x="426" y="19"/>
                    <a:pt x="428" y="21"/>
                    <a:pt x="427" y="23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28" y="21"/>
                    <a:pt x="426" y="19"/>
                    <a:pt x="426" y="19"/>
                  </a:cubicBezTo>
                  <a:moveTo>
                    <a:pt x="492" y="19"/>
                  </a:moveTo>
                  <a:cubicBezTo>
                    <a:pt x="492" y="20"/>
                    <a:pt x="492" y="22"/>
                    <a:pt x="492" y="24"/>
                  </a:cubicBezTo>
                  <a:cubicBezTo>
                    <a:pt x="492" y="22"/>
                    <a:pt x="492" y="20"/>
                    <a:pt x="492" y="19"/>
                  </a:cubicBezTo>
                  <a:moveTo>
                    <a:pt x="17" y="19"/>
                  </a:move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6" y="19"/>
                    <a:pt x="15" y="20"/>
                  </a:cubicBezTo>
                  <a:cubicBezTo>
                    <a:pt x="16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moveTo>
                    <a:pt x="18" y="19"/>
                  </a:move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9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19"/>
                    <a:pt x="18" y="19"/>
                    <a:pt x="18" y="19"/>
                  </a:cubicBezTo>
                  <a:moveTo>
                    <a:pt x="1039" y="18"/>
                  </a:moveTo>
                  <a:cubicBezTo>
                    <a:pt x="1039" y="18"/>
                    <a:pt x="1039" y="18"/>
                    <a:pt x="1039" y="18"/>
                  </a:cubicBezTo>
                  <a:cubicBezTo>
                    <a:pt x="1039" y="19"/>
                    <a:pt x="1040" y="20"/>
                    <a:pt x="1040" y="21"/>
                  </a:cubicBezTo>
                  <a:cubicBezTo>
                    <a:pt x="1040" y="20"/>
                    <a:pt x="1039" y="19"/>
                    <a:pt x="1039" y="18"/>
                  </a:cubicBezTo>
                  <a:cubicBezTo>
                    <a:pt x="1039" y="18"/>
                    <a:pt x="1039" y="18"/>
                    <a:pt x="1039" y="18"/>
                  </a:cubicBezTo>
                  <a:moveTo>
                    <a:pt x="1076" y="18"/>
                  </a:moveTo>
                  <a:cubicBezTo>
                    <a:pt x="1076" y="18"/>
                    <a:pt x="1076" y="18"/>
                    <a:pt x="1075" y="18"/>
                  </a:cubicBezTo>
                  <a:cubicBezTo>
                    <a:pt x="1075" y="18"/>
                    <a:pt x="1075" y="18"/>
                    <a:pt x="1075" y="18"/>
                  </a:cubicBezTo>
                  <a:cubicBezTo>
                    <a:pt x="1076" y="18"/>
                    <a:pt x="1076" y="18"/>
                    <a:pt x="1076" y="18"/>
                  </a:cubicBezTo>
                  <a:moveTo>
                    <a:pt x="674" y="18"/>
                  </a:moveTo>
                  <a:cubicBezTo>
                    <a:pt x="674" y="18"/>
                    <a:pt x="674" y="18"/>
                    <a:pt x="674" y="18"/>
                  </a:cubicBezTo>
                  <a:cubicBezTo>
                    <a:pt x="674" y="18"/>
                    <a:pt x="674" y="18"/>
                    <a:pt x="674" y="18"/>
                  </a:cubicBezTo>
                  <a:cubicBezTo>
                    <a:pt x="674" y="18"/>
                    <a:pt x="674" y="18"/>
                    <a:pt x="674" y="18"/>
                  </a:cubicBezTo>
                  <a:moveTo>
                    <a:pt x="673" y="17"/>
                  </a:moveTo>
                  <a:cubicBezTo>
                    <a:pt x="674" y="18"/>
                    <a:pt x="674" y="18"/>
                    <a:pt x="674" y="18"/>
                  </a:cubicBezTo>
                  <a:cubicBezTo>
                    <a:pt x="674" y="18"/>
                    <a:pt x="674" y="18"/>
                    <a:pt x="673" y="17"/>
                  </a:cubicBezTo>
                  <a:moveTo>
                    <a:pt x="672" y="17"/>
                  </a:moveTo>
                  <a:cubicBezTo>
                    <a:pt x="671" y="17"/>
                    <a:pt x="670" y="18"/>
                    <a:pt x="670" y="18"/>
                  </a:cubicBezTo>
                  <a:cubicBezTo>
                    <a:pt x="670" y="18"/>
                    <a:pt x="671" y="17"/>
                    <a:pt x="672" y="17"/>
                  </a:cubicBezTo>
                  <a:cubicBezTo>
                    <a:pt x="672" y="17"/>
                    <a:pt x="672" y="17"/>
                    <a:pt x="672" y="17"/>
                  </a:cubicBezTo>
                  <a:moveTo>
                    <a:pt x="620" y="17"/>
                  </a:moveTo>
                  <a:cubicBezTo>
                    <a:pt x="621" y="18"/>
                    <a:pt x="622" y="18"/>
                    <a:pt x="623" y="19"/>
                  </a:cubicBezTo>
                  <a:cubicBezTo>
                    <a:pt x="623" y="19"/>
                    <a:pt x="623" y="19"/>
                    <a:pt x="623" y="19"/>
                  </a:cubicBezTo>
                  <a:cubicBezTo>
                    <a:pt x="623" y="19"/>
                    <a:pt x="623" y="19"/>
                    <a:pt x="623" y="19"/>
                  </a:cubicBezTo>
                  <a:cubicBezTo>
                    <a:pt x="622" y="18"/>
                    <a:pt x="621" y="18"/>
                    <a:pt x="620" y="17"/>
                  </a:cubicBezTo>
                  <a:moveTo>
                    <a:pt x="555" y="17"/>
                  </a:moveTo>
                  <a:cubicBezTo>
                    <a:pt x="554" y="18"/>
                    <a:pt x="551" y="23"/>
                    <a:pt x="550" y="24"/>
                  </a:cubicBezTo>
                  <a:cubicBezTo>
                    <a:pt x="551" y="23"/>
                    <a:pt x="554" y="18"/>
                    <a:pt x="555" y="17"/>
                  </a:cubicBezTo>
                  <a:moveTo>
                    <a:pt x="1057" y="17"/>
                  </a:moveTo>
                  <a:cubicBezTo>
                    <a:pt x="1057" y="17"/>
                    <a:pt x="1057" y="17"/>
                    <a:pt x="1057" y="17"/>
                  </a:cubicBezTo>
                  <a:cubicBezTo>
                    <a:pt x="1055" y="19"/>
                    <a:pt x="1057" y="19"/>
                    <a:pt x="1057" y="21"/>
                  </a:cubicBezTo>
                  <a:cubicBezTo>
                    <a:pt x="1057" y="19"/>
                    <a:pt x="1055" y="19"/>
                    <a:pt x="1057" y="17"/>
                  </a:cubicBezTo>
                  <a:cubicBezTo>
                    <a:pt x="1057" y="17"/>
                    <a:pt x="1057" y="17"/>
                    <a:pt x="1057" y="17"/>
                  </a:cubicBezTo>
                  <a:moveTo>
                    <a:pt x="1080" y="16"/>
                  </a:moveTo>
                  <a:cubicBezTo>
                    <a:pt x="1080" y="16"/>
                    <a:pt x="1080" y="16"/>
                    <a:pt x="1080" y="16"/>
                  </a:cubicBezTo>
                  <a:cubicBezTo>
                    <a:pt x="1081" y="16"/>
                    <a:pt x="1081" y="16"/>
                    <a:pt x="1082" y="16"/>
                  </a:cubicBezTo>
                  <a:cubicBezTo>
                    <a:pt x="1081" y="16"/>
                    <a:pt x="1081" y="16"/>
                    <a:pt x="1080" y="16"/>
                  </a:cubicBezTo>
                  <a:cubicBezTo>
                    <a:pt x="1080" y="16"/>
                    <a:pt x="1080" y="16"/>
                    <a:pt x="1080" y="16"/>
                  </a:cubicBezTo>
                  <a:moveTo>
                    <a:pt x="1084" y="16"/>
                  </a:moveTo>
                  <a:cubicBezTo>
                    <a:pt x="1083" y="16"/>
                    <a:pt x="1083" y="16"/>
                    <a:pt x="1082" y="16"/>
                  </a:cubicBezTo>
                  <a:cubicBezTo>
                    <a:pt x="1082" y="16"/>
                    <a:pt x="1082" y="16"/>
                    <a:pt x="1082" y="16"/>
                  </a:cubicBezTo>
                  <a:cubicBezTo>
                    <a:pt x="1083" y="16"/>
                    <a:pt x="1083" y="16"/>
                    <a:pt x="1084" y="16"/>
                  </a:cubicBezTo>
                  <a:cubicBezTo>
                    <a:pt x="1084" y="16"/>
                    <a:pt x="1084" y="16"/>
                    <a:pt x="1084" y="16"/>
                  </a:cubicBezTo>
                  <a:moveTo>
                    <a:pt x="41" y="15"/>
                  </a:moveTo>
                  <a:cubicBezTo>
                    <a:pt x="40" y="15"/>
                    <a:pt x="39" y="16"/>
                    <a:pt x="39" y="17"/>
                  </a:cubicBezTo>
                  <a:cubicBezTo>
                    <a:pt x="39" y="16"/>
                    <a:pt x="40" y="15"/>
                    <a:pt x="41" y="15"/>
                  </a:cubicBezTo>
                  <a:moveTo>
                    <a:pt x="44" y="15"/>
                  </a:move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moveTo>
                    <a:pt x="44" y="15"/>
                  </a:move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moveTo>
                    <a:pt x="44" y="15"/>
                  </a:moveTo>
                  <a:cubicBezTo>
                    <a:pt x="44" y="15"/>
                    <a:pt x="44" y="15"/>
                    <a:pt x="44" y="15"/>
                  </a:cubicBezTo>
                  <a:cubicBezTo>
                    <a:pt x="44" y="15"/>
                    <a:pt x="44" y="15"/>
                    <a:pt x="44" y="15"/>
                  </a:cubicBezTo>
                  <a:moveTo>
                    <a:pt x="1071" y="15"/>
                  </a:moveTo>
                  <a:cubicBezTo>
                    <a:pt x="1071" y="15"/>
                    <a:pt x="1072" y="15"/>
                    <a:pt x="1072" y="15"/>
                  </a:cubicBezTo>
                  <a:cubicBezTo>
                    <a:pt x="1073" y="16"/>
                    <a:pt x="1074" y="16"/>
                    <a:pt x="1074" y="17"/>
                  </a:cubicBezTo>
                  <a:cubicBezTo>
                    <a:pt x="1074" y="17"/>
                    <a:pt x="1073" y="16"/>
                    <a:pt x="1073" y="16"/>
                  </a:cubicBezTo>
                  <a:cubicBezTo>
                    <a:pt x="1073" y="16"/>
                    <a:pt x="1073" y="16"/>
                    <a:pt x="1073" y="16"/>
                  </a:cubicBezTo>
                  <a:cubicBezTo>
                    <a:pt x="1073" y="16"/>
                    <a:pt x="1073" y="16"/>
                    <a:pt x="1073" y="16"/>
                  </a:cubicBezTo>
                  <a:cubicBezTo>
                    <a:pt x="1072" y="15"/>
                    <a:pt x="1072" y="15"/>
                    <a:pt x="1072" y="15"/>
                  </a:cubicBezTo>
                  <a:cubicBezTo>
                    <a:pt x="1072" y="15"/>
                    <a:pt x="1071" y="15"/>
                    <a:pt x="1071" y="15"/>
                  </a:cubicBezTo>
                  <a:moveTo>
                    <a:pt x="615" y="15"/>
                  </a:moveTo>
                  <a:cubicBezTo>
                    <a:pt x="615" y="15"/>
                    <a:pt x="615" y="15"/>
                    <a:pt x="615" y="15"/>
                  </a:cubicBezTo>
                  <a:cubicBezTo>
                    <a:pt x="616" y="15"/>
                    <a:pt x="617" y="15"/>
                    <a:pt x="618" y="16"/>
                  </a:cubicBezTo>
                  <a:cubicBezTo>
                    <a:pt x="618" y="16"/>
                    <a:pt x="618" y="16"/>
                    <a:pt x="618" y="17"/>
                  </a:cubicBezTo>
                  <a:cubicBezTo>
                    <a:pt x="618" y="16"/>
                    <a:pt x="618" y="16"/>
                    <a:pt x="618" y="16"/>
                  </a:cubicBezTo>
                  <a:cubicBezTo>
                    <a:pt x="617" y="15"/>
                    <a:pt x="616" y="15"/>
                    <a:pt x="615" y="15"/>
                  </a:cubicBezTo>
                  <a:cubicBezTo>
                    <a:pt x="615" y="15"/>
                    <a:pt x="615" y="15"/>
                    <a:pt x="615" y="15"/>
                  </a:cubicBezTo>
                  <a:moveTo>
                    <a:pt x="591" y="15"/>
                  </a:moveTo>
                  <a:cubicBezTo>
                    <a:pt x="591" y="15"/>
                    <a:pt x="591" y="15"/>
                    <a:pt x="591" y="15"/>
                  </a:cubicBezTo>
                  <a:cubicBezTo>
                    <a:pt x="589" y="15"/>
                    <a:pt x="591" y="16"/>
                    <a:pt x="590" y="17"/>
                  </a:cubicBezTo>
                  <a:cubicBezTo>
                    <a:pt x="590" y="17"/>
                    <a:pt x="590" y="17"/>
                    <a:pt x="590" y="17"/>
                  </a:cubicBezTo>
                  <a:cubicBezTo>
                    <a:pt x="590" y="17"/>
                    <a:pt x="590" y="17"/>
                    <a:pt x="590" y="17"/>
                  </a:cubicBezTo>
                  <a:cubicBezTo>
                    <a:pt x="591" y="16"/>
                    <a:pt x="589" y="15"/>
                    <a:pt x="591" y="15"/>
                  </a:cubicBezTo>
                  <a:cubicBezTo>
                    <a:pt x="591" y="15"/>
                    <a:pt x="591" y="15"/>
                    <a:pt x="591" y="15"/>
                  </a:cubicBezTo>
                  <a:moveTo>
                    <a:pt x="591" y="14"/>
                  </a:moveTo>
                  <a:cubicBezTo>
                    <a:pt x="591" y="14"/>
                    <a:pt x="591" y="14"/>
                    <a:pt x="591" y="15"/>
                  </a:cubicBezTo>
                  <a:cubicBezTo>
                    <a:pt x="591" y="14"/>
                    <a:pt x="591" y="14"/>
                    <a:pt x="591" y="14"/>
                  </a:cubicBezTo>
                  <a:moveTo>
                    <a:pt x="591" y="14"/>
                  </a:moveTo>
                  <a:cubicBezTo>
                    <a:pt x="591" y="14"/>
                    <a:pt x="591" y="14"/>
                    <a:pt x="591" y="14"/>
                  </a:cubicBezTo>
                  <a:cubicBezTo>
                    <a:pt x="591" y="14"/>
                    <a:pt x="591" y="14"/>
                    <a:pt x="591" y="14"/>
                  </a:cubicBezTo>
                  <a:moveTo>
                    <a:pt x="591" y="14"/>
                  </a:moveTo>
                  <a:cubicBezTo>
                    <a:pt x="591" y="14"/>
                    <a:pt x="591" y="14"/>
                    <a:pt x="591" y="14"/>
                  </a:cubicBezTo>
                  <a:cubicBezTo>
                    <a:pt x="591" y="14"/>
                    <a:pt x="591" y="14"/>
                    <a:pt x="591" y="14"/>
                  </a:cubicBezTo>
                  <a:moveTo>
                    <a:pt x="591" y="14"/>
                  </a:moveTo>
                  <a:cubicBezTo>
                    <a:pt x="591" y="14"/>
                    <a:pt x="591" y="14"/>
                    <a:pt x="591" y="14"/>
                  </a:cubicBezTo>
                  <a:cubicBezTo>
                    <a:pt x="591" y="14"/>
                    <a:pt x="591" y="14"/>
                    <a:pt x="591" y="14"/>
                  </a:cubicBezTo>
                  <a:moveTo>
                    <a:pt x="729" y="14"/>
                  </a:moveTo>
                  <a:cubicBezTo>
                    <a:pt x="730" y="15"/>
                    <a:pt x="731" y="17"/>
                    <a:pt x="733" y="17"/>
                  </a:cubicBezTo>
                  <a:cubicBezTo>
                    <a:pt x="731" y="17"/>
                    <a:pt x="730" y="15"/>
                    <a:pt x="729" y="14"/>
                  </a:cubicBezTo>
                  <a:moveTo>
                    <a:pt x="435" y="14"/>
                  </a:moveTo>
                  <a:cubicBezTo>
                    <a:pt x="436" y="15"/>
                    <a:pt x="437" y="16"/>
                    <a:pt x="436" y="16"/>
                  </a:cubicBezTo>
                  <a:cubicBezTo>
                    <a:pt x="436" y="16"/>
                    <a:pt x="436" y="16"/>
                    <a:pt x="436" y="16"/>
                  </a:cubicBezTo>
                  <a:cubicBezTo>
                    <a:pt x="436" y="16"/>
                    <a:pt x="436" y="16"/>
                    <a:pt x="436" y="16"/>
                  </a:cubicBezTo>
                  <a:cubicBezTo>
                    <a:pt x="437" y="16"/>
                    <a:pt x="436" y="15"/>
                    <a:pt x="435" y="14"/>
                  </a:cubicBezTo>
                  <a:moveTo>
                    <a:pt x="565" y="14"/>
                  </a:moveTo>
                  <a:cubicBezTo>
                    <a:pt x="565" y="14"/>
                    <a:pt x="565" y="14"/>
                    <a:pt x="565" y="14"/>
                  </a:cubicBezTo>
                  <a:cubicBezTo>
                    <a:pt x="567" y="16"/>
                    <a:pt x="569" y="16"/>
                    <a:pt x="570" y="18"/>
                  </a:cubicBezTo>
                  <a:cubicBezTo>
                    <a:pt x="570" y="18"/>
                    <a:pt x="570" y="18"/>
                    <a:pt x="570" y="18"/>
                  </a:cubicBezTo>
                  <a:cubicBezTo>
                    <a:pt x="570" y="18"/>
                    <a:pt x="570" y="18"/>
                    <a:pt x="570" y="18"/>
                  </a:cubicBezTo>
                  <a:cubicBezTo>
                    <a:pt x="569" y="16"/>
                    <a:pt x="567" y="16"/>
                    <a:pt x="565" y="14"/>
                  </a:cubicBezTo>
                  <a:cubicBezTo>
                    <a:pt x="565" y="14"/>
                    <a:pt x="565" y="14"/>
                    <a:pt x="565" y="14"/>
                  </a:cubicBezTo>
                  <a:moveTo>
                    <a:pt x="491" y="14"/>
                  </a:moveTo>
                  <a:cubicBezTo>
                    <a:pt x="492" y="14"/>
                    <a:pt x="492" y="15"/>
                    <a:pt x="492" y="15"/>
                  </a:cubicBezTo>
                  <a:cubicBezTo>
                    <a:pt x="492" y="15"/>
                    <a:pt x="492" y="14"/>
                    <a:pt x="491" y="14"/>
                  </a:cubicBezTo>
                  <a:moveTo>
                    <a:pt x="501" y="14"/>
                  </a:moveTo>
                  <a:cubicBezTo>
                    <a:pt x="501" y="14"/>
                    <a:pt x="499" y="15"/>
                    <a:pt x="498" y="17"/>
                  </a:cubicBezTo>
                  <a:cubicBezTo>
                    <a:pt x="498" y="17"/>
                    <a:pt x="498" y="17"/>
                    <a:pt x="498" y="17"/>
                  </a:cubicBezTo>
                  <a:cubicBezTo>
                    <a:pt x="498" y="17"/>
                    <a:pt x="498" y="17"/>
                    <a:pt x="498" y="17"/>
                  </a:cubicBezTo>
                  <a:cubicBezTo>
                    <a:pt x="499" y="15"/>
                    <a:pt x="501" y="14"/>
                    <a:pt x="501" y="14"/>
                  </a:cubicBezTo>
                  <a:cubicBezTo>
                    <a:pt x="501" y="14"/>
                    <a:pt x="501" y="14"/>
                    <a:pt x="501" y="14"/>
                  </a:cubicBezTo>
                  <a:cubicBezTo>
                    <a:pt x="501" y="14"/>
                    <a:pt x="501" y="14"/>
                    <a:pt x="501" y="14"/>
                  </a:cubicBezTo>
                  <a:cubicBezTo>
                    <a:pt x="501" y="14"/>
                    <a:pt x="501" y="14"/>
                    <a:pt x="501" y="14"/>
                  </a:cubicBezTo>
                  <a:moveTo>
                    <a:pt x="557" y="13"/>
                  </a:moveTo>
                  <a:cubicBezTo>
                    <a:pt x="557" y="13"/>
                    <a:pt x="557" y="14"/>
                    <a:pt x="557" y="14"/>
                  </a:cubicBezTo>
                  <a:cubicBezTo>
                    <a:pt x="557" y="14"/>
                    <a:pt x="557" y="14"/>
                    <a:pt x="557" y="14"/>
                  </a:cubicBezTo>
                  <a:cubicBezTo>
                    <a:pt x="557" y="14"/>
                    <a:pt x="557" y="13"/>
                    <a:pt x="557" y="13"/>
                  </a:cubicBezTo>
                  <a:moveTo>
                    <a:pt x="5" y="12"/>
                  </a:moveTo>
                  <a:cubicBezTo>
                    <a:pt x="4" y="13"/>
                    <a:pt x="2" y="15"/>
                    <a:pt x="0" y="18"/>
                  </a:cubicBezTo>
                  <a:cubicBezTo>
                    <a:pt x="2" y="15"/>
                    <a:pt x="4" y="13"/>
                    <a:pt x="5" y="12"/>
                  </a:cubicBezTo>
                  <a:moveTo>
                    <a:pt x="676" y="12"/>
                  </a:moveTo>
                  <a:cubicBezTo>
                    <a:pt x="676" y="14"/>
                    <a:pt x="675" y="17"/>
                    <a:pt x="675" y="17"/>
                  </a:cubicBezTo>
                  <a:cubicBezTo>
                    <a:pt x="675" y="17"/>
                    <a:pt x="676" y="14"/>
                    <a:pt x="676" y="12"/>
                  </a:cubicBezTo>
                  <a:moveTo>
                    <a:pt x="466" y="12"/>
                  </a:moveTo>
                  <a:cubicBezTo>
                    <a:pt x="466" y="12"/>
                    <a:pt x="466" y="12"/>
                    <a:pt x="466" y="12"/>
                  </a:cubicBezTo>
                  <a:cubicBezTo>
                    <a:pt x="466" y="12"/>
                    <a:pt x="466" y="12"/>
                    <a:pt x="466" y="12"/>
                  </a:cubicBezTo>
                  <a:moveTo>
                    <a:pt x="466" y="11"/>
                  </a:moveTo>
                  <a:cubicBezTo>
                    <a:pt x="466" y="12"/>
                    <a:pt x="466" y="12"/>
                    <a:pt x="466" y="12"/>
                  </a:cubicBezTo>
                  <a:cubicBezTo>
                    <a:pt x="466" y="12"/>
                    <a:pt x="466" y="12"/>
                    <a:pt x="466" y="11"/>
                  </a:cubicBezTo>
                  <a:moveTo>
                    <a:pt x="466" y="11"/>
                  </a:moveTo>
                  <a:cubicBezTo>
                    <a:pt x="466" y="11"/>
                    <a:pt x="466" y="11"/>
                    <a:pt x="466" y="11"/>
                  </a:cubicBezTo>
                  <a:cubicBezTo>
                    <a:pt x="466" y="11"/>
                    <a:pt x="466" y="11"/>
                    <a:pt x="466" y="11"/>
                  </a:cubicBezTo>
                  <a:moveTo>
                    <a:pt x="467" y="11"/>
                  </a:moveTo>
                  <a:cubicBezTo>
                    <a:pt x="467" y="11"/>
                    <a:pt x="466" y="11"/>
                    <a:pt x="466" y="11"/>
                  </a:cubicBezTo>
                  <a:cubicBezTo>
                    <a:pt x="466" y="11"/>
                    <a:pt x="467" y="11"/>
                    <a:pt x="467" y="11"/>
                  </a:cubicBezTo>
                  <a:moveTo>
                    <a:pt x="460" y="11"/>
                  </a:moveTo>
                  <a:cubicBezTo>
                    <a:pt x="460" y="11"/>
                    <a:pt x="460" y="11"/>
                    <a:pt x="459" y="11"/>
                  </a:cubicBezTo>
                  <a:cubicBezTo>
                    <a:pt x="459" y="11"/>
                    <a:pt x="459" y="11"/>
                    <a:pt x="459" y="11"/>
                  </a:cubicBezTo>
                  <a:cubicBezTo>
                    <a:pt x="460" y="11"/>
                    <a:pt x="460" y="11"/>
                    <a:pt x="460" y="11"/>
                  </a:cubicBezTo>
                  <a:moveTo>
                    <a:pt x="464" y="11"/>
                  </a:moveTo>
                  <a:cubicBezTo>
                    <a:pt x="464" y="11"/>
                    <a:pt x="465" y="11"/>
                    <a:pt x="465" y="12"/>
                  </a:cubicBezTo>
                  <a:cubicBezTo>
                    <a:pt x="465" y="12"/>
                    <a:pt x="465" y="12"/>
                    <a:pt x="465" y="12"/>
                  </a:cubicBezTo>
                  <a:cubicBezTo>
                    <a:pt x="465" y="12"/>
                    <a:pt x="465" y="12"/>
                    <a:pt x="465" y="12"/>
                  </a:cubicBezTo>
                  <a:cubicBezTo>
                    <a:pt x="465" y="11"/>
                    <a:pt x="464" y="11"/>
                    <a:pt x="464" y="11"/>
                  </a:cubicBezTo>
                  <a:moveTo>
                    <a:pt x="12" y="11"/>
                  </a:moveTo>
                  <a:cubicBezTo>
                    <a:pt x="11" y="12"/>
                    <a:pt x="10" y="12"/>
                    <a:pt x="9" y="12"/>
                  </a:cubicBezTo>
                  <a:cubicBezTo>
                    <a:pt x="10" y="12"/>
                    <a:pt x="11" y="12"/>
                    <a:pt x="12" y="11"/>
                  </a:cubicBezTo>
                  <a:moveTo>
                    <a:pt x="491" y="11"/>
                  </a:moveTo>
                  <a:cubicBezTo>
                    <a:pt x="492" y="12"/>
                    <a:pt x="490" y="13"/>
                    <a:pt x="491" y="14"/>
                  </a:cubicBezTo>
                  <a:cubicBezTo>
                    <a:pt x="490" y="13"/>
                    <a:pt x="492" y="12"/>
                    <a:pt x="491" y="11"/>
                  </a:cubicBezTo>
                  <a:moveTo>
                    <a:pt x="563" y="11"/>
                  </a:moveTo>
                  <a:cubicBezTo>
                    <a:pt x="563" y="11"/>
                    <a:pt x="563" y="11"/>
                    <a:pt x="563" y="11"/>
                  </a:cubicBezTo>
                  <a:cubicBezTo>
                    <a:pt x="563" y="11"/>
                    <a:pt x="563" y="11"/>
                    <a:pt x="563" y="11"/>
                  </a:cubicBezTo>
                  <a:moveTo>
                    <a:pt x="435" y="10"/>
                  </a:moveTo>
                  <a:cubicBezTo>
                    <a:pt x="435" y="12"/>
                    <a:pt x="434" y="14"/>
                    <a:pt x="435" y="14"/>
                  </a:cubicBezTo>
                  <a:cubicBezTo>
                    <a:pt x="434" y="14"/>
                    <a:pt x="435" y="12"/>
                    <a:pt x="435" y="10"/>
                  </a:cubicBezTo>
                  <a:cubicBezTo>
                    <a:pt x="435" y="10"/>
                    <a:pt x="435" y="10"/>
                    <a:pt x="435" y="10"/>
                  </a:cubicBezTo>
                  <a:moveTo>
                    <a:pt x="466" y="10"/>
                  </a:moveTo>
                  <a:cubicBezTo>
                    <a:pt x="467" y="10"/>
                    <a:pt x="467" y="11"/>
                    <a:pt x="467" y="11"/>
                  </a:cubicBezTo>
                  <a:cubicBezTo>
                    <a:pt x="467" y="11"/>
                    <a:pt x="467" y="11"/>
                    <a:pt x="467" y="11"/>
                  </a:cubicBezTo>
                  <a:cubicBezTo>
                    <a:pt x="467" y="11"/>
                    <a:pt x="467" y="11"/>
                    <a:pt x="467" y="11"/>
                  </a:cubicBezTo>
                  <a:cubicBezTo>
                    <a:pt x="467" y="11"/>
                    <a:pt x="467" y="10"/>
                    <a:pt x="466" y="10"/>
                  </a:cubicBezTo>
                  <a:moveTo>
                    <a:pt x="447" y="10"/>
                  </a:moveTo>
                  <a:cubicBezTo>
                    <a:pt x="447" y="10"/>
                    <a:pt x="447" y="10"/>
                    <a:pt x="447" y="10"/>
                  </a:cubicBezTo>
                  <a:cubicBezTo>
                    <a:pt x="447" y="10"/>
                    <a:pt x="447" y="10"/>
                    <a:pt x="447" y="10"/>
                  </a:cubicBezTo>
                  <a:cubicBezTo>
                    <a:pt x="447" y="10"/>
                    <a:pt x="447" y="10"/>
                    <a:pt x="447" y="10"/>
                  </a:cubicBezTo>
                  <a:moveTo>
                    <a:pt x="566" y="10"/>
                  </a:moveTo>
                  <a:cubicBezTo>
                    <a:pt x="566" y="10"/>
                    <a:pt x="566" y="10"/>
                    <a:pt x="566" y="10"/>
                  </a:cubicBezTo>
                  <a:cubicBezTo>
                    <a:pt x="567" y="10"/>
                    <a:pt x="567" y="10"/>
                    <a:pt x="567" y="10"/>
                  </a:cubicBezTo>
                  <a:cubicBezTo>
                    <a:pt x="567" y="10"/>
                    <a:pt x="567" y="10"/>
                    <a:pt x="566" y="10"/>
                  </a:cubicBezTo>
                  <a:moveTo>
                    <a:pt x="616" y="9"/>
                  </a:moveTo>
                  <a:cubicBezTo>
                    <a:pt x="616" y="9"/>
                    <a:pt x="616" y="9"/>
                    <a:pt x="616" y="9"/>
                  </a:cubicBezTo>
                  <a:cubicBezTo>
                    <a:pt x="616" y="10"/>
                    <a:pt x="616" y="11"/>
                    <a:pt x="617" y="12"/>
                  </a:cubicBezTo>
                  <a:cubicBezTo>
                    <a:pt x="616" y="11"/>
                    <a:pt x="616" y="10"/>
                    <a:pt x="616" y="9"/>
                  </a:cubicBezTo>
                  <a:cubicBezTo>
                    <a:pt x="616" y="9"/>
                    <a:pt x="616" y="9"/>
                    <a:pt x="616" y="9"/>
                  </a:cubicBezTo>
                  <a:moveTo>
                    <a:pt x="438" y="9"/>
                  </a:moveTo>
                  <a:cubicBezTo>
                    <a:pt x="439" y="9"/>
                    <a:pt x="439" y="10"/>
                    <a:pt x="440" y="10"/>
                  </a:cubicBezTo>
                  <a:cubicBezTo>
                    <a:pt x="439" y="10"/>
                    <a:pt x="439" y="9"/>
                    <a:pt x="438" y="9"/>
                  </a:cubicBezTo>
                  <a:moveTo>
                    <a:pt x="571" y="9"/>
                  </a:moveTo>
                  <a:cubicBezTo>
                    <a:pt x="571" y="9"/>
                    <a:pt x="571" y="9"/>
                    <a:pt x="571" y="9"/>
                  </a:cubicBezTo>
                  <a:cubicBezTo>
                    <a:pt x="572" y="10"/>
                    <a:pt x="571" y="10"/>
                    <a:pt x="569" y="10"/>
                  </a:cubicBezTo>
                  <a:cubicBezTo>
                    <a:pt x="569" y="10"/>
                    <a:pt x="569" y="10"/>
                    <a:pt x="568" y="10"/>
                  </a:cubicBezTo>
                  <a:cubicBezTo>
                    <a:pt x="569" y="10"/>
                    <a:pt x="569" y="10"/>
                    <a:pt x="569" y="10"/>
                  </a:cubicBezTo>
                  <a:cubicBezTo>
                    <a:pt x="571" y="10"/>
                    <a:pt x="572" y="10"/>
                    <a:pt x="571" y="9"/>
                  </a:cubicBezTo>
                  <a:cubicBezTo>
                    <a:pt x="571" y="9"/>
                    <a:pt x="571" y="9"/>
                    <a:pt x="571" y="9"/>
                  </a:cubicBezTo>
                  <a:moveTo>
                    <a:pt x="449" y="9"/>
                  </a:moveTo>
                  <a:cubicBezTo>
                    <a:pt x="449" y="9"/>
                    <a:pt x="448" y="9"/>
                    <a:pt x="448" y="9"/>
                  </a:cubicBezTo>
                  <a:cubicBezTo>
                    <a:pt x="448" y="9"/>
                    <a:pt x="448" y="9"/>
                    <a:pt x="448" y="9"/>
                  </a:cubicBezTo>
                  <a:cubicBezTo>
                    <a:pt x="448" y="9"/>
                    <a:pt x="448" y="9"/>
                    <a:pt x="448" y="9"/>
                  </a:cubicBezTo>
                  <a:cubicBezTo>
                    <a:pt x="448" y="9"/>
                    <a:pt x="449" y="9"/>
                    <a:pt x="449" y="9"/>
                  </a:cubicBezTo>
                  <a:moveTo>
                    <a:pt x="1083" y="9"/>
                  </a:moveTo>
                  <a:cubicBezTo>
                    <a:pt x="1083" y="9"/>
                    <a:pt x="1083" y="9"/>
                    <a:pt x="1083" y="10"/>
                  </a:cubicBezTo>
                  <a:cubicBezTo>
                    <a:pt x="1083" y="9"/>
                    <a:pt x="1083" y="9"/>
                    <a:pt x="1083" y="9"/>
                  </a:cubicBezTo>
                  <a:moveTo>
                    <a:pt x="559" y="9"/>
                  </a:moveTo>
                  <a:cubicBezTo>
                    <a:pt x="559" y="9"/>
                    <a:pt x="559" y="9"/>
                    <a:pt x="559" y="9"/>
                  </a:cubicBezTo>
                  <a:cubicBezTo>
                    <a:pt x="559" y="9"/>
                    <a:pt x="559" y="10"/>
                    <a:pt x="559" y="11"/>
                  </a:cubicBezTo>
                  <a:cubicBezTo>
                    <a:pt x="559" y="10"/>
                    <a:pt x="559" y="9"/>
                    <a:pt x="559" y="9"/>
                  </a:cubicBezTo>
                  <a:cubicBezTo>
                    <a:pt x="559" y="9"/>
                    <a:pt x="559" y="9"/>
                    <a:pt x="559" y="9"/>
                  </a:cubicBezTo>
                  <a:moveTo>
                    <a:pt x="483" y="8"/>
                  </a:moveTo>
                  <a:cubicBezTo>
                    <a:pt x="484" y="9"/>
                    <a:pt x="484" y="9"/>
                    <a:pt x="484" y="11"/>
                  </a:cubicBezTo>
                  <a:cubicBezTo>
                    <a:pt x="484" y="12"/>
                    <a:pt x="484" y="14"/>
                    <a:pt x="484" y="16"/>
                  </a:cubicBezTo>
                  <a:cubicBezTo>
                    <a:pt x="484" y="14"/>
                    <a:pt x="484" y="12"/>
                    <a:pt x="484" y="11"/>
                  </a:cubicBezTo>
                  <a:cubicBezTo>
                    <a:pt x="484" y="9"/>
                    <a:pt x="484" y="9"/>
                    <a:pt x="483" y="8"/>
                  </a:cubicBezTo>
                  <a:moveTo>
                    <a:pt x="445" y="8"/>
                  </a:moveTo>
                  <a:cubicBezTo>
                    <a:pt x="445" y="8"/>
                    <a:pt x="444" y="9"/>
                    <a:pt x="443" y="9"/>
                  </a:cubicBezTo>
                  <a:cubicBezTo>
                    <a:pt x="443" y="9"/>
                    <a:pt x="443" y="9"/>
                    <a:pt x="443" y="9"/>
                  </a:cubicBezTo>
                  <a:cubicBezTo>
                    <a:pt x="443" y="9"/>
                    <a:pt x="443" y="9"/>
                    <a:pt x="443" y="9"/>
                  </a:cubicBezTo>
                  <a:cubicBezTo>
                    <a:pt x="444" y="9"/>
                    <a:pt x="445" y="8"/>
                    <a:pt x="445" y="8"/>
                  </a:cubicBezTo>
                  <a:cubicBezTo>
                    <a:pt x="446" y="8"/>
                    <a:pt x="446" y="8"/>
                    <a:pt x="446" y="9"/>
                  </a:cubicBezTo>
                  <a:cubicBezTo>
                    <a:pt x="446" y="8"/>
                    <a:pt x="446" y="8"/>
                    <a:pt x="445" y="8"/>
                  </a:cubicBezTo>
                  <a:moveTo>
                    <a:pt x="721" y="8"/>
                  </a:moveTo>
                  <a:cubicBezTo>
                    <a:pt x="721" y="8"/>
                    <a:pt x="721" y="8"/>
                    <a:pt x="721" y="8"/>
                  </a:cubicBezTo>
                  <a:cubicBezTo>
                    <a:pt x="721" y="8"/>
                    <a:pt x="721" y="8"/>
                    <a:pt x="721" y="8"/>
                  </a:cubicBezTo>
                  <a:cubicBezTo>
                    <a:pt x="721" y="8"/>
                    <a:pt x="721" y="8"/>
                    <a:pt x="721" y="8"/>
                  </a:cubicBezTo>
                  <a:moveTo>
                    <a:pt x="504" y="8"/>
                  </a:moveTo>
                  <a:cubicBezTo>
                    <a:pt x="504" y="9"/>
                    <a:pt x="504" y="10"/>
                    <a:pt x="503" y="11"/>
                  </a:cubicBezTo>
                  <a:cubicBezTo>
                    <a:pt x="503" y="11"/>
                    <a:pt x="503" y="11"/>
                    <a:pt x="503" y="11"/>
                  </a:cubicBezTo>
                  <a:cubicBezTo>
                    <a:pt x="503" y="11"/>
                    <a:pt x="503" y="11"/>
                    <a:pt x="503" y="11"/>
                  </a:cubicBezTo>
                  <a:cubicBezTo>
                    <a:pt x="504" y="10"/>
                    <a:pt x="504" y="9"/>
                    <a:pt x="504" y="8"/>
                  </a:cubicBezTo>
                  <a:moveTo>
                    <a:pt x="1034" y="7"/>
                  </a:moveTo>
                  <a:cubicBezTo>
                    <a:pt x="1033" y="8"/>
                    <a:pt x="1034" y="11"/>
                    <a:pt x="1036" y="13"/>
                  </a:cubicBezTo>
                  <a:cubicBezTo>
                    <a:pt x="1036" y="13"/>
                    <a:pt x="1036" y="13"/>
                    <a:pt x="1036" y="13"/>
                  </a:cubicBezTo>
                  <a:cubicBezTo>
                    <a:pt x="1036" y="13"/>
                    <a:pt x="1036" y="13"/>
                    <a:pt x="1036" y="13"/>
                  </a:cubicBezTo>
                  <a:cubicBezTo>
                    <a:pt x="1034" y="11"/>
                    <a:pt x="1033" y="8"/>
                    <a:pt x="1034" y="7"/>
                  </a:cubicBezTo>
                  <a:moveTo>
                    <a:pt x="720" y="7"/>
                  </a:moveTo>
                  <a:cubicBezTo>
                    <a:pt x="720" y="8"/>
                    <a:pt x="721" y="8"/>
                    <a:pt x="721" y="8"/>
                  </a:cubicBezTo>
                  <a:cubicBezTo>
                    <a:pt x="721" y="8"/>
                    <a:pt x="720" y="8"/>
                    <a:pt x="720" y="7"/>
                  </a:cubicBezTo>
                  <a:moveTo>
                    <a:pt x="723" y="7"/>
                  </a:moveTo>
                  <a:cubicBezTo>
                    <a:pt x="723" y="7"/>
                    <a:pt x="723" y="7"/>
                    <a:pt x="723" y="7"/>
                  </a:cubicBezTo>
                  <a:cubicBezTo>
                    <a:pt x="723" y="7"/>
                    <a:pt x="723" y="7"/>
                    <a:pt x="723" y="7"/>
                  </a:cubicBezTo>
                  <a:moveTo>
                    <a:pt x="482" y="7"/>
                  </a:moveTo>
                  <a:cubicBezTo>
                    <a:pt x="482" y="8"/>
                    <a:pt x="483" y="8"/>
                    <a:pt x="483" y="8"/>
                  </a:cubicBezTo>
                  <a:cubicBezTo>
                    <a:pt x="483" y="8"/>
                    <a:pt x="482" y="8"/>
                    <a:pt x="482" y="7"/>
                  </a:cubicBezTo>
                  <a:moveTo>
                    <a:pt x="433" y="7"/>
                  </a:moveTo>
                  <a:cubicBezTo>
                    <a:pt x="433" y="7"/>
                    <a:pt x="433" y="7"/>
                    <a:pt x="433" y="7"/>
                  </a:cubicBezTo>
                  <a:cubicBezTo>
                    <a:pt x="433" y="7"/>
                    <a:pt x="433" y="7"/>
                    <a:pt x="433" y="7"/>
                  </a:cubicBezTo>
                  <a:cubicBezTo>
                    <a:pt x="433" y="7"/>
                    <a:pt x="433" y="7"/>
                    <a:pt x="433" y="7"/>
                  </a:cubicBezTo>
                  <a:cubicBezTo>
                    <a:pt x="433" y="7"/>
                    <a:pt x="433" y="7"/>
                    <a:pt x="433" y="7"/>
                  </a:cubicBezTo>
                  <a:cubicBezTo>
                    <a:pt x="433" y="7"/>
                    <a:pt x="433" y="7"/>
                    <a:pt x="433" y="7"/>
                  </a:cubicBezTo>
                  <a:cubicBezTo>
                    <a:pt x="433" y="7"/>
                    <a:pt x="433" y="7"/>
                    <a:pt x="433" y="7"/>
                  </a:cubicBezTo>
                  <a:cubicBezTo>
                    <a:pt x="433" y="7"/>
                    <a:pt x="433" y="7"/>
                    <a:pt x="433" y="7"/>
                  </a:cubicBezTo>
                  <a:moveTo>
                    <a:pt x="605" y="7"/>
                  </a:moveTo>
                  <a:cubicBezTo>
                    <a:pt x="605" y="8"/>
                    <a:pt x="605" y="8"/>
                    <a:pt x="605" y="9"/>
                  </a:cubicBezTo>
                  <a:cubicBezTo>
                    <a:pt x="604" y="9"/>
                    <a:pt x="601" y="11"/>
                    <a:pt x="599" y="13"/>
                  </a:cubicBezTo>
                  <a:cubicBezTo>
                    <a:pt x="599" y="13"/>
                    <a:pt x="599" y="13"/>
                    <a:pt x="599" y="13"/>
                  </a:cubicBezTo>
                  <a:cubicBezTo>
                    <a:pt x="599" y="13"/>
                    <a:pt x="599" y="13"/>
                    <a:pt x="599" y="13"/>
                  </a:cubicBezTo>
                  <a:cubicBezTo>
                    <a:pt x="601" y="11"/>
                    <a:pt x="604" y="9"/>
                    <a:pt x="605" y="9"/>
                  </a:cubicBezTo>
                  <a:cubicBezTo>
                    <a:pt x="605" y="8"/>
                    <a:pt x="605" y="8"/>
                    <a:pt x="605" y="7"/>
                  </a:cubicBezTo>
                  <a:moveTo>
                    <a:pt x="8" y="7"/>
                  </a:move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moveTo>
                    <a:pt x="720" y="7"/>
                  </a:moveTo>
                  <a:cubicBezTo>
                    <a:pt x="720" y="7"/>
                    <a:pt x="720" y="7"/>
                    <a:pt x="720" y="7"/>
                  </a:cubicBezTo>
                  <a:cubicBezTo>
                    <a:pt x="720" y="7"/>
                    <a:pt x="720" y="7"/>
                    <a:pt x="720" y="7"/>
                  </a:cubicBezTo>
                  <a:moveTo>
                    <a:pt x="466" y="6"/>
                  </a:moveTo>
                  <a:cubicBezTo>
                    <a:pt x="466" y="6"/>
                    <a:pt x="466" y="6"/>
                    <a:pt x="466" y="6"/>
                  </a:cubicBezTo>
                  <a:cubicBezTo>
                    <a:pt x="466" y="6"/>
                    <a:pt x="466" y="6"/>
                    <a:pt x="466" y="6"/>
                  </a:cubicBezTo>
                  <a:cubicBezTo>
                    <a:pt x="466" y="6"/>
                    <a:pt x="466" y="6"/>
                    <a:pt x="466" y="6"/>
                  </a:cubicBezTo>
                  <a:cubicBezTo>
                    <a:pt x="466" y="6"/>
                    <a:pt x="466" y="6"/>
                    <a:pt x="466" y="6"/>
                  </a:cubicBezTo>
                  <a:moveTo>
                    <a:pt x="466" y="6"/>
                  </a:moveTo>
                  <a:cubicBezTo>
                    <a:pt x="466" y="6"/>
                    <a:pt x="466" y="6"/>
                    <a:pt x="466" y="6"/>
                  </a:cubicBezTo>
                  <a:cubicBezTo>
                    <a:pt x="466" y="6"/>
                    <a:pt x="466" y="6"/>
                    <a:pt x="466" y="6"/>
                  </a:cubicBezTo>
                  <a:moveTo>
                    <a:pt x="680" y="6"/>
                  </a:moveTo>
                  <a:cubicBezTo>
                    <a:pt x="678" y="7"/>
                    <a:pt x="676" y="7"/>
                    <a:pt x="677" y="8"/>
                  </a:cubicBezTo>
                  <a:cubicBezTo>
                    <a:pt x="678" y="9"/>
                    <a:pt x="676" y="11"/>
                    <a:pt x="676" y="12"/>
                  </a:cubicBezTo>
                  <a:cubicBezTo>
                    <a:pt x="676" y="11"/>
                    <a:pt x="678" y="9"/>
                    <a:pt x="677" y="8"/>
                  </a:cubicBezTo>
                  <a:cubicBezTo>
                    <a:pt x="676" y="7"/>
                    <a:pt x="678" y="7"/>
                    <a:pt x="680" y="6"/>
                  </a:cubicBezTo>
                  <a:moveTo>
                    <a:pt x="472" y="6"/>
                  </a:moveTo>
                  <a:cubicBezTo>
                    <a:pt x="469" y="6"/>
                    <a:pt x="466" y="6"/>
                    <a:pt x="466" y="6"/>
                  </a:cubicBezTo>
                  <a:cubicBezTo>
                    <a:pt x="466" y="6"/>
                    <a:pt x="469" y="6"/>
                    <a:pt x="472" y="6"/>
                  </a:cubicBezTo>
                  <a:cubicBezTo>
                    <a:pt x="472" y="6"/>
                    <a:pt x="472" y="6"/>
                    <a:pt x="472" y="6"/>
                  </a:cubicBezTo>
                  <a:moveTo>
                    <a:pt x="1069" y="6"/>
                  </a:moveTo>
                  <a:cubicBezTo>
                    <a:pt x="1071" y="6"/>
                    <a:pt x="1073" y="9"/>
                    <a:pt x="1073" y="11"/>
                  </a:cubicBezTo>
                  <a:cubicBezTo>
                    <a:pt x="1073" y="12"/>
                    <a:pt x="1074" y="13"/>
                    <a:pt x="1074" y="14"/>
                  </a:cubicBezTo>
                  <a:cubicBezTo>
                    <a:pt x="1074" y="13"/>
                    <a:pt x="1073" y="12"/>
                    <a:pt x="1073" y="11"/>
                  </a:cubicBezTo>
                  <a:cubicBezTo>
                    <a:pt x="1073" y="9"/>
                    <a:pt x="1071" y="6"/>
                    <a:pt x="1069" y="6"/>
                  </a:cubicBezTo>
                  <a:moveTo>
                    <a:pt x="1035" y="6"/>
                  </a:moveTo>
                  <a:cubicBezTo>
                    <a:pt x="1035" y="6"/>
                    <a:pt x="1035" y="7"/>
                    <a:pt x="1034" y="7"/>
                  </a:cubicBezTo>
                  <a:cubicBezTo>
                    <a:pt x="1035" y="7"/>
                    <a:pt x="1035" y="6"/>
                    <a:pt x="1035" y="6"/>
                  </a:cubicBezTo>
                  <a:moveTo>
                    <a:pt x="433" y="5"/>
                  </a:moveTo>
                  <a:cubicBezTo>
                    <a:pt x="433" y="5"/>
                    <a:pt x="433" y="6"/>
                    <a:pt x="433" y="6"/>
                  </a:cubicBezTo>
                  <a:cubicBezTo>
                    <a:pt x="433" y="6"/>
                    <a:pt x="433" y="5"/>
                    <a:pt x="433" y="5"/>
                  </a:cubicBezTo>
                  <a:moveTo>
                    <a:pt x="482" y="5"/>
                  </a:moveTo>
                  <a:cubicBezTo>
                    <a:pt x="482" y="5"/>
                    <a:pt x="481" y="5"/>
                    <a:pt x="481" y="6"/>
                  </a:cubicBezTo>
                  <a:cubicBezTo>
                    <a:pt x="481" y="6"/>
                    <a:pt x="481" y="6"/>
                    <a:pt x="481" y="6"/>
                  </a:cubicBezTo>
                  <a:cubicBezTo>
                    <a:pt x="481" y="6"/>
                    <a:pt x="481" y="5"/>
                    <a:pt x="482" y="5"/>
                  </a:cubicBezTo>
                  <a:cubicBezTo>
                    <a:pt x="482" y="5"/>
                    <a:pt x="482" y="5"/>
                    <a:pt x="482" y="5"/>
                  </a:cubicBezTo>
                  <a:cubicBezTo>
                    <a:pt x="482" y="5"/>
                    <a:pt x="482" y="5"/>
                    <a:pt x="482" y="5"/>
                  </a:cubicBezTo>
                  <a:cubicBezTo>
                    <a:pt x="482" y="5"/>
                    <a:pt x="482" y="5"/>
                    <a:pt x="482" y="5"/>
                  </a:cubicBezTo>
                  <a:cubicBezTo>
                    <a:pt x="482" y="5"/>
                    <a:pt x="482" y="5"/>
                    <a:pt x="482" y="5"/>
                  </a:cubicBezTo>
                  <a:cubicBezTo>
                    <a:pt x="482" y="5"/>
                    <a:pt x="482" y="5"/>
                    <a:pt x="482" y="5"/>
                  </a:cubicBezTo>
                  <a:moveTo>
                    <a:pt x="1078" y="5"/>
                  </a:moveTo>
                  <a:cubicBezTo>
                    <a:pt x="1079" y="7"/>
                    <a:pt x="1082" y="8"/>
                    <a:pt x="1083" y="9"/>
                  </a:cubicBezTo>
                  <a:cubicBezTo>
                    <a:pt x="1082" y="8"/>
                    <a:pt x="1079" y="7"/>
                    <a:pt x="1078" y="5"/>
                  </a:cubicBezTo>
                  <a:moveTo>
                    <a:pt x="611" y="5"/>
                  </a:moveTo>
                  <a:cubicBezTo>
                    <a:pt x="611" y="5"/>
                    <a:pt x="611" y="5"/>
                    <a:pt x="611" y="5"/>
                  </a:cubicBezTo>
                  <a:cubicBezTo>
                    <a:pt x="612" y="5"/>
                    <a:pt x="612" y="6"/>
                    <a:pt x="613" y="6"/>
                  </a:cubicBezTo>
                  <a:cubicBezTo>
                    <a:pt x="612" y="6"/>
                    <a:pt x="612" y="5"/>
                    <a:pt x="611" y="5"/>
                  </a:cubicBezTo>
                  <a:cubicBezTo>
                    <a:pt x="611" y="5"/>
                    <a:pt x="611" y="5"/>
                    <a:pt x="611" y="5"/>
                  </a:cubicBezTo>
                  <a:cubicBezTo>
                    <a:pt x="611" y="5"/>
                    <a:pt x="611" y="5"/>
                    <a:pt x="611" y="5"/>
                  </a:cubicBezTo>
                  <a:moveTo>
                    <a:pt x="610" y="5"/>
                  </a:moveTo>
                  <a:cubicBezTo>
                    <a:pt x="609" y="5"/>
                    <a:pt x="609" y="5"/>
                    <a:pt x="608" y="5"/>
                  </a:cubicBezTo>
                  <a:cubicBezTo>
                    <a:pt x="609" y="5"/>
                    <a:pt x="609" y="5"/>
                    <a:pt x="610" y="5"/>
                  </a:cubicBezTo>
                  <a:cubicBezTo>
                    <a:pt x="610" y="5"/>
                    <a:pt x="610" y="5"/>
                    <a:pt x="610" y="5"/>
                  </a:cubicBezTo>
                  <a:moveTo>
                    <a:pt x="1035" y="4"/>
                  </a:moveTo>
                  <a:cubicBezTo>
                    <a:pt x="1035" y="4"/>
                    <a:pt x="1035" y="4"/>
                    <a:pt x="1035" y="4"/>
                  </a:cubicBezTo>
                  <a:cubicBezTo>
                    <a:pt x="1035" y="4"/>
                    <a:pt x="1035" y="4"/>
                    <a:pt x="1035" y="4"/>
                  </a:cubicBezTo>
                  <a:cubicBezTo>
                    <a:pt x="1035" y="4"/>
                    <a:pt x="1035" y="4"/>
                    <a:pt x="1035" y="4"/>
                  </a:cubicBezTo>
                  <a:cubicBezTo>
                    <a:pt x="1035" y="4"/>
                    <a:pt x="1035" y="4"/>
                    <a:pt x="1035" y="4"/>
                  </a:cubicBezTo>
                  <a:moveTo>
                    <a:pt x="568" y="3"/>
                  </a:moveTo>
                  <a:cubicBezTo>
                    <a:pt x="568" y="4"/>
                    <a:pt x="568" y="4"/>
                    <a:pt x="568" y="4"/>
                  </a:cubicBezTo>
                  <a:cubicBezTo>
                    <a:pt x="568" y="4"/>
                    <a:pt x="568" y="4"/>
                    <a:pt x="568" y="3"/>
                  </a:cubicBezTo>
                  <a:moveTo>
                    <a:pt x="10" y="3"/>
                  </a:moveTo>
                  <a:cubicBezTo>
                    <a:pt x="9" y="3"/>
                    <a:pt x="9" y="7"/>
                    <a:pt x="8" y="7"/>
                  </a:cubicBezTo>
                  <a:cubicBezTo>
                    <a:pt x="9" y="7"/>
                    <a:pt x="9" y="3"/>
                    <a:pt x="10" y="3"/>
                  </a:cubicBezTo>
                  <a:moveTo>
                    <a:pt x="431" y="3"/>
                  </a:moveTo>
                  <a:cubicBezTo>
                    <a:pt x="431" y="3"/>
                    <a:pt x="431" y="3"/>
                    <a:pt x="431" y="3"/>
                  </a:cubicBezTo>
                  <a:cubicBezTo>
                    <a:pt x="431" y="3"/>
                    <a:pt x="431" y="3"/>
                    <a:pt x="431" y="3"/>
                  </a:cubicBezTo>
                  <a:cubicBezTo>
                    <a:pt x="431" y="3"/>
                    <a:pt x="431" y="3"/>
                    <a:pt x="431" y="3"/>
                  </a:cubicBezTo>
                  <a:cubicBezTo>
                    <a:pt x="431" y="3"/>
                    <a:pt x="431" y="3"/>
                    <a:pt x="431" y="3"/>
                  </a:cubicBezTo>
                  <a:moveTo>
                    <a:pt x="14" y="3"/>
                  </a:moveTo>
                  <a:cubicBezTo>
                    <a:pt x="12" y="3"/>
                    <a:pt x="10" y="3"/>
                    <a:pt x="10" y="3"/>
                  </a:cubicBezTo>
                  <a:cubicBezTo>
                    <a:pt x="10" y="3"/>
                    <a:pt x="12" y="3"/>
                    <a:pt x="14" y="3"/>
                  </a:cubicBezTo>
                  <a:moveTo>
                    <a:pt x="503" y="3"/>
                  </a:moveTo>
                  <a:cubicBezTo>
                    <a:pt x="503" y="3"/>
                    <a:pt x="504" y="4"/>
                    <a:pt x="504" y="4"/>
                  </a:cubicBezTo>
                  <a:cubicBezTo>
                    <a:pt x="504" y="4"/>
                    <a:pt x="503" y="3"/>
                    <a:pt x="503" y="3"/>
                  </a:cubicBezTo>
                  <a:moveTo>
                    <a:pt x="566" y="3"/>
                  </a:moveTo>
                  <a:cubicBezTo>
                    <a:pt x="565" y="3"/>
                    <a:pt x="563" y="3"/>
                    <a:pt x="563" y="4"/>
                  </a:cubicBezTo>
                  <a:cubicBezTo>
                    <a:pt x="563" y="3"/>
                    <a:pt x="565" y="3"/>
                    <a:pt x="566" y="3"/>
                  </a:cubicBezTo>
                  <a:moveTo>
                    <a:pt x="19" y="2"/>
                  </a:moveTo>
                  <a:cubicBezTo>
                    <a:pt x="19" y="2"/>
                    <a:pt x="19" y="2"/>
                    <a:pt x="19" y="2"/>
                  </a:cubicBezTo>
                  <a:cubicBezTo>
                    <a:pt x="19" y="4"/>
                    <a:pt x="19" y="6"/>
                    <a:pt x="18" y="8"/>
                  </a:cubicBezTo>
                  <a:cubicBezTo>
                    <a:pt x="19" y="6"/>
                    <a:pt x="19" y="4"/>
                    <a:pt x="19" y="2"/>
                  </a:cubicBezTo>
                  <a:moveTo>
                    <a:pt x="419" y="2"/>
                  </a:moveTo>
                  <a:cubicBezTo>
                    <a:pt x="418" y="2"/>
                    <a:pt x="418" y="2"/>
                    <a:pt x="418" y="3"/>
                  </a:cubicBezTo>
                  <a:cubicBezTo>
                    <a:pt x="418" y="3"/>
                    <a:pt x="418" y="3"/>
                    <a:pt x="418" y="3"/>
                  </a:cubicBezTo>
                  <a:cubicBezTo>
                    <a:pt x="418" y="3"/>
                    <a:pt x="418" y="3"/>
                    <a:pt x="418" y="3"/>
                  </a:cubicBezTo>
                  <a:cubicBezTo>
                    <a:pt x="418" y="2"/>
                    <a:pt x="418" y="2"/>
                    <a:pt x="419" y="2"/>
                  </a:cubicBezTo>
                  <a:cubicBezTo>
                    <a:pt x="419" y="2"/>
                    <a:pt x="419" y="2"/>
                    <a:pt x="419" y="2"/>
                  </a:cubicBezTo>
                  <a:cubicBezTo>
                    <a:pt x="420" y="3"/>
                    <a:pt x="420" y="3"/>
                    <a:pt x="420" y="3"/>
                  </a:cubicBezTo>
                  <a:cubicBezTo>
                    <a:pt x="420" y="3"/>
                    <a:pt x="421" y="3"/>
                    <a:pt x="421" y="2"/>
                  </a:cubicBezTo>
                  <a:cubicBezTo>
                    <a:pt x="421" y="3"/>
                    <a:pt x="420" y="3"/>
                    <a:pt x="420" y="3"/>
                  </a:cubicBezTo>
                  <a:cubicBezTo>
                    <a:pt x="420" y="3"/>
                    <a:pt x="420" y="3"/>
                    <a:pt x="419" y="2"/>
                  </a:cubicBezTo>
                  <a:cubicBezTo>
                    <a:pt x="419" y="2"/>
                    <a:pt x="419" y="2"/>
                    <a:pt x="419" y="2"/>
                  </a:cubicBezTo>
                  <a:moveTo>
                    <a:pt x="19" y="2"/>
                  </a:moveTo>
                  <a:cubicBezTo>
                    <a:pt x="19" y="2"/>
                    <a:pt x="19" y="2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moveTo>
                    <a:pt x="431" y="2"/>
                  </a:moveTo>
                  <a:cubicBezTo>
                    <a:pt x="431" y="2"/>
                    <a:pt x="431" y="3"/>
                    <a:pt x="431" y="3"/>
                  </a:cubicBezTo>
                  <a:cubicBezTo>
                    <a:pt x="431" y="3"/>
                    <a:pt x="431" y="2"/>
                    <a:pt x="431" y="2"/>
                  </a:cubicBezTo>
                  <a:moveTo>
                    <a:pt x="497" y="2"/>
                  </a:moveTo>
                  <a:cubicBezTo>
                    <a:pt x="497" y="2"/>
                    <a:pt x="496" y="2"/>
                    <a:pt x="496" y="3"/>
                  </a:cubicBezTo>
                  <a:cubicBezTo>
                    <a:pt x="495" y="4"/>
                    <a:pt x="492" y="4"/>
                    <a:pt x="491" y="4"/>
                  </a:cubicBezTo>
                  <a:cubicBezTo>
                    <a:pt x="491" y="4"/>
                    <a:pt x="491" y="4"/>
                    <a:pt x="491" y="4"/>
                  </a:cubicBezTo>
                  <a:cubicBezTo>
                    <a:pt x="491" y="4"/>
                    <a:pt x="491" y="4"/>
                    <a:pt x="491" y="4"/>
                  </a:cubicBezTo>
                  <a:cubicBezTo>
                    <a:pt x="492" y="4"/>
                    <a:pt x="495" y="4"/>
                    <a:pt x="496" y="3"/>
                  </a:cubicBezTo>
                  <a:cubicBezTo>
                    <a:pt x="496" y="2"/>
                    <a:pt x="497" y="2"/>
                    <a:pt x="497" y="2"/>
                  </a:cubicBezTo>
                  <a:moveTo>
                    <a:pt x="422" y="2"/>
                  </a:moveTo>
                  <a:cubicBezTo>
                    <a:pt x="422" y="2"/>
                    <a:pt x="422" y="2"/>
                    <a:pt x="422" y="2"/>
                  </a:cubicBezTo>
                  <a:cubicBezTo>
                    <a:pt x="422" y="2"/>
                    <a:pt x="423" y="2"/>
                    <a:pt x="423" y="2"/>
                  </a:cubicBezTo>
                  <a:cubicBezTo>
                    <a:pt x="424" y="2"/>
                    <a:pt x="424" y="2"/>
                    <a:pt x="425" y="2"/>
                  </a:cubicBezTo>
                  <a:cubicBezTo>
                    <a:pt x="424" y="2"/>
                    <a:pt x="424" y="2"/>
                    <a:pt x="423" y="2"/>
                  </a:cubicBezTo>
                  <a:cubicBezTo>
                    <a:pt x="423" y="2"/>
                    <a:pt x="422" y="2"/>
                    <a:pt x="422" y="2"/>
                  </a:cubicBezTo>
                  <a:moveTo>
                    <a:pt x="682" y="1"/>
                  </a:moveTo>
                  <a:cubicBezTo>
                    <a:pt x="680" y="2"/>
                    <a:pt x="681" y="4"/>
                    <a:pt x="680" y="5"/>
                  </a:cubicBezTo>
                  <a:cubicBezTo>
                    <a:pt x="681" y="4"/>
                    <a:pt x="680" y="2"/>
                    <a:pt x="682" y="1"/>
                  </a:cubicBezTo>
                  <a:moveTo>
                    <a:pt x="416" y="1"/>
                  </a:moveTo>
                  <a:cubicBezTo>
                    <a:pt x="416" y="1"/>
                    <a:pt x="416" y="1"/>
                    <a:pt x="416" y="1"/>
                  </a:cubicBezTo>
                  <a:cubicBezTo>
                    <a:pt x="416" y="1"/>
                    <a:pt x="416" y="1"/>
                    <a:pt x="416" y="1"/>
                  </a:cubicBezTo>
                  <a:moveTo>
                    <a:pt x="456" y="1"/>
                  </a:moveTo>
                  <a:cubicBezTo>
                    <a:pt x="455" y="2"/>
                    <a:pt x="453" y="2"/>
                    <a:pt x="452" y="2"/>
                  </a:cubicBezTo>
                  <a:cubicBezTo>
                    <a:pt x="453" y="2"/>
                    <a:pt x="455" y="2"/>
                    <a:pt x="456" y="1"/>
                  </a:cubicBezTo>
                  <a:moveTo>
                    <a:pt x="497" y="0"/>
                  </a:moveTo>
                  <a:cubicBezTo>
                    <a:pt x="497" y="0"/>
                    <a:pt x="497" y="0"/>
                    <a:pt x="497" y="0"/>
                  </a:cubicBezTo>
                  <a:cubicBezTo>
                    <a:pt x="497" y="0"/>
                    <a:pt x="497" y="0"/>
                    <a:pt x="497" y="0"/>
                  </a:cubicBezTo>
                  <a:moveTo>
                    <a:pt x="1035" y="0"/>
                  </a:moveTo>
                  <a:cubicBezTo>
                    <a:pt x="1035" y="1"/>
                    <a:pt x="1035" y="2"/>
                    <a:pt x="1035" y="2"/>
                  </a:cubicBezTo>
                  <a:cubicBezTo>
                    <a:pt x="1037" y="3"/>
                    <a:pt x="1036" y="4"/>
                    <a:pt x="1035" y="4"/>
                  </a:cubicBezTo>
                  <a:cubicBezTo>
                    <a:pt x="1035" y="4"/>
                    <a:pt x="1035" y="4"/>
                    <a:pt x="1035" y="4"/>
                  </a:cubicBezTo>
                  <a:cubicBezTo>
                    <a:pt x="1036" y="4"/>
                    <a:pt x="1037" y="3"/>
                    <a:pt x="1035" y="2"/>
                  </a:cubicBezTo>
                  <a:cubicBezTo>
                    <a:pt x="1035" y="2"/>
                    <a:pt x="1035" y="1"/>
                    <a:pt x="1035" y="0"/>
                  </a:cubicBezTo>
                  <a:moveTo>
                    <a:pt x="726" y="0"/>
                  </a:moveTo>
                  <a:cubicBezTo>
                    <a:pt x="726" y="0"/>
                    <a:pt x="726" y="0"/>
                    <a:pt x="726" y="0"/>
                  </a:cubicBezTo>
                  <a:cubicBezTo>
                    <a:pt x="726" y="0"/>
                    <a:pt x="725" y="0"/>
                    <a:pt x="725" y="0"/>
                  </a:cubicBezTo>
                  <a:cubicBezTo>
                    <a:pt x="725" y="0"/>
                    <a:pt x="726" y="0"/>
                    <a:pt x="726" y="0"/>
                  </a:cubicBezTo>
                  <a:cubicBezTo>
                    <a:pt x="726" y="0"/>
                    <a:pt x="726" y="0"/>
                    <a:pt x="726" y="0"/>
                  </a:cubicBezTo>
                  <a:moveTo>
                    <a:pt x="504" y="0"/>
                  </a:moveTo>
                  <a:cubicBezTo>
                    <a:pt x="504" y="0"/>
                    <a:pt x="504" y="0"/>
                    <a:pt x="504" y="0"/>
                  </a:cubicBezTo>
                  <a:cubicBezTo>
                    <a:pt x="504" y="0"/>
                    <a:pt x="504" y="0"/>
                    <a:pt x="504" y="0"/>
                  </a:cubicBezTo>
                  <a:moveTo>
                    <a:pt x="495" y="0"/>
                  </a:moveTo>
                  <a:cubicBezTo>
                    <a:pt x="495" y="0"/>
                    <a:pt x="495" y="0"/>
                    <a:pt x="495" y="0"/>
                  </a:cubicBezTo>
                  <a:cubicBezTo>
                    <a:pt x="495" y="0"/>
                    <a:pt x="495" y="0"/>
                    <a:pt x="495" y="0"/>
                  </a:cubicBezTo>
                  <a:cubicBezTo>
                    <a:pt x="495" y="0"/>
                    <a:pt x="495" y="0"/>
                    <a:pt x="495" y="0"/>
                  </a:cubicBezTo>
                  <a:cubicBezTo>
                    <a:pt x="495" y="0"/>
                    <a:pt x="495" y="0"/>
                    <a:pt x="495" y="0"/>
                  </a:cubicBezTo>
                  <a:cubicBezTo>
                    <a:pt x="495" y="0"/>
                    <a:pt x="495" y="0"/>
                    <a:pt x="495" y="0"/>
                  </a:cubicBezTo>
                </a:path>
              </a:pathLst>
            </a:custGeom>
            <a:solidFill>
              <a:srgbClr val="F5E9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76"/>
            <p:cNvSpPr>
              <a:spLocks noEditPoints="1"/>
            </p:cNvSpPr>
            <p:nvPr/>
          </p:nvSpPr>
          <p:spPr bwMode="auto">
            <a:xfrm>
              <a:off x="1392" y="4096"/>
              <a:ext cx="53" cy="28"/>
            </a:xfrm>
            <a:custGeom>
              <a:avLst/>
              <a:gdLst>
                <a:gd name="T0" fmla="*/ 21 w 27"/>
                <a:gd name="T1" fmla="*/ 15 h 15"/>
                <a:gd name="T2" fmla="*/ 18 w 27"/>
                <a:gd name="T3" fmla="*/ 15 h 15"/>
                <a:gd name="T4" fmla="*/ 18 w 27"/>
                <a:gd name="T5" fmla="*/ 15 h 15"/>
                <a:gd name="T6" fmla="*/ 21 w 27"/>
                <a:gd name="T7" fmla="*/ 15 h 15"/>
                <a:gd name="T8" fmla="*/ 22 w 27"/>
                <a:gd name="T9" fmla="*/ 15 h 15"/>
                <a:gd name="T10" fmla="*/ 21 w 27"/>
                <a:gd name="T11" fmla="*/ 15 h 15"/>
                <a:gd name="T12" fmla="*/ 22 w 27"/>
                <a:gd name="T13" fmla="*/ 15 h 15"/>
                <a:gd name="T14" fmla="*/ 25 w 27"/>
                <a:gd name="T15" fmla="*/ 15 h 15"/>
                <a:gd name="T16" fmla="*/ 27 w 27"/>
                <a:gd name="T17" fmla="*/ 15 h 15"/>
                <a:gd name="T18" fmla="*/ 25 w 27"/>
                <a:gd name="T19" fmla="*/ 15 h 15"/>
                <a:gd name="T20" fmla="*/ 25 w 27"/>
                <a:gd name="T21" fmla="*/ 15 h 15"/>
                <a:gd name="T22" fmla="*/ 25 w 27"/>
                <a:gd name="T23" fmla="*/ 15 h 15"/>
                <a:gd name="T24" fmla="*/ 25 w 27"/>
                <a:gd name="T25" fmla="*/ 15 h 15"/>
                <a:gd name="T26" fmla="*/ 25 w 27"/>
                <a:gd name="T27" fmla="*/ 15 h 15"/>
                <a:gd name="T28" fmla="*/ 17 w 27"/>
                <a:gd name="T29" fmla="*/ 3 h 15"/>
                <a:gd name="T30" fmla="*/ 18 w 27"/>
                <a:gd name="T31" fmla="*/ 15 h 15"/>
                <a:gd name="T32" fmla="*/ 17 w 27"/>
                <a:gd name="T33" fmla="*/ 3 h 15"/>
                <a:gd name="T34" fmla="*/ 2 w 27"/>
                <a:gd name="T35" fmla="*/ 0 h 15"/>
                <a:gd name="T36" fmla="*/ 0 w 27"/>
                <a:gd name="T37" fmla="*/ 1 h 15"/>
                <a:gd name="T38" fmla="*/ 2 w 27"/>
                <a:gd name="T3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" h="15">
                  <a:moveTo>
                    <a:pt x="21" y="15"/>
                  </a:moveTo>
                  <a:cubicBezTo>
                    <a:pt x="20" y="15"/>
                    <a:pt x="19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9" y="15"/>
                    <a:pt x="20" y="15"/>
                    <a:pt x="21" y="15"/>
                  </a:cubicBezTo>
                  <a:moveTo>
                    <a:pt x="22" y="15"/>
                  </a:move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2" y="15"/>
                  </a:cubicBezTo>
                  <a:moveTo>
                    <a:pt x="25" y="15"/>
                  </a:moveTo>
                  <a:cubicBezTo>
                    <a:pt x="26" y="15"/>
                    <a:pt x="27" y="15"/>
                    <a:pt x="27" y="15"/>
                  </a:cubicBezTo>
                  <a:cubicBezTo>
                    <a:pt x="27" y="15"/>
                    <a:pt x="26" y="15"/>
                    <a:pt x="25" y="15"/>
                  </a:cubicBezTo>
                  <a:moveTo>
                    <a:pt x="25" y="15"/>
                  </a:move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moveTo>
                    <a:pt x="17" y="3"/>
                  </a:moveTo>
                  <a:cubicBezTo>
                    <a:pt x="17" y="5"/>
                    <a:pt x="17" y="15"/>
                    <a:pt x="18" y="15"/>
                  </a:cubicBezTo>
                  <a:cubicBezTo>
                    <a:pt x="17" y="15"/>
                    <a:pt x="17" y="5"/>
                    <a:pt x="17" y="3"/>
                  </a:cubicBezTo>
                  <a:moveTo>
                    <a:pt x="2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</a:path>
              </a:pathLst>
            </a:custGeom>
            <a:solidFill>
              <a:srgbClr val="F5E9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77"/>
            <p:cNvSpPr>
              <a:spLocks noEditPoints="1"/>
            </p:cNvSpPr>
            <p:nvPr/>
          </p:nvSpPr>
          <p:spPr bwMode="auto">
            <a:xfrm>
              <a:off x="2231" y="3737"/>
              <a:ext cx="143" cy="106"/>
            </a:xfrm>
            <a:custGeom>
              <a:avLst/>
              <a:gdLst>
                <a:gd name="T0" fmla="*/ 44 w 73"/>
                <a:gd name="T1" fmla="*/ 37 h 56"/>
                <a:gd name="T2" fmla="*/ 44 w 73"/>
                <a:gd name="T3" fmla="*/ 37 h 56"/>
                <a:gd name="T4" fmla="*/ 2 w 73"/>
                <a:gd name="T5" fmla="*/ 1 h 56"/>
                <a:gd name="T6" fmla="*/ 0 w 73"/>
                <a:gd name="T7" fmla="*/ 1 h 56"/>
                <a:gd name="T8" fmla="*/ 3 w 73"/>
                <a:gd name="T9" fmla="*/ 7 h 56"/>
                <a:gd name="T10" fmla="*/ 15 w 73"/>
                <a:gd name="T11" fmla="*/ 26 h 56"/>
                <a:gd name="T12" fmla="*/ 17 w 73"/>
                <a:gd name="T13" fmla="*/ 40 h 56"/>
                <a:gd name="T14" fmla="*/ 24 w 73"/>
                <a:gd name="T15" fmla="*/ 54 h 56"/>
                <a:gd name="T16" fmla="*/ 24 w 73"/>
                <a:gd name="T17" fmla="*/ 54 h 56"/>
                <a:gd name="T18" fmla="*/ 27 w 73"/>
                <a:gd name="T19" fmla="*/ 54 h 56"/>
                <a:gd name="T20" fmla="*/ 29 w 73"/>
                <a:gd name="T21" fmla="*/ 52 h 56"/>
                <a:gd name="T22" fmla="*/ 29 w 73"/>
                <a:gd name="T23" fmla="*/ 52 h 56"/>
                <a:gd name="T24" fmla="*/ 31 w 73"/>
                <a:gd name="T25" fmla="*/ 54 h 56"/>
                <a:gd name="T26" fmla="*/ 33 w 73"/>
                <a:gd name="T27" fmla="*/ 56 h 56"/>
                <a:gd name="T28" fmla="*/ 33 w 73"/>
                <a:gd name="T29" fmla="*/ 56 h 56"/>
                <a:gd name="T30" fmla="*/ 33 w 73"/>
                <a:gd name="T31" fmla="*/ 56 h 56"/>
                <a:gd name="T32" fmla="*/ 34 w 73"/>
                <a:gd name="T33" fmla="*/ 56 h 56"/>
                <a:gd name="T34" fmla="*/ 34 w 73"/>
                <a:gd name="T35" fmla="*/ 56 h 56"/>
                <a:gd name="T36" fmla="*/ 34 w 73"/>
                <a:gd name="T37" fmla="*/ 56 h 56"/>
                <a:gd name="T38" fmla="*/ 40 w 73"/>
                <a:gd name="T39" fmla="*/ 56 h 56"/>
                <a:gd name="T40" fmla="*/ 41 w 73"/>
                <a:gd name="T41" fmla="*/ 55 h 56"/>
                <a:gd name="T42" fmla="*/ 44 w 73"/>
                <a:gd name="T43" fmla="*/ 37 h 56"/>
                <a:gd name="T44" fmla="*/ 44 w 73"/>
                <a:gd name="T45" fmla="*/ 23 h 56"/>
                <a:gd name="T46" fmla="*/ 45 w 73"/>
                <a:gd name="T47" fmla="*/ 23 h 56"/>
                <a:gd name="T48" fmla="*/ 50 w 73"/>
                <a:gd name="T49" fmla="*/ 22 h 56"/>
                <a:gd name="T50" fmla="*/ 50 w 73"/>
                <a:gd name="T51" fmla="*/ 20 h 56"/>
                <a:gd name="T52" fmla="*/ 50 w 73"/>
                <a:gd name="T53" fmla="*/ 6 h 56"/>
                <a:gd name="T54" fmla="*/ 53 w 73"/>
                <a:gd name="T55" fmla="*/ 6 h 56"/>
                <a:gd name="T56" fmla="*/ 56 w 73"/>
                <a:gd name="T57" fmla="*/ 6 h 56"/>
                <a:gd name="T58" fmla="*/ 62 w 73"/>
                <a:gd name="T59" fmla="*/ 4 h 56"/>
                <a:gd name="T60" fmla="*/ 65 w 73"/>
                <a:gd name="T61" fmla="*/ 6 h 56"/>
                <a:gd name="T62" fmla="*/ 65 w 73"/>
                <a:gd name="T63" fmla="*/ 6 h 56"/>
                <a:gd name="T64" fmla="*/ 69 w 73"/>
                <a:gd name="T65" fmla="*/ 4 h 56"/>
                <a:gd name="T66" fmla="*/ 69 w 73"/>
                <a:gd name="T67" fmla="*/ 4 h 56"/>
                <a:gd name="T68" fmla="*/ 69 w 73"/>
                <a:gd name="T69" fmla="*/ 4 h 56"/>
                <a:gd name="T70" fmla="*/ 73 w 73"/>
                <a:gd name="T71" fmla="*/ 4 h 56"/>
                <a:gd name="T72" fmla="*/ 73 w 73"/>
                <a:gd name="T73" fmla="*/ 3 h 56"/>
                <a:gd name="T74" fmla="*/ 71 w 73"/>
                <a:gd name="T75" fmla="*/ 2 h 56"/>
                <a:gd name="T76" fmla="*/ 61 w 73"/>
                <a:gd name="T77" fmla="*/ 3 h 56"/>
                <a:gd name="T78" fmla="*/ 54 w 73"/>
                <a:gd name="T79" fmla="*/ 4 h 56"/>
                <a:gd name="T80" fmla="*/ 54 w 73"/>
                <a:gd name="T81" fmla="*/ 4 h 56"/>
                <a:gd name="T82" fmla="*/ 47 w 73"/>
                <a:gd name="T83" fmla="*/ 3 h 56"/>
                <a:gd name="T84" fmla="*/ 39 w 73"/>
                <a:gd name="T85" fmla="*/ 4 h 56"/>
                <a:gd name="T86" fmla="*/ 18 w 73"/>
                <a:gd name="T87" fmla="*/ 2 h 56"/>
                <a:gd name="T88" fmla="*/ 17 w 73"/>
                <a:gd name="T89" fmla="*/ 2 h 56"/>
                <a:gd name="T90" fmla="*/ 12 w 73"/>
                <a:gd name="T91" fmla="*/ 1 h 56"/>
                <a:gd name="T92" fmla="*/ 12 w 73"/>
                <a:gd name="T93" fmla="*/ 1 h 56"/>
                <a:gd name="T94" fmla="*/ 9 w 73"/>
                <a:gd name="T95" fmla="*/ 0 h 56"/>
                <a:gd name="T96" fmla="*/ 6 w 73"/>
                <a:gd name="T97" fmla="*/ 1 h 56"/>
                <a:gd name="T98" fmla="*/ 6 w 73"/>
                <a:gd name="T99" fmla="*/ 1 h 56"/>
                <a:gd name="T100" fmla="*/ 4 w 73"/>
                <a:gd name="T10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3" h="56">
                  <a:moveTo>
                    <a:pt x="44" y="37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moveTo>
                    <a:pt x="4" y="0"/>
                  </a:moveTo>
                  <a:cubicBezTo>
                    <a:pt x="2" y="0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3"/>
                    <a:pt x="1" y="5"/>
                    <a:pt x="3" y="7"/>
                  </a:cubicBezTo>
                  <a:cubicBezTo>
                    <a:pt x="5" y="9"/>
                    <a:pt x="8" y="13"/>
                    <a:pt x="9" y="16"/>
                  </a:cubicBezTo>
                  <a:cubicBezTo>
                    <a:pt x="10" y="19"/>
                    <a:pt x="14" y="23"/>
                    <a:pt x="15" y="26"/>
                  </a:cubicBezTo>
                  <a:cubicBezTo>
                    <a:pt x="16" y="28"/>
                    <a:pt x="14" y="31"/>
                    <a:pt x="15" y="33"/>
                  </a:cubicBezTo>
                  <a:cubicBezTo>
                    <a:pt x="16" y="35"/>
                    <a:pt x="17" y="37"/>
                    <a:pt x="17" y="40"/>
                  </a:cubicBezTo>
                  <a:cubicBezTo>
                    <a:pt x="18" y="43"/>
                    <a:pt x="18" y="48"/>
                    <a:pt x="21" y="51"/>
                  </a:cubicBezTo>
                  <a:cubicBezTo>
                    <a:pt x="22" y="52"/>
                    <a:pt x="23" y="53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5" y="54"/>
                    <a:pt x="26" y="54"/>
                    <a:pt x="26" y="54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7" y="53"/>
                    <a:pt x="28" y="52"/>
                    <a:pt x="29" y="52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1" y="53"/>
                    <a:pt x="31" y="54"/>
                    <a:pt x="31" y="54"/>
                  </a:cubicBezTo>
                  <a:cubicBezTo>
                    <a:pt x="31" y="55"/>
                    <a:pt x="32" y="55"/>
                    <a:pt x="33" y="56"/>
                  </a:cubicBezTo>
                  <a:cubicBezTo>
                    <a:pt x="33" y="56"/>
                    <a:pt x="33" y="56"/>
                    <a:pt x="33" y="56"/>
                  </a:cubicBezTo>
                  <a:cubicBezTo>
                    <a:pt x="33" y="56"/>
                    <a:pt x="33" y="56"/>
                    <a:pt x="33" y="56"/>
                  </a:cubicBezTo>
                  <a:cubicBezTo>
                    <a:pt x="33" y="56"/>
                    <a:pt x="33" y="56"/>
                    <a:pt x="33" y="56"/>
                  </a:cubicBezTo>
                  <a:cubicBezTo>
                    <a:pt x="33" y="56"/>
                    <a:pt x="33" y="56"/>
                    <a:pt x="33" y="56"/>
                  </a:cubicBezTo>
                  <a:cubicBezTo>
                    <a:pt x="33" y="56"/>
                    <a:pt x="33" y="56"/>
                    <a:pt x="33" y="56"/>
                  </a:cubicBezTo>
                  <a:cubicBezTo>
                    <a:pt x="33" y="56"/>
                    <a:pt x="34" y="56"/>
                    <a:pt x="34" y="56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4" y="56"/>
                    <a:pt x="34" y="56"/>
                    <a:pt x="34" y="56"/>
                  </a:cubicBezTo>
                  <a:cubicBezTo>
                    <a:pt x="35" y="56"/>
                    <a:pt x="37" y="56"/>
                    <a:pt x="39" y="56"/>
                  </a:cubicBezTo>
                  <a:cubicBezTo>
                    <a:pt x="39" y="56"/>
                    <a:pt x="40" y="56"/>
                    <a:pt x="40" y="56"/>
                  </a:cubicBezTo>
                  <a:cubicBezTo>
                    <a:pt x="40" y="56"/>
                    <a:pt x="40" y="56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4" y="54"/>
                    <a:pt x="44" y="53"/>
                  </a:cubicBezTo>
                  <a:cubicBezTo>
                    <a:pt x="44" y="52"/>
                    <a:pt x="44" y="44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4" y="30"/>
                    <a:pt x="44" y="24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5" y="23"/>
                    <a:pt x="45" y="23"/>
                  </a:cubicBezTo>
                  <a:cubicBezTo>
                    <a:pt x="46" y="23"/>
                    <a:pt x="47" y="23"/>
                    <a:pt x="48" y="23"/>
                  </a:cubicBezTo>
                  <a:cubicBezTo>
                    <a:pt x="49" y="23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1"/>
                    <a:pt x="50" y="21"/>
                    <a:pt x="50" y="20"/>
                  </a:cubicBezTo>
                  <a:cubicBezTo>
                    <a:pt x="50" y="16"/>
                    <a:pt x="50" y="6"/>
                    <a:pt x="50" y="6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6"/>
                    <a:pt x="51" y="6"/>
                    <a:pt x="53" y="6"/>
                  </a:cubicBezTo>
                  <a:cubicBezTo>
                    <a:pt x="54" y="6"/>
                    <a:pt x="55" y="6"/>
                    <a:pt x="56" y="6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7" y="6"/>
                    <a:pt x="60" y="4"/>
                    <a:pt x="62" y="4"/>
                  </a:cubicBezTo>
                  <a:cubicBezTo>
                    <a:pt x="62" y="4"/>
                    <a:pt x="62" y="4"/>
                    <a:pt x="62" y="4"/>
                  </a:cubicBezTo>
                  <a:cubicBezTo>
                    <a:pt x="63" y="5"/>
                    <a:pt x="64" y="6"/>
                    <a:pt x="65" y="6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6" y="6"/>
                    <a:pt x="68" y="4"/>
                    <a:pt x="69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70" y="4"/>
                    <a:pt x="71" y="4"/>
                    <a:pt x="72" y="4"/>
                  </a:cubicBezTo>
                  <a:cubicBezTo>
                    <a:pt x="73" y="4"/>
                    <a:pt x="73" y="4"/>
                    <a:pt x="73" y="4"/>
                  </a:cubicBezTo>
                  <a:cubicBezTo>
                    <a:pt x="73" y="4"/>
                    <a:pt x="73" y="4"/>
                    <a:pt x="73" y="4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3" y="2"/>
                    <a:pt x="72" y="2"/>
                    <a:pt x="71" y="2"/>
                  </a:cubicBezTo>
                  <a:cubicBezTo>
                    <a:pt x="68" y="2"/>
                    <a:pt x="65" y="3"/>
                    <a:pt x="63" y="3"/>
                  </a:cubicBezTo>
                  <a:cubicBezTo>
                    <a:pt x="62" y="3"/>
                    <a:pt x="61" y="3"/>
                    <a:pt x="61" y="3"/>
                  </a:cubicBezTo>
                  <a:cubicBezTo>
                    <a:pt x="60" y="3"/>
                    <a:pt x="58" y="4"/>
                    <a:pt x="56" y="4"/>
                  </a:cubicBezTo>
                  <a:cubicBezTo>
                    <a:pt x="56" y="4"/>
                    <a:pt x="55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3" y="4"/>
                    <a:pt x="52" y="4"/>
                    <a:pt x="52" y="4"/>
                  </a:cubicBezTo>
                  <a:cubicBezTo>
                    <a:pt x="51" y="3"/>
                    <a:pt x="49" y="3"/>
                    <a:pt x="47" y="3"/>
                  </a:cubicBezTo>
                  <a:cubicBezTo>
                    <a:pt x="44" y="3"/>
                    <a:pt x="39" y="4"/>
                    <a:pt x="39" y="4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8" y="3"/>
                    <a:pt x="38" y="2"/>
                    <a:pt x="37" y="2"/>
                  </a:cubicBezTo>
                  <a:cubicBezTo>
                    <a:pt x="37" y="2"/>
                    <a:pt x="22" y="2"/>
                    <a:pt x="18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5" y="2"/>
                    <a:pt x="14" y="2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0"/>
                    <a:pt x="10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7" y="0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78"/>
            <p:cNvSpPr>
              <a:spLocks noEditPoints="1"/>
            </p:cNvSpPr>
            <p:nvPr/>
          </p:nvSpPr>
          <p:spPr bwMode="auto">
            <a:xfrm>
              <a:off x="2374" y="3726"/>
              <a:ext cx="91" cy="59"/>
            </a:xfrm>
            <a:custGeom>
              <a:avLst/>
              <a:gdLst>
                <a:gd name="T0" fmla="*/ 23 w 46"/>
                <a:gd name="T1" fmla="*/ 30 h 31"/>
                <a:gd name="T2" fmla="*/ 23 w 46"/>
                <a:gd name="T3" fmla="*/ 29 h 31"/>
                <a:gd name="T4" fmla="*/ 25 w 46"/>
                <a:gd name="T5" fmla="*/ 0 h 31"/>
                <a:gd name="T6" fmla="*/ 22 w 46"/>
                <a:gd name="T7" fmla="*/ 2 h 31"/>
                <a:gd name="T8" fmla="*/ 22 w 46"/>
                <a:gd name="T9" fmla="*/ 2 h 31"/>
                <a:gd name="T10" fmla="*/ 17 w 46"/>
                <a:gd name="T11" fmla="*/ 5 h 31"/>
                <a:gd name="T12" fmla="*/ 11 w 46"/>
                <a:gd name="T13" fmla="*/ 10 h 31"/>
                <a:gd name="T14" fmla="*/ 11 w 46"/>
                <a:gd name="T15" fmla="*/ 10 h 31"/>
                <a:gd name="T16" fmla="*/ 10 w 46"/>
                <a:gd name="T17" fmla="*/ 11 h 31"/>
                <a:gd name="T18" fmla="*/ 10 w 46"/>
                <a:gd name="T19" fmla="*/ 11 h 31"/>
                <a:gd name="T20" fmla="*/ 3 w 46"/>
                <a:gd name="T21" fmla="*/ 9 h 31"/>
                <a:gd name="T22" fmla="*/ 3 w 46"/>
                <a:gd name="T23" fmla="*/ 9 h 31"/>
                <a:gd name="T24" fmla="*/ 0 w 46"/>
                <a:gd name="T25" fmla="*/ 10 h 31"/>
                <a:gd name="T26" fmla="*/ 4 w 46"/>
                <a:gd name="T27" fmla="*/ 12 h 31"/>
                <a:gd name="T28" fmla="*/ 7 w 46"/>
                <a:gd name="T29" fmla="*/ 18 h 31"/>
                <a:gd name="T30" fmla="*/ 12 w 46"/>
                <a:gd name="T31" fmla="*/ 21 h 31"/>
                <a:gd name="T32" fmla="*/ 15 w 46"/>
                <a:gd name="T33" fmla="*/ 24 h 31"/>
                <a:gd name="T34" fmla="*/ 15 w 46"/>
                <a:gd name="T35" fmla="*/ 25 h 31"/>
                <a:gd name="T36" fmla="*/ 19 w 46"/>
                <a:gd name="T37" fmla="*/ 28 h 31"/>
                <a:gd name="T38" fmla="*/ 19 w 46"/>
                <a:gd name="T39" fmla="*/ 28 h 31"/>
                <a:gd name="T40" fmla="*/ 19 w 46"/>
                <a:gd name="T41" fmla="*/ 28 h 31"/>
                <a:gd name="T42" fmla="*/ 23 w 46"/>
                <a:gd name="T43" fmla="*/ 29 h 31"/>
                <a:gd name="T44" fmla="*/ 23 w 46"/>
                <a:gd name="T45" fmla="*/ 29 h 31"/>
                <a:gd name="T46" fmla="*/ 28 w 46"/>
                <a:gd name="T47" fmla="*/ 30 h 31"/>
                <a:gd name="T48" fmla="*/ 28 w 46"/>
                <a:gd name="T49" fmla="*/ 30 h 31"/>
                <a:gd name="T50" fmla="*/ 28 w 46"/>
                <a:gd name="T51" fmla="*/ 30 h 31"/>
                <a:gd name="T52" fmla="*/ 28 w 46"/>
                <a:gd name="T53" fmla="*/ 30 h 31"/>
                <a:gd name="T54" fmla="*/ 39 w 46"/>
                <a:gd name="T55" fmla="*/ 28 h 31"/>
                <a:gd name="T56" fmla="*/ 41 w 46"/>
                <a:gd name="T57" fmla="*/ 27 h 31"/>
                <a:gd name="T58" fmla="*/ 42 w 46"/>
                <a:gd name="T59" fmla="*/ 24 h 31"/>
                <a:gd name="T60" fmla="*/ 42 w 46"/>
                <a:gd name="T61" fmla="*/ 23 h 31"/>
                <a:gd name="T62" fmla="*/ 46 w 46"/>
                <a:gd name="T63" fmla="*/ 20 h 31"/>
                <a:gd name="T64" fmla="*/ 45 w 46"/>
                <a:gd name="T65" fmla="*/ 19 h 31"/>
                <a:gd name="T66" fmla="*/ 44 w 46"/>
                <a:gd name="T67" fmla="*/ 16 h 31"/>
                <a:gd name="T68" fmla="*/ 45 w 46"/>
                <a:gd name="T69" fmla="*/ 12 h 31"/>
                <a:gd name="T70" fmla="*/ 45 w 46"/>
                <a:gd name="T71" fmla="*/ 11 h 31"/>
                <a:gd name="T72" fmla="*/ 45 w 46"/>
                <a:gd name="T73" fmla="*/ 5 h 31"/>
                <a:gd name="T74" fmla="*/ 38 w 46"/>
                <a:gd name="T75" fmla="*/ 3 h 31"/>
                <a:gd name="T76" fmla="*/ 31 w 46"/>
                <a:gd name="T77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6" h="31">
                  <a:moveTo>
                    <a:pt x="23" y="29"/>
                  </a:move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29"/>
                  </a:cubicBezTo>
                  <a:moveTo>
                    <a:pt x="30" y="0"/>
                  </a:moveTo>
                  <a:cubicBezTo>
                    <a:pt x="28" y="0"/>
                    <a:pt x="27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2" y="1"/>
                    <a:pt x="22" y="1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3"/>
                    <a:pt x="19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6" y="6"/>
                    <a:pt x="15" y="6"/>
                    <a:pt x="14" y="7"/>
                  </a:cubicBezTo>
                  <a:cubicBezTo>
                    <a:pt x="12" y="9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8" y="11"/>
                    <a:pt x="4" y="10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2" y="9"/>
                    <a:pt x="1" y="10"/>
                  </a:cubicBezTo>
                  <a:cubicBezTo>
                    <a:pt x="1" y="10"/>
                    <a:pt x="1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1"/>
                    <a:pt x="3" y="12"/>
                    <a:pt x="4" y="12"/>
                  </a:cubicBezTo>
                  <a:cubicBezTo>
                    <a:pt x="4" y="12"/>
                    <a:pt x="5" y="17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8" y="18"/>
                    <a:pt x="9" y="19"/>
                    <a:pt x="10" y="19"/>
                  </a:cubicBezTo>
                  <a:cubicBezTo>
                    <a:pt x="11" y="20"/>
                    <a:pt x="12" y="21"/>
                    <a:pt x="12" y="21"/>
                  </a:cubicBezTo>
                  <a:cubicBezTo>
                    <a:pt x="12" y="22"/>
                    <a:pt x="15" y="23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5"/>
                  </a:cubicBezTo>
                  <a:cubicBezTo>
                    <a:pt x="15" y="26"/>
                    <a:pt x="17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2" y="28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30"/>
                    <a:pt x="27" y="3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9" y="31"/>
                    <a:pt x="34" y="31"/>
                    <a:pt x="35" y="31"/>
                  </a:cubicBezTo>
                  <a:cubicBezTo>
                    <a:pt x="36" y="30"/>
                    <a:pt x="38" y="29"/>
                    <a:pt x="39" y="28"/>
                  </a:cubicBezTo>
                  <a:cubicBezTo>
                    <a:pt x="40" y="28"/>
                    <a:pt x="40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6"/>
                    <a:pt x="41" y="25"/>
                    <a:pt x="42" y="24"/>
                  </a:cubicBezTo>
                  <a:cubicBezTo>
                    <a:pt x="42" y="24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3" y="22"/>
                    <a:pt x="44" y="22"/>
                    <a:pt x="45" y="21"/>
                  </a:cubicBezTo>
                  <a:cubicBezTo>
                    <a:pt x="45" y="20"/>
                    <a:pt x="46" y="20"/>
                    <a:pt x="46" y="20"/>
                  </a:cubicBezTo>
                  <a:cubicBezTo>
                    <a:pt x="46" y="19"/>
                    <a:pt x="45" y="19"/>
                    <a:pt x="45" y="19"/>
                  </a:cubicBezTo>
                  <a:cubicBezTo>
                    <a:pt x="45" y="19"/>
                    <a:pt x="45" y="19"/>
                    <a:pt x="45" y="19"/>
                  </a:cubicBezTo>
                  <a:cubicBezTo>
                    <a:pt x="44" y="19"/>
                    <a:pt x="45" y="17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3" y="16"/>
                  </a:cubicBezTo>
                  <a:cubicBezTo>
                    <a:pt x="42" y="15"/>
                    <a:pt x="45" y="14"/>
                    <a:pt x="45" y="12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5" y="12"/>
                    <a:pt x="45" y="11"/>
                    <a:pt x="45" y="11"/>
                  </a:cubicBezTo>
                  <a:cubicBezTo>
                    <a:pt x="45" y="10"/>
                    <a:pt x="45" y="8"/>
                    <a:pt x="45" y="7"/>
                  </a:cubicBezTo>
                  <a:cubicBezTo>
                    <a:pt x="45" y="6"/>
                    <a:pt x="45" y="5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4" y="5"/>
                    <a:pt x="41" y="4"/>
                    <a:pt x="38" y="3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6" y="2"/>
                    <a:pt x="31" y="1"/>
                    <a:pt x="31" y="1"/>
                  </a:cubicBezTo>
                  <a:cubicBezTo>
                    <a:pt x="31" y="1"/>
                    <a:pt x="30" y="0"/>
                    <a:pt x="30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9"/>
            <p:cNvSpPr>
              <a:spLocks/>
            </p:cNvSpPr>
            <p:nvPr/>
          </p:nvSpPr>
          <p:spPr bwMode="auto">
            <a:xfrm>
              <a:off x="2317" y="3745"/>
              <a:ext cx="102" cy="79"/>
            </a:xfrm>
            <a:custGeom>
              <a:avLst/>
              <a:gdLst>
                <a:gd name="T0" fmla="*/ 29 w 52"/>
                <a:gd name="T1" fmla="*/ 0 h 42"/>
                <a:gd name="T2" fmla="*/ 28 w 52"/>
                <a:gd name="T3" fmla="*/ 0 h 42"/>
                <a:gd name="T4" fmla="*/ 25 w 52"/>
                <a:gd name="T5" fmla="*/ 0 h 42"/>
                <a:gd name="T6" fmla="*/ 25 w 52"/>
                <a:gd name="T7" fmla="*/ 0 h 42"/>
                <a:gd name="T8" fmla="*/ 21 w 52"/>
                <a:gd name="T9" fmla="*/ 2 h 42"/>
                <a:gd name="T10" fmla="*/ 21 w 52"/>
                <a:gd name="T11" fmla="*/ 2 h 42"/>
                <a:gd name="T12" fmla="*/ 18 w 52"/>
                <a:gd name="T13" fmla="*/ 0 h 42"/>
                <a:gd name="T14" fmla="*/ 12 w 52"/>
                <a:gd name="T15" fmla="*/ 2 h 42"/>
                <a:gd name="T16" fmla="*/ 9 w 52"/>
                <a:gd name="T17" fmla="*/ 2 h 42"/>
                <a:gd name="T18" fmla="*/ 6 w 52"/>
                <a:gd name="T19" fmla="*/ 2 h 42"/>
                <a:gd name="T20" fmla="*/ 6 w 52"/>
                <a:gd name="T21" fmla="*/ 18 h 42"/>
                <a:gd name="T22" fmla="*/ 4 w 52"/>
                <a:gd name="T23" fmla="*/ 19 h 42"/>
                <a:gd name="T24" fmla="*/ 0 w 52"/>
                <a:gd name="T25" fmla="*/ 19 h 42"/>
                <a:gd name="T26" fmla="*/ 0 w 52"/>
                <a:gd name="T27" fmla="*/ 33 h 42"/>
                <a:gd name="T28" fmla="*/ 0 w 52"/>
                <a:gd name="T29" fmla="*/ 33 h 42"/>
                <a:gd name="T30" fmla="*/ 3 w 52"/>
                <a:gd name="T31" fmla="*/ 34 h 42"/>
                <a:gd name="T32" fmla="*/ 5 w 52"/>
                <a:gd name="T33" fmla="*/ 39 h 42"/>
                <a:gd name="T34" fmla="*/ 4 w 52"/>
                <a:gd name="T35" fmla="*/ 40 h 42"/>
                <a:gd name="T36" fmla="*/ 5 w 52"/>
                <a:gd name="T37" fmla="*/ 42 h 42"/>
                <a:gd name="T38" fmla="*/ 9 w 52"/>
                <a:gd name="T39" fmla="*/ 42 h 42"/>
                <a:gd name="T40" fmla="*/ 11 w 52"/>
                <a:gd name="T41" fmla="*/ 42 h 42"/>
                <a:gd name="T42" fmla="*/ 18 w 52"/>
                <a:gd name="T43" fmla="*/ 34 h 42"/>
                <a:gd name="T44" fmla="*/ 18 w 52"/>
                <a:gd name="T45" fmla="*/ 34 h 42"/>
                <a:gd name="T46" fmla="*/ 20 w 52"/>
                <a:gd name="T47" fmla="*/ 35 h 42"/>
                <a:gd name="T48" fmla="*/ 22 w 52"/>
                <a:gd name="T49" fmla="*/ 36 h 42"/>
                <a:gd name="T50" fmla="*/ 27 w 52"/>
                <a:gd name="T51" fmla="*/ 37 h 42"/>
                <a:gd name="T52" fmla="*/ 32 w 52"/>
                <a:gd name="T53" fmla="*/ 35 h 42"/>
                <a:gd name="T54" fmla="*/ 32 w 52"/>
                <a:gd name="T55" fmla="*/ 33 h 42"/>
                <a:gd name="T56" fmla="*/ 34 w 52"/>
                <a:gd name="T57" fmla="*/ 31 h 42"/>
                <a:gd name="T58" fmla="*/ 34 w 52"/>
                <a:gd name="T59" fmla="*/ 31 h 42"/>
                <a:gd name="T60" fmla="*/ 34 w 52"/>
                <a:gd name="T61" fmla="*/ 31 h 42"/>
                <a:gd name="T62" fmla="*/ 39 w 52"/>
                <a:gd name="T63" fmla="*/ 29 h 42"/>
                <a:gd name="T64" fmla="*/ 42 w 52"/>
                <a:gd name="T65" fmla="*/ 26 h 42"/>
                <a:gd name="T66" fmla="*/ 42 w 52"/>
                <a:gd name="T67" fmla="*/ 26 h 42"/>
                <a:gd name="T68" fmla="*/ 42 w 52"/>
                <a:gd name="T69" fmla="*/ 26 h 42"/>
                <a:gd name="T70" fmla="*/ 44 w 52"/>
                <a:gd name="T71" fmla="*/ 25 h 42"/>
                <a:gd name="T72" fmla="*/ 46 w 52"/>
                <a:gd name="T73" fmla="*/ 23 h 42"/>
                <a:gd name="T74" fmla="*/ 50 w 52"/>
                <a:gd name="T75" fmla="*/ 22 h 42"/>
                <a:gd name="T76" fmla="*/ 50 w 52"/>
                <a:gd name="T77" fmla="*/ 22 h 42"/>
                <a:gd name="T78" fmla="*/ 52 w 52"/>
                <a:gd name="T79" fmla="*/ 19 h 42"/>
                <a:gd name="T80" fmla="*/ 52 w 52"/>
                <a:gd name="T81" fmla="*/ 19 h 42"/>
                <a:gd name="T82" fmla="*/ 52 w 52"/>
                <a:gd name="T83" fmla="*/ 19 h 42"/>
                <a:gd name="T84" fmla="*/ 48 w 52"/>
                <a:gd name="T85" fmla="*/ 18 h 42"/>
                <a:gd name="T86" fmla="*/ 48 w 52"/>
                <a:gd name="T87" fmla="*/ 18 h 42"/>
                <a:gd name="T88" fmla="*/ 48 w 52"/>
                <a:gd name="T89" fmla="*/ 18 h 42"/>
                <a:gd name="T90" fmla="*/ 44 w 52"/>
                <a:gd name="T91" fmla="*/ 14 h 42"/>
                <a:gd name="T92" fmla="*/ 44 w 52"/>
                <a:gd name="T93" fmla="*/ 14 h 42"/>
                <a:gd name="T94" fmla="*/ 39 w 52"/>
                <a:gd name="T95" fmla="*/ 9 h 42"/>
                <a:gd name="T96" fmla="*/ 36 w 52"/>
                <a:gd name="T97" fmla="*/ 8 h 42"/>
                <a:gd name="T98" fmla="*/ 29 w 52"/>
                <a:gd name="T9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2" h="42">
                  <a:moveTo>
                    <a:pt x="29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8" y="0"/>
                  </a:cubicBezTo>
                  <a:cubicBezTo>
                    <a:pt x="27" y="0"/>
                    <a:pt x="26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4" y="0"/>
                    <a:pt x="22" y="2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0" y="2"/>
                    <a:pt x="19" y="1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6" y="0"/>
                    <a:pt x="13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0" y="2"/>
                    <a:pt x="9" y="2"/>
                  </a:cubicBezTo>
                  <a:cubicBezTo>
                    <a:pt x="7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12"/>
                    <a:pt x="6" y="16"/>
                  </a:cubicBezTo>
                  <a:cubicBezTo>
                    <a:pt x="6" y="17"/>
                    <a:pt x="6" y="17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5" y="19"/>
                    <a:pt x="4" y="19"/>
                  </a:cubicBezTo>
                  <a:cubicBezTo>
                    <a:pt x="3" y="19"/>
                    <a:pt x="2" y="19"/>
                    <a:pt x="1" y="19"/>
                  </a:cubicBezTo>
                  <a:cubicBezTo>
                    <a:pt x="1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0"/>
                    <a:pt x="0" y="26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1" y="33"/>
                    <a:pt x="2" y="33"/>
                    <a:pt x="2" y="33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4" y="35"/>
                    <a:pt x="5" y="38"/>
                    <a:pt x="5" y="39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5" y="40"/>
                    <a:pt x="4" y="39"/>
                    <a:pt x="4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1"/>
                    <a:pt x="3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6" y="42"/>
                    <a:pt x="7" y="42"/>
                    <a:pt x="9" y="42"/>
                  </a:cubicBezTo>
                  <a:cubicBezTo>
                    <a:pt x="9" y="42"/>
                    <a:pt x="10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2" y="41"/>
                    <a:pt x="16" y="38"/>
                    <a:pt x="16" y="37"/>
                  </a:cubicBezTo>
                  <a:cubicBezTo>
                    <a:pt x="16" y="36"/>
                    <a:pt x="17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9" y="34"/>
                    <a:pt x="19" y="35"/>
                    <a:pt x="20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1" y="35"/>
                    <a:pt x="22" y="36"/>
                    <a:pt x="22" y="36"/>
                  </a:cubicBezTo>
                  <a:cubicBezTo>
                    <a:pt x="23" y="36"/>
                    <a:pt x="24" y="37"/>
                    <a:pt x="27" y="37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30" y="37"/>
                    <a:pt x="31" y="36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4"/>
                    <a:pt x="32" y="34"/>
                    <a:pt x="32" y="33"/>
                  </a:cubicBezTo>
                  <a:cubicBezTo>
                    <a:pt x="33" y="32"/>
                    <a:pt x="33" y="31"/>
                    <a:pt x="34" y="31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6" y="31"/>
                    <a:pt x="37" y="31"/>
                    <a:pt x="38" y="30"/>
                  </a:cubicBezTo>
                  <a:cubicBezTo>
                    <a:pt x="39" y="30"/>
                    <a:pt x="39" y="29"/>
                    <a:pt x="39" y="29"/>
                  </a:cubicBezTo>
                  <a:cubicBezTo>
                    <a:pt x="39" y="28"/>
                    <a:pt x="39" y="27"/>
                    <a:pt x="40" y="27"/>
                  </a:cubicBezTo>
                  <a:cubicBezTo>
                    <a:pt x="40" y="26"/>
                    <a:pt x="41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3" y="25"/>
                    <a:pt x="44" y="25"/>
                  </a:cubicBezTo>
                  <a:cubicBezTo>
                    <a:pt x="45" y="24"/>
                    <a:pt x="46" y="24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7" y="22"/>
                    <a:pt x="49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1"/>
                    <a:pt x="51" y="20"/>
                    <a:pt x="52" y="20"/>
                  </a:cubicBezTo>
                  <a:cubicBezTo>
                    <a:pt x="52" y="20"/>
                    <a:pt x="52" y="20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1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6" y="18"/>
                    <a:pt x="44" y="16"/>
                    <a:pt x="44" y="15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4" y="13"/>
                    <a:pt x="41" y="12"/>
                    <a:pt x="41" y="11"/>
                  </a:cubicBezTo>
                  <a:cubicBezTo>
                    <a:pt x="41" y="11"/>
                    <a:pt x="40" y="10"/>
                    <a:pt x="39" y="9"/>
                  </a:cubicBezTo>
                  <a:cubicBezTo>
                    <a:pt x="38" y="9"/>
                    <a:pt x="37" y="8"/>
                    <a:pt x="36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4" y="7"/>
                    <a:pt x="33" y="2"/>
                    <a:pt x="33" y="2"/>
                  </a:cubicBezTo>
                  <a:cubicBezTo>
                    <a:pt x="32" y="2"/>
                    <a:pt x="30" y="1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0"/>
            <p:cNvSpPr>
              <a:spLocks/>
            </p:cNvSpPr>
            <p:nvPr/>
          </p:nvSpPr>
          <p:spPr bwMode="auto">
            <a:xfrm>
              <a:off x="2437" y="3815"/>
              <a:ext cx="14" cy="15"/>
            </a:xfrm>
            <a:custGeom>
              <a:avLst/>
              <a:gdLst>
                <a:gd name="T0" fmla="*/ 4 w 7"/>
                <a:gd name="T1" fmla="*/ 0 h 8"/>
                <a:gd name="T2" fmla="*/ 1 w 7"/>
                <a:gd name="T3" fmla="*/ 2 h 8"/>
                <a:gd name="T4" fmla="*/ 0 w 7"/>
                <a:gd name="T5" fmla="*/ 4 h 8"/>
                <a:gd name="T6" fmla="*/ 0 w 7"/>
                <a:gd name="T7" fmla="*/ 4 h 8"/>
                <a:gd name="T8" fmla="*/ 0 w 7"/>
                <a:gd name="T9" fmla="*/ 5 h 8"/>
                <a:gd name="T10" fmla="*/ 3 w 7"/>
                <a:gd name="T11" fmla="*/ 8 h 8"/>
                <a:gd name="T12" fmla="*/ 4 w 7"/>
                <a:gd name="T13" fmla="*/ 8 h 8"/>
                <a:gd name="T14" fmla="*/ 6 w 7"/>
                <a:gd name="T15" fmla="*/ 7 h 8"/>
                <a:gd name="T16" fmla="*/ 6 w 7"/>
                <a:gd name="T17" fmla="*/ 7 h 8"/>
                <a:gd name="T18" fmla="*/ 6 w 7"/>
                <a:gd name="T19" fmla="*/ 7 h 8"/>
                <a:gd name="T20" fmla="*/ 7 w 7"/>
                <a:gd name="T21" fmla="*/ 6 h 8"/>
                <a:gd name="T22" fmla="*/ 7 w 7"/>
                <a:gd name="T23" fmla="*/ 2 h 8"/>
                <a:gd name="T24" fmla="*/ 4 w 7"/>
                <a:gd name="T25" fmla="*/ 0 h 8"/>
                <a:gd name="T26" fmla="*/ 4 w 7"/>
                <a:gd name="T2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" h="8">
                  <a:moveTo>
                    <a:pt x="4" y="0"/>
                  </a:moveTo>
                  <a:cubicBezTo>
                    <a:pt x="3" y="0"/>
                    <a:pt x="1" y="1"/>
                    <a:pt x="1" y="2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1" y="6"/>
                    <a:pt x="2" y="8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8"/>
                    <a:pt x="6" y="8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6"/>
                    <a:pt x="7" y="6"/>
                    <a:pt x="7" y="6"/>
                  </a:cubicBezTo>
                  <a:cubicBezTo>
                    <a:pt x="7" y="5"/>
                    <a:pt x="7" y="3"/>
                    <a:pt x="7" y="2"/>
                  </a:cubicBezTo>
                  <a:cubicBezTo>
                    <a:pt x="6" y="1"/>
                    <a:pt x="5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1"/>
            <p:cNvSpPr>
              <a:spLocks/>
            </p:cNvSpPr>
            <p:nvPr/>
          </p:nvSpPr>
          <p:spPr bwMode="auto">
            <a:xfrm>
              <a:off x="2396" y="3840"/>
              <a:ext cx="25" cy="19"/>
            </a:xfrm>
            <a:custGeom>
              <a:avLst/>
              <a:gdLst>
                <a:gd name="T0" fmla="*/ 8 w 13"/>
                <a:gd name="T1" fmla="*/ 0 h 10"/>
                <a:gd name="T2" fmla="*/ 3 w 13"/>
                <a:gd name="T3" fmla="*/ 3 h 10"/>
                <a:gd name="T4" fmla="*/ 0 w 13"/>
                <a:gd name="T5" fmla="*/ 6 h 10"/>
                <a:gd name="T6" fmla="*/ 0 w 13"/>
                <a:gd name="T7" fmla="*/ 6 h 10"/>
                <a:gd name="T8" fmla="*/ 1 w 13"/>
                <a:gd name="T9" fmla="*/ 8 h 10"/>
                <a:gd name="T10" fmla="*/ 3 w 13"/>
                <a:gd name="T11" fmla="*/ 10 h 10"/>
                <a:gd name="T12" fmla="*/ 6 w 13"/>
                <a:gd name="T13" fmla="*/ 10 h 10"/>
                <a:gd name="T14" fmla="*/ 7 w 13"/>
                <a:gd name="T15" fmla="*/ 8 h 10"/>
                <a:gd name="T16" fmla="*/ 8 w 13"/>
                <a:gd name="T17" fmla="*/ 8 h 10"/>
                <a:gd name="T18" fmla="*/ 9 w 13"/>
                <a:gd name="T19" fmla="*/ 8 h 10"/>
                <a:gd name="T20" fmla="*/ 10 w 13"/>
                <a:gd name="T21" fmla="*/ 8 h 10"/>
                <a:gd name="T22" fmla="*/ 10 w 13"/>
                <a:gd name="T23" fmla="*/ 8 h 10"/>
                <a:gd name="T24" fmla="*/ 11 w 13"/>
                <a:gd name="T25" fmla="*/ 7 h 10"/>
                <a:gd name="T26" fmla="*/ 11 w 13"/>
                <a:gd name="T27" fmla="*/ 7 h 10"/>
                <a:gd name="T28" fmla="*/ 13 w 13"/>
                <a:gd name="T29" fmla="*/ 4 h 10"/>
                <a:gd name="T30" fmla="*/ 9 w 13"/>
                <a:gd name="T31" fmla="*/ 1 h 10"/>
                <a:gd name="T32" fmla="*/ 8 w 13"/>
                <a:gd name="T3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" h="10">
                  <a:moveTo>
                    <a:pt x="8" y="0"/>
                  </a:moveTo>
                  <a:cubicBezTo>
                    <a:pt x="7" y="0"/>
                    <a:pt x="4" y="2"/>
                    <a:pt x="3" y="3"/>
                  </a:cubicBezTo>
                  <a:cubicBezTo>
                    <a:pt x="3" y="4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"/>
                    <a:pt x="1" y="8"/>
                    <a:pt x="1" y="8"/>
                  </a:cubicBezTo>
                  <a:cubicBezTo>
                    <a:pt x="2" y="9"/>
                    <a:pt x="3" y="9"/>
                    <a:pt x="3" y="10"/>
                  </a:cubicBezTo>
                  <a:cubicBezTo>
                    <a:pt x="4" y="10"/>
                    <a:pt x="5" y="10"/>
                    <a:pt x="6" y="10"/>
                  </a:cubicBezTo>
                  <a:cubicBezTo>
                    <a:pt x="5" y="10"/>
                    <a:pt x="6" y="9"/>
                    <a:pt x="7" y="8"/>
                  </a:cubicBezTo>
                  <a:cubicBezTo>
                    <a:pt x="7" y="8"/>
                    <a:pt x="8" y="8"/>
                    <a:pt x="8" y="8"/>
                  </a:cubicBezTo>
                  <a:cubicBezTo>
                    <a:pt x="8" y="8"/>
                    <a:pt x="9" y="8"/>
                    <a:pt x="9" y="8"/>
                  </a:cubicBezTo>
                  <a:cubicBezTo>
                    <a:pt x="9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1" y="8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6"/>
                    <a:pt x="13" y="5"/>
                    <a:pt x="13" y="4"/>
                  </a:cubicBezTo>
                  <a:cubicBezTo>
                    <a:pt x="13" y="3"/>
                    <a:pt x="10" y="2"/>
                    <a:pt x="9" y="1"/>
                  </a:cubicBezTo>
                  <a:cubicBezTo>
                    <a:pt x="9" y="1"/>
                    <a:pt x="9" y="0"/>
                    <a:pt x="8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2"/>
            <p:cNvSpPr>
              <a:spLocks noEditPoints="1"/>
            </p:cNvSpPr>
            <p:nvPr/>
          </p:nvSpPr>
          <p:spPr bwMode="auto">
            <a:xfrm>
              <a:off x="2278" y="3781"/>
              <a:ext cx="183" cy="117"/>
            </a:xfrm>
            <a:custGeom>
              <a:avLst/>
              <a:gdLst>
                <a:gd name="T0" fmla="*/ 63 w 93"/>
                <a:gd name="T1" fmla="*/ 34 h 62"/>
                <a:gd name="T2" fmla="*/ 73 w 93"/>
                <a:gd name="T3" fmla="*/ 35 h 62"/>
                <a:gd name="T4" fmla="*/ 71 w 93"/>
                <a:gd name="T5" fmla="*/ 38 h 62"/>
                <a:gd name="T6" fmla="*/ 69 w 93"/>
                <a:gd name="T7" fmla="*/ 39 h 62"/>
                <a:gd name="T8" fmla="*/ 66 w 93"/>
                <a:gd name="T9" fmla="*/ 41 h 62"/>
                <a:gd name="T10" fmla="*/ 60 w 93"/>
                <a:gd name="T11" fmla="*/ 37 h 62"/>
                <a:gd name="T12" fmla="*/ 72 w 93"/>
                <a:gd name="T13" fmla="*/ 0 h 62"/>
                <a:gd name="T14" fmla="*/ 70 w 93"/>
                <a:gd name="T15" fmla="*/ 3 h 62"/>
                <a:gd name="T16" fmla="*/ 66 w 93"/>
                <a:gd name="T17" fmla="*/ 4 h 62"/>
                <a:gd name="T18" fmla="*/ 64 w 93"/>
                <a:gd name="T19" fmla="*/ 6 h 62"/>
                <a:gd name="T20" fmla="*/ 62 w 93"/>
                <a:gd name="T21" fmla="*/ 7 h 62"/>
                <a:gd name="T22" fmla="*/ 62 w 93"/>
                <a:gd name="T23" fmla="*/ 7 h 62"/>
                <a:gd name="T24" fmla="*/ 58 w 93"/>
                <a:gd name="T25" fmla="*/ 11 h 62"/>
                <a:gd name="T26" fmla="*/ 54 w 93"/>
                <a:gd name="T27" fmla="*/ 12 h 62"/>
                <a:gd name="T28" fmla="*/ 54 w 93"/>
                <a:gd name="T29" fmla="*/ 12 h 62"/>
                <a:gd name="T30" fmla="*/ 52 w 93"/>
                <a:gd name="T31" fmla="*/ 16 h 62"/>
                <a:gd name="T32" fmla="*/ 47 w 93"/>
                <a:gd name="T33" fmla="*/ 18 h 62"/>
                <a:gd name="T34" fmla="*/ 40 w 93"/>
                <a:gd name="T35" fmla="*/ 16 h 62"/>
                <a:gd name="T36" fmla="*/ 38 w 93"/>
                <a:gd name="T37" fmla="*/ 15 h 62"/>
                <a:gd name="T38" fmla="*/ 31 w 93"/>
                <a:gd name="T39" fmla="*/ 23 h 62"/>
                <a:gd name="T40" fmla="*/ 29 w 93"/>
                <a:gd name="T41" fmla="*/ 23 h 62"/>
                <a:gd name="T42" fmla="*/ 24 w 93"/>
                <a:gd name="T43" fmla="*/ 21 h 62"/>
                <a:gd name="T44" fmla="*/ 25 w 93"/>
                <a:gd name="T45" fmla="*/ 20 h 62"/>
                <a:gd name="T46" fmla="*/ 22 w 93"/>
                <a:gd name="T47" fmla="*/ 14 h 62"/>
                <a:gd name="T48" fmla="*/ 20 w 93"/>
                <a:gd name="T49" fmla="*/ 14 h 62"/>
                <a:gd name="T50" fmla="*/ 17 w 93"/>
                <a:gd name="T51" fmla="*/ 32 h 62"/>
                <a:gd name="T52" fmla="*/ 15 w 93"/>
                <a:gd name="T53" fmla="*/ 33 h 62"/>
                <a:gd name="T54" fmla="*/ 10 w 93"/>
                <a:gd name="T55" fmla="*/ 33 h 62"/>
                <a:gd name="T56" fmla="*/ 10 w 93"/>
                <a:gd name="T57" fmla="*/ 33 h 62"/>
                <a:gd name="T58" fmla="*/ 9 w 93"/>
                <a:gd name="T59" fmla="*/ 33 h 62"/>
                <a:gd name="T60" fmla="*/ 9 w 93"/>
                <a:gd name="T61" fmla="*/ 33 h 62"/>
                <a:gd name="T62" fmla="*/ 5 w 93"/>
                <a:gd name="T63" fmla="*/ 29 h 62"/>
                <a:gd name="T64" fmla="*/ 3 w 93"/>
                <a:gd name="T65" fmla="*/ 31 h 62"/>
                <a:gd name="T66" fmla="*/ 0 w 93"/>
                <a:gd name="T67" fmla="*/ 31 h 62"/>
                <a:gd name="T68" fmla="*/ 10 w 93"/>
                <a:gd name="T69" fmla="*/ 51 h 62"/>
                <a:gd name="T70" fmla="*/ 15 w 93"/>
                <a:gd name="T71" fmla="*/ 59 h 62"/>
                <a:gd name="T72" fmla="*/ 21 w 93"/>
                <a:gd name="T73" fmla="*/ 61 h 62"/>
                <a:gd name="T74" fmla="*/ 28 w 93"/>
                <a:gd name="T75" fmla="*/ 60 h 62"/>
                <a:gd name="T76" fmla="*/ 42 w 93"/>
                <a:gd name="T77" fmla="*/ 58 h 62"/>
                <a:gd name="T78" fmla="*/ 48 w 93"/>
                <a:gd name="T79" fmla="*/ 57 h 62"/>
                <a:gd name="T80" fmla="*/ 51 w 93"/>
                <a:gd name="T81" fmla="*/ 57 h 62"/>
                <a:gd name="T82" fmla="*/ 56 w 93"/>
                <a:gd name="T83" fmla="*/ 56 h 62"/>
                <a:gd name="T84" fmla="*/ 90 w 93"/>
                <a:gd name="T85" fmla="*/ 31 h 62"/>
                <a:gd name="T86" fmla="*/ 93 w 93"/>
                <a:gd name="T87" fmla="*/ 24 h 62"/>
                <a:gd name="T88" fmla="*/ 88 w 93"/>
                <a:gd name="T89" fmla="*/ 24 h 62"/>
                <a:gd name="T90" fmla="*/ 87 w 93"/>
                <a:gd name="T91" fmla="*/ 25 h 62"/>
                <a:gd name="T92" fmla="*/ 85 w 93"/>
                <a:gd name="T93" fmla="*/ 26 h 62"/>
                <a:gd name="T94" fmla="*/ 81 w 93"/>
                <a:gd name="T95" fmla="*/ 22 h 62"/>
                <a:gd name="T96" fmla="*/ 82 w 93"/>
                <a:gd name="T97" fmla="*/ 20 h 62"/>
                <a:gd name="T98" fmla="*/ 85 w 93"/>
                <a:gd name="T99" fmla="*/ 18 h 62"/>
                <a:gd name="T100" fmla="*/ 88 w 93"/>
                <a:gd name="T101" fmla="*/ 19 h 62"/>
                <a:gd name="T102" fmla="*/ 84 w 93"/>
                <a:gd name="T103" fmla="*/ 3 h 62"/>
                <a:gd name="T104" fmla="*/ 84 w 93"/>
                <a:gd name="T105" fmla="*/ 2 h 62"/>
                <a:gd name="T106" fmla="*/ 77 w 93"/>
                <a:gd name="T107" fmla="*/ 1 h 62"/>
                <a:gd name="T108" fmla="*/ 77 w 93"/>
                <a:gd name="T109" fmla="*/ 1 h 62"/>
                <a:gd name="T110" fmla="*/ 72 w 93"/>
                <a:gd name="T111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3" h="62">
                  <a:moveTo>
                    <a:pt x="60" y="37"/>
                  </a:moveTo>
                  <a:cubicBezTo>
                    <a:pt x="60" y="37"/>
                    <a:pt x="60" y="37"/>
                    <a:pt x="60" y="37"/>
                  </a:cubicBezTo>
                  <a:cubicBezTo>
                    <a:pt x="60" y="37"/>
                    <a:pt x="63" y="35"/>
                    <a:pt x="63" y="34"/>
                  </a:cubicBezTo>
                  <a:cubicBezTo>
                    <a:pt x="64" y="33"/>
                    <a:pt x="67" y="31"/>
                    <a:pt x="68" y="31"/>
                  </a:cubicBezTo>
                  <a:cubicBezTo>
                    <a:pt x="69" y="31"/>
                    <a:pt x="69" y="32"/>
                    <a:pt x="69" y="32"/>
                  </a:cubicBezTo>
                  <a:cubicBezTo>
                    <a:pt x="70" y="33"/>
                    <a:pt x="73" y="34"/>
                    <a:pt x="73" y="35"/>
                  </a:cubicBezTo>
                  <a:cubicBezTo>
                    <a:pt x="73" y="35"/>
                    <a:pt x="73" y="35"/>
                    <a:pt x="73" y="35"/>
                  </a:cubicBezTo>
                  <a:cubicBezTo>
                    <a:pt x="73" y="36"/>
                    <a:pt x="71" y="37"/>
                    <a:pt x="71" y="38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71" y="38"/>
                    <a:pt x="71" y="39"/>
                    <a:pt x="70" y="39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70" y="39"/>
                    <a:pt x="69" y="39"/>
                    <a:pt x="69" y="39"/>
                  </a:cubicBezTo>
                  <a:cubicBezTo>
                    <a:pt x="69" y="39"/>
                    <a:pt x="68" y="39"/>
                    <a:pt x="68" y="39"/>
                  </a:cubicBezTo>
                  <a:cubicBezTo>
                    <a:pt x="68" y="39"/>
                    <a:pt x="67" y="39"/>
                    <a:pt x="67" y="39"/>
                  </a:cubicBezTo>
                  <a:cubicBezTo>
                    <a:pt x="66" y="40"/>
                    <a:pt x="65" y="41"/>
                    <a:pt x="66" y="41"/>
                  </a:cubicBezTo>
                  <a:cubicBezTo>
                    <a:pt x="65" y="41"/>
                    <a:pt x="64" y="41"/>
                    <a:pt x="63" y="41"/>
                  </a:cubicBezTo>
                  <a:cubicBezTo>
                    <a:pt x="63" y="40"/>
                    <a:pt x="62" y="40"/>
                    <a:pt x="61" y="39"/>
                  </a:cubicBezTo>
                  <a:cubicBezTo>
                    <a:pt x="61" y="39"/>
                    <a:pt x="60" y="38"/>
                    <a:pt x="60" y="37"/>
                  </a:cubicBezTo>
                  <a:cubicBezTo>
                    <a:pt x="60" y="37"/>
                    <a:pt x="60" y="37"/>
                    <a:pt x="60" y="37"/>
                  </a:cubicBezTo>
                  <a:moveTo>
                    <a:pt x="72" y="0"/>
                  </a:moveTo>
                  <a:cubicBezTo>
                    <a:pt x="72" y="0"/>
                    <a:pt x="72" y="0"/>
                    <a:pt x="72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71" y="1"/>
                    <a:pt x="70" y="2"/>
                    <a:pt x="70" y="3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69" y="3"/>
                    <a:pt x="67" y="3"/>
                    <a:pt x="66" y="4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66" y="5"/>
                    <a:pt x="65" y="5"/>
                    <a:pt x="64" y="6"/>
                  </a:cubicBezTo>
                  <a:cubicBezTo>
                    <a:pt x="63" y="6"/>
                    <a:pt x="62" y="7"/>
                    <a:pt x="62" y="7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1" y="7"/>
                    <a:pt x="60" y="7"/>
                    <a:pt x="60" y="8"/>
                  </a:cubicBezTo>
                  <a:cubicBezTo>
                    <a:pt x="59" y="8"/>
                    <a:pt x="59" y="9"/>
                    <a:pt x="59" y="10"/>
                  </a:cubicBezTo>
                  <a:cubicBezTo>
                    <a:pt x="59" y="10"/>
                    <a:pt x="59" y="11"/>
                    <a:pt x="58" y="11"/>
                  </a:cubicBezTo>
                  <a:cubicBezTo>
                    <a:pt x="57" y="12"/>
                    <a:pt x="56" y="12"/>
                    <a:pt x="54" y="12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3" y="12"/>
                    <a:pt x="53" y="13"/>
                    <a:pt x="52" y="14"/>
                  </a:cubicBezTo>
                  <a:cubicBezTo>
                    <a:pt x="52" y="15"/>
                    <a:pt x="52" y="15"/>
                    <a:pt x="52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1" y="17"/>
                    <a:pt x="50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4" y="18"/>
                    <a:pt x="43" y="17"/>
                    <a:pt x="42" y="17"/>
                  </a:cubicBezTo>
                  <a:cubicBezTo>
                    <a:pt x="42" y="17"/>
                    <a:pt x="41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39" y="16"/>
                    <a:pt x="39" y="15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7" y="15"/>
                    <a:pt x="36" y="17"/>
                    <a:pt x="36" y="18"/>
                  </a:cubicBezTo>
                  <a:cubicBezTo>
                    <a:pt x="36" y="19"/>
                    <a:pt x="32" y="22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0" y="23"/>
                    <a:pt x="29" y="23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7" y="23"/>
                    <a:pt x="26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3" y="23"/>
                    <a:pt x="24" y="22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0"/>
                    <a:pt x="25" y="21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19"/>
                    <a:pt x="24" y="16"/>
                    <a:pt x="23" y="15"/>
                  </a:cubicBezTo>
                  <a:cubicBezTo>
                    <a:pt x="23" y="15"/>
                    <a:pt x="23" y="15"/>
                    <a:pt x="22" y="14"/>
                  </a:cubicBezTo>
                  <a:cubicBezTo>
                    <a:pt x="22" y="14"/>
                    <a:pt x="21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21"/>
                    <a:pt x="20" y="29"/>
                    <a:pt x="20" y="30"/>
                  </a:cubicBezTo>
                  <a:cubicBezTo>
                    <a:pt x="20" y="31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5" y="33"/>
                    <a:pt x="15" y="33"/>
                  </a:cubicBezTo>
                  <a:cubicBezTo>
                    <a:pt x="13" y="33"/>
                    <a:pt x="11" y="33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9" y="33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8" y="32"/>
                    <a:pt x="7" y="32"/>
                    <a:pt x="7" y="31"/>
                  </a:cubicBezTo>
                  <a:cubicBezTo>
                    <a:pt x="7" y="31"/>
                    <a:pt x="7" y="30"/>
                    <a:pt x="6" y="29"/>
                  </a:cubicBezTo>
                  <a:cubicBezTo>
                    <a:pt x="6" y="29"/>
                    <a:pt x="6" y="29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4" y="29"/>
                    <a:pt x="3" y="30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2" y="31"/>
                  </a:cubicBezTo>
                  <a:cubicBezTo>
                    <a:pt x="2" y="31"/>
                    <a:pt x="1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2" y="33"/>
                    <a:pt x="4" y="36"/>
                    <a:pt x="5" y="38"/>
                  </a:cubicBezTo>
                  <a:cubicBezTo>
                    <a:pt x="6" y="42"/>
                    <a:pt x="9" y="45"/>
                    <a:pt x="10" y="47"/>
                  </a:cubicBezTo>
                  <a:cubicBezTo>
                    <a:pt x="11" y="49"/>
                    <a:pt x="12" y="51"/>
                    <a:pt x="10" y="51"/>
                  </a:cubicBezTo>
                  <a:cubicBezTo>
                    <a:pt x="8" y="51"/>
                    <a:pt x="8" y="52"/>
                    <a:pt x="10" y="54"/>
                  </a:cubicBezTo>
                  <a:cubicBezTo>
                    <a:pt x="12" y="57"/>
                    <a:pt x="11" y="58"/>
                    <a:pt x="12" y="58"/>
                  </a:cubicBezTo>
                  <a:cubicBezTo>
                    <a:pt x="14" y="58"/>
                    <a:pt x="13" y="59"/>
                    <a:pt x="15" y="59"/>
                  </a:cubicBezTo>
                  <a:cubicBezTo>
                    <a:pt x="16" y="59"/>
                    <a:pt x="17" y="60"/>
                    <a:pt x="18" y="61"/>
                  </a:cubicBezTo>
                  <a:cubicBezTo>
                    <a:pt x="18" y="61"/>
                    <a:pt x="19" y="62"/>
                    <a:pt x="19" y="62"/>
                  </a:cubicBezTo>
                  <a:cubicBezTo>
                    <a:pt x="20" y="62"/>
                    <a:pt x="21" y="61"/>
                    <a:pt x="21" y="61"/>
                  </a:cubicBezTo>
                  <a:cubicBezTo>
                    <a:pt x="22" y="60"/>
                    <a:pt x="25" y="60"/>
                    <a:pt x="28" y="60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31" y="60"/>
                    <a:pt x="30" y="59"/>
                    <a:pt x="33" y="58"/>
                  </a:cubicBezTo>
                  <a:cubicBezTo>
                    <a:pt x="35" y="58"/>
                    <a:pt x="36" y="57"/>
                    <a:pt x="38" y="57"/>
                  </a:cubicBezTo>
                  <a:cubicBezTo>
                    <a:pt x="39" y="57"/>
                    <a:pt x="41" y="58"/>
                    <a:pt x="42" y="58"/>
                  </a:cubicBezTo>
                  <a:cubicBezTo>
                    <a:pt x="43" y="58"/>
                    <a:pt x="44" y="58"/>
                    <a:pt x="44" y="58"/>
                  </a:cubicBezTo>
                  <a:cubicBezTo>
                    <a:pt x="46" y="58"/>
                    <a:pt x="47" y="58"/>
                    <a:pt x="48" y="58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49" y="57"/>
                    <a:pt x="49" y="57"/>
                    <a:pt x="49" y="58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51" y="58"/>
                    <a:pt x="51" y="57"/>
                    <a:pt x="51" y="57"/>
                  </a:cubicBezTo>
                  <a:cubicBezTo>
                    <a:pt x="51" y="56"/>
                    <a:pt x="53" y="56"/>
                    <a:pt x="54" y="56"/>
                  </a:cubicBezTo>
                  <a:cubicBezTo>
                    <a:pt x="55" y="56"/>
                    <a:pt x="55" y="56"/>
                    <a:pt x="56" y="56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58" y="56"/>
                    <a:pt x="64" y="53"/>
                    <a:pt x="68" y="50"/>
                  </a:cubicBezTo>
                  <a:cubicBezTo>
                    <a:pt x="72" y="47"/>
                    <a:pt x="79" y="41"/>
                    <a:pt x="82" y="38"/>
                  </a:cubicBezTo>
                  <a:cubicBezTo>
                    <a:pt x="84" y="35"/>
                    <a:pt x="88" y="32"/>
                    <a:pt x="90" y="31"/>
                  </a:cubicBezTo>
                  <a:cubicBezTo>
                    <a:pt x="91" y="30"/>
                    <a:pt x="92" y="26"/>
                    <a:pt x="93" y="24"/>
                  </a:cubicBezTo>
                  <a:cubicBezTo>
                    <a:pt x="93" y="24"/>
                    <a:pt x="93" y="24"/>
                    <a:pt x="93" y="24"/>
                  </a:cubicBezTo>
                  <a:cubicBezTo>
                    <a:pt x="93" y="24"/>
                    <a:pt x="93" y="24"/>
                    <a:pt x="93" y="24"/>
                  </a:cubicBezTo>
                  <a:cubicBezTo>
                    <a:pt x="92" y="24"/>
                    <a:pt x="92" y="24"/>
                    <a:pt x="92" y="24"/>
                  </a:cubicBezTo>
                  <a:cubicBezTo>
                    <a:pt x="90" y="24"/>
                    <a:pt x="88" y="24"/>
                    <a:pt x="88" y="24"/>
                  </a:cubicBezTo>
                  <a:cubicBezTo>
                    <a:pt x="88" y="24"/>
                    <a:pt x="88" y="24"/>
                    <a:pt x="88" y="24"/>
                  </a:cubicBezTo>
                  <a:cubicBezTo>
                    <a:pt x="88" y="24"/>
                    <a:pt x="88" y="24"/>
                    <a:pt x="88" y="24"/>
                  </a:cubicBezTo>
                  <a:cubicBezTo>
                    <a:pt x="88" y="24"/>
                    <a:pt x="88" y="24"/>
                    <a:pt x="88" y="24"/>
                  </a:cubicBezTo>
                  <a:cubicBezTo>
                    <a:pt x="88" y="24"/>
                    <a:pt x="87" y="24"/>
                    <a:pt x="87" y="25"/>
                  </a:cubicBezTo>
                  <a:cubicBezTo>
                    <a:pt x="87" y="25"/>
                    <a:pt x="87" y="25"/>
                    <a:pt x="87" y="25"/>
                  </a:cubicBezTo>
                  <a:cubicBezTo>
                    <a:pt x="87" y="25"/>
                    <a:pt x="87" y="25"/>
                    <a:pt x="87" y="25"/>
                  </a:cubicBezTo>
                  <a:cubicBezTo>
                    <a:pt x="87" y="26"/>
                    <a:pt x="86" y="26"/>
                    <a:pt x="85" y="26"/>
                  </a:cubicBezTo>
                  <a:cubicBezTo>
                    <a:pt x="85" y="26"/>
                    <a:pt x="85" y="26"/>
                    <a:pt x="84" y="26"/>
                  </a:cubicBezTo>
                  <a:cubicBezTo>
                    <a:pt x="83" y="26"/>
                    <a:pt x="82" y="24"/>
                    <a:pt x="81" y="23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1"/>
                    <a:pt x="81" y="21"/>
                    <a:pt x="82" y="20"/>
                  </a:cubicBezTo>
                  <a:cubicBezTo>
                    <a:pt x="82" y="19"/>
                    <a:pt x="84" y="18"/>
                    <a:pt x="85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6" y="18"/>
                    <a:pt x="87" y="19"/>
                    <a:pt x="88" y="20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17"/>
                    <a:pt x="89" y="12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6" y="10"/>
                    <a:pt x="84" y="3"/>
                    <a:pt x="84" y="3"/>
                  </a:cubicBezTo>
                  <a:cubicBezTo>
                    <a:pt x="84" y="3"/>
                    <a:pt x="84" y="3"/>
                    <a:pt x="84" y="3"/>
                  </a:cubicBezTo>
                  <a:cubicBezTo>
                    <a:pt x="84" y="3"/>
                    <a:pt x="84" y="3"/>
                    <a:pt x="84" y="3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3" y="2"/>
                    <a:pt x="78" y="2"/>
                    <a:pt x="77" y="1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6" y="1"/>
                    <a:pt x="72" y="1"/>
                    <a:pt x="72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3"/>
            <p:cNvSpPr>
              <a:spLocks noEditPoints="1"/>
            </p:cNvSpPr>
            <p:nvPr/>
          </p:nvSpPr>
          <p:spPr bwMode="auto">
            <a:xfrm>
              <a:off x="2231" y="3638"/>
              <a:ext cx="133" cy="107"/>
            </a:xfrm>
            <a:custGeom>
              <a:avLst/>
              <a:gdLst>
                <a:gd name="T0" fmla="*/ 48 w 68"/>
                <a:gd name="T1" fmla="*/ 5 h 56"/>
                <a:gd name="T2" fmla="*/ 48 w 68"/>
                <a:gd name="T3" fmla="*/ 5 h 56"/>
                <a:gd name="T4" fmla="*/ 13 w 68"/>
                <a:gd name="T5" fmla="*/ 0 h 56"/>
                <a:gd name="T6" fmla="*/ 8 w 68"/>
                <a:gd name="T7" fmla="*/ 0 h 56"/>
                <a:gd name="T8" fmla="*/ 4 w 68"/>
                <a:gd name="T9" fmla="*/ 1 h 56"/>
                <a:gd name="T10" fmla="*/ 8 w 68"/>
                <a:gd name="T11" fmla="*/ 16 h 56"/>
                <a:gd name="T12" fmla="*/ 8 w 68"/>
                <a:gd name="T13" fmla="*/ 32 h 56"/>
                <a:gd name="T14" fmla="*/ 1 w 68"/>
                <a:gd name="T15" fmla="*/ 47 h 56"/>
                <a:gd name="T16" fmla="*/ 0 w 68"/>
                <a:gd name="T17" fmla="*/ 53 h 56"/>
                <a:gd name="T18" fmla="*/ 2 w 68"/>
                <a:gd name="T19" fmla="*/ 53 h 56"/>
                <a:gd name="T20" fmla="*/ 4 w 68"/>
                <a:gd name="T21" fmla="*/ 52 h 56"/>
                <a:gd name="T22" fmla="*/ 6 w 68"/>
                <a:gd name="T23" fmla="*/ 53 h 56"/>
                <a:gd name="T24" fmla="*/ 6 w 68"/>
                <a:gd name="T25" fmla="*/ 53 h 56"/>
                <a:gd name="T26" fmla="*/ 9 w 68"/>
                <a:gd name="T27" fmla="*/ 52 h 56"/>
                <a:gd name="T28" fmla="*/ 9 w 68"/>
                <a:gd name="T29" fmla="*/ 52 h 56"/>
                <a:gd name="T30" fmla="*/ 12 w 68"/>
                <a:gd name="T31" fmla="*/ 53 h 56"/>
                <a:gd name="T32" fmla="*/ 17 w 68"/>
                <a:gd name="T33" fmla="*/ 54 h 56"/>
                <a:gd name="T34" fmla="*/ 17 w 68"/>
                <a:gd name="T35" fmla="*/ 54 h 56"/>
                <a:gd name="T36" fmla="*/ 18 w 68"/>
                <a:gd name="T37" fmla="*/ 54 h 56"/>
                <a:gd name="T38" fmla="*/ 39 w 68"/>
                <a:gd name="T39" fmla="*/ 56 h 56"/>
                <a:gd name="T40" fmla="*/ 47 w 68"/>
                <a:gd name="T41" fmla="*/ 55 h 56"/>
                <a:gd name="T42" fmla="*/ 52 w 68"/>
                <a:gd name="T43" fmla="*/ 56 h 56"/>
                <a:gd name="T44" fmla="*/ 54 w 68"/>
                <a:gd name="T45" fmla="*/ 56 h 56"/>
                <a:gd name="T46" fmla="*/ 61 w 68"/>
                <a:gd name="T47" fmla="*/ 55 h 56"/>
                <a:gd name="T48" fmla="*/ 62 w 68"/>
                <a:gd name="T49" fmla="*/ 55 h 56"/>
                <a:gd name="T50" fmla="*/ 56 w 68"/>
                <a:gd name="T51" fmla="*/ 48 h 56"/>
                <a:gd name="T52" fmla="*/ 56 w 68"/>
                <a:gd name="T53" fmla="*/ 48 h 56"/>
                <a:gd name="T54" fmla="*/ 56 w 68"/>
                <a:gd name="T55" fmla="*/ 33 h 56"/>
                <a:gd name="T56" fmla="*/ 56 w 68"/>
                <a:gd name="T57" fmla="*/ 33 h 56"/>
                <a:gd name="T58" fmla="*/ 65 w 68"/>
                <a:gd name="T59" fmla="*/ 33 h 56"/>
                <a:gd name="T60" fmla="*/ 65 w 68"/>
                <a:gd name="T61" fmla="*/ 33 h 56"/>
                <a:gd name="T62" fmla="*/ 66 w 68"/>
                <a:gd name="T63" fmla="*/ 32 h 56"/>
                <a:gd name="T64" fmla="*/ 68 w 68"/>
                <a:gd name="T65" fmla="*/ 23 h 56"/>
                <a:gd name="T66" fmla="*/ 67 w 68"/>
                <a:gd name="T67" fmla="*/ 23 h 56"/>
                <a:gd name="T68" fmla="*/ 63 w 68"/>
                <a:gd name="T69" fmla="*/ 23 h 56"/>
                <a:gd name="T70" fmla="*/ 61 w 68"/>
                <a:gd name="T71" fmla="*/ 23 h 56"/>
                <a:gd name="T72" fmla="*/ 59 w 68"/>
                <a:gd name="T73" fmla="*/ 24 h 56"/>
                <a:gd name="T74" fmla="*/ 58 w 68"/>
                <a:gd name="T75" fmla="*/ 24 h 56"/>
                <a:gd name="T76" fmla="*/ 58 w 68"/>
                <a:gd name="T77" fmla="*/ 24 h 56"/>
                <a:gd name="T78" fmla="*/ 58 w 68"/>
                <a:gd name="T79" fmla="*/ 21 h 56"/>
                <a:gd name="T80" fmla="*/ 55 w 68"/>
                <a:gd name="T81" fmla="*/ 17 h 56"/>
                <a:gd name="T82" fmla="*/ 56 w 68"/>
                <a:gd name="T83" fmla="*/ 12 h 56"/>
                <a:gd name="T84" fmla="*/ 56 w 68"/>
                <a:gd name="T85" fmla="*/ 10 h 56"/>
                <a:gd name="T86" fmla="*/ 54 w 68"/>
                <a:gd name="T87" fmla="*/ 6 h 56"/>
                <a:gd name="T88" fmla="*/ 51 w 68"/>
                <a:gd name="T89" fmla="*/ 6 h 56"/>
                <a:gd name="T90" fmla="*/ 51 w 68"/>
                <a:gd name="T91" fmla="*/ 6 h 56"/>
                <a:gd name="T92" fmla="*/ 51 w 68"/>
                <a:gd name="T93" fmla="*/ 6 h 56"/>
                <a:gd name="T94" fmla="*/ 48 w 68"/>
                <a:gd name="T95" fmla="*/ 5 h 56"/>
                <a:gd name="T96" fmla="*/ 44 w 68"/>
                <a:gd name="T97" fmla="*/ 5 h 56"/>
                <a:gd name="T98" fmla="*/ 44 w 68"/>
                <a:gd name="T99" fmla="*/ 5 h 56"/>
                <a:gd name="T100" fmla="*/ 44 w 68"/>
                <a:gd name="T101" fmla="*/ 5 h 56"/>
                <a:gd name="T102" fmla="*/ 41 w 68"/>
                <a:gd name="T103" fmla="*/ 9 h 56"/>
                <a:gd name="T104" fmla="*/ 41 w 68"/>
                <a:gd name="T105" fmla="*/ 9 h 56"/>
                <a:gd name="T106" fmla="*/ 41 w 68"/>
                <a:gd name="T107" fmla="*/ 9 h 56"/>
                <a:gd name="T108" fmla="*/ 38 w 68"/>
                <a:gd name="T109" fmla="*/ 9 h 56"/>
                <a:gd name="T110" fmla="*/ 35 w 68"/>
                <a:gd name="T111" fmla="*/ 10 h 56"/>
                <a:gd name="T112" fmla="*/ 34 w 68"/>
                <a:gd name="T113" fmla="*/ 10 h 56"/>
                <a:gd name="T114" fmla="*/ 30 w 68"/>
                <a:gd name="T115" fmla="*/ 7 h 56"/>
                <a:gd name="T116" fmla="*/ 27 w 68"/>
                <a:gd name="T117" fmla="*/ 4 h 56"/>
                <a:gd name="T118" fmla="*/ 26 w 68"/>
                <a:gd name="T119" fmla="*/ 0 h 56"/>
                <a:gd name="T120" fmla="*/ 13 w 68"/>
                <a:gd name="T12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8" h="56">
                  <a:moveTo>
                    <a:pt x="48" y="5"/>
                  </a:moveTo>
                  <a:cubicBezTo>
                    <a:pt x="48" y="5"/>
                    <a:pt x="48" y="5"/>
                    <a:pt x="48" y="5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8" y="5"/>
                    <a:pt x="48" y="5"/>
                    <a:pt x="48" y="5"/>
                  </a:cubicBezTo>
                  <a:moveTo>
                    <a:pt x="13" y="0"/>
                  </a:moveTo>
                  <a:cubicBezTo>
                    <a:pt x="10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6" y="0"/>
                    <a:pt x="5" y="1"/>
                  </a:cubicBezTo>
                  <a:cubicBezTo>
                    <a:pt x="5" y="1"/>
                    <a:pt x="5" y="1"/>
                    <a:pt x="4" y="1"/>
                  </a:cubicBezTo>
                  <a:cubicBezTo>
                    <a:pt x="5" y="4"/>
                    <a:pt x="9" y="10"/>
                    <a:pt x="9" y="11"/>
                  </a:cubicBezTo>
                  <a:cubicBezTo>
                    <a:pt x="10" y="12"/>
                    <a:pt x="8" y="13"/>
                    <a:pt x="8" y="16"/>
                  </a:cubicBezTo>
                  <a:cubicBezTo>
                    <a:pt x="8" y="18"/>
                    <a:pt x="12" y="22"/>
                    <a:pt x="12" y="25"/>
                  </a:cubicBezTo>
                  <a:cubicBezTo>
                    <a:pt x="12" y="28"/>
                    <a:pt x="10" y="30"/>
                    <a:pt x="8" y="32"/>
                  </a:cubicBezTo>
                  <a:cubicBezTo>
                    <a:pt x="6" y="34"/>
                    <a:pt x="4" y="38"/>
                    <a:pt x="4" y="41"/>
                  </a:cubicBezTo>
                  <a:cubicBezTo>
                    <a:pt x="4" y="43"/>
                    <a:pt x="1" y="46"/>
                    <a:pt x="1" y="47"/>
                  </a:cubicBezTo>
                  <a:cubicBezTo>
                    <a:pt x="1" y="48"/>
                    <a:pt x="0" y="52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1" y="53"/>
                    <a:pt x="1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2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5" y="52"/>
                    <a:pt x="5" y="53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7" y="52"/>
                    <a:pt x="8" y="52"/>
                    <a:pt x="9" y="52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10" y="52"/>
                    <a:pt x="11" y="52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4" y="54"/>
                    <a:pt x="15" y="54"/>
                    <a:pt x="17" y="54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7" y="54"/>
                    <a:pt x="17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22" y="54"/>
                    <a:pt x="37" y="54"/>
                    <a:pt x="37" y="54"/>
                  </a:cubicBezTo>
                  <a:cubicBezTo>
                    <a:pt x="38" y="54"/>
                    <a:pt x="38" y="55"/>
                    <a:pt x="39" y="56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9" y="56"/>
                    <a:pt x="44" y="55"/>
                    <a:pt x="47" y="55"/>
                  </a:cubicBezTo>
                  <a:cubicBezTo>
                    <a:pt x="47" y="55"/>
                    <a:pt x="47" y="55"/>
                    <a:pt x="47" y="55"/>
                  </a:cubicBezTo>
                  <a:cubicBezTo>
                    <a:pt x="49" y="55"/>
                    <a:pt x="51" y="55"/>
                    <a:pt x="52" y="56"/>
                  </a:cubicBezTo>
                  <a:cubicBezTo>
                    <a:pt x="52" y="56"/>
                    <a:pt x="53" y="56"/>
                    <a:pt x="54" y="56"/>
                  </a:cubicBezTo>
                  <a:cubicBezTo>
                    <a:pt x="54" y="56"/>
                    <a:pt x="54" y="56"/>
                    <a:pt x="54" y="56"/>
                  </a:cubicBezTo>
                  <a:cubicBezTo>
                    <a:pt x="55" y="56"/>
                    <a:pt x="56" y="56"/>
                    <a:pt x="56" y="56"/>
                  </a:cubicBezTo>
                  <a:cubicBezTo>
                    <a:pt x="58" y="56"/>
                    <a:pt x="60" y="55"/>
                    <a:pt x="61" y="55"/>
                  </a:cubicBezTo>
                  <a:cubicBezTo>
                    <a:pt x="61" y="55"/>
                    <a:pt x="62" y="55"/>
                    <a:pt x="62" y="55"/>
                  </a:cubicBezTo>
                  <a:cubicBezTo>
                    <a:pt x="62" y="55"/>
                    <a:pt x="62" y="55"/>
                    <a:pt x="62" y="55"/>
                  </a:cubicBezTo>
                  <a:cubicBezTo>
                    <a:pt x="61" y="54"/>
                    <a:pt x="60" y="52"/>
                    <a:pt x="58" y="51"/>
                  </a:cubicBezTo>
                  <a:cubicBezTo>
                    <a:pt x="57" y="50"/>
                    <a:pt x="57" y="49"/>
                    <a:pt x="56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3"/>
                    <a:pt x="56" y="38"/>
                    <a:pt x="56" y="33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9" y="33"/>
                    <a:pt x="62" y="33"/>
                    <a:pt x="65" y="33"/>
                  </a:cubicBezTo>
                  <a:cubicBezTo>
                    <a:pt x="65" y="33"/>
                    <a:pt x="65" y="33"/>
                    <a:pt x="65" y="33"/>
                  </a:cubicBezTo>
                  <a:cubicBezTo>
                    <a:pt x="65" y="33"/>
                    <a:pt x="65" y="33"/>
                    <a:pt x="65" y="33"/>
                  </a:cubicBezTo>
                  <a:cubicBezTo>
                    <a:pt x="65" y="33"/>
                    <a:pt x="65" y="33"/>
                    <a:pt x="65" y="33"/>
                  </a:cubicBezTo>
                  <a:cubicBezTo>
                    <a:pt x="66" y="32"/>
                    <a:pt x="66" y="32"/>
                    <a:pt x="66" y="32"/>
                  </a:cubicBezTo>
                  <a:cubicBezTo>
                    <a:pt x="66" y="32"/>
                    <a:pt x="66" y="32"/>
                    <a:pt x="66" y="32"/>
                  </a:cubicBezTo>
                  <a:cubicBezTo>
                    <a:pt x="67" y="30"/>
                    <a:pt x="67" y="29"/>
                    <a:pt x="67" y="27"/>
                  </a:cubicBezTo>
                  <a:cubicBezTo>
                    <a:pt x="67" y="26"/>
                    <a:pt x="67" y="24"/>
                    <a:pt x="68" y="23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7" y="23"/>
                    <a:pt x="67" y="23"/>
                    <a:pt x="67" y="23"/>
                  </a:cubicBezTo>
                  <a:cubicBezTo>
                    <a:pt x="67" y="23"/>
                    <a:pt x="66" y="23"/>
                    <a:pt x="66" y="23"/>
                  </a:cubicBezTo>
                  <a:cubicBezTo>
                    <a:pt x="65" y="23"/>
                    <a:pt x="64" y="23"/>
                    <a:pt x="63" y="23"/>
                  </a:cubicBezTo>
                  <a:cubicBezTo>
                    <a:pt x="62" y="23"/>
                    <a:pt x="62" y="23"/>
                    <a:pt x="61" y="23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0" y="23"/>
                    <a:pt x="60" y="23"/>
                    <a:pt x="59" y="24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9" y="24"/>
                    <a:pt x="58" y="24"/>
                  </a:cubicBezTo>
                  <a:cubicBezTo>
                    <a:pt x="58" y="24"/>
                    <a:pt x="58" y="24"/>
                    <a:pt x="58" y="24"/>
                  </a:cubicBezTo>
                  <a:cubicBezTo>
                    <a:pt x="58" y="24"/>
                    <a:pt x="58" y="24"/>
                    <a:pt x="58" y="24"/>
                  </a:cubicBezTo>
                  <a:cubicBezTo>
                    <a:pt x="57" y="24"/>
                    <a:pt x="57" y="23"/>
                    <a:pt x="57" y="22"/>
                  </a:cubicBezTo>
                  <a:cubicBezTo>
                    <a:pt x="58" y="22"/>
                    <a:pt x="58" y="21"/>
                    <a:pt x="58" y="21"/>
                  </a:cubicBezTo>
                  <a:cubicBezTo>
                    <a:pt x="58" y="20"/>
                    <a:pt x="57" y="19"/>
                    <a:pt x="57" y="18"/>
                  </a:cubicBezTo>
                  <a:cubicBezTo>
                    <a:pt x="56" y="18"/>
                    <a:pt x="56" y="17"/>
                    <a:pt x="55" y="17"/>
                  </a:cubicBezTo>
                  <a:cubicBezTo>
                    <a:pt x="55" y="17"/>
                    <a:pt x="55" y="17"/>
                    <a:pt x="55" y="17"/>
                  </a:cubicBezTo>
                  <a:cubicBezTo>
                    <a:pt x="54" y="16"/>
                    <a:pt x="55" y="14"/>
                    <a:pt x="56" y="12"/>
                  </a:cubicBezTo>
                  <a:cubicBezTo>
                    <a:pt x="56" y="11"/>
                    <a:pt x="56" y="11"/>
                    <a:pt x="56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5" y="10"/>
                    <a:pt x="55" y="8"/>
                    <a:pt x="55" y="7"/>
                  </a:cubicBezTo>
                  <a:cubicBezTo>
                    <a:pt x="55" y="6"/>
                    <a:pt x="55" y="6"/>
                    <a:pt x="54" y="6"/>
                  </a:cubicBezTo>
                  <a:cubicBezTo>
                    <a:pt x="54" y="6"/>
                    <a:pt x="53" y="6"/>
                    <a:pt x="53" y="6"/>
                  </a:cubicBezTo>
                  <a:cubicBezTo>
                    <a:pt x="52" y="6"/>
                    <a:pt x="52" y="6"/>
                    <a:pt x="51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8" y="6"/>
                    <a:pt x="48" y="5"/>
                    <a:pt x="48" y="5"/>
                  </a:cubicBezTo>
                  <a:cubicBezTo>
                    <a:pt x="48" y="5"/>
                    <a:pt x="47" y="5"/>
                    <a:pt x="45" y="5"/>
                  </a:cubicBezTo>
                  <a:cubicBezTo>
                    <a:pt x="45" y="5"/>
                    <a:pt x="44" y="5"/>
                    <a:pt x="44" y="5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2" y="6"/>
                    <a:pt x="42" y="9"/>
                    <a:pt x="41" y="9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1" y="9"/>
                    <a:pt x="41" y="9"/>
                    <a:pt x="40" y="9"/>
                  </a:cubicBezTo>
                  <a:cubicBezTo>
                    <a:pt x="40" y="9"/>
                    <a:pt x="39" y="9"/>
                    <a:pt x="38" y="9"/>
                  </a:cubicBezTo>
                  <a:cubicBezTo>
                    <a:pt x="37" y="10"/>
                    <a:pt x="36" y="10"/>
                    <a:pt x="35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4" y="10"/>
                    <a:pt x="34" y="10"/>
                    <a:pt x="33" y="10"/>
                  </a:cubicBezTo>
                  <a:cubicBezTo>
                    <a:pt x="32" y="10"/>
                    <a:pt x="31" y="9"/>
                    <a:pt x="30" y="7"/>
                  </a:cubicBezTo>
                  <a:cubicBezTo>
                    <a:pt x="28" y="5"/>
                    <a:pt x="27" y="5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8" y="2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4" y="0"/>
                    <a:pt x="20" y="0"/>
                  </a:cubicBezTo>
                  <a:cubicBezTo>
                    <a:pt x="18" y="0"/>
                    <a:pt x="15" y="0"/>
                    <a:pt x="13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4"/>
            <p:cNvSpPr>
              <a:spLocks/>
            </p:cNvSpPr>
            <p:nvPr/>
          </p:nvSpPr>
          <p:spPr bwMode="auto">
            <a:xfrm>
              <a:off x="2341" y="3659"/>
              <a:ext cx="130" cy="88"/>
            </a:xfrm>
            <a:custGeom>
              <a:avLst/>
              <a:gdLst>
                <a:gd name="T0" fmla="*/ 42 w 66"/>
                <a:gd name="T1" fmla="*/ 1 h 46"/>
                <a:gd name="T2" fmla="*/ 40 w 66"/>
                <a:gd name="T3" fmla="*/ 1 h 46"/>
                <a:gd name="T4" fmla="*/ 39 w 66"/>
                <a:gd name="T5" fmla="*/ 4 h 46"/>
                <a:gd name="T6" fmla="*/ 38 w 66"/>
                <a:gd name="T7" fmla="*/ 4 h 46"/>
                <a:gd name="T8" fmla="*/ 37 w 66"/>
                <a:gd name="T9" fmla="*/ 11 h 46"/>
                <a:gd name="T10" fmla="*/ 36 w 66"/>
                <a:gd name="T11" fmla="*/ 16 h 46"/>
                <a:gd name="T12" fmla="*/ 40 w 66"/>
                <a:gd name="T13" fmla="*/ 19 h 46"/>
                <a:gd name="T14" fmla="*/ 42 w 66"/>
                <a:gd name="T15" fmla="*/ 19 h 46"/>
                <a:gd name="T16" fmla="*/ 44 w 66"/>
                <a:gd name="T17" fmla="*/ 22 h 46"/>
                <a:gd name="T18" fmla="*/ 43 w 66"/>
                <a:gd name="T19" fmla="*/ 24 h 46"/>
                <a:gd name="T20" fmla="*/ 41 w 66"/>
                <a:gd name="T21" fmla="*/ 24 h 46"/>
                <a:gd name="T22" fmla="*/ 37 w 66"/>
                <a:gd name="T23" fmla="*/ 20 h 46"/>
                <a:gd name="T24" fmla="*/ 37 w 66"/>
                <a:gd name="T25" fmla="*/ 20 h 46"/>
                <a:gd name="T26" fmla="*/ 33 w 66"/>
                <a:gd name="T27" fmla="*/ 19 h 46"/>
                <a:gd name="T28" fmla="*/ 30 w 66"/>
                <a:gd name="T29" fmla="*/ 16 h 46"/>
                <a:gd name="T30" fmla="*/ 26 w 66"/>
                <a:gd name="T31" fmla="*/ 17 h 46"/>
                <a:gd name="T32" fmla="*/ 22 w 66"/>
                <a:gd name="T33" fmla="*/ 17 h 46"/>
                <a:gd name="T34" fmla="*/ 20 w 66"/>
                <a:gd name="T35" fmla="*/ 16 h 46"/>
                <a:gd name="T36" fmla="*/ 19 w 66"/>
                <a:gd name="T37" fmla="*/ 16 h 46"/>
                <a:gd name="T38" fmla="*/ 18 w 66"/>
                <a:gd name="T39" fmla="*/ 13 h 46"/>
                <a:gd name="T40" fmla="*/ 14 w 66"/>
                <a:gd name="T41" fmla="*/ 14 h 46"/>
                <a:gd name="T42" fmla="*/ 13 w 66"/>
                <a:gd name="T43" fmla="*/ 13 h 46"/>
                <a:gd name="T44" fmla="*/ 13 w 66"/>
                <a:gd name="T45" fmla="*/ 13 h 46"/>
                <a:gd name="T46" fmla="*/ 11 w 66"/>
                <a:gd name="T47" fmla="*/ 16 h 46"/>
                <a:gd name="T48" fmla="*/ 9 w 66"/>
                <a:gd name="T49" fmla="*/ 22 h 46"/>
                <a:gd name="T50" fmla="*/ 9 w 66"/>
                <a:gd name="T51" fmla="*/ 22 h 46"/>
                <a:gd name="T52" fmla="*/ 0 w 66"/>
                <a:gd name="T53" fmla="*/ 22 h 46"/>
                <a:gd name="T54" fmla="*/ 0 w 66"/>
                <a:gd name="T55" fmla="*/ 37 h 46"/>
                <a:gd name="T56" fmla="*/ 6 w 66"/>
                <a:gd name="T57" fmla="*/ 44 h 46"/>
                <a:gd name="T58" fmla="*/ 17 w 66"/>
                <a:gd name="T59" fmla="*/ 44 h 46"/>
                <a:gd name="T60" fmla="*/ 17 w 66"/>
                <a:gd name="T61" fmla="*/ 45 h 46"/>
                <a:gd name="T62" fmla="*/ 20 w 66"/>
                <a:gd name="T63" fmla="*/ 44 h 46"/>
                <a:gd name="T64" fmla="*/ 20 w 66"/>
                <a:gd name="T65" fmla="*/ 44 h 46"/>
                <a:gd name="T66" fmla="*/ 27 w 66"/>
                <a:gd name="T67" fmla="*/ 45 h 46"/>
                <a:gd name="T68" fmla="*/ 28 w 66"/>
                <a:gd name="T69" fmla="*/ 45 h 46"/>
                <a:gd name="T70" fmla="*/ 34 w 66"/>
                <a:gd name="T71" fmla="*/ 40 h 46"/>
                <a:gd name="T72" fmla="*/ 39 w 66"/>
                <a:gd name="T73" fmla="*/ 37 h 46"/>
                <a:gd name="T74" fmla="*/ 47 w 66"/>
                <a:gd name="T75" fmla="*/ 35 h 46"/>
                <a:gd name="T76" fmla="*/ 47 w 66"/>
                <a:gd name="T77" fmla="*/ 35 h 46"/>
                <a:gd name="T78" fmla="*/ 46 w 66"/>
                <a:gd name="T79" fmla="*/ 32 h 46"/>
                <a:gd name="T80" fmla="*/ 61 w 66"/>
                <a:gd name="T81" fmla="*/ 28 h 46"/>
                <a:gd name="T82" fmla="*/ 61 w 66"/>
                <a:gd name="T83" fmla="*/ 26 h 46"/>
                <a:gd name="T84" fmla="*/ 62 w 66"/>
                <a:gd name="T85" fmla="*/ 21 h 46"/>
                <a:gd name="T86" fmla="*/ 62 w 66"/>
                <a:gd name="T87" fmla="*/ 21 h 46"/>
                <a:gd name="T88" fmla="*/ 64 w 66"/>
                <a:gd name="T89" fmla="*/ 12 h 46"/>
                <a:gd name="T90" fmla="*/ 65 w 66"/>
                <a:gd name="T91" fmla="*/ 12 h 46"/>
                <a:gd name="T92" fmla="*/ 66 w 66"/>
                <a:gd name="T93" fmla="*/ 11 h 46"/>
                <a:gd name="T94" fmla="*/ 64 w 66"/>
                <a:gd name="T95" fmla="*/ 7 h 46"/>
                <a:gd name="T96" fmla="*/ 58 w 66"/>
                <a:gd name="T97" fmla="*/ 4 h 46"/>
                <a:gd name="T98" fmla="*/ 56 w 66"/>
                <a:gd name="T99" fmla="*/ 4 h 46"/>
                <a:gd name="T100" fmla="*/ 51 w 66"/>
                <a:gd name="T101" fmla="*/ 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6" h="46">
                  <a:moveTo>
                    <a:pt x="47" y="0"/>
                  </a:moveTo>
                  <a:cubicBezTo>
                    <a:pt x="46" y="0"/>
                    <a:pt x="46" y="1"/>
                    <a:pt x="45" y="1"/>
                  </a:cubicBezTo>
                  <a:cubicBezTo>
                    <a:pt x="44" y="1"/>
                    <a:pt x="43" y="1"/>
                    <a:pt x="42" y="1"/>
                  </a:cubicBezTo>
                  <a:cubicBezTo>
                    <a:pt x="41" y="1"/>
                    <a:pt x="41" y="1"/>
                    <a:pt x="40" y="1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38" y="1"/>
                    <a:pt x="39" y="3"/>
                    <a:pt x="39" y="4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4"/>
                    <a:pt x="37" y="5"/>
                    <a:pt x="37" y="5"/>
                  </a:cubicBezTo>
                  <a:cubicBezTo>
                    <a:pt x="37" y="5"/>
                    <a:pt x="37" y="6"/>
                    <a:pt x="38" y="6"/>
                  </a:cubicBezTo>
                  <a:cubicBezTo>
                    <a:pt x="39" y="7"/>
                    <a:pt x="37" y="10"/>
                    <a:pt x="37" y="11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7" y="13"/>
                    <a:pt x="35" y="15"/>
                    <a:pt x="36" y="16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7" y="16"/>
                    <a:pt x="38" y="19"/>
                    <a:pt x="40" y="19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41" y="19"/>
                    <a:pt x="42" y="19"/>
                    <a:pt x="42" y="19"/>
                  </a:cubicBezTo>
                  <a:cubicBezTo>
                    <a:pt x="43" y="19"/>
                    <a:pt x="43" y="18"/>
                    <a:pt x="44" y="18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44" y="18"/>
                    <a:pt x="44" y="20"/>
                    <a:pt x="44" y="22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4" y="22"/>
                    <a:pt x="44" y="23"/>
                    <a:pt x="44" y="23"/>
                  </a:cubicBezTo>
                  <a:cubicBezTo>
                    <a:pt x="44" y="23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2" y="24"/>
                    <a:pt x="41" y="24"/>
                  </a:cubicBezTo>
                  <a:cubicBezTo>
                    <a:pt x="41" y="24"/>
                    <a:pt x="40" y="24"/>
                    <a:pt x="40" y="24"/>
                  </a:cubicBezTo>
                  <a:cubicBezTo>
                    <a:pt x="40" y="24"/>
                    <a:pt x="39" y="24"/>
                    <a:pt x="39" y="23"/>
                  </a:cubicBezTo>
                  <a:cubicBezTo>
                    <a:pt x="38" y="23"/>
                    <a:pt x="38" y="21"/>
                    <a:pt x="37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19"/>
                    <a:pt x="34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1" y="18"/>
                    <a:pt x="30" y="17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8" y="16"/>
                    <a:pt x="28" y="16"/>
                    <a:pt x="28" y="17"/>
                  </a:cubicBezTo>
                  <a:cubicBezTo>
                    <a:pt x="28" y="17"/>
                    <a:pt x="27" y="17"/>
                    <a:pt x="26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4" y="17"/>
                    <a:pt x="23" y="17"/>
                    <a:pt x="22" y="17"/>
                  </a:cubicBezTo>
                  <a:cubicBezTo>
                    <a:pt x="22" y="16"/>
                    <a:pt x="21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19" y="16"/>
                    <a:pt x="19" y="16"/>
                  </a:cubicBezTo>
                  <a:cubicBezTo>
                    <a:pt x="19" y="15"/>
                    <a:pt x="18" y="14"/>
                    <a:pt x="18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4"/>
                    <a:pt x="18" y="13"/>
                    <a:pt x="18" y="13"/>
                  </a:cubicBezTo>
                  <a:cubicBezTo>
                    <a:pt x="17" y="13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1" y="13"/>
                    <a:pt x="11" y="15"/>
                    <a:pt x="11" y="16"/>
                  </a:cubicBezTo>
                  <a:cubicBezTo>
                    <a:pt x="11" y="18"/>
                    <a:pt x="11" y="19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1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6" y="22"/>
                    <a:pt x="3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7"/>
                    <a:pt x="0" y="32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1" y="38"/>
                    <a:pt x="1" y="39"/>
                    <a:pt x="2" y="40"/>
                  </a:cubicBezTo>
                  <a:cubicBezTo>
                    <a:pt x="4" y="41"/>
                    <a:pt x="5" y="43"/>
                    <a:pt x="6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9" y="44"/>
                    <a:pt x="12" y="43"/>
                    <a:pt x="15" y="43"/>
                  </a:cubicBezTo>
                  <a:cubicBezTo>
                    <a:pt x="16" y="43"/>
                    <a:pt x="17" y="43"/>
                    <a:pt x="17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17" y="44"/>
                    <a:pt x="17" y="44"/>
                    <a:pt x="17" y="45"/>
                  </a:cubicBezTo>
                  <a:cubicBezTo>
                    <a:pt x="17" y="45"/>
                    <a:pt x="17" y="45"/>
                    <a:pt x="17" y="45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19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1" y="45"/>
                    <a:pt x="25" y="46"/>
                    <a:pt x="27" y="46"/>
                  </a:cubicBezTo>
                  <a:cubicBezTo>
                    <a:pt x="27" y="46"/>
                    <a:pt x="27" y="46"/>
                    <a:pt x="27" y="46"/>
                  </a:cubicBezTo>
                  <a:cubicBezTo>
                    <a:pt x="27" y="46"/>
                    <a:pt x="27" y="46"/>
                    <a:pt x="27" y="45"/>
                  </a:cubicBezTo>
                  <a:cubicBezTo>
                    <a:pt x="27" y="45"/>
                    <a:pt x="27" y="45"/>
                    <a:pt x="28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8" y="45"/>
                    <a:pt x="29" y="44"/>
                    <a:pt x="31" y="42"/>
                  </a:cubicBezTo>
                  <a:cubicBezTo>
                    <a:pt x="32" y="41"/>
                    <a:pt x="33" y="41"/>
                    <a:pt x="34" y="40"/>
                  </a:cubicBezTo>
                  <a:cubicBezTo>
                    <a:pt x="34" y="40"/>
                    <a:pt x="34" y="40"/>
                    <a:pt x="34" y="40"/>
                  </a:cubicBezTo>
                  <a:cubicBezTo>
                    <a:pt x="36" y="40"/>
                    <a:pt x="39" y="38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6"/>
                    <a:pt x="39" y="36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4" y="35"/>
                    <a:pt x="45" y="35"/>
                    <a:pt x="47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34"/>
                    <a:pt x="47" y="33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57" y="29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2" y="27"/>
                    <a:pt x="62" y="27"/>
                    <a:pt x="62" y="27"/>
                  </a:cubicBezTo>
                  <a:cubicBezTo>
                    <a:pt x="62" y="27"/>
                    <a:pt x="62" y="26"/>
                    <a:pt x="61" y="26"/>
                  </a:cubicBezTo>
                  <a:cubicBezTo>
                    <a:pt x="61" y="26"/>
                    <a:pt x="61" y="25"/>
                    <a:pt x="61" y="25"/>
                  </a:cubicBezTo>
                  <a:cubicBezTo>
                    <a:pt x="62" y="25"/>
                    <a:pt x="62" y="23"/>
                    <a:pt x="62" y="22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2" y="20"/>
                    <a:pt x="66" y="21"/>
                    <a:pt x="64" y="20"/>
                  </a:cubicBezTo>
                  <a:cubicBezTo>
                    <a:pt x="64" y="19"/>
                    <a:pt x="64" y="19"/>
                    <a:pt x="64" y="18"/>
                  </a:cubicBezTo>
                  <a:cubicBezTo>
                    <a:pt x="64" y="16"/>
                    <a:pt x="64" y="13"/>
                    <a:pt x="64" y="12"/>
                  </a:cubicBezTo>
                  <a:cubicBezTo>
                    <a:pt x="64" y="12"/>
                    <a:pt x="65" y="12"/>
                    <a:pt x="65" y="12"/>
                  </a:cubicBezTo>
                  <a:cubicBezTo>
                    <a:pt x="65" y="12"/>
                    <a:pt x="65" y="12"/>
                    <a:pt x="65" y="12"/>
                  </a:cubicBezTo>
                  <a:cubicBezTo>
                    <a:pt x="65" y="12"/>
                    <a:pt x="65" y="12"/>
                    <a:pt x="65" y="12"/>
                  </a:cubicBezTo>
                  <a:cubicBezTo>
                    <a:pt x="65" y="12"/>
                    <a:pt x="65" y="12"/>
                    <a:pt x="66" y="12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6" y="12"/>
                    <a:pt x="66" y="12"/>
                    <a:pt x="66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6" y="11"/>
                    <a:pt x="66" y="10"/>
                    <a:pt x="65" y="8"/>
                  </a:cubicBezTo>
                  <a:cubicBezTo>
                    <a:pt x="65" y="8"/>
                    <a:pt x="64" y="7"/>
                    <a:pt x="64" y="7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3" y="6"/>
                    <a:pt x="61" y="5"/>
                    <a:pt x="58" y="4"/>
                  </a:cubicBezTo>
                  <a:cubicBezTo>
                    <a:pt x="58" y="4"/>
                    <a:pt x="57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5" y="3"/>
                    <a:pt x="52" y="2"/>
                    <a:pt x="51" y="2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50" y="2"/>
                    <a:pt x="48" y="1"/>
                    <a:pt x="47" y="0"/>
                  </a:cubicBezTo>
                  <a:cubicBezTo>
                    <a:pt x="47" y="0"/>
                    <a:pt x="47" y="0"/>
                    <a:pt x="47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85"/>
            <p:cNvSpPr>
              <a:spLocks/>
            </p:cNvSpPr>
            <p:nvPr/>
          </p:nvSpPr>
          <p:spPr bwMode="auto">
            <a:xfrm>
              <a:off x="2417" y="3597"/>
              <a:ext cx="24" cy="13"/>
            </a:xfrm>
            <a:custGeom>
              <a:avLst/>
              <a:gdLst>
                <a:gd name="T0" fmla="*/ 10 w 12"/>
                <a:gd name="T1" fmla="*/ 0 h 7"/>
                <a:gd name="T2" fmla="*/ 6 w 12"/>
                <a:gd name="T3" fmla="*/ 1 h 7"/>
                <a:gd name="T4" fmla="*/ 5 w 12"/>
                <a:gd name="T5" fmla="*/ 1 h 7"/>
                <a:gd name="T6" fmla="*/ 4 w 12"/>
                <a:gd name="T7" fmla="*/ 1 h 7"/>
                <a:gd name="T8" fmla="*/ 4 w 12"/>
                <a:gd name="T9" fmla="*/ 1 h 7"/>
                <a:gd name="T10" fmla="*/ 4 w 12"/>
                <a:gd name="T11" fmla="*/ 1 h 7"/>
                <a:gd name="T12" fmla="*/ 4 w 12"/>
                <a:gd name="T13" fmla="*/ 1 h 7"/>
                <a:gd name="T14" fmla="*/ 4 w 12"/>
                <a:gd name="T15" fmla="*/ 1 h 7"/>
                <a:gd name="T16" fmla="*/ 3 w 12"/>
                <a:gd name="T17" fmla="*/ 1 h 7"/>
                <a:gd name="T18" fmla="*/ 2 w 12"/>
                <a:gd name="T19" fmla="*/ 4 h 7"/>
                <a:gd name="T20" fmla="*/ 2 w 12"/>
                <a:gd name="T21" fmla="*/ 4 h 7"/>
                <a:gd name="T22" fmla="*/ 1 w 12"/>
                <a:gd name="T23" fmla="*/ 5 h 7"/>
                <a:gd name="T24" fmla="*/ 0 w 12"/>
                <a:gd name="T25" fmla="*/ 6 h 7"/>
                <a:gd name="T26" fmla="*/ 0 w 12"/>
                <a:gd name="T27" fmla="*/ 6 h 7"/>
                <a:gd name="T28" fmla="*/ 0 w 12"/>
                <a:gd name="T29" fmla="*/ 6 h 7"/>
                <a:gd name="T30" fmla="*/ 0 w 12"/>
                <a:gd name="T31" fmla="*/ 6 h 7"/>
                <a:gd name="T32" fmla="*/ 1 w 12"/>
                <a:gd name="T33" fmla="*/ 7 h 7"/>
                <a:gd name="T34" fmla="*/ 1 w 12"/>
                <a:gd name="T35" fmla="*/ 7 h 7"/>
                <a:gd name="T36" fmla="*/ 1 w 12"/>
                <a:gd name="T37" fmla="*/ 7 h 7"/>
                <a:gd name="T38" fmla="*/ 2 w 12"/>
                <a:gd name="T39" fmla="*/ 7 h 7"/>
                <a:gd name="T40" fmla="*/ 2 w 12"/>
                <a:gd name="T41" fmla="*/ 7 h 7"/>
                <a:gd name="T42" fmla="*/ 2 w 12"/>
                <a:gd name="T43" fmla="*/ 7 h 7"/>
                <a:gd name="T44" fmla="*/ 2 w 12"/>
                <a:gd name="T45" fmla="*/ 7 h 7"/>
                <a:gd name="T46" fmla="*/ 3 w 12"/>
                <a:gd name="T47" fmla="*/ 7 h 7"/>
                <a:gd name="T48" fmla="*/ 3 w 12"/>
                <a:gd name="T49" fmla="*/ 7 h 7"/>
                <a:gd name="T50" fmla="*/ 3 w 12"/>
                <a:gd name="T51" fmla="*/ 7 h 7"/>
                <a:gd name="T52" fmla="*/ 5 w 12"/>
                <a:gd name="T53" fmla="*/ 7 h 7"/>
                <a:gd name="T54" fmla="*/ 6 w 12"/>
                <a:gd name="T55" fmla="*/ 6 h 7"/>
                <a:gd name="T56" fmla="*/ 6 w 12"/>
                <a:gd name="T57" fmla="*/ 6 h 7"/>
                <a:gd name="T58" fmla="*/ 6 w 12"/>
                <a:gd name="T59" fmla="*/ 6 h 7"/>
                <a:gd name="T60" fmla="*/ 6 w 12"/>
                <a:gd name="T61" fmla="*/ 6 h 7"/>
                <a:gd name="T62" fmla="*/ 8 w 12"/>
                <a:gd name="T63" fmla="*/ 6 h 7"/>
                <a:gd name="T64" fmla="*/ 9 w 12"/>
                <a:gd name="T65" fmla="*/ 6 h 7"/>
                <a:gd name="T66" fmla="*/ 9 w 12"/>
                <a:gd name="T67" fmla="*/ 6 h 7"/>
                <a:gd name="T68" fmla="*/ 9 w 12"/>
                <a:gd name="T69" fmla="*/ 6 h 7"/>
                <a:gd name="T70" fmla="*/ 9 w 12"/>
                <a:gd name="T71" fmla="*/ 6 h 7"/>
                <a:gd name="T72" fmla="*/ 11 w 12"/>
                <a:gd name="T73" fmla="*/ 5 h 7"/>
                <a:gd name="T74" fmla="*/ 11 w 12"/>
                <a:gd name="T75" fmla="*/ 5 h 7"/>
                <a:gd name="T76" fmla="*/ 11 w 12"/>
                <a:gd name="T77" fmla="*/ 5 h 7"/>
                <a:gd name="T78" fmla="*/ 11 w 12"/>
                <a:gd name="T79" fmla="*/ 5 h 7"/>
                <a:gd name="T80" fmla="*/ 11 w 12"/>
                <a:gd name="T81" fmla="*/ 2 h 7"/>
                <a:gd name="T82" fmla="*/ 11 w 12"/>
                <a:gd name="T83" fmla="*/ 2 h 7"/>
                <a:gd name="T84" fmla="*/ 11 w 12"/>
                <a:gd name="T85" fmla="*/ 2 h 7"/>
                <a:gd name="T86" fmla="*/ 11 w 12"/>
                <a:gd name="T87" fmla="*/ 2 h 7"/>
                <a:gd name="T88" fmla="*/ 10 w 12"/>
                <a:gd name="T89" fmla="*/ 1 h 7"/>
                <a:gd name="T90" fmla="*/ 10 w 12"/>
                <a:gd name="T9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" h="7">
                  <a:moveTo>
                    <a:pt x="10" y="0"/>
                  </a:moveTo>
                  <a:cubicBezTo>
                    <a:pt x="8" y="0"/>
                    <a:pt x="7" y="0"/>
                    <a:pt x="6" y="1"/>
                  </a:cubicBezTo>
                  <a:cubicBezTo>
                    <a:pt x="6" y="1"/>
                    <a:pt x="5" y="1"/>
                    <a:pt x="5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1" y="2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4"/>
                    <a:pt x="1" y="5"/>
                  </a:cubicBezTo>
                  <a:cubicBezTo>
                    <a:pt x="1" y="5"/>
                    <a:pt x="0" y="5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7" y="7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7" y="6"/>
                    <a:pt x="8" y="6"/>
                  </a:cubicBezTo>
                  <a:cubicBezTo>
                    <a:pt x="8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6"/>
                    <a:pt x="11" y="6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4"/>
                    <a:pt x="11" y="3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86"/>
            <p:cNvSpPr>
              <a:spLocks/>
            </p:cNvSpPr>
            <p:nvPr/>
          </p:nvSpPr>
          <p:spPr bwMode="auto">
            <a:xfrm>
              <a:off x="2555" y="3485"/>
              <a:ext cx="116" cy="119"/>
            </a:xfrm>
            <a:custGeom>
              <a:avLst/>
              <a:gdLst>
                <a:gd name="T0" fmla="*/ 57 w 59"/>
                <a:gd name="T1" fmla="*/ 0 h 63"/>
                <a:gd name="T2" fmla="*/ 55 w 59"/>
                <a:gd name="T3" fmla="*/ 1 h 63"/>
                <a:gd name="T4" fmla="*/ 43 w 59"/>
                <a:gd name="T5" fmla="*/ 3 h 63"/>
                <a:gd name="T6" fmla="*/ 42 w 59"/>
                <a:gd name="T7" fmla="*/ 3 h 63"/>
                <a:gd name="T8" fmla="*/ 41 w 59"/>
                <a:gd name="T9" fmla="*/ 3 h 63"/>
                <a:gd name="T10" fmla="*/ 33 w 59"/>
                <a:gd name="T11" fmla="*/ 5 h 63"/>
                <a:gd name="T12" fmla="*/ 31 w 59"/>
                <a:gd name="T13" fmla="*/ 5 h 63"/>
                <a:gd name="T14" fmla="*/ 30 w 59"/>
                <a:gd name="T15" fmla="*/ 5 h 63"/>
                <a:gd name="T16" fmla="*/ 28 w 59"/>
                <a:gd name="T17" fmla="*/ 5 h 63"/>
                <a:gd name="T18" fmla="*/ 26 w 59"/>
                <a:gd name="T19" fmla="*/ 6 h 63"/>
                <a:gd name="T20" fmla="*/ 21 w 59"/>
                <a:gd name="T21" fmla="*/ 7 h 63"/>
                <a:gd name="T22" fmla="*/ 16 w 59"/>
                <a:gd name="T23" fmla="*/ 5 h 63"/>
                <a:gd name="T24" fmla="*/ 13 w 59"/>
                <a:gd name="T25" fmla="*/ 2 h 63"/>
                <a:gd name="T26" fmla="*/ 13 w 59"/>
                <a:gd name="T27" fmla="*/ 3 h 63"/>
                <a:gd name="T28" fmla="*/ 11 w 59"/>
                <a:gd name="T29" fmla="*/ 4 h 63"/>
                <a:gd name="T30" fmla="*/ 11 w 59"/>
                <a:gd name="T31" fmla="*/ 4 h 63"/>
                <a:gd name="T32" fmla="*/ 10 w 59"/>
                <a:gd name="T33" fmla="*/ 6 h 63"/>
                <a:gd name="T34" fmla="*/ 14 w 59"/>
                <a:gd name="T35" fmla="*/ 10 h 63"/>
                <a:gd name="T36" fmla="*/ 14 w 59"/>
                <a:gd name="T37" fmla="*/ 10 h 63"/>
                <a:gd name="T38" fmla="*/ 18 w 59"/>
                <a:gd name="T39" fmla="*/ 13 h 63"/>
                <a:gd name="T40" fmla="*/ 18 w 59"/>
                <a:gd name="T41" fmla="*/ 13 h 63"/>
                <a:gd name="T42" fmla="*/ 29 w 59"/>
                <a:gd name="T43" fmla="*/ 17 h 63"/>
                <a:gd name="T44" fmla="*/ 37 w 59"/>
                <a:gd name="T45" fmla="*/ 19 h 63"/>
                <a:gd name="T46" fmla="*/ 37 w 59"/>
                <a:gd name="T47" fmla="*/ 19 h 63"/>
                <a:gd name="T48" fmla="*/ 39 w 59"/>
                <a:gd name="T49" fmla="*/ 20 h 63"/>
                <a:gd name="T50" fmla="*/ 39 w 59"/>
                <a:gd name="T51" fmla="*/ 20 h 63"/>
                <a:gd name="T52" fmla="*/ 24 w 59"/>
                <a:gd name="T53" fmla="*/ 32 h 63"/>
                <a:gd name="T54" fmla="*/ 24 w 59"/>
                <a:gd name="T55" fmla="*/ 32 h 63"/>
                <a:gd name="T56" fmla="*/ 24 w 59"/>
                <a:gd name="T57" fmla="*/ 32 h 63"/>
                <a:gd name="T58" fmla="*/ 21 w 59"/>
                <a:gd name="T59" fmla="*/ 33 h 63"/>
                <a:gd name="T60" fmla="*/ 18 w 59"/>
                <a:gd name="T61" fmla="*/ 32 h 63"/>
                <a:gd name="T62" fmla="*/ 18 w 59"/>
                <a:gd name="T63" fmla="*/ 32 h 63"/>
                <a:gd name="T64" fmla="*/ 17 w 59"/>
                <a:gd name="T65" fmla="*/ 32 h 63"/>
                <a:gd name="T66" fmla="*/ 13 w 59"/>
                <a:gd name="T67" fmla="*/ 34 h 63"/>
                <a:gd name="T68" fmla="*/ 10 w 59"/>
                <a:gd name="T69" fmla="*/ 35 h 63"/>
                <a:gd name="T70" fmla="*/ 10 w 59"/>
                <a:gd name="T71" fmla="*/ 35 h 63"/>
                <a:gd name="T72" fmla="*/ 10 w 59"/>
                <a:gd name="T73" fmla="*/ 35 h 63"/>
                <a:gd name="T74" fmla="*/ 10 w 59"/>
                <a:gd name="T75" fmla="*/ 35 h 63"/>
                <a:gd name="T76" fmla="*/ 10 w 59"/>
                <a:gd name="T77" fmla="*/ 35 h 63"/>
                <a:gd name="T78" fmla="*/ 5 w 59"/>
                <a:gd name="T79" fmla="*/ 36 h 63"/>
                <a:gd name="T80" fmla="*/ 5 w 59"/>
                <a:gd name="T81" fmla="*/ 36 h 63"/>
                <a:gd name="T82" fmla="*/ 5 w 59"/>
                <a:gd name="T83" fmla="*/ 36 h 63"/>
                <a:gd name="T84" fmla="*/ 3 w 59"/>
                <a:gd name="T85" fmla="*/ 39 h 63"/>
                <a:gd name="T86" fmla="*/ 3 w 59"/>
                <a:gd name="T87" fmla="*/ 39 h 63"/>
                <a:gd name="T88" fmla="*/ 1 w 59"/>
                <a:gd name="T89" fmla="*/ 41 h 63"/>
                <a:gd name="T90" fmla="*/ 0 w 59"/>
                <a:gd name="T91" fmla="*/ 42 h 63"/>
                <a:gd name="T92" fmla="*/ 0 w 59"/>
                <a:gd name="T93" fmla="*/ 42 h 63"/>
                <a:gd name="T94" fmla="*/ 0 w 59"/>
                <a:gd name="T95" fmla="*/ 42 h 63"/>
                <a:gd name="T96" fmla="*/ 0 w 59"/>
                <a:gd name="T97" fmla="*/ 59 h 63"/>
                <a:gd name="T98" fmla="*/ 0 w 59"/>
                <a:gd name="T99" fmla="*/ 59 h 63"/>
                <a:gd name="T100" fmla="*/ 0 w 59"/>
                <a:gd name="T101" fmla="*/ 59 h 63"/>
                <a:gd name="T102" fmla="*/ 2 w 59"/>
                <a:gd name="T103" fmla="*/ 62 h 63"/>
                <a:gd name="T104" fmla="*/ 3 w 59"/>
                <a:gd name="T105" fmla="*/ 63 h 63"/>
                <a:gd name="T106" fmla="*/ 3 w 59"/>
                <a:gd name="T107" fmla="*/ 63 h 63"/>
                <a:gd name="T108" fmla="*/ 3 w 59"/>
                <a:gd name="T109" fmla="*/ 63 h 63"/>
                <a:gd name="T110" fmla="*/ 16 w 59"/>
                <a:gd name="T111" fmla="*/ 52 h 63"/>
                <a:gd name="T112" fmla="*/ 26 w 59"/>
                <a:gd name="T113" fmla="*/ 46 h 63"/>
                <a:gd name="T114" fmla="*/ 40 w 59"/>
                <a:gd name="T115" fmla="*/ 35 h 63"/>
                <a:gd name="T116" fmla="*/ 47 w 59"/>
                <a:gd name="T117" fmla="*/ 27 h 63"/>
                <a:gd name="T118" fmla="*/ 52 w 59"/>
                <a:gd name="T119" fmla="*/ 20 h 63"/>
                <a:gd name="T120" fmla="*/ 57 w 59"/>
                <a:gd name="T121" fmla="*/ 11 h 63"/>
                <a:gd name="T122" fmla="*/ 59 w 59"/>
                <a:gd name="T123" fmla="*/ 3 h 63"/>
                <a:gd name="T124" fmla="*/ 57 w 59"/>
                <a:gd name="T12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9" h="63">
                  <a:moveTo>
                    <a:pt x="57" y="0"/>
                  </a:moveTo>
                  <a:cubicBezTo>
                    <a:pt x="56" y="0"/>
                    <a:pt x="56" y="0"/>
                    <a:pt x="55" y="1"/>
                  </a:cubicBezTo>
                  <a:cubicBezTo>
                    <a:pt x="54" y="3"/>
                    <a:pt x="48" y="3"/>
                    <a:pt x="43" y="3"/>
                  </a:cubicBezTo>
                  <a:cubicBezTo>
                    <a:pt x="43" y="3"/>
                    <a:pt x="43" y="3"/>
                    <a:pt x="42" y="3"/>
                  </a:cubicBezTo>
                  <a:cubicBezTo>
                    <a:pt x="42" y="3"/>
                    <a:pt x="41" y="3"/>
                    <a:pt x="41" y="3"/>
                  </a:cubicBezTo>
                  <a:cubicBezTo>
                    <a:pt x="37" y="3"/>
                    <a:pt x="35" y="4"/>
                    <a:pt x="33" y="5"/>
                  </a:cubicBezTo>
                  <a:cubicBezTo>
                    <a:pt x="33" y="5"/>
                    <a:pt x="32" y="5"/>
                    <a:pt x="31" y="5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29" y="5"/>
                    <a:pt x="28" y="5"/>
                    <a:pt x="28" y="5"/>
                  </a:cubicBezTo>
                  <a:cubicBezTo>
                    <a:pt x="27" y="5"/>
                    <a:pt x="26" y="5"/>
                    <a:pt x="26" y="6"/>
                  </a:cubicBezTo>
                  <a:cubicBezTo>
                    <a:pt x="25" y="6"/>
                    <a:pt x="23" y="7"/>
                    <a:pt x="21" y="7"/>
                  </a:cubicBezTo>
                  <a:cubicBezTo>
                    <a:pt x="19" y="7"/>
                    <a:pt x="17" y="6"/>
                    <a:pt x="16" y="5"/>
                  </a:cubicBezTo>
                  <a:cubicBezTo>
                    <a:pt x="16" y="3"/>
                    <a:pt x="14" y="2"/>
                    <a:pt x="13" y="2"/>
                  </a:cubicBezTo>
                  <a:cubicBezTo>
                    <a:pt x="13" y="2"/>
                    <a:pt x="13" y="2"/>
                    <a:pt x="13" y="3"/>
                  </a:cubicBezTo>
                  <a:cubicBezTo>
                    <a:pt x="12" y="3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0" y="5"/>
                    <a:pt x="10" y="6"/>
                    <a:pt x="10" y="6"/>
                  </a:cubicBezTo>
                  <a:cubicBezTo>
                    <a:pt x="11" y="7"/>
                    <a:pt x="13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11"/>
                    <a:pt x="16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9" y="13"/>
                    <a:pt x="25" y="15"/>
                    <a:pt x="29" y="17"/>
                  </a:cubicBezTo>
                  <a:cubicBezTo>
                    <a:pt x="33" y="18"/>
                    <a:pt x="36" y="19"/>
                    <a:pt x="37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8" y="19"/>
                    <a:pt x="40" y="19"/>
                    <a:pt x="39" y="20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38" y="20"/>
                    <a:pt x="26" y="30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3" y="32"/>
                    <a:pt x="22" y="33"/>
                    <a:pt x="21" y="33"/>
                  </a:cubicBezTo>
                  <a:cubicBezTo>
                    <a:pt x="20" y="33"/>
                    <a:pt x="19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2"/>
                    <a:pt x="14" y="33"/>
                    <a:pt x="13" y="34"/>
                  </a:cubicBezTo>
                  <a:cubicBezTo>
                    <a:pt x="12" y="35"/>
                    <a:pt x="11" y="35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9" y="35"/>
                    <a:pt x="7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4" y="37"/>
                    <a:pt x="4" y="38"/>
                    <a:pt x="3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2" y="40"/>
                    <a:pt x="1" y="40"/>
                    <a:pt x="1" y="41"/>
                  </a:cubicBezTo>
                  <a:cubicBezTo>
                    <a:pt x="1" y="41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8"/>
                    <a:pt x="0" y="53"/>
                    <a:pt x="0" y="59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1" y="60"/>
                    <a:pt x="2" y="61"/>
                    <a:pt x="2" y="62"/>
                  </a:cubicBezTo>
                  <a:cubicBezTo>
                    <a:pt x="3" y="62"/>
                    <a:pt x="3" y="62"/>
                    <a:pt x="3" y="63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5" y="60"/>
                    <a:pt x="11" y="56"/>
                    <a:pt x="16" y="52"/>
                  </a:cubicBezTo>
                  <a:cubicBezTo>
                    <a:pt x="21" y="48"/>
                    <a:pt x="23" y="47"/>
                    <a:pt x="26" y="46"/>
                  </a:cubicBezTo>
                  <a:cubicBezTo>
                    <a:pt x="29" y="45"/>
                    <a:pt x="36" y="40"/>
                    <a:pt x="40" y="35"/>
                  </a:cubicBezTo>
                  <a:cubicBezTo>
                    <a:pt x="43" y="32"/>
                    <a:pt x="46" y="29"/>
                    <a:pt x="47" y="27"/>
                  </a:cubicBezTo>
                  <a:cubicBezTo>
                    <a:pt x="47" y="25"/>
                    <a:pt x="50" y="22"/>
                    <a:pt x="52" y="20"/>
                  </a:cubicBezTo>
                  <a:cubicBezTo>
                    <a:pt x="54" y="18"/>
                    <a:pt x="57" y="13"/>
                    <a:pt x="57" y="11"/>
                  </a:cubicBezTo>
                  <a:cubicBezTo>
                    <a:pt x="57" y="9"/>
                    <a:pt x="59" y="6"/>
                    <a:pt x="59" y="3"/>
                  </a:cubicBezTo>
                  <a:cubicBezTo>
                    <a:pt x="59" y="1"/>
                    <a:pt x="58" y="0"/>
                    <a:pt x="57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87"/>
            <p:cNvSpPr>
              <a:spLocks/>
            </p:cNvSpPr>
            <p:nvPr/>
          </p:nvSpPr>
          <p:spPr bwMode="auto">
            <a:xfrm>
              <a:off x="1950" y="3251"/>
              <a:ext cx="135" cy="85"/>
            </a:xfrm>
            <a:custGeom>
              <a:avLst/>
              <a:gdLst>
                <a:gd name="T0" fmla="*/ 43 w 69"/>
                <a:gd name="T1" fmla="*/ 0 h 45"/>
                <a:gd name="T2" fmla="*/ 27 w 69"/>
                <a:gd name="T3" fmla="*/ 14 h 45"/>
                <a:gd name="T4" fmla="*/ 20 w 69"/>
                <a:gd name="T5" fmla="*/ 22 h 45"/>
                <a:gd name="T6" fmla="*/ 13 w 69"/>
                <a:gd name="T7" fmla="*/ 37 h 45"/>
                <a:gd name="T8" fmla="*/ 0 w 69"/>
                <a:gd name="T9" fmla="*/ 44 h 45"/>
                <a:gd name="T10" fmla="*/ 22 w 69"/>
                <a:gd name="T11" fmla="*/ 44 h 45"/>
                <a:gd name="T12" fmla="*/ 25 w 69"/>
                <a:gd name="T13" fmla="*/ 39 h 45"/>
                <a:gd name="T14" fmla="*/ 25 w 69"/>
                <a:gd name="T15" fmla="*/ 39 h 45"/>
                <a:gd name="T16" fmla="*/ 35 w 69"/>
                <a:gd name="T17" fmla="*/ 34 h 45"/>
                <a:gd name="T18" fmla="*/ 38 w 69"/>
                <a:gd name="T19" fmla="*/ 33 h 45"/>
                <a:gd name="T20" fmla="*/ 43 w 69"/>
                <a:gd name="T21" fmla="*/ 32 h 45"/>
                <a:gd name="T22" fmla="*/ 46 w 69"/>
                <a:gd name="T23" fmla="*/ 29 h 45"/>
                <a:gd name="T24" fmla="*/ 46 w 69"/>
                <a:gd name="T25" fmla="*/ 29 h 45"/>
                <a:gd name="T26" fmla="*/ 51 w 69"/>
                <a:gd name="T27" fmla="*/ 27 h 45"/>
                <a:gd name="T28" fmla="*/ 53 w 69"/>
                <a:gd name="T29" fmla="*/ 26 h 45"/>
                <a:gd name="T30" fmla="*/ 53 w 69"/>
                <a:gd name="T31" fmla="*/ 26 h 45"/>
                <a:gd name="T32" fmla="*/ 54 w 69"/>
                <a:gd name="T33" fmla="*/ 23 h 45"/>
                <a:gd name="T34" fmla="*/ 55 w 69"/>
                <a:gd name="T35" fmla="*/ 22 h 45"/>
                <a:gd name="T36" fmla="*/ 55 w 69"/>
                <a:gd name="T37" fmla="*/ 22 h 45"/>
                <a:gd name="T38" fmla="*/ 56 w 69"/>
                <a:gd name="T39" fmla="*/ 22 h 45"/>
                <a:gd name="T40" fmla="*/ 56 w 69"/>
                <a:gd name="T41" fmla="*/ 22 h 45"/>
                <a:gd name="T42" fmla="*/ 56 w 69"/>
                <a:gd name="T43" fmla="*/ 22 h 45"/>
                <a:gd name="T44" fmla="*/ 59 w 69"/>
                <a:gd name="T45" fmla="*/ 20 h 45"/>
                <a:gd name="T46" fmla="*/ 63 w 69"/>
                <a:gd name="T47" fmla="*/ 19 h 45"/>
                <a:gd name="T48" fmla="*/ 63 w 69"/>
                <a:gd name="T49" fmla="*/ 19 h 45"/>
                <a:gd name="T50" fmla="*/ 68 w 69"/>
                <a:gd name="T51" fmla="*/ 20 h 45"/>
                <a:gd name="T52" fmla="*/ 68 w 69"/>
                <a:gd name="T53" fmla="*/ 20 h 45"/>
                <a:gd name="T54" fmla="*/ 69 w 69"/>
                <a:gd name="T55" fmla="*/ 18 h 45"/>
                <a:gd name="T56" fmla="*/ 69 w 69"/>
                <a:gd name="T57" fmla="*/ 18 h 45"/>
                <a:gd name="T58" fmla="*/ 67 w 69"/>
                <a:gd name="T59" fmla="*/ 15 h 45"/>
                <a:gd name="T60" fmla="*/ 67 w 69"/>
                <a:gd name="T61" fmla="*/ 10 h 45"/>
                <a:gd name="T62" fmla="*/ 66 w 69"/>
                <a:gd name="T63" fmla="*/ 7 h 45"/>
                <a:gd name="T64" fmla="*/ 65 w 69"/>
                <a:gd name="T65" fmla="*/ 5 h 45"/>
                <a:gd name="T66" fmla="*/ 64 w 69"/>
                <a:gd name="T67" fmla="*/ 4 h 45"/>
                <a:gd name="T68" fmla="*/ 55 w 69"/>
                <a:gd name="T69" fmla="*/ 3 h 45"/>
                <a:gd name="T70" fmla="*/ 48 w 69"/>
                <a:gd name="T71" fmla="*/ 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9" h="45">
                  <a:moveTo>
                    <a:pt x="44" y="0"/>
                  </a:moveTo>
                  <a:cubicBezTo>
                    <a:pt x="43" y="0"/>
                    <a:pt x="43" y="0"/>
                    <a:pt x="43" y="0"/>
                  </a:cubicBezTo>
                  <a:cubicBezTo>
                    <a:pt x="41" y="1"/>
                    <a:pt x="38" y="8"/>
                    <a:pt x="36" y="10"/>
                  </a:cubicBezTo>
                  <a:cubicBezTo>
                    <a:pt x="34" y="12"/>
                    <a:pt x="30" y="14"/>
                    <a:pt x="27" y="14"/>
                  </a:cubicBezTo>
                  <a:cubicBezTo>
                    <a:pt x="25" y="14"/>
                    <a:pt x="25" y="17"/>
                    <a:pt x="23" y="18"/>
                  </a:cubicBezTo>
                  <a:cubicBezTo>
                    <a:pt x="21" y="19"/>
                    <a:pt x="22" y="21"/>
                    <a:pt x="20" y="22"/>
                  </a:cubicBezTo>
                  <a:cubicBezTo>
                    <a:pt x="18" y="24"/>
                    <a:pt x="19" y="28"/>
                    <a:pt x="20" y="30"/>
                  </a:cubicBezTo>
                  <a:cubicBezTo>
                    <a:pt x="21" y="31"/>
                    <a:pt x="16" y="36"/>
                    <a:pt x="13" y="37"/>
                  </a:cubicBezTo>
                  <a:cubicBezTo>
                    <a:pt x="10" y="39"/>
                    <a:pt x="9" y="42"/>
                    <a:pt x="4" y="42"/>
                  </a:cubicBezTo>
                  <a:cubicBezTo>
                    <a:pt x="2" y="43"/>
                    <a:pt x="1" y="43"/>
                    <a:pt x="0" y="44"/>
                  </a:cubicBezTo>
                  <a:cubicBezTo>
                    <a:pt x="7" y="44"/>
                    <a:pt x="18" y="44"/>
                    <a:pt x="21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6" y="44"/>
                    <a:pt x="25" y="44"/>
                    <a:pt x="25" y="45"/>
                  </a:cubicBezTo>
                  <a:cubicBezTo>
                    <a:pt x="25" y="42"/>
                    <a:pt x="25" y="39"/>
                    <a:pt x="25" y="39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26" y="38"/>
                    <a:pt x="28" y="37"/>
                    <a:pt x="30" y="36"/>
                  </a:cubicBezTo>
                  <a:cubicBezTo>
                    <a:pt x="32" y="35"/>
                    <a:pt x="34" y="34"/>
                    <a:pt x="35" y="34"/>
                  </a:cubicBezTo>
                  <a:cubicBezTo>
                    <a:pt x="36" y="33"/>
                    <a:pt x="38" y="34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2"/>
                    <a:pt x="40" y="32"/>
                    <a:pt x="42" y="32"/>
                  </a:cubicBezTo>
                  <a:cubicBezTo>
                    <a:pt x="42" y="32"/>
                    <a:pt x="43" y="32"/>
                    <a:pt x="43" y="32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45" y="31"/>
                    <a:pt x="46" y="30"/>
                    <a:pt x="46" y="29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27"/>
                    <a:pt x="49" y="28"/>
                    <a:pt x="51" y="27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52" y="27"/>
                    <a:pt x="52" y="26"/>
                    <a:pt x="53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5" y="26"/>
                    <a:pt x="54" y="25"/>
                    <a:pt x="54" y="23"/>
                  </a:cubicBezTo>
                  <a:cubicBezTo>
                    <a:pt x="54" y="22"/>
                    <a:pt x="54" y="22"/>
                    <a:pt x="55" y="22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8" y="22"/>
                    <a:pt x="59" y="21"/>
                    <a:pt x="59" y="20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59" y="20"/>
                    <a:pt x="60" y="20"/>
                    <a:pt x="61" y="20"/>
                  </a:cubicBezTo>
                  <a:cubicBezTo>
                    <a:pt x="62" y="20"/>
                    <a:pt x="62" y="19"/>
                    <a:pt x="63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4" y="19"/>
                    <a:pt x="65" y="20"/>
                    <a:pt x="66" y="20"/>
                  </a:cubicBezTo>
                  <a:cubicBezTo>
                    <a:pt x="67" y="20"/>
                    <a:pt x="67" y="20"/>
                    <a:pt x="68" y="20"/>
                  </a:cubicBezTo>
                  <a:cubicBezTo>
                    <a:pt x="68" y="20"/>
                    <a:pt x="68" y="20"/>
                    <a:pt x="68" y="20"/>
                  </a:cubicBezTo>
                  <a:cubicBezTo>
                    <a:pt x="68" y="20"/>
                    <a:pt x="68" y="20"/>
                    <a:pt x="68" y="20"/>
                  </a:cubicBezTo>
                  <a:cubicBezTo>
                    <a:pt x="69" y="20"/>
                    <a:pt x="69" y="19"/>
                    <a:pt x="69" y="18"/>
                  </a:cubicBezTo>
                  <a:cubicBezTo>
                    <a:pt x="69" y="18"/>
                    <a:pt x="69" y="18"/>
                    <a:pt x="69" y="18"/>
                  </a:cubicBezTo>
                  <a:cubicBezTo>
                    <a:pt x="69" y="18"/>
                    <a:pt x="69" y="18"/>
                    <a:pt x="69" y="18"/>
                  </a:cubicBezTo>
                  <a:cubicBezTo>
                    <a:pt x="69" y="18"/>
                    <a:pt x="69" y="18"/>
                    <a:pt x="69" y="18"/>
                  </a:cubicBezTo>
                  <a:cubicBezTo>
                    <a:pt x="69" y="17"/>
                    <a:pt x="68" y="15"/>
                    <a:pt x="67" y="15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6" y="14"/>
                    <a:pt x="67" y="12"/>
                    <a:pt x="67" y="10"/>
                  </a:cubicBezTo>
                  <a:cubicBezTo>
                    <a:pt x="67" y="10"/>
                    <a:pt x="67" y="10"/>
                    <a:pt x="67" y="10"/>
                  </a:cubicBezTo>
                  <a:cubicBezTo>
                    <a:pt x="67" y="9"/>
                    <a:pt x="67" y="8"/>
                    <a:pt x="66" y="7"/>
                  </a:cubicBezTo>
                  <a:cubicBezTo>
                    <a:pt x="66" y="6"/>
                    <a:pt x="66" y="6"/>
                    <a:pt x="65" y="5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5" y="5"/>
                    <a:pt x="64" y="5"/>
                    <a:pt x="64" y="4"/>
                  </a:cubicBezTo>
                  <a:cubicBezTo>
                    <a:pt x="64" y="4"/>
                    <a:pt x="64" y="4"/>
                    <a:pt x="64" y="4"/>
                  </a:cubicBezTo>
                  <a:cubicBezTo>
                    <a:pt x="62" y="4"/>
                    <a:pt x="60" y="3"/>
                    <a:pt x="58" y="3"/>
                  </a:cubicBezTo>
                  <a:cubicBezTo>
                    <a:pt x="57" y="3"/>
                    <a:pt x="56" y="3"/>
                    <a:pt x="55" y="3"/>
                  </a:cubicBezTo>
                  <a:cubicBezTo>
                    <a:pt x="54" y="3"/>
                    <a:pt x="53" y="3"/>
                    <a:pt x="52" y="3"/>
                  </a:cubicBezTo>
                  <a:cubicBezTo>
                    <a:pt x="50" y="3"/>
                    <a:pt x="49" y="3"/>
                    <a:pt x="48" y="2"/>
                  </a:cubicBezTo>
                  <a:cubicBezTo>
                    <a:pt x="46" y="1"/>
                    <a:pt x="45" y="0"/>
                    <a:pt x="44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88"/>
            <p:cNvSpPr>
              <a:spLocks/>
            </p:cNvSpPr>
            <p:nvPr/>
          </p:nvSpPr>
          <p:spPr bwMode="auto">
            <a:xfrm>
              <a:off x="2182" y="3234"/>
              <a:ext cx="49" cy="70"/>
            </a:xfrm>
            <a:custGeom>
              <a:avLst/>
              <a:gdLst>
                <a:gd name="T0" fmla="*/ 14 w 25"/>
                <a:gd name="T1" fmla="*/ 0 h 37"/>
                <a:gd name="T2" fmla="*/ 10 w 25"/>
                <a:gd name="T3" fmla="*/ 1 h 37"/>
                <a:gd name="T4" fmla="*/ 7 w 25"/>
                <a:gd name="T5" fmla="*/ 2 h 37"/>
                <a:gd name="T6" fmla="*/ 7 w 25"/>
                <a:gd name="T7" fmla="*/ 4 h 37"/>
                <a:gd name="T8" fmla="*/ 7 w 25"/>
                <a:gd name="T9" fmla="*/ 9 h 37"/>
                <a:gd name="T10" fmla="*/ 7 w 25"/>
                <a:gd name="T11" fmla="*/ 9 h 37"/>
                <a:gd name="T12" fmla="*/ 7 w 25"/>
                <a:gd name="T13" fmla="*/ 10 h 37"/>
                <a:gd name="T14" fmla="*/ 5 w 25"/>
                <a:gd name="T15" fmla="*/ 14 h 37"/>
                <a:gd name="T16" fmla="*/ 5 w 25"/>
                <a:gd name="T17" fmla="*/ 14 h 37"/>
                <a:gd name="T18" fmla="*/ 5 w 25"/>
                <a:gd name="T19" fmla="*/ 14 h 37"/>
                <a:gd name="T20" fmla="*/ 2 w 25"/>
                <a:gd name="T21" fmla="*/ 17 h 37"/>
                <a:gd name="T22" fmla="*/ 1 w 25"/>
                <a:gd name="T23" fmla="*/ 17 h 37"/>
                <a:gd name="T24" fmla="*/ 1 w 25"/>
                <a:gd name="T25" fmla="*/ 17 h 37"/>
                <a:gd name="T26" fmla="*/ 4 w 25"/>
                <a:gd name="T27" fmla="*/ 22 h 37"/>
                <a:gd name="T28" fmla="*/ 6 w 25"/>
                <a:gd name="T29" fmla="*/ 25 h 37"/>
                <a:gd name="T30" fmla="*/ 6 w 25"/>
                <a:gd name="T31" fmla="*/ 25 h 37"/>
                <a:gd name="T32" fmla="*/ 10 w 25"/>
                <a:gd name="T33" fmla="*/ 28 h 37"/>
                <a:gd name="T34" fmla="*/ 10 w 25"/>
                <a:gd name="T35" fmla="*/ 28 h 37"/>
                <a:gd name="T36" fmla="*/ 11 w 25"/>
                <a:gd name="T37" fmla="*/ 29 h 37"/>
                <a:gd name="T38" fmla="*/ 13 w 25"/>
                <a:gd name="T39" fmla="*/ 36 h 37"/>
                <a:gd name="T40" fmla="*/ 14 w 25"/>
                <a:gd name="T41" fmla="*/ 37 h 37"/>
                <a:gd name="T42" fmla="*/ 14 w 25"/>
                <a:gd name="T43" fmla="*/ 37 h 37"/>
                <a:gd name="T44" fmla="*/ 14 w 25"/>
                <a:gd name="T45" fmla="*/ 37 h 37"/>
                <a:gd name="T46" fmla="*/ 14 w 25"/>
                <a:gd name="T47" fmla="*/ 37 h 37"/>
                <a:gd name="T48" fmla="*/ 14 w 25"/>
                <a:gd name="T49" fmla="*/ 37 h 37"/>
                <a:gd name="T50" fmla="*/ 16 w 25"/>
                <a:gd name="T51" fmla="*/ 36 h 37"/>
                <a:gd name="T52" fmla="*/ 16 w 25"/>
                <a:gd name="T53" fmla="*/ 36 h 37"/>
                <a:gd name="T54" fmla="*/ 17 w 25"/>
                <a:gd name="T55" fmla="*/ 34 h 37"/>
                <a:gd name="T56" fmla="*/ 17 w 25"/>
                <a:gd name="T57" fmla="*/ 32 h 37"/>
                <a:gd name="T58" fmla="*/ 18 w 25"/>
                <a:gd name="T59" fmla="*/ 30 h 37"/>
                <a:gd name="T60" fmla="*/ 18 w 25"/>
                <a:gd name="T61" fmla="*/ 30 h 37"/>
                <a:gd name="T62" fmla="*/ 18 w 25"/>
                <a:gd name="T63" fmla="*/ 30 h 37"/>
                <a:gd name="T64" fmla="*/ 20 w 25"/>
                <a:gd name="T65" fmla="*/ 28 h 37"/>
                <a:gd name="T66" fmla="*/ 22 w 25"/>
                <a:gd name="T67" fmla="*/ 26 h 37"/>
                <a:gd name="T68" fmla="*/ 24 w 25"/>
                <a:gd name="T69" fmla="*/ 26 h 37"/>
                <a:gd name="T70" fmla="*/ 24 w 25"/>
                <a:gd name="T71" fmla="*/ 25 h 37"/>
                <a:gd name="T72" fmla="*/ 24 w 25"/>
                <a:gd name="T73" fmla="*/ 24 h 37"/>
                <a:gd name="T74" fmla="*/ 25 w 25"/>
                <a:gd name="T75" fmla="*/ 23 h 37"/>
                <a:gd name="T76" fmla="*/ 22 w 25"/>
                <a:gd name="T77" fmla="*/ 21 h 37"/>
                <a:gd name="T78" fmla="*/ 21 w 25"/>
                <a:gd name="T79" fmla="*/ 19 h 37"/>
                <a:gd name="T80" fmla="*/ 20 w 25"/>
                <a:gd name="T81" fmla="*/ 19 h 37"/>
                <a:gd name="T82" fmla="*/ 19 w 25"/>
                <a:gd name="T83" fmla="*/ 19 h 37"/>
                <a:gd name="T84" fmla="*/ 16 w 25"/>
                <a:gd name="T85" fmla="*/ 17 h 37"/>
                <a:gd name="T86" fmla="*/ 20 w 25"/>
                <a:gd name="T87" fmla="*/ 14 h 37"/>
                <a:gd name="T88" fmla="*/ 20 w 25"/>
                <a:gd name="T89" fmla="*/ 8 h 37"/>
                <a:gd name="T90" fmla="*/ 21 w 25"/>
                <a:gd name="T91" fmla="*/ 4 h 37"/>
                <a:gd name="T92" fmla="*/ 21 w 25"/>
                <a:gd name="T93" fmla="*/ 2 h 37"/>
                <a:gd name="T94" fmla="*/ 21 w 25"/>
                <a:gd name="T95" fmla="*/ 2 h 37"/>
                <a:gd name="T96" fmla="*/ 19 w 25"/>
                <a:gd name="T97" fmla="*/ 3 h 37"/>
                <a:gd name="T98" fmla="*/ 18 w 25"/>
                <a:gd name="T99" fmla="*/ 1 h 37"/>
                <a:gd name="T100" fmla="*/ 14 w 25"/>
                <a:gd name="T10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" h="37">
                  <a:moveTo>
                    <a:pt x="14" y="0"/>
                  </a:moveTo>
                  <a:cubicBezTo>
                    <a:pt x="13" y="0"/>
                    <a:pt x="11" y="0"/>
                    <a:pt x="10" y="1"/>
                  </a:cubicBezTo>
                  <a:cubicBezTo>
                    <a:pt x="9" y="2"/>
                    <a:pt x="8" y="2"/>
                    <a:pt x="7" y="2"/>
                  </a:cubicBezTo>
                  <a:cubicBezTo>
                    <a:pt x="7" y="2"/>
                    <a:pt x="7" y="3"/>
                    <a:pt x="7" y="4"/>
                  </a:cubicBezTo>
                  <a:cubicBezTo>
                    <a:pt x="6" y="6"/>
                    <a:pt x="6" y="8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10"/>
                    <a:pt x="7" y="10"/>
                  </a:cubicBezTo>
                  <a:cubicBezTo>
                    <a:pt x="7" y="12"/>
                    <a:pt x="6" y="14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4" y="14"/>
                    <a:pt x="3" y="16"/>
                    <a:pt x="2" y="17"/>
                  </a:cubicBezTo>
                  <a:cubicBezTo>
                    <a:pt x="2" y="17"/>
                    <a:pt x="2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8"/>
                    <a:pt x="2" y="21"/>
                    <a:pt x="4" y="22"/>
                  </a:cubicBezTo>
                  <a:cubicBezTo>
                    <a:pt x="6" y="23"/>
                    <a:pt x="6" y="24"/>
                    <a:pt x="6" y="25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6"/>
                    <a:pt x="9" y="27"/>
                    <a:pt x="10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1" y="28"/>
                    <a:pt x="11" y="29"/>
                    <a:pt x="11" y="29"/>
                  </a:cubicBezTo>
                  <a:cubicBezTo>
                    <a:pt x="12" y="31"/>
                    <a:pt x="13" y="35"/>
                    <a:pt x="13" y="36"/>
                  </a:cubicBezTo>
                  <a:cubicBezTo>
                    <a:pt x="13" y="37"/>
                    <a:pt x="13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5" y="37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5"/>
                    <a:pt x="17" y="35"/>
                    <a:pt x="17" y="34"/>
                  </a:cubicBezTo>
                  <a:cubicBezTo>
                    <a:pt x="17" y="33"/>
                    <a:pt x="17" y="32"/>
                    <a:pt x="17" y="32"/>
                  </a:cubicBezTo>
                  <a:cubicBezTo>
                    <a:pt x="17" y="31"/>
                    <a:pt x="17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9" y="29"/>
                    <a:pt x="20" y="28"/>
                  </a:cubicBezTo>
                  <a:cubicBezTo>
                    <a:pt x="21" y="27"/>
                    <a:pt x="22" y="27"/>
                    <a:pt x="22" y="26"/>
                  </a:cubicBezTo>
                  <a:cubicBezTo>
                    <a:pt x="22" y="26"/>
                    <a:pt x="23" y="26"/>
                    <a:pt x="24" y="26"/>
                  </a:cubicBezTo>
                  <a:cubicBezTo>
                    <a:pt x="24" y="26"/>
                    <a:pt x="24" y="25"/>
                    <a:pt x="24" y="25"/>
                  </a:cubicBezTo>
                  <a:cubicBezTo>
                    <a:pt x="24" y="25"/>
                    <a:pt x="24" y="24"/>
                    <a:pt x="24" y="24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3" y="22"/>
                    <a:pt x="22" y="21"/>
                    <a:pt x="22" y="21"/>
                  </a:cubicBezTo>
                  <a:cubicBezTo>
                    <a:pt x="22" y="20"/>
                    <a:pt x="21" y="19"/>
                    <a:pt x="21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19" y="19"/>
                    <a:pt x="19" y="19"/>
                  </a:cubicBezTo>
                  <a:cubicBezTo>
                    <a:pt x="18" y="19"/>
                    <a:pt x="16" y="19"/>
                    <a:pt x="16" y="17"/>
                  </a:cubicBezTo>
                  <a:cubicBezTo>
                    <a:pt x="15" y="16"/>
                    <a:pt x="18" y="16"/>
                    <a:pt x="20" y="14"/>
                  </a:cubicBezTo>
                  <a:cubicBezTo>
                    <a:pt x="22" y="12"/>
                    <a:pt x="23" y="9"/>
                    <a:pt x="20" y="8"/>
                  </a:cubicBezTo>
                  <a:cubicBezTo>
                    <a:pt x="18" y="6"/>
                    <a:pt x="19" y="5"/>
                    <a:pt x="21" y="4"/>
                  </a:cubicBezTo>
                  <a:cubicBezTo>
                    <a:pt x="23" y="3"/>
                    <a:pt x="22" y="2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0" y="2"/>
                    <a:pt x="20" y="3"/>
                    <a:pt x="19" y="3"/>
                  </a:cubicBezTo>
                  <a:cubicBezTo>
                    <a:pt x="18" y="3"/>
                    <a:pt x="18" y="2"/>
                    <a:pt x="18" y="1"/>
                  </a:cubicBezTo>
                  <a:cubicBezTo>
                    <a:pt x="18" y="0"/>
                    <a:pt x="16" y="0"/>
                    <a:pt x="14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89"/>
            <p:cNvSpPr>
              <a:spLocks/>
            </p:cNvSpPr>
            <p:nvPr/>
          </p:nvSpPr>
          <p:spPr bwMode="auto">
            <a:xfrm>
              <a:off x="1999" y="3236"/>
              <a:ext cx="236" cy="178"/>
            </a:xfrm>
            <a:custGeom>
              <a:avLst/>
              <a:gdLst>
                <a:gd name="T0" fmla="*/ 82 w 120"/>
                <a:gd name="T1" fmla="*/ 2 h 94"/>
                <a:gd name="T2" fmla="*/ 59 w 120"/>
                <a:gd name="T3" fmla="*/ 3 h 94"/>
                <a:gd name="T4" fmla="*/ 39 w 120"/>
                <a:gd name="T5" fmla="*/ 12 h 94"/>
                <a:gd name="T6" fmla="*/ 41 w 120"/>
                <a:gd name="T7" fmla="*/ 15 h 94"/>
                <a:gd name="T8" fmla="*/ 42 w 120"/>
                <a:gd name="T9" fmla="*/ 23 h 94"/>
                <a:gd name="T10" fmla="*/ 44 w 120"/>
                <a:gd name="T11" fmla="*/ 26 h 94"/>
                <a:gd name="T12" fmla="*/ 44 w 120"/>
                <a:gd name="T13" fmla="*/ 26 h 94"/>
                <a:gd name="T14" fmla="*/ 43 w 120"/>
                <a:gd name="T15" fmla="*/ 28 h 94"/>
                <a:gd name="T16" fmla="*/ 38 w 120"/>
                <a:gd name="T17" fmla="*/ 27 h 94"/>
                <a:gd name="T18" fmla="*/ 34 w 120"/>
                <a:gd name="T19" fmla="*/ 28 h 94"/>
                <a:gd name="T20" fmla="*/ 31 w 120"/>
                <a:gd name="T21" fmla="*/ 30 h 94"/>
                <a:gd name="T22" fmla="*/ 31 w 120"/>
                <a:gd name="T23" fmla="*/ 30 h 94"/>
                <a:gd name="T24" fmla="*/ 30 w 120"/>
                <a:gd name="T25" fmla="*/ 30 h 94"/>
                <a:gd name="T26" fmla="*/ 29 w 120"/>
                <a:gd name="T27" fmla="*/ 31 h 94"/>
                <a:gd name="T28" fmla="*/ 28 w 120"/>
                <a:gd name="T29" fmla="*/ 34 h 94"/>
                <a:gd name="T30" fmla="*/ 26 w 120"/>
                <a:gd name="T31" fmla="*/ 35 h 94"/>
                <a:gd name="T32" fmla="*/ 21 w 120"/>
                <a:gd name="T33" fmla="*/ 37 h 94"/>
                <a:gd name="T34" fmla="*/ 18 w 120"/>
                <a:gd name="T35" fmla="*/ 40 h 94"/>
                <a:gd name="T36" fmla="*/ 13 w 120"/>
                <a:gd name="T37" fmla="*/ 41 h 94"/>
                <a:gd name="T38" fmla="*/ 0 w 120"/>
                <a:gd name="T39" fmla="*/ 47 h 94"/>
                <a:gd name="T40" fmla="*/ 0 w 120"/>
                <a:gd name="T41" fmla="*/ 53 h 94"/>
                <a:gd name="T42" fmla="*/ 1 w 120"/>
                <a:gd name="T43" fmla="*/ 53 h 94"/>
                <a:gd name="T44" fmla="*/ 2 w 120"/>
                <a:gd name="T45" fmla="*/ 54 h 94"/>
                <a:gd name="T46" fmla="*/ 17 w 120"/>
                <a:gd name="T47" fmla="*/ 51 h 94"/>
                <a:gd name="T48" fmla="*/ 43 w 120"/>
                <a:gd name="T49" fmla="*/ 52 h 94"/>
                <a:gd name="T50" fmla="*/ 23 w 120"/>
                <a:gd name="T51" fmla="*/ 65 h 94"/>
                <a:gd name="T52" fmla="*/ 57 w 120"/>
                <a:gd name="T53" fmla="*/ 83 h 94"/>
                <a:gd name="T54" fmla="*/ 67 w 120"/>
                <a:gd name="T55" fmla="*/ 89 h 94"/>
                <a:gd name="T56" fmla="*/ 70 w 120"/>
                <a:gd name="T57" fmla="*/ 94 h 94"/>
                <a:gd name="T58" fmla="*/ 70 w 120"/>
                <a:gd name="T59" fmla="*/ 94 h 94"/>
                <a:gd name="T60" fmla="*/ 75 w 120"/>
                <a:gd name="T61" fmla="*/ 93 h 94"/>
                <a:gd name="T62" fmla="*/ 76 w 120"/>
                <a:gd name="T63" fmla="*/ 93 h 94"/>
                <a:gd name="T64" fmla="*/ 79 w 120"/>
                <a:gd name="T65" fmla="*/ 92 h 94"/>
                <a:gd name="T66" fmla="*/ 85 w 120"/>
                <a:gd name="T67" fmla="*/ 91 h 94"/>
                <a:gd name="T68" fmla="*/ 95 w 120"/>
                <a:gd name="T69" fmla="*/ 84 h 94"/>
                <a:gd name="T70" fmla="*/ 120 w 120"/>
                <a:gd name="T71" fmla="*/ 71 h 94"/>
                <a:gd name="T72" fmla="*/ 117 w 120"/>
                <a:gd name="T73" fmla="*/ 67 h 94"/>
                <a:gd name="T74" fmla="*/ 115 w 120"/>
                <a:gd name="T75" fmla="*/ 66 h 94"/>
                <a:gd name="T76" fmla="*/ 113 w 120"/>
                <a:gd name="T77" fmla="*/ 66 h 94"/>
                <a:gd name="T78" fmla="*/ 113 w 120"/>
                <a:gd name="T79" fmla="*/ 66 h 94"/>
                <a:gd name="T80" fmla="*/ 109 w 120"/>
                <a:gd name="T81" fmla="*/ 64 h 94"/>
                <a:gd name="T82" fmla="*/ 106 w 120"/>
                <a:gd name="T83" fmla="*/ 58 h 94"/>
                <a:gd name="T84" fmla="*/ 106 w 120"/>
                <a:gd name="T85" fmla="*/ 57 h 94"/>
                <a:gd name="T86" fmla="*/ 108 w 120"/>
                <a:gd name="T87" fmla="*/ 55 h 94"/>
                <a:gd name="T88" fmla="*/ 108 w 120"/>
                <a:gd name="T89" fmla="*/ 54 h 94"/>
                <a:gd name="T90" fmla="*/ 107 w 120"/>
                <a:gd name="T91" fmla="*/ 53 h 94"/>
                <a:gd name="T92" fmla="*/ 108 w 120"/>
                <a:gd name="T93" fmla="*/ 47 h 94"/>
                <a:gd name="T94" fmla="*/ 108 w 120"/>
                <a:gd name="T95" fmla="*/ 42 h 94"/>
                <a:gd name="T96" fmla="*/ 105 w 120"/>
                <a:gd name="T97" fmla="*/ 37 h 94"/>
                <a:gd name="T98" fmla="*/ 107 w 120"/>
                <a:gd name="T99" fmla="*/ 36 h 94"/>
                <a:gd name="T100" fmla="*/ 104 w 120"/>
                <a:gd name="T101" fmla="*/ 28 h 94"/>
                <a:gd name="T102" fmla="*/ 99 w 120"/>
                <a:gd name="T103" fmla="*/ 24 h 94"/>
                <a:gd name="T104" fmla="*/ 97 w 120"/>
                <a:gd name="T105" fmla="*/ 21 h 94"/>
                <a:gd name="T106" fmla="*/ 95 w 120"/>
                <a:gd name="T107" fmla="*/ 16 h 94"/>
                <a:gd name="T108" fmla="*/ 98 w 120"/>
                <a:gd name="T109" fmla="*/ 13 h 94"/>
                <a:gd name="T110" fmla="*/ 100 w 120"/>
                <a:gd name="T111" fmla="*/ 8 h 94"/>
                <a:gd name="T112" fmla="*/ 94 w 120"/>
                <a:gd name="T113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0" h="94">
                  <a:moveTo>
                    <a:pt x="94" y="0"/>
                  </a:moveTo>
                  <a:cubicBezTo>
                    <a:pt x="93" y="0"/>
                    <a:pt x="90" y="0"/>
                    <a:pt x="89" y="0"/>
                  </a:cubicBezTo>
                  <a:cubicBezTo>
                    <a:pt x="87" y="0"/>
                    <a:pt x="84" y="2"/>
                    <a:pt x="82" y="2"/>
                  </a:cubicBezTo>
                  <a:cubicBezTo>
                    <a:pt x="81" y="2"/>
                    <a:pt x="81" y="2"/>
                    <a:pt x="81" y="2"/>
                  </a:cubicBezTo>
                  <a:cubicBezTo>
                    <a:pt x="80" y="2"/>
                    <a:pt x="80" y="1"/>
                    <a:pt x="78" y="1"/>
                  </a:cubicBezTo>
                  <a:cubicBezTo>
                    <a:pt x="73" y="1"/>
                    <a:pt x="63" y="3"/>
                    <a:pt x="59" y="3"/>
                  </a:cubicBezTo>
                  <a:cubicBezTo>
                    <a:pt x="55" y="3"/>
                    <a:pt x="53" y="7"/>
                    <a:pt x="50" y="7"/>
                  </a:cubicBezTo>
                  <a:cubicBezTo>
                    <a:pt x="48" y="7"/>
                    <a:pt x="44" y="9"/>
                    <a:pt x="41" y="11"/>
                  </a:cubicBezTo>
                  <a:cubicBezTo>
                    <a:pt x="41" y="12"/>
                    <a:pt x="40" y="12"/>
                    <a:pt x="39" y="12"/>
                  </a:cubicBezTo>
                  <a:cubicBezTo>
                    <a:pt x="39" y="13"/>
                    <a:pt x="40" y="13"/>
                    <a:pt x="40" y="13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1" y="14"/>
                    <a:pt x="41" y="14"/>
                    <a:pt x="41" y="15"/>
                  </a:cubicBezTo>
                  <a:cubicBezTo>
                    <a:pt x="42" y="16"/>
                    <a:pt x="42" y="17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20"/>
                    <a:pt x="41" y="22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3" y="23"/>
                    <a:pt x="44" y="25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7"/>
                    <a:pt x="44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2" y="28"/>
                    <a:pt x="42" y="28"/>
                    <a:pt x="41" y="28"/>
                  </a:cubicBezTo>
                  <a:cubicBezTo>
                    <a:pt x="40" y="28"/>
                    <a:pt x="39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7" y="27"/>
                    <a:pt x="37" y="28"/>
                    <a:pt x="36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4" y="29"/>
                    <a:pt x="33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0" y="30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29" y="30"/>
                    <a:pt x="29" y="30"/>
                    <a:pt x="29" y="31"/>
                  </a:cubicBezTo>
                  <a:cubicBezTo>
                    <a:pt x="29" y="33"/>
                    <a:pt x="30" y="34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7" y="34"/>
                    <a:pt x="27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6"/>
                    <a:pt x="22" y="35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8"/>
                    <a:pt x="20" y="39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7" y="40"/>
                    <a:pt x="17" y="40"/>
                  </a:cubicBezTo>
                  <a:cubicBezTo>
                    <a:pt x="15" y="40"/>
                    <a:pt x="13" y="40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2"/>
                    <a:pt x="11" y="41"/>
                    <a:pt x="10" y="42"/>
                  </a:cubicBezTo>
                  <a:cubicBezTo>
                    <a:pt x="9" y="42"/>
                    <a:pt x="7" y="43"/>
                    <a:pt x="5" y="44"/>
                  </a:cubicBezTo>
                  <a:cubicBezTo>
                    <a:pt x="3" y="45"/>
                    <a:pt x="1" y="46"/>
                    <a:pt x="0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0" y="50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4"/>
                    <a:pt x="1" y="54"/>
                    <a:pt x="2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2" y="54"/>
                    <a:pt x="6" y="56"/>
                    <a:pt x="11" y="59"/>
                  </a:cubicBezTo>
                  <a:cubicBezTo>
                    <a:pt x="12" y="57"/>
                    <a:pt x="13" y="56"/>
                    <a:pt x="14" y="55"/>
                  </a:cubicBezTo>
                  <a:cubicBezTo>
                    <a:pt x="15" y="54"/>
                    <a:pt x="15" y="52"/>
                    <a:pt x="17" y="51"/>
                  </a:cubicBezTo>
                  <a:cubicBezTo>
                    <a:pt x="24" y="51"/>
                    <a:pt x="35" y="51"/>
                    <a:pt x="38" y="51"/>
                  </a:cubicBezTo>
                  <a:cubicBezTo>
                    <a:pt x="39" y="51"/>
                    <a:pt x="39" y="51"/>
                    <a:pt x="39" y="51"/>
                  </a:cubicBezTo>
                  <a:cubicBezTo>
                    <a:pt x="43" y="51"/>
                    <a:pt x="42" y="51"/>
                    <a:pt x="43" y="52"/>
                  </a:cubicBezTo>
                  <a:cubicBezTo>
                    <a:pt x="43" y="56"/>
                    <a:pt x="43" y="59"/>
                    <a:pt x="42" y="59"/>
                  </a:cubicBezTo>
                  <a:cubicBezTo>
                    <a:pt x="42" y="59"/>
                    <a:pt x="23" y="59"/>
                    <a:pt x="23" y="59"/>
                  </a:cubicBezTo>
                  <a:cubicBezTo>
                    <a:pt x="23" y="59"/>
                    <a:pt x="23" y="62"/>
                    <a:pt x="23" y="65"/>
                  </a:cubicBezTo>
                  <a:cubicBezTo>
                    <a:pt x="30" y="69"/>
                    <a:pt x="37" y="73"/>
                    <a:pt x="43" y="76"/>
                  </a:cubicBezTo>
                  <a:cubicBezTo>
                    <a:pt x="51" y="80"/>
                    <a:pt x="57" y="83"/>
                    <a:pt x="57" y="83"/>
                  </a:cubicBezTo>
                  <a:cubicBezTo>
                    <a:pt x="57" y="83"/>
                    <a:pt x="57" y="83"/>
                    <a:pt x="57" y="83"/>
                  </a:cubicBezTo>
                  <a:cubicBezTo>
                    <a:pt x="59" y="85"/>
                    <a:pt x="61" y="88"/>
                    <a:pt x="61" y="88"/>
                  </a:cubicBezTo>
                  <a:cubicBezTo>
                    <a:pt x="61" y="88"/>
                    <a:pt x="64" y="88"/>
                    <a:pt x="67" y="89"/>
                  </a:cubicBezTo>
                  <a:cubicBezTo>
                    <a:pt x="67" y="89"/>
                    <a:pt x="67" y="89"/>
                    <a:pt x="67" y="89"/>
                  </a:cubicBezTo>
                  <a:cubicBezTo>
                    <a:pt x="68" y="90"/>
                    <a:pt x="69" y="91"/>
                    <a:pt x="69" y="91"/>
                  </a:cubicBezTo>
                  <a:cubicBezTo>
                    <a:pt x="70" y="93"/>
                    <a:pt x="70" y="94"/>
                    <a:pt x="70" y="94"/>
                  </a:cubicBezTo>
                  <a:cubicBezTo>
                    <a:pt x="70" y="94"/>
                    <a:pt x="70" y="94"/>
                    <a:pt x="70" y="94"/>
                  </a:cubicBezTo>
                  <a:cubicBezTo>
                    <a:pt x="70" y="94"/>
                    <a:pt x="70" y="94"/>
                    <a:pt x="70" y="94"/>
                  </a:cubicBezTo>
                  <a:cubicBezTo>
                    <a:pt x="70" y="94"/>
                    <a:pt x="70" y="94"/>
                    <a:pt x="70" y="94"/>
                  </a:cubicBezTo>
                  <a:cubicBezTo>
                    <a:pt x="70" y="94"/>
                    <a:pt x="70" y="94"/>
                    <a:pt x="70" y="94"/>
                  </a:cubicBezTo>
                  <a:cubicBezTo>
                    <a:pt x="71" y="94"/>
                    <a:pt x="73" y="94"/>
                    <a:pt x="75" y="93"/>
                  </a:cubicBezTo>
                  <a:cubicBezTo>
                    <a:pt x="75" y="93"/>
                    <a:pt x="75" y="93"/>
                    <a:pt x="75" y="93"/>
                  </a:cubicBezTo>
                  <a:cubicBezTo>
                    <a:pt x="75" y="93"/>
                    <a:pt x="75" y="93"/>
                    <a:pt x="75" y="93"/>
                  </a:cubicBezTo>
                  <a:cubicBezTo>
                    <a:pt x="75" y="93"/>
                    <a:pt x="75" y="93"/>
                    <a:pt x="75" y="93"/>
                  </a:cubicBezTo>
                  <a:cubicBezTo>
                    <a:pt x="75" y="93"/>
                    <a:pt x="75" y="93"/>
                    <a:pt x="75" y="93"/>
                  </a:cubicBezTo>
                  <a:cubicBezTo>
                    <a:pt x="76" y="93"/>
                    <a:pt x="76" y="93"/>
                    <a:pt x="76" y="93"/>
                  </a:cubicBezTo>
                  <a:cubicBezTo>
                    <a:pt x="76" y="93"/>
                    <a:pt x="76" y="93"/>
                    <a:pt x="76" y="93"/>
                  </a:cubicBezTo>
                  <a:cubicBezTo>
                    <a:pt x="76" y="93"/>
                    <a:pt x="76" y="93"/>
                    <a:pt x="76" y="93"/>
                  </a:cubicBezTo>
                  <a:cubicBezTo>
                    <a:pt x="76" y="93"/>
                    <a:pt x="77" y="93"/>
                    <a:pt x="79" y="92"/>
                  </a:cubicBezTo>
                  <a:cubicBezTo>
                    <a:pt x="79" y="92"/>
                    <a:pt x="79" y="92"/>
                    <a:pt x="79" y="92"/>
                  </a:cubicBezTo>
                  <a:cubicBezTo>
                    <a:pt x="79" y="92"/>
                    <a:pt x="79" y="92"/>
                    <a:pt x="79" y="92"/>
                  </a:cubicBezTo>
                  <a:cubicBezTo>
                    <a:pt x="81" y="92"/>
                    <a:pt x="85" y="91"/>
                    <a:pt x="85" y="91"/>
                  </a:cubicBezTo>
                  <a:cubicBezTo>
                    <a:pt x="85" y="91"/>
                    <a:pt x="85" y="91"/>
                    <a:pt x="85" y="91"/>
                  </a:cubicBezTo>
                  <a:cubicBezTo>
                    <a:pt x="88" y="88"/>
                    <a:pt x="92" y="86"/>
                    <a:pt x="95" y="84"/>
                  </a:cubicBezTo>
                  <a:cubicBezTo>
                    <a:pt x="95" y="84"/>
                    <a:pt x="95" y="84"/>
                    <a:pt x="95" y="84"/>
                  </a:cubicBezTo>
                  <a:cubicBezTo>
                    <a:pt x="103" y="79"/>
                    <a:pt x="112" y="75"/>
                    <a:pt x="120" y="71"/>
                  </a:cubicBezTo>
                  <a:cubicBezTo>
                    <a:pt x="120" y="71"/>
                    <a:pt x="120" y="71"/>
                    <a:pt x="120" y="71"/>
                  </a:cubicBezTo>
                  <a:cubicBezTo>
                    <a:pt x="120" y="71"/>
                    <a:pt x="120" y="71"/>
                    <a:pt x="120" y="71"/>
                  </a:cubicBezTo>
                  <a:cubicBezTo>
                    <a:pt x="120" y="71"/>
                    <a:pt x="120" y="71"/>
                    <a:pt x="120" y="71"/>
                  </a:cubicBezTo>
                  <a:cubicBezTo>
                    <a:pt x="120" y="70"/>
                    <a:pt x="119" y="69"/>
                    <a:pt x="119" y="68"/>
                  </a:cubicBezTo>
                  <a:cubicBezTo>
                    <a:pt x="119" y="68"/>
                    <a:pt x="118" y="67"/>
                    <a:pt x="117" y="67"/>
                  </a:cubicBezTo>
                  <a:cubicBezTo>
                    <a:pt x="117" y="67"/>
                    <a:pt x="117" y="67"/>
                    <a:pt x="117" y="67"/>
                  </a:cubicBezTo>
                  <a:cubicBezTo>
                    <a:pt x="117" y="67"/>
                    <a:pt x="117" y="67"/>
                    <a:pt x="117" y="67"/>
                  </a:cubicBezTo>
                  <a:cubicBezTo>
                    <a:pt x="116" y="67"/>
                    <a:pt x="116" y="67"/>
                    <a:pt x="115" y="66"/>
                  </a:cubicBezTo>
                  <a:cubicBezTo>
                    <a:pt x="115" y="66"/>
                    <a:pt x="115" y="66"/>
                    <a:pt x="115" y="66"/>
                  </a:cubicBezTo>
                  <a:cubicBezTo>
                    <a:pt x="114" y="66"/>
                    <a:pt x="114" y="66"/>
                    <a:pt x="113" y="66"/>
                  </a:cubicBezTo>
                  <a:cubicBezTo>
                    <a:pt x="113" y="66"/>
                    <a:pt x="113" y="66"/>
                    <a:pt x="113" y="66"/>
                  </a:cubicBezTo>
                  <a:cubicBezTo>
                    <a:pt x="113" y="66"/>
                    <a:pt x="113" y="66"/>
                    <a:pt x="113" y="66"/>
                  </a:cubicBezTo>
                  <a:cubicBezTo>
                    <a:pt x="113" y="66"/>
                    <a:pt x="113" y="66"/>
                    <a:pt x="113" y="66"/>
                  </a:cubicBezTo>
                  <a:cubicBezTo>
                    <a:pt x="113" y="66"/>
                    <a:pt x="113" y="66"/>
                    <a:pt x="113" y="66"/>
                  </a:cubicBezTo>
                  <a:cubicBezTo>
                    <a:pt x="112" y="66"/>
                    <a:pt x="111" y="66"/>
                    <a:pt x="110" y="65"/>
                  </a:cubicBezTo>
                  <a:cubicBezTo>
                    <a:pt x="110" y="65"/>
                    <a:pt x="109" y="65"/>
                    <a:pt x="109" y="64"/>
                  </a:cubicBezTo>
                  <a:cubicBezTo>
                    <a:pt x="109" y="64"/>
                    <a:pt x="109" y="64"/>
                    <a:pt x="109" y="64"/>
                  </a:cubicBezTo>
                  <a:cubicBezTo>
                    <a:pt x="109" y="63"/>
                    <a:pt x="110" y="62"/>
                    <a:pt x="108" y="60"/>
                  </a:cubicBezTo>
                  <a:cubicBezTo>
                    <a:pt x="108" y="60"/>
                    <a:pt x="108" y="60"/>
                    <a:pt x="108" y="60"/>
                  </a:cubicBezTo>
                  <a:cubicBezTo>
                    <a:pt x="107" y="59"/>
                    <a:pt x="107" y="59"/>
                    <a:pt x="106" y="58"/>
                  </a:cubicBezTo>
                  <a:cubicBezTo>
                    <a:pt x="106" y="58"/>
                    <a:pt x="106" y="58"/>
                    <a:pt x="106" y="57"/>
                  </a:cubicBezTo>
                  <a:cubicBezTo>
                    <a:pt x="106" y="57"/>
                    <a:pt x="106" y="57"/>
                    <a:pt x="106" y="57"/>
                  </a:cubicBezTo>
                  <a:cubicBezTo>
                    <a:pt x="106" y="57"/>
                    <a:pt x="106" y="57"/>
                    <a:pt x="106" y="57"/>
                  </a:cubicBezTo>
                  <a:cubicBezTo>
                    <a:pt x="106" y="57"/>
                    <a:pt x="106" y="57"/>
                    <a:pt x="106" y="57"/>
                  </a:cubicBezTo>
                  <a:cubicBezTo>
                    <a:pt x="106" y="57"/>
                    <a:pt x="106" y="57"/>
                    <a:pt x="106" y="57"/>
                  </a:cubicBezTo>
                  <a:cubicBezTo>
                    <a:pt x="106" y="57"/>
                    <a:pt x="108" y="55"/>
                    <a:pt x="108" y="55"/>
                  </a:cubicBezTo>
                  <a:cubicBezTo>
                    <a:pt x="108" y="55"/>
                    <a:pt x="108" y="55"/>
                    <a:pt x="108" y="55"/>
                  </a:cubicBezTo>
                  <a:cubicBezTo>
                    <a:pt x="108" y="55"/>
                    <a:pt x="108" y="55"/>
                    <a:pt x="108" y="55"/>
                  </a:cubicBezTo>
                  <a:cubicBezTo>
                    <a:pt x="108" y="55"/>
                    <a:pt x="108" y="55"/>
                    <a:pt x="108" y="54"/>
                  </a:cubicBezTo>
                  <a:cubicBezTo>
                    <a:pt x="108" y="54"/>
                    <a:pt x="107" y="53"/>
                    <a:pt x="107" y="53"/>
                  </a:cubicBezTo>
                  <a:cubicBezTo>
                    <a:pt x="107" y="53"/>
                    <a:pt x="107" y="53"/>
                    <a:pt x="107" y="53"/>
                  </a:cubicBezTo>
                  <a:cubicBezTo>
                    <a:pt x="107" y="53"/>
                    <a:pt x="107" y="53"/>
                    <a:pt x="107" y="53"/>
                  </a:cubicBezTo>
                  <a:cubicBezTo>
                    <a:pt x="107" y="52"/>
                    <a:pt x="107" y="51"/>
                    <a:pt x="107" y="50"/>
                  </a:cubicBezTo>
                  <a:cubicBezTo>
                    <a:pt x="108" y="49"/>
                    <a:pt x="109" y="48"/>
                    <a:pt x="108" y="47"/>
                  </a:cubicBezTo>
                  <a:cubicBezTo>
                    <a:pt x="108" y="47"/>
                    <a:pt x="108" y="47"/>
                    <a:pt x="108" y="47"/>
                  </a:cubicBezTo>
                  <a:cubicBezTo>
                    <a:pt x="108" y="47"/>
                    <a:pt x="108" y="47"/>
                    <a:pt x="108" y="47"/>
                  </a:cubicBezTo>
                  <a:cubicBezTo>
                    <a:pt x="107" y="45"/>
                    <a:pt x="109" y="44"/>
                    <a:pt x="108" y="42"/>
                  </a:cubicBezTo>
                  <a:cubicBezTo>
                    <a:pt x="108" y="42"/>
                    <a:pt x="108" y="42"/>
                    <a:pt x="108" y="42"/>
                  </a:cubicBezTo>
                  <a:cubicBezTo>
                    <a:pt x="107" y="40"/>
                    <a:pt x="105" y="38"/>
                    <a:pt x="105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5" y="37"/>
                    <a:pt x="106" y="37"/>
                    <a:pt x="107" y="36"/>
                  </a:cubicBezTo>
                  <a:cubicBezTo>
                    <a:pt x="107" y="36"/>
                    <a:pt x="107" y="36"/>
                    <a:pt x="107" y="36"/>
                  </a:cubicBezTo>
                  <a:cubicBezTo>
                    <a:pt x="107" y="36"/>
                    <a:pt x="107" y="36"/>
                    <a:pt x="107" y="36"/>
                  </a:cubicBezTo>
                  <a:cubicBezTo>
                    <a:pt x="107" y="36"/>
                    <a:pt x="107" y="36"/>
                    <a:pt x="107" y="36"/>
                  </a:cubicBezTo>
                  <a:cubicBezTo>
                    <a:pt x="106" y="36"/>
                    <a:pt x="106" y="36"/>
                    <a:pt x="106" y="35"/>
                  </a:cubicBezTo>
                  <a:cubicBezTo>
                    <a:pt x="106" y="34"/>
                    <a:pt x="105" y="30"/>
                    <a:pt x="104" y="28"/>
                  </a:cubicBezTo>
                  <a:cubicBezTo>
                    <a:pt x="104" y="28"/>
                    <a:pt x="104" y="27"/>
                    <a:pt x="103" y="27"/>
                  </a:cubicBezTo>
                  <a:cubicBezTo>
                    <a:pt x="103" y="27"/>
                    <a:pt x="103" y="27"/>
                    <a:pt x="103" y="27"/>
                  </a:cubicBezTo>
                  <a:cubicBezTo>
                    <a:pt x="102" y="26"/>
                    <a:pt x="99" y="25"/>
                    <a:pt x="99" y="24"/>
                  </a:cubicBezTo>
                  <a:cubicBezTo>
                    <a:pt x="99" y="24"/>
                    <a:pt x="99" y="24"/>
                    <a:pt x="99" y="24"/>
                  </a:cubicBezTo>
                  <a:cubicBezTo>
                    <a:pt x="99" y="24"/>
                    <a:pt x="99" y="24"/>
                    <a:pt x="99" y="24"/>
                  </a:cubicBezTo>
                  <a:cubicBezTo>
                    <a:pt x="99" y="23"/>
                    <a:pt x="99" y="22"/>
                    <a:pt x="97" y="21"/>
                  </a:cubicBezTo>
                  <a:cubicBezTo>
                    <a:pt x="95" y="20"/>
                    <a:pt x="93" y="17"/>
                    <a:pt x="94" y="16"/>
                  </a:cubicBezTo>
                  <a:cubicBezTo>
                    <a:pt x="94" y="16"/>
                    <a:pt x="94" y="16"/>
                    <a:pt x="94" y="16"/>
                  </a:cubicBezTo>
                  <a:cubicBezTo>
                    <a:pt x="95" y="16"/>
                    <a:pt x="95" y="16"/>
                    <a:pt x="95" y="16"/>
                  </a:cubicBezTo>
                  <a:cubicBezTo>
                    <a:pt x="96" y="15"/>
                    <a:pt x="97" y="13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9" y="13"/>
                    <a:pt x="100" y="11"/>
                    <a:pt x="100" y="9"/>
                  </a:cubicBezTo>
                  <a:cubicBezTo>
                    <a:pt x="100" y="9"/>
                    <a:pt x="100" y="8"/>
                    <a:pt x="100" y="8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99" y="7"/>
                    <a:pt x="99" y="5"/>
                    <a:pt x="100" y="3"/>
                  </a:cubicBezTo>
                  <a:cubicBezTo>
                    <a:pt x="100" y="2"/>
                    <a:pt x="100" y="1"/>
                    <a:pt x="100" y="1"/>
                  </a:cubicBezTo>
                  <a:cubicBezTo>
                    <a:pt x="98" y="1"/>
                    <a:pt x="95" y="0"/>
                    <a:pt x="94" y="0"/>
                  </a:cubicBezTo>
                  <a:cubicBezTo>
                    <a:pt x="94" y="0"/>
                    <a:pt x="94" y="0"/>
                    <a:pt x="94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0"/>
            <p:cNvSpPr>
              <a:spLocks/>
            </p:cNvSpPr>
            <p:nvPr/>
          </p:nvSpPr>
          <p:spPr bwMode="auto">
            <a:xfrm>
              <a:off x="2205" y="3278"/>
              <a:ext cx="171" cy="131"/>
            </a:xfrm>
            <a:custGeom>
              <a:avLst/>
              <a:gdLst>
                <a:gd name="T0" fmla="*/ 13 w 87"/>
                <a:gd name="T1" fmla="*/ 0 h 69"/>
                <a:gd name="T2" fmla="*/ 12 w 87"/>
                <a:gd name="T3" fmla="*/ 2 h 69"/>
                <a:gd name="T4" fmla="*/ 10 w 87"/>
                <a:gd name="T5" fmla="*/ 3 h 69"/>
                <a:gd name="T6" fmla="*/ 6 w 87"/>
                <a:gd name="T7" fmla="*/ 7 h 69"/>
                <a:gd name="T8" fmla="*/ 6 w 87"/>
                <a:gd name="T9" fmla="*/ 7 h 69"/>
                <a:gd name="T10" fmla="*/ 5 w 87"/>
                <a:gd name="T11" fmla="*/ 11 h 69"/>
                <a:gd name="T12" fmla="*/ 4 w 87"/>
                <a:gd name="T13" fmla="*/ 13 h 69"/>
                <a:gd name="T14" fmla="*/ 0 w 87"/>
                <a:gd name="T15" fmla="*/ 15 h 69"/>
                <a:gd name="T16" fmla="*/ 3 w 87"/>
                <a:gd name="T17" fmla="*/ 20 h 69"/>
                <a:gd name="T18" fmla="*/ 3 w 87"/>
                <a:gd name="T19" fmla="*/ 25 h 69"/>
                <a:gd name="T20" fmla="*/ 3 w 87"/>
                <a:gd name="T21" fmla="*/ 25 h 69"/>
                <a:gd name="T22" fmla="*/ 2 w 87"/>
                <a:gd name="T23" fmla="*/ 31 h 69"/>
                <a:gd name="T24" fmla="*/ 2 w 87"/>
                <a:gd name="T25" fmla="*/ 31 h 69"/>
                <a:gd name="T26" fmla="*/ 3 w 87"/>
                <a:gd name="T27" fmla="*/ 33 h 69"/>
                <a:gd name="T28" fmla="*/ 3 w 87"/>
                <a:gd name="T29" fmla="*/ 33 h 69"/>
                <a:gd name="T30" fmla="*/ 1 w 87"/>
                <a:gd name="T31" fmla="*/ 35 h 69"/>
                <a:gd name="T32" fmla="*/ 1 w 87"/>
                <a:gd name="T33" fmla="*/ 35 h 69"/>
                <a:gd name="T34" fmla="*/ 3 w 87"/>
                <a:gd name="T35" fmla="*/ 38 h 69"/>
                <a:gd name="T36" fmla="*/ 4 w 87"/>
                <a:gd name="T37" fmla="*/ 42 h 69"/>
                <a:gd name="T38" fmla="*/ 5 w 87"/>
                <a:gd name="T39" fmla="*/ 43 h 69"/>
                <a:gd name="T40" fmla="*/ 8 w 87"/>
                <a:gd name="T41" fmla="*/ 44 h 69"/>
                <a:gd name="T42" fmla="*/ 8 w 87"/>
                <a:gd name="T43" fmla="*/ 44 h 69"/>
                <a:gd name="T44" fmla="*/ 10 w 87"/>
                <a:gd name="T45" fmla="*/ 44 h 69"/>
                <a:gd name="T46" fmla="*/ 12 w 87"/>
                <a:gd name="T47" fmla="*/ 45 h 69"/>
                <a:gd name="T48" fmla="*/ 14 w 87"/>
                <a:gd name="T49" fmla="*/ 46 h 69"/>
                <a:gd name="T50" fmla="*/ 15 w 87"/>
                <a:gd name="T51" fmla="*/ 49 h 69"/>
                <a:gd name="T52" fmla="*/ 27 w 87"/>
                <a:gd name="T53" fmla="*/ 53 h 69"/>
                <a:gd name="T54" fmla="*/ 27 w 87"/>
                <a:gd name="T55" fmla="*/ 53 h 69"/>
                <a:gd name="T56" fmla="*/ 37 w 87"/>
                <a:gd name="T57" fmla="*/ 49 h 69"/>
                <a:gd name="T58" fmla="*/ 81 w 87"/>
                <a:gd name="T59" fmla="*/ 69 h 69"/>
                <a:gd name="T60" fmla="*/ 81 w 87"/>
                <a:gd name="T61" fmla="*/ 66 h 69"/>
                <a:gd name="T62" fmla="*/ 86 w 87"/>
                <a:gd name="T63" fmla="*/ 66 h 69"/>
                <a:gd name="T64" fmla="*/ 86 w 87"/>
                <a:gd name="T65" fmla="*/ 56 h 69"/>
                <a:gd name="T66" fmla="*/ 86 w 87"/>
                <a:gd name="T67" fmla="*/ 56 h 69"/>
                <a:gd name="T68" fmla="*/ 86 w 87"/>
                <a:gd name="T69" fmla="*/ 23 h 69"/>
                <a:gd name="T70" fmla="*/ 86 w 87"/>
                <a:gd name="T71" fmla="*/ 20 h 69"/>
                <a:gd name="T72" fmla="*/ 86 w 87"/>
                <a:gd name="T73" fmla="*/ 20 h 69"/>
                <a:gd name="T74" fmla="*/ 86 w 87"/>
                <a:gd name="T75" fmla="*/ 13 h 69"/>
                <a:gd name="T76" fmla="*/ 86 w 87"/>
                <a:gd name="T77" fmla="*/ 9 h 69"/>
                <a:gd name="T78" fmla="*/ 87 w 87"/>
                <a:gd name="T79" fmla="*/ 6 h 69"/>
                <a:gd name="T80" fmla="*/ 79 w 87"/>
                <a:gd name="T81" fmla="*/ 4 h 69"/>
                <a:gd name="T82" fmla="*/ 70 w 87"/>
                <a:gd name="T83" fmla="*/ 0 h 69"/>
                <a:gd name="T84" fmla="*/ 59 w 87"/>
                <a:gd name="T85" fmla="*/ 12 h 69"/>
                <a:gd name="T86" fmla="*/ 50 w 87"/>
                <a:gd name="T87" fmla="*/ 12 h 69"/>
                <a:gd name="T88" fmla="*/ 33 w 87"/>
                <a:gd name="T89" fmla="*/ 5 h 69"/>
                <a:gd name="T90" fmla="*/ 21 w 87"/>
                <a:gd name="T91" fmla="*/ 0 h 69"/>
                <a:gd name="T92" fmla="*/ 18 w 87"/>
                <a:gd name="T93" fmla="*/ 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7" h="69"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2" y="1"/>
                  </a:cubicBezTo>
                  <a:cubicBezTo>
                    <a:pt x="12" y="1"/>
                    <a:pt x="12" y="2"/>
                    <a:pt x="12" y="2"/>
                  </a:cubicBezTo>
                  <a:cubicBezTo>
                    <a:pt x="12" y="2"/>
                    <a:pt x="12" y="3"/>
                    <a:pt x="12" y="3"/>
                  </a:cubicBezTo>
                  <a:cubicBezTo>
                    <a:pt x="11" y="3"/>
                    <a:pt x="10" y="3"/>
                    <a:pt x="10" y="3"/>
                  </a:cubicBezTo>
                  <a:cubicBezTo>
                    <a:pt x="10" y="4"/>
                    <a:pt x="9" y="4"/>
                    <a:pt x="8" y="5"/>
                  </a:cubicBezTo>
                  <a:cubicBezTo>
                    <a:pt x="7" y="6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5" y="7"/>
                    <a:pt x="5" y="8"/>
                    <a:pt x="5" y="9"/>
                  </a:cubicBezTo>
                  <a:cubicBezTo>
                    <a:pt x="5" y="9"/>
                    <a:pt x="5" y="10"/>
                    <a:pt x="5" y="11"/>
                  </a:cubicBezTo>
                  <a:cubicBezTo>
                    <a:pt x="5" y="12"/>
                    <a:pt x="4" y="12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3" y="14"/>
                    <a:pt x="1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2" y="18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4" y="22"/>
                    <a:pt x="2" y="23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4" y="26"/>
                    <a:pt x="3" y="27"/>
                    <a:pt x="2" y="28"/>
                  </a:cubicBezTo>
                  <a:cubicBezTo>
                    <a:pt x="2" y="29"/>
                    <a:pt x="2" y="30"/>
                    <a:pt x="2" y="31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31"/>
                    <a:pt x="3" y="32"/>
                    <a:pt x="3" y="32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7"/>
                    <a:pt x="2" y="37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5" y="40"/>
                    <a:pt x="4" y="41"/>
                    <a:pt x="4" y="42"/>
                  </a:cubicBezTo>
                  <a:cubicBezTo>
                    <a:pt x="4" y="42"/>
                    <a:pt x="4" y="42"/>
                    <a:pt x="4" y="42"/>
                  </a:cubicBezTo>
                  <a:cubicBezTo>
                    <a:pt x="4" y="43"/>
                    <a:pt x="5" y="43"/>
                    <a:pt x="5" y="43"/>
                  </a:cubicBezTo>
                  <a:cubicBezTo>
                    <a:pt x="6" y="44"/>
                    <a:pt x="7" y="44"/>
                    <a:pt x="8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9" y="44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5"/>
                    <a:pt x="11" y="45"/>
                    <a:pt x="12" y="45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3" y="45"/>
                    <a:pt x="14" y="46"/>
                    <a:pt x="14" y="46"/>
                  </a:cubicBezTo>
                  <a:cubicBezTo>
                    <a:pt x="14" y="47"/>
                    <a:pt x="15" y="48"/>
                    <a:pt x="15" y="49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6" y="49"/>
                    <a:pt x="21" y="49"/>
                    <a:pt x="24" y="50"/>
                  </a:cubicBezTo>
                  <a:cubicBezTo>
                    <a:pt x="25" y="51"/>
                    <a:pt x="27" y="52"/>
                    <a:pt x="27" y="53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31" y="51"/>
                    <a:pt x="34" y="50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52" y="55"/>
                    <a:pt x="66" y="62"/>
                    <a:pt x="81" y="69"/>
                  </a:cubicBezTo>
                  <a:cubicBezTo>
                    <a:pt x="81" y="68"/>
                    <a:pt x="81" y="67"/>
                    <a:pt x="81" y="66"/>
                  </a:cubicBezTo>
                  <a:cubicBezTo>
                    <a:pt x="81" y="66"/>
                    <a:pt x="81" y="66"/>
                    <a:pt x="81" y="66"/>
                  </a:cubicBezTo>
                  <a:cubicBezTo>
                    <a:pt x="81" y="66"/>
                    <a:pt x="81" y="66"/>
                    <a:pt x="81" y="66"/>
                  </a:cubicBezTo>
                  <a:cubicBezTo>
                    <a:pt x="83" y="66"/>
                    <a:pt x="85" y="66"/>
                    <a:pt x="86" y="66"/>
                  </a:cubicBezTo>
                  <a:cubicBezTo>
                    <a:pt x="86" y="66"/>
                    <a:pt x="86" y="62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46"/>
                    <a:pt x="86" y="31"/>
                    <a:pt x="86" y="23"/>
                  </a:cubicBezTo>
                  <a:cubicBezTo>
                    <a:pt x="86" y="23"/>
                    <a:pt x="86" y="23"/>
                    <a:pt x="86" y="23"/>
                  </a:cubicBezTo>
                  <a:cubicBezTo>
                    <a:pt x="86" y="23"/>
                    <a:pt x="86" y="23"/>
                    <a:pt x="86" y="23"/>
                  </a:cubicBezTo>
                  <a:cubicBezTo>
                    <a:pt x="86" y="22"/>
                    <a:pt x="86" y="20"/>
                    <a:pt x="86" y="2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86" y="17"/>
                    <a:pt x="84" y="15"/>
                    <a:pt x="86" y="13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86" y="12"/>
                    <a:pt x="87" y="12"/>
                    <a:pt x="87" y="12"/>
                  </a:cubicBezTo>
                  <a:cubicBezTo>
                    <a:pt x="87" y="11"/>
                    <a:pt x="86" y="10"/>
                    <a:pt x="86" y="9"/>
                  </a:cubicBezTo>
                  <a:cubicBezTo>
                    <a:pt x="86" y="9"/>
                    <a:pt x="86" y="8"/>
                    <a:pt x="87" y="7"/>
                  </a:cubicBezTo>
                  <a:cubicBezTo>
                    <a:pt x="87" y="7"/>
                    <a:pt x="87" y="6"/>
                    <a:pt x="87" y="6"/>
                  </a:cubicBezTo>
                  <a:cubicBezTo>
                    <a:pt x="87" y="6"/>
                    <a:pt x="87" y="6"/>
                    <a:pt x="87" y="6"/>
                  </a:cubicBezTo>
                  <a:cubicBezTo>
                    <a:pt x="87" y="5"/>
                    <a:pt x="84" y="5"/>
                    <a:pt x="79" y="4"/>
                  </a:cubicBezTo>
                  <a:cubicBezTo>
                    <a:pt x="74" y="3"/>
                    <a:pt x="76" y="1"/>
                    <a:pt x="71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64" y="0"/>
                    <a:pt x="58" y="4"/>
                    <a:pt x="58" y="5"/>
                  </a:cubicBezTo>
                  <a:cubicBezTo>
                    <a:pt x="58" y="7"/>
                    <a:pt x="60" y="10"/>
                    <a:pt x="59" y="12"/>
                  </a:cubicBezTo>
                  <a:cubicBezTo>
                    <a:pt x="58" y="13"/>
                    <a:pt x="56" y="13"/>
                    <a:pt x="54" y="13"/>
                  </a:cubicBezTo>
                  <a:cubicBezTo>
                    <a:pt x="53" y="13"/>
                    <a:pt x="51" y="13"/>
                    <a:pt x="50" y="12"/>
                  </a:cubicBezTo>
                  <a:cubicBezTo>
                    <a:pt x="47" y="9"/>
                    <a:pt x="43" y="8"/>
                    <a:pt x="39" y="8"/>
                  </a:cubicBezTo>
                  <a:cubicBezTo>
                    <a:pt x="36" y="8"/>
                    <a:pt x="33" y="7"/>
                    <a:pt x="33" y="5"/>
                  </a:cubicBezTo>
                  <a:cubicBezTo>
                    <a:pt x="34" y="4"/>
                    <a:pt x="33" y="3"/>
                    <a:pt x="30" y="2"/>
                  </a:cubicBezTo>
                  <a:cubicBezTo>
                    <a:pt x="27" y="2"/>
                    <a:pt x="25" y="0"/>
                    <a:pt x="21" y="0"/>
                  </a:cubicBezTo>
                  <a:cubicBezTo>
                    <a:pt x="21" y="0"/>
                    <a:pt x="20" y="1"/>
                    <a:pt x="19" y="1"/>
                  </a:cubicBezTo>
                  <a:cubicBezTo>
                    <a:pt x="19" y="1"/>
                    <a:pt x="18" y="1"/>
                    <a:pt x="18" y="1"/>
                  </a:cubicBezTo>
                  <a:cubicBezTo>
                    <a:pt x="16" y="1"/>
                    <a:pt x="14" y="0"/>
                    <a:pt x="13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91"/>
            <p:cNvSpPr>
              <a:spLocks noEditPoints="1"/>
            </p:cNvSpPr>
            <p:nvPr/>
          </p:nvSpPr>
          <p:spPr bwMode="auto">
            <a:xfrm>
              <a:off x="1989" y="3449"/>
              <a:ext cx="61" cy="24"/>
            </a:xfrm>
            <a:custGeom>
              <a:avLst/>
              <a:gdLst>
                <a:gd name="T0" fmla="*/ 31 w 31"/>
                <a:gd name="T1" fmla="*/ 13 h 13"/>
                <a:gd name="T2" fmla="*/ 30 w 31"/>
                <a:gd name="T3" fmla="*/ 13 h 13"/>
                <a:gd name="T4" fmla="*/ 31 w 31"/>
                <a:gd name="T5" fmla="*/ 13 h 13"/>
                <a:gd name="T6" fmla="*/ 1 w 31"/>
                <a:gd name="T7" fmla="*/ 0 h 13"/>
                <a:gd name="T8" fmla="*/ 0 w 31"/>
                <a:gd name="T9" fmla="*/ 1 h 13"/>
                <a:gd name="T10" fmla="*/ 0 w 31"/>
                <a:gd name="T11" fmla="*/ 1 h 13"/>
                <a:gd name="T12" fmla="*/ 1 w 31"/>
                <a:gd name="T13" fmla="*/ 0 h 13"/>
                <a:gd name="T14" fmla="*/ 1 w 31"/>
                <a:gd name="T15" fmla="*/ 0 h 13"/>
                <a:gd name="T16" fmla="*/ 1 w 31"/>
                <a:gd name="T17" fmla="*/ 0 h 13"/>
                <a:gd name="T18" fmla="*/ 1 w 31"/>
                <a:gd name="T19" fmla="*/ 0 h 13"/>
                <a:gd name="T20" fmla="*/ 1 w 31"/>
                <a:gd name="T21" fmla="*/ 0 h 13"/>
                <a:gd name="T22" fmla="*/ 1 w 31"/>
                <a:gd name="T23" fmla="*/ 0 h 13"/>
                <a:gd name="T24" fmla="*/ 1 w 31"/>
                <a:gd name="T2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13">
                  <a:moveTo>
                    <a:pt x="31" y="13"/>
                  </a:moveTo>
                  <a:cubicBezTo>
                    <a:pt x="31" y="13"/>
                    <a:pt x="31" y="13"/>
                    <a:pt x="30" y="13"/>
                  </a:cubicBezTo>
                  <a:cubicBezTo>
                    <a:pt x="31" y="13"/>
                    <a:pt x="31" y="13"/>
                    <a:pt x="31" y="13"/>
                  </a:cubicBezTo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92"/>
            <p:cNvSpPr>
              <a:spLocks/>
            </p:cNvSpPr>
            <p:nvPr/>
          </p:nvSpPr>
          <p:spPr bwMode="auto">
            <a:xfrm>
              <a:off x="2262" y="3486"/>
              <a:ext cx="140" cy="76"/>
            </a:xfrm>
            <a:custGeom>
              <a:avLst/>
              <a:gdLst>
                <a:gd name="T0" fmla="*/ 40 w 71"/>
                <a:gd name="T1" fmla="*/ 1 h 40"/>
                <a:gd name="T2" fmla="*/ 39 w 71"/>
                <a:gd name="T3" fmla="*/ 2 h 40"/>
                <a:gd name="T4" fmla="*/ 33 w 71"/>
                <a:gd name="T5" fmla="*/ 8 h 40"/>
                <a:gd name="T6" fmla="*/ 27 w 71"/>
                <a:gd name="T7" fmla="*/ 9 h 40"/>
                <a:gd name="T8" fmla="*/ 25 w 71"/>
                <a:gd name="T9" fmla="*/ 9 h 40"/>
                <a:gd name="T10" fmla="*/ 25 w 71"/>
                <a:gd name="T11" fmla="*/ 9 h 40"/>
                <a:gd name="T12" fmla="*/ 25 w 71"/>
                <a:gd name="T13" fmla="*/ 10 h 40"/>
                <a:gd name="T14" fmla="*/ 24 w 71"/>
                <a:gd name="T15" fmla="*/ 12 h 40"/>
                <a:gd name="T16" fmla="*/ 19 w 71"/>
                <a:gd name="T17" fmla="*/ 14 h 40"/>
                <a:gd name="T18" fmla="*/ 13 w 71"/>
                <a:gd name="T19" fmla="*/ 16 h 40"/>
                <a:gd name="T20" fmla="*/ 12 w 71"/>
                <a:gd name="T21" fmla="*/ 16 h 40"/>
                <a:gd name="T22" fmla="*/ 10 w 71"/>
                <a:gd name="T23" fmla="*/ 15 h 40"/>
                <a:gd name="T24" fmla="*/ 7 w 71"/>
                <a:gd name="T25" fmla="*/ 17 h 40"/>
                <a:gd name="T26" fmla="*/ 6 w 71"/>
                <a:gd name="T27" fmla="*/ 17 h 40"/>
                <a:gd name="T28" fmla="*/ 2 w 71"/>
                <a:gd name="T29" fmla="*/ 19 h 40"/>
                <a:gd name="T30" fmla="*/ 0 w 71"/>
                <a:gd name="T31" fmla="*/ 28 h 40"/>
                <a:gd name="T32" fmla="*/ 2 w 71"/>
                <a:gd name="T33" fmla="*/ 31 h 40"/>
                <a:gd name="T34" fmla="*/ 3 w 71"/>
                <a:gd name="T35" fmla="*/ 34 h 40"/>
                <a:gd name="T36" fmla="*/ 3 w 71"/>
                <a:gd name="T37" fmla="*/ 34 h 40"/>
                <a:gd name="T38" fmla="*/ 4 w 71"/>
                <a:gd name="T39" fmla="*/ 36 h 40"/>
                <a:gd name="T40" fmla="*/ 9 w 71"/>
                <a:gd name="T41" fmla="*/ 40 h 40"/>
                <a:gd name="T42" fmla="*/ 10 w 71"/>
                <a:gd name="T43" fmla="*/ 37 h 40"/>
                <a:gd name="T44" fmla="*/ 14 w 71"/>
                <a:gd name="T45" fmla="*/ 35 h 40"/>
                <a:gd name="T46" fmla="*/ 14 w 71"/>
                <a:gd name="T47" fmla="*/ 35 h 40"/>
                <a:gd name="T48" fmla="*/ 21 w 71"/>
                <a:gd name="T49" fmla="*/ 35 h 40"/>
                <a:gd name="T50" fmla="*/ 21 w 71"/>
                <a:gd name="T51" fmla="*/ 35 h 40"/>
                <a:gd name="T52" fmla="*/ 21 w 71"/>
                <a:gd name="T53" fmla="*/ 32 h 40"/>
                <a:gd name="T54" fmla="*/ 23 w 71"/>
                <a:gd name="T55" fmla="*/ 30 h 40"/>
                <a:gd name="T56" fmla="*/ 27 w 71"/>
                <a:gd name="T57" fmla="*/ 28 h 40"/>
                <a:gd name="T58" fmla="*/ 32 w 71"/>
                <a:gd name="T59" fmla="*/ 31 h 40"/>
                <a:gd name="T60" fmla="*/ 43 w 71"/>
                <a:gd name="T61" fmla="*/ 33 h 40"/>
                <a:gd name="T62" fmla="*/ 45 w 71"/>
                <a:gd name="T63" fmla="*/ 30 h 40"/>
                <a:gd name="T64" fmla="*/ 45 w 71"/>
                <a:gd name="T65" fmla="*/ 29 h 40"/>
                <a:gd name="T66" fmla="*/ 49 w 71"/>
                <a:gd name="T67" fmla="*/ 30 h 40"/>
                <a:gd name="T68" fmla="*/ 55 w 71"/>
                <a:gd name="T69" fmla="*/ 28 h 40"/>
                <a:gd name="T70" fmla="*/ 57 w 71"/>
                <a:gd name="T71" fmla="*/ 29 h 40"/>
                <a:gd name="T72" fmla="*/ 61 w 71"/>
                <a:gd name="T73" fmla="*/ 27 h 40"/>
                <a:gd name="T74" fmla="*/ 62 w 71"/>
                <a:gd name="T75" fmla="*/ 27 h 40"/>
                <a:gd name="T76" fmla="*/ 71 w 71"/>
                <a:gd name="T77" fmla="*/ 28 h 40"/>
                <a:gd name="T78" fmla="*/ 69 w 71"/>
                <a:gd name="T79" fmla="*/ 25 h 40"/>
                <a:gd name="T80" fmla="*/ 63 w 71"/>
                <a:gd name="T81" fmla="*/ 19 h 40"/>
                <a:gd name="T82" fmla="*/ 60 w 71"/>
                <a:gd name="T83" fmla="*/ 17 h 40"/>
                <a:gd name="T84" fmla="*/ 54 w 71"/>
                <a:gd name="T85" fmla="*/ 12 h 40"/>
                <a:gd name="T86" fmla="*/ 52 w 71"/>
                <a:gd name="T87" fmla="*/ 12 h 40"/>
                <a:gd name="T88" fmla="*/ 49 w 71"/>
                <a:gd name="T89" fmla="*/ 10 h 40"/>
                <a:gd name="T90" fmla="*/ 51 w 71"/>
                <a:gd name="T91" fmla="*/ 7 h 40"/>
                <a:gd name="T92" fmla="*/ 47 w 71"/>
                <a:gd name="T93" fmla="*/ 1 h 40"/>
                <a:gd name="T94" fmla="*/ 44 w 71"/>
                <a:gd name="T95" fmla="*/ 0 h 40"/>
                <a:gd name="T96" fmla="*/ 44 w 71"/>
                <a:gd name="T9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1" h="40">
                  <a:moveTo>
                    <a:pt x="44" y="0"/>
                  </a:moveTo>
                  <a:cubicBezTo>
                    <a:pt x="43" y="0"/>
                    <a:pt x="43" y="0"/>
                    <a:pt x="42" y="0"/>
                  </a:cubicBezTo>
                  <a:cubicBezTo>
                    <a:pt x="41" y="0"/>
                    <a:pt x="40" y="1"/>
                    <a:pt x="40" y="1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9" y="3"/>
                    <a:pt x="39" y="3"/>
                    <a:pt x="39" y="4"/>
                  </a:cubicBezTo>
                  <a:cubicBezTo>
                    <a:pt x="38" y="4"/>
                    <a:pt x="35" y="6"/>
                    <a:pt x="33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2" y="9"/>
                    <a:pt x="30" y="9"/>
                    <a:pt x="28" y="9"/>
                  </a:cubicBezTo>
                  <a:cubicBezTo>
                    <a:pt x="28" y="9"/>
                    <a:pt x="28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6" y="9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3" y="10"/>
                    <a:pt x="25" y="11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3" y="13"/>
                    <a:pt x="20" y="14"/>
                    <a:pt x="19" y="14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9" y="14"/>
                    <a:pt x="17" y="15"/>
                    <a:pt x="15" y="15"/>
                  </a:cubicBezTo>
                  <a:cubicBezTo>
                    <a:pt x="14" y="15"/>
                    <a:pt x="13" y="15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2" y="16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5"/>
                    <a:pt x="10" y="15"/>
                    <a:pt x="10" y="15"/>
                  </a:cubicBezTo>
                  <a:cubicBezTo>
                    <a:pt x="10" y="15"/>
                    <a:pt x="9" y="15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8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5" y="17"/>
                    <a:pt x="5" y="16"/>
                  </a:cubicBezTo>
                  <a:cubicBezTo>
                    <a:pt x="4" y="17"/>
                    <a:pt x="3" y="18"/>
                    <a:pt x="2" y="19"/>
                  </a:cubicBezTo>
                  <a:cubicBezTo>
                    <a:pt x="2" y="21"/>
                    <a:pt x="0" y="23"/>
                    <a:pt x="0" y="24"/>
                  </a:cubicBezTo>
                  <a:cubicBezTo>
                    <a:pt x="0" y="24"/>
                    <a:pt x="0" y="25"/>
                    <a:pt x="0" y="26"/>
                  </a:cubicBezTo>
                  <a:cubicBezTo>
                    <a:pt x="0" y="26"/>
                    <a:pt x="0" y="27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9"/>
                    <a:pt x="1" y="30"/>
                    <a:pt x="2" y="31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3" y="32"/>
                    <a:pt x="3" y="33"/>
                    <a:pt x="3" y="34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3" y="34"/>
                    <a:pt x="3" y="34"/>
                    <a:pt x="3" y="35"/>
                  </a:cubicBezTo>
                  <a:cubicBezTo>
                    <a:pt x="3" y="35"/>
                    <a:pt x="4" y="35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5" y="36"/>
                    <a:pt x="5" y="37"/>
                    <a:pt x="6" y="37"/>
                  </a:cubicBezTo>
                  <a:cubicBezTo>
                    <a:pt x="7" y="38"/>
                    <a:pt x="8" y="38"/>
                    <a:pt x="8" y="39"/>
                  </a:cubicBezTo>
                  <a:cubicBezTo>
                    <a:pt x="8" y="39"/>
                    <a:pt x="8" y="39"/>
                    <a:pt x="9" y="40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10" y="38"/>
                    <a:pt x="10" y="38"/>
                    <a:pt x="10" y="37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1" y="36"/>
                    <a:pt x="12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5" y="35"/>
                    <a:pt x="15" y="35"/>
                    <a:pt x="16" y="35"/>
                  </a:cubicBezTo>
                  <a:cubicBezTo>
                    <a:pt x="17" y="35"/>
                    <a:pt x="18" y="35"/>
                    <a:pt x="19" y="35"/>
                  </a:cubicBezTo>
                  <a:cubicBezTo>
                    <a:pt x="19" y="35"/>
                    <a:pt x="20" y="35"/>
                    <a:pt x="21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4"/>
                    <a:pt x="21" y="34"/>
                    <a:pt x="21" y="33"/>
                  </a:cubicBezTo>
                  <a:cubicBezTo>
                    <a:pt x="21" y="33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2" y="31"/>
                    <a:pt x="23" y="30"/>
                  </a:cubicBezTo>
                  <a:cubicBezTo>
                    <a:pt x="24" y="29"/>
                    <a:pt x="26" y="29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30" y="28"/>
                    <a:pt x="32" y="31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5" y="32"/>
                    <a:pt x="39" y="32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4" y="30"/>
                    <a:pt x="45" y="30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6" y="29"/>
                    <a:pt x="46" y="30"/>
                    <a:pt x="47" y="30"/>
                  </a:cubicBezTo>
                  <a:cubicBezTo>
                    <a:pt x="47" y="30"/>
                    <a:pt x="48" y="30"/>
                    <a:pt x="48" y="30"/>
                  </a:cubicBezTo>
                  <a:cubicBezTo>
                    <a:pt x="49" y="30"/>
                    <a:pt x="49" y="30"/>
                    <a:pt x="49" y="30"/>
                  </a:cubicBezTo>
                  <a:cubicBezTo>
                    <a:pt x="49" y="30"/>
                    <a:pt x="49" y="30"/>
                    <a:pt x="49" y="30"/>
                  </a:cubicBezTo>
                  <a:cubicBezTo>
                    <a:pt x="51" y="29"/>
                    <a:pt x="53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6" y="28"/>
                    <a:pt x="57" y="28"/>
                    <a:pt x="57" y="29"/>
                  </a:cubicBezTo>
                  <a:cubicBezTo>
                    <a:pt x="58" y="29"/>
                    <a:pt x="58" y="29"/>
                    <a:pt x="59" y="29"/>
                  </a:cubicBezTo>
                  <a:cubicBezTo>
                    <a:pt x="59" y="29"/>
                    <a:pt x="60" y="28"/>
                    <a:pt x="60" y="28"/>
                  </a:cubicBezTo>
                  <a:cubicBezTo>
                    <a:pt x="60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2" y="27"/>
                  </a:cubicBezTo>
                  <a:cubicBezTo>
                    <a:pt x="64" y="27"/>
                    <a:pt x="66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8" y="28"/>
                    <a:pt x="69" y="28"/>
                    <a:pt x="71" y="28"/>
                  </a:cubicBezTo>
                  <a:cubicBezTo>
                    <a:pt x="70" y="27"/>
                    <a:pt x="70" y="27"/>
                    <a:pt x="70" y="26"/>
                  </a:cubicBezTo>
                  <a:cubicBezTo>
                    <a:pt x="70" y="26"/>
                    <a:pt x="69" y="25"/>
                    <a:pt x="69" y="25"/>
                  </a:cubicBezTo>
                  <a:cubicBezTo>
                    <a:pt x="69" y="25"/>
                    <a:pt x="69" y="25"/>
                    <a:pt x="69" y="25"/>
                  </a:cubicBezTo>
                  <a:cubicBezTo>
                    <a:pt x="69" y="25"/>
                    <a:pt x="65" y="23"/>
                    <a:pt x="65" y="23"/>
                  </a:cubicBezTo>
                  <a:cubicBezTo>
                    <a:pt x="65" y="22"/>
                    <a:pt x="65" y="21"/>
                    <a:pt x="63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1" y="18"/>
                    <a:pt x="60" y="18"/>
                    <a:pt x="60" y="17"/>
                  </a:cubicBezTo>
                  <a:cubicBezTo>
                    <a:pt x="60" y="17"/>
                    <a:pt x="60" y="17"/>
                    <a:pt x="60" y="17"/>
                  </a:cubicBezTo>
                  <a:cubicBezTo>
                    <a:pt x="60" y="17"/>
                    <a:pt x="60" y="17"/>
                    <a:pt x="60" y="17"/>
                  </a:cubicBezTo>
                  <a:cubicBezTo>
                    <a:pt x="60" y="16"/>
                    <a:pt x="59" y="16"/>
                    <a:pt x="57" y="14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56" y="13"/>
                    <a:pt x="55" y="13"/>
                    <a:pt x="54" y="12"/>
                  </a:cubicBezTo>
                  <a:cubicBezTo>
                    <a:pt x="53" y="12"/>
                    <a:pt x="52" y="12"/>
                    <a:pt x="52" y="12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51" y="10"/>
                    <a:pt x="50" y="10"/>
                    <a:pt x="49" y="10"/>
                  </a:cubicBezTo>
                  <a:cubicBezTo>
                    <a:pt x="49" y="10"/>
                    <a:pt x="49" y="10"/>
                    <a:pt x="49" y="10"/>
                  </a:cubicBezTo>
                  <a:cubicBezTo>
                    <a:pt x="49" y="9"/>
                    <a:pt x="49" y="9"/>
                    <a:pt x="50" y="9"/>
                  </a:cubicBezTo>
                  <a:cubicBezTo>
                    <a:pt x="51" y="8"/>
                    <a:pt x="51" y="7"/>
                    <a:pt x="51" y="7"/>
                  </a:cubicBezTo>
                  <a:cubicBezTo>
                    <a:pt x="50" y="6"/>
                    <a:pt x="50" y="5"/>
                    <a:pt x="50" y="4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49" y="4"/>
                    <a:pt x="48" y="2"/>
                    <a:pt x="47" y="1"/>
                  </a:cubicBezTo>
                  <a:cubicBezTo>
                    <a:pt x="46" y="1"/>
                    <a:pt x="46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5" y="0"/>
                    <a:pt x="44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93"/>
            <p:cNvSpPr>
              <a:spLocks/>
            </p:cNvSpPr>
            <p:nvPr/>
          </p:nvSpPr>
          <p:spPr bwMode="auto">
            <a:xfrm>
              <a:off x="2129" y="3462"/>
              <a:ext cx="133" cy="85"/>
            </a:xfrm>
            <a:custGeom>
              <a:avLst/>
              <a:gdLst>
                <a:gd name="T0" fmla="*/ 16 w 68"/>
                <a:gd name="T1" fmla="*/ 0 h 45"/>
                <a:gd name="T2" fmla="*/ 15 w 68"/>
                <a:gd name="T3" fmla="*/ 1 h 45"/>
                <a:gd name="T4" fmla="*/ 11 w 68"/>
                <a:gd name="T5" fmla="*/ 1 h 45"/>
                <a:gd name="T6" fmla="*/ 8 w 68"/>
                <a:gd name="T7" fmla="*/ 5 h 45"/>
                <a:gd name="T8" fmla="*/ 6 w 68"/>
                <a:gd name="T9" fmla="*/ 7 h 45"/>
                <a:gd name="T10" fmla="*/ 6 w 68"/>
                <a:gd name="T11" fmla="*/ 8 h 45"/>
                <a:gd name="T12" fmla="*/ 5 w 68"/>
                <a:gd name="T13" fmla="*/ 11 h 45"/>
                <a:gd name="T14" fmla="*/ 6 w 68"/>
                <a:gd name="T15" fmla="*/ 16 h 45"/>
                <a:gd name="T16" fmla="*/ 3 w 68"/>
                <a:gd name="T17" fmla="*/ 22 h 45"/>
                <a:gd name="T18" fmla="*/ 0 w 68"/>
                <a:gd name="T19" fmla="*/ 25 h 45"/>
                <a:gd name="T20" fmla="*/ 1 w 68"/>
                <a:gd name="T21" fmla="*/ 32 h 45"/>
                <a:gd name="T22" fmla="*/ 2 w 68"/>
                <a:gd name="T23" fmla="*/ 34 h 45"/>
                <a:gd name="T24" fmla="*/ 16 w 68"/>
                <a:gd name="T25" fmla="*/ 41 h 45"/>
                <a:gd name="T26" fmla="*/ 25 w 68"/>
                <a:gd name="T27" fmla="*/ 44 h 45"/>
                <a:gd name="T28" fmla="*/ 34 w 68"/>
                <a:gd name="T29" fmla="*/ 43 h 45"/>
                <a:gd name="T30" fmla="*/ 34 w 68"/>
                <a:gd name="T31" fmla="*/ 42 h 45"/>
                <a:gd name="T32" fmla="*/ 38 w 68"/>
                <a:gd name="T33" fmla="*/ 36 h 45"/>
                <a:gd name="T34" fmla="*/ 43 w 68"/>
                <a:gd name="T35" fmla="*/ 33 h 45"/>
                <a:gd name="T36" fmla="*/ 46 w 68"/>
                <a:gd name="T37" fmla="*/ 32 h 45"/>
                <a:gd name="T38" fmla="*/ 50 w 68"/>
                <a:gd name="T39" fmla="*/ 35 h 45"/>
                <a:gd name="T40" fmla="*/ 52 w 68"/>
                <a:gd name="T41" fmla="*/ 32 h 45"/>
                <a:gd name="T42" fmla="*/ 57 w 68"/>
                <a:gd name="T43" fmla="*/ 25 h 45"/>
                <a:gd name="T44" fmla="*/ 60 w 68"/>
                <a:gd name="T45" fmla="*/ 20 h 45"/>
                <a:gd name="T46" fmla="*/ 61 w 68"/>
                <a:gd name="T47" fmla="*/ 17 h 45"/>
                <a:gd name="T48" fmla="*/ 68 w 68"/>
                <a:gd name="T49" fmla="*/ 11 h 45"/>
                <a:gd name="T50" fmla="*/ 68 w 68"/>
                <a:gd name="T51" fmla="*/ 7 h 45"/>
                <a:gd name="T52" fmla="*/ 65 w 68"/>
                <a:gd name="T53" fmla="*/ 5 h 45"/>
                <a:gd name="T54" fmla="*/ 66 w 68"/>
                <a:gd name="T55" fmla="*/ 3 h 45"/>
                <a:gd name="T56" fmla="*/ 64 w 68"/>
                <a:gd name="T57" fmla="*/ 1 h 45"/>
                <a:gd name="T58" fmla="*/ 62 w 68"/>
                <a:gd name="T59" fmla="*/ 0 h 45"/>
                <a:gd name="T60" fmla="*/ 62 w 68"/>
                <a:gd name="T61" fmla="*/ 0 h 45"/>
                <a:gd name="T62" fmla="*/ 59 w 68"/>
                <a:gd name="T63" fmla="*/ 2 h 45"/>
                <a:gd name="T64" fmla="*/ 55 w 68"/>
                <a:gd name="T65" fmla="*/ 3 h 45"/>
                <a:gd name="T66" fmla="*/ 51 w 68"/>
                <a:gd name="T67" fmla="*/ 2 h 45"/>
                <a:gd name="T68" fmla="*/ 46 w 68"/>
                <a:gd name="T69" fmla="*/ 2 h 45"/>
                <a:gd name="T70" fmla="*/ 45 w 68"/>
                <a:gd name="T71" fmla="*/ 2 h 45"/>
                <a:gd name="T72" fmla="*/ 43 w 68"/>
                <a:gd name="T73" fmla="*/ 3 h 45"/>
                <a:gd name="T74" fmla="*/ 39 w 68"/>
                <a:gd name="T75" fmla="*/ 5 h 45"/>
                <a:gd name="T76" fmla="*/ 31 w 68"/>
                <a:gd name="T77" fmla="*/ 2 h 45"/>
                <a:gd name="T78" fmla="*/ 31 w 68"/>
                <a:gd name="T79" fmla="*/ 2 h 45"/>
                <a:gd name="T80" fmla="*/ 31 w 68"/>
                <a:gd name="T81" fmla="*/ 2 h 45"/>
                <a:gd name="T82" fmla="*/ 25 w 68"/>
                <a:gd name="T83" fmla="*/ 4 h 45"/>
                <a:gd name="T84" fmla="*/ 23 w 68"/>
                <a:gd name="T85" fmla="*/ 1 h 45"/>
                <a:gd name="T86" fmla="*/ 18 w 68"/>
                <a:gd name="T87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8" h="45">
                  <a:moveTo>
                    <a:pt x="18" y="0"/>
                  </a:moveTo>
                  <a:cubicBezTo>
                    <a:pt x="17" y="0"/>
                    <a:pt x="17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4" y="1"/>
                    <a:pt x="13" y="1"/>
                    <a:pt x="11" y="1"/>
                  </a:cubicBezTo>
                  <a:cubicBezTo>
                    <a:pt x="11" y="1"/>
                    <a:pt x="10" y="1"/>
                    <a:pt x="10" y="1"/>
                  </a:cubicBezTo>
                  <a:cubicBezTo>
                    <a:pt x="9" y="1"/>
                    <a:pt x="9" y="2"/>
                    <a:pt x="9" y="2"/>
                  </a:cubicBezTo>
                  <a:cubicBezTo>
                    <a:pt x="9" y="3"/>
                    <a:pt x="8" y="4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6" y="6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5" y="9"/>
                    <a:pt x="5" y="9"/>
                  </a:cubicBezTo>
                  <a:cubicBezTo>
                    <a:pt x="5" y="10"/>
                    <a:pt x="5" y="10"/>
                    <a:pt x="5" y="11"/>
                  </a:cubicBezTo>
                  <a:cubicBezTo>
                    <a:pt x="5" y="11"/>
                    <a:pt x="6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3"/>
                    <a:pt x="6" y="14"/>
                    <a:pt x="6" y="16"/>
                  </a:cubicBezTo>
                  <a:cubicBezTo>
                    <a:pt x="6" y="17"/>
                    <a:pt x="6" y="18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4" y="20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1" y="23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7"/>
                    <a:pt x="0" y="29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1" y="32"/>
                    <a:pt x="1" y="32"/>
                  </a:cubicBezTo>
                  <a:cubicBezTo>
                    <a:pt x="1" y="33"/>
                    <a:pt x="2" y="33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3" y="35"/>
                    <a:pt x="8" y="36"/>
                    <a:pt x="11" y="36"/>
                  </a:cubicBezTo>
                  <a:cubicBezTo>
                    <a:pt x="14" y="36"/>
                    <a:pt x="16" y="40"/>
                    <a:pt x="16" y="41"/>
                  </a:cubicBezTo>
                  <a:cubicBezTo>
                    <a:pt x="16" y="42"/>
                    <a:pt x="18" y="44"/>
                    <a:pt x="19" y="45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22" y="45"/>
                    <a:pt x="24" y="44"/>
                    <a:pt x="25" y="44"/>
                  </a:cubicBezTo>
                  <a:cubicBezTo>
                    <a:pt x="27" y="44"/>
                    <a:pt x="32" y="44"/>
                    <a:pt x="33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2"/>
                  </a:cubicBezTo>
                  <a:cubicBezTo>
                    <a:pt x="35" y="40"/>
                    <a:pt x="36" y="38"/>
                    <a:pt x="36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6" y="38"/>
                    <a:pt x="37" y="37"/>
                    <a:pt x="38" y="36"/>
                  </a:cubicBezTo>
                  <a:cubicBezTo>
                    <a:pt x="40" y="34"/>
                    <a:pt x="42" y="33"/>
                    <a:pt x="42" y="33"/>
                  </a:cubicBezTo>
                  <a:cubicBezTo>
                    <a:pt x="42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4" y="33"/>
                    <a:pt x="44" y="33"/>
                  </a:cubicBezTo>
                  <a:cubicBezTo>
                    <a:pt x="44" y="33"/>
                    <a:pt x="45" y="33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8" y="32"/>
                    <a:pt x="50" y="33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1" y="35"/>
                    <a:pt x="51" y="34"/>
                    <a:pt x="52" y="33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3" y="31"/>
                    <a:pt x="56" y="26"/>
                    <a:pt x="57" y="25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4"/>
                    <a:pt x="59" y="23"/>
                    <a:pt x="59" y="22"/>
                  </a:cubicBezTo>
                  <a:cubicBezTo>
                    <a:pt x="59" y="22"/>
                    <a:pt x="59" y="21"/>
                    <a:pt x="59" y="21"/>
                  </a:cubicBezTo>
                  <a:cubicBezTo>
                    <a:pt x="59" y="20"/>
                    <a:pt x="60" y="20"/>
                    <a:pt x="60" y="20"/>
                  </a:cubicBezTo>
                  <a:cubicBezTo>
                    <a:pt x="60" y="20"/>
                    <a:pt x="61" y="20"/>
                    <a:pt x="61" y="19"/>
                  </a:cubicBezTo>
                  <a:cubicBezTo>
                    <a:pt x="61" y="18"/>
                    <a:pt x="61" y="17"/>
                    <a:pt x="61" y="17"/>
                  </a:cubicBezTo>
                  <a:cubicBezTo>
                    <a:pt x="61" y="17"/>
                    <a:pt x="61" y="17"/>
                    <a:pt x="61" y="17"/>
                  </a:cubicBezTo>
                  <a:cubicBezTo>
                    <a:pt x="61" y="16"/>
                    <a:pt x="64" y="12"/>
                    <a:pt x="65" y="12"/>
                  </a:cubicBezTo>
                  <a:cubicBezTo>
                    <a:pt x="65" y="12"/>
                    <a:pt x="65" y="12"/>
                    <a:pt x="65" y="12"/>
                  </a:cubicBezTo>
                  <a:cubicBezTo>
                    <a:pt x="65" y="11"/>
                    <a:pt x="67" y="11"/>
                    <a:pt x="68" y="11"/>
                  </a:cubicBezTo>
                  <a:cubicBezTo>
                    <a:pt x="68" y="10"/>
                    <a:pt x="68" y="10"/>
                    <a:pt x="68" y="10"/>
                  </a:cubicBezTo>
                  <a:cubicBezTo>
                    <a:pt x="68" y="10"/>
                    <a:pt x="68" y="9"/>
                    <a:pt x="68" y="8"/>
                  </a:cubicBezTo>
                  <a:cubicBezTo>
                    <a:pt x="68" y="8"/>
                    <a:pt x="68" y="7"/>
                    <a:pt x="68" y="7"/>
                  </a:cubicBezTo>
                  <a:cubicBezTo>
                    <a:pt x="67" y="7"/>
                    <a:pt x="65" y="6"/>
                    <a:pt x="65" y="5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5" y="5"/>
                    <a:pt x="65" y="5"/>
                    <a:pt x="66" y="4"/>
                  </a:cubicBezTo>
                  <a:cubicBezTo>
                    <a:pt x="66" y="4"/>
                    <a:pt x="66" y="3"/>
                    <a:pt x="66" y="3"/>
                  </a:cubicBezTo>
                  <a:cubicBezTo>
                    <a:pt x="64" y="3"/>
                    <a:pt x="64" y="2"/>
                    <a:pt x="64" y="1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3" y="0"/>
                    <a:pt x="63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1" y="0"/>
                    <a:pt x="60" y="1"/>
                    <a:pt x="59" y="2"/>
                  </a:cubicBezTo>
                  <a:cubicBezTo>
                    <a:pt x="58" y="3"/>
                    <a:pt x="58" y="3"/>
                    <a:pt x="57" y="3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56" y="3"/>
                    <a:pt x="56" y="3"/>
                    <a:pt x="55" y="3"/>
                  </a:cubicBezTo>
                  <a:cubicBezTo>
                    <a:pt x="54" y="3"/>
                    <a:pt x="53" y="2"/>
                    <a:pt x="53" y="2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2" y="2"/>
                    <a:pt x="51" y="2"/>
                    <a:pt x="51" y="2"/>
                  </a:cubicBezTo>
                  <a:cubicBezTo>
                    <a:pt x="50" y="2"/>
                    <a:pt x="49" y="2"/>
                    <a:pt x="48" y="2"/>
                  </a:cubicBezTo>
                  <a:cubicBezTo>
                    <a:pt x="47" y="2"/>
                    <a:pt x="47" y="2"/>
                    <a:pt x="46" y="2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2"/>
                    <a:pt x="45" y="2"/>
                    <a:pt x="45" y="2"/>
                  </a:cubicBezTo>
                  <a:cubicBezTo>
                    <a:pt x="45" y="2"/>
                    <a:pt x="45" y="2"/>
                    <a:pt x="45" y="2"/>
                  </a:cubicBezTo>
                  <a:cubicBezTo>
                    <a:pt x="45" y="2"/>
                    <a:pt x="45" y="2"/>
                    <a:pt x="45" y="2"/>
                  </a:cubicBezTo>
                  <a:cubicBezTo>
                    <a:pt x="45" y="2"/>
                    <a:pt x="45" y="2"/>
                    <a:pt x="45" y="2"/>
                  </a:cubicBezTo>
                  <a:cubicBezTo>
                    <a:pt x="44" y="2"/>
                    <a:pt x="44" y="2"/>
                    <a:pt x="43" y="3"/>
                  </a:cubicBezTo>
                  <a:cubicBezTo>
                    <a:pt x="42" y="3"/>
                    <a:pt x="42" y="4"/>
                    <a:pt x="41" y="4"/>
                  </a:cubicBezTo>
                  <a:cubicBezTo>
                    <a:pt x="41" y="4"/>
                    <a:pt x="41" y="4"/>
                    <a:pt x="41" y="4"/>
                  </a:cubicBezTo>
                  <a:cubicBezTo>
                    <a:pt x="40" y="4"/>
                    <a:pt x="40" y="5"/>
                    <a:pt x="39" y="5"/>
                  </a:cubicBezTo>
                  <a:cubicBezTo>
                    <a:pt x="37" y="5"/>
                    <a:pt x="36" y="4"/>
                    <a:pt x="35" y="4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4" y="4"/>
                    <a:pt x="32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0" y="2"/>
                    <a:pt x="28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4"/>
                    <a:pt x="26" y="4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4" y="3"/>
                    <a:pt x="24" y="2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0"/>
                    <a:pt x="20" y="1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94"/>
            <p:cNvSpPr>
              <a:spLocks/>
            </p:cNvSpPr>
            <p:nvPr/>
          </p:nvSpPr>
          <p:spPr bwMode="auto">
            <a:xfrm>
              <a:off x="2107" y="3475"/>
              <a:ext cx="33" cy="55"/>
            </a:xfrm>
            <a:custGeom>
              <a:avLst/>
              <a:gdLst>
                <a:gd name="T0" fmla="*/ 12 w 17"/>
                <a:gd name="T1" fmla="*/ 0 h 29"/>
                <a:gd name="T2" fmla="*/ 10 w 17"/>
                <a:gd name="T3" fmla="*/ 1 h 29"/>
                <a:gd name="T4" fmla="*/ 10 w 17"/>
                <a:gd name="T5" fmla="*/ 1 h 29"/>
                <a:gd name="T6" fmla="*/ 10 w 17"/>
                <a:gd name="T7" fmla="*/ 1 h 29"/>
                <a:gd name="T8" fmla="*/ 10 w 17"/>
                <a:gd name="T9" fmla="*/ 2 h 29"/>
                <a:gd name="T10" fmla="*/ 10 w 17"/>
                <a:gd name="T11" fmla="*/ 2 h 29"/>
                <a:gd name="T12" fmla="*/ 10 w 17"/>
                <a:gd name="T13" fmla="*/ 2 h 29"/>
                <a:gd name="T14" fmla="*/ 10 w 17"/>
                <a:gd name="T15" fmla="*/ 2 h 29"/>
                <a:gd name="T16" fmla="*/ 10 w 17"/>
                <a:gd name="T17" fmla="*/ 2 h 29"/>
                <a:gd name="T18" fmla="*/ 10 w 17"/>
                <a:gd name="T19" fmla="*/ 3 h 29"/>
                <a:gd name="T20" fmla="*/ 9 w 17"/>
                <a:gd name="T21" fmla="*/ 4 h 29"/>
                <a:gd name="T22" fmla="*/ 4 w 17"/>
                <a:gd name="T23" fmla="*/ 5 h 29"/>
                <a:gd name="T24" fmla="*/ 4 w 17"/>
                <a:gd name="T25" fmla="*/ 5 h 29"/>
                <a:gd name="T26" fmla="*/ 1 w 17"/>
                <a:gd name="T27" fmla="*/ 7 h 29"/>
                <a:gd name="T28" fmla="*/ 1 w 17"/>
                <a:gd name="T29" fmla="*/ 7 h 29"/>
                <a:gd name="T30" fmla="*/ 1 w 17"/>
                <a:gd name="T31" fmla="*/ 7 h 29"/>
                <a:gd name="T32" fmla="*/ 0 w 17"/>
                <a:gd name="T33" fmla="*/ 7 h 29"/>
                <a:gd name="T34" fmla="*/ 0 w 17"/>
                <a:gd name="T35" fmla="*/ 7 h 29"/>
                <a:gd name="T36" fmla="*/ 3 w 17"/>
                <a:gd name="T37" fmla="*/ 11 h 29"/>
                <a:gd name="T38" fmla="*/ 4 w 17"/>
                <a:gd name="T39" fmla="*/ 12 h 29"/>
                <a:gd name="T40" fmla="*/ 4 w 17"/>
                <a:gd name="T41" fmla="*/ 15 h 29"/>
                <a:gd name="T42" fmla="*/ 4 w 17"/>
                <a:gd name="T43" fmla="*/ 15 h 29"/>
                <a:gd name="T44" fmla="*/ 4 w 17"/>
                <a:gd name="T45" fmla="*/ 15 h 29"/>
                <a:gd name="T46" fmla="*/ 5 w 17"/>
                <a:gd name="T47" fmla="*/ 16 h 29"/>
                <a:gd name="T48" fmla="*/ 5 w 17"/>
                <a:gd name="T49" fmla="*/ 20 h 29"/>
                <a:gd name="T50" fmla="*/ 5 w 17"/>
                <a:gd name="T51" fmla="*/ 20 h 29"/>
                <a:gd name="T52" fmla="*/ 5 w 17"/>
                <a:gd name="T53" fmla="*/ 25 h 29"/>
                <a:gd name="T54" fmla="*/ 5 w 17"/>
                <a:gd name="T55" fmla="*/ 29 h 29"/>
                <a:gd name="T56" fmla="*/ 5 w 17"/>
                <a:gd name="T57" fmla="*/ 29 h 29"/>
                <a:gd name="T58" fmla="*/ 5 w 17"/>
                <a:gd name="T59" fmla="*/ 29 h 29"/>
                <a:gd name="T60" fmla="*/ 9 w 17"/>
                <a:gd name="T61" fmla="*/ 28 h 29"/>
                <a:gd name="T62" fmla="*/ 13 w 17"/>
                <a:gd name="T63" fmla="*/ 27 h 29"/>
                <a:gd name="T64" fmla="*/ 13 w 17"/>
                <a:gd name="T65" fmla="*/ 27 h 29"/>
                <a:gd name="T66" fmla="*/ 13 w 17"/>
                <a:gd name="T67" fmla="*/ 27 h 29"/>
                <a:gd name="T68" fmla="*/ 12 w 17"/>
                <a:gd name="T69" fmla="*/ 25 h 29"/>
                <a:gd name="T70" fmla="*/ 11 w 17"/>
                <a:gd name="T71" fmla="*/ 24 h 29"/>
                <a:gd name="T72" fmla="*/ 11 w 17"/>
                <a:gd name="T73" fmla="*/ 24 h 29"/>
                <a:gd name="T74" fmla="*/ 11 w 17"/>
                <a:gd name="T75" fmla="*/ 18 h 29"/>
                <a:gd name="T76" fmla="*/ 11 w 17"/>
                <a:gd name="T77" fmla="*/ 18 h 29"/>
                <a:gd name="T78" fmla="*/ 14 w 17"/>
                <a:gd name="T79" fmla="*/ 15 h 29"/>
                <a:gd name="T80" fmla="*/ 14 w 17"/>
                <a:gd name="T81" fmla="*/ 15 h 29"/>
                <a:gd name="T82" fmla="*/ 14 w 17"/>
                <a:gd name="T83" fmla="*/ 15 h 29"/>
                <a:gd name="T84" fmla="*/ 16 w 17"/>
                <a:gd name="T85" fmla="*/ 12 h 29"/>
                <a:gd name="T86" fmla="*/ 16 w 17"/>
                <a:gd name="T87" fmla="*/ 12 h 29"/>
                <a:gd name="T88" fmla="*/ 17 w 17"/>
                <a:gd name="T89" fmla="*/ 9 h 29"/>
                <a:gd name="T90" fmla="*/ 17 w 17"/>
                <a:gd name="T91" fmla="*/ 5 h 29"/>
                <a:gd name="T92" fmla="*/ 17 w 17"/>
                <a:gd name="T93" fmla="*/ 5 h 29"/>
                <a:gd name="T94" fmla="*/ 16 w 17"/>
                <a:gd name="T95" fmla="*/ 4 h 29"/>
                <a:gd name="T96" fmla="*/ 16 w 17"/>
                <a:gd name="T97" fmla="*/ 2 h 29"/>
                <a:gd name="T98" fmla="*/ 15 w 17"/>
                <a:gd name="T99" fmla="*/ 2 h 29"/>
                <a:gd name="T100" fmla="*/ 14 w 17"/>
                <a:gd name="T101" fmla="*/ 2 h 29"/>
                <a:gd name="T102" fmla="*/ 14 w 17"/>
                <a:gd name="T103" fmla="*/ 2 h 29"/>
                <a:gd name="T104" fmla="*/ 13 w 17"/>
                <a:gd name="T105" fmla="*/ 1 h 29"/>
                <a:gd name="T106" fmla="*/ 12 w 17"/>
                <a:gd name="T107" fmla="*/ 0 h 29"/>
                <a:gd name="T108" fmla="*/ 12 w 17"/>
                <a:gd name="T109" fmla="*/ 0 h 29"/>
                <a:gd name="T110" fmla="*/ 12 w 17"/>
                <a:gd name="T1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" h="29">
                  <a:moveTo>
                    <a:pt x="12" y="0"/>
                  </a:moveTo>
                  <a:cubicBezTo>
                    <a:pt x="11" y="0"/>
                    <a:pt x="10" y="0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3"/>
                  </a:cubicBezTo>
                  <a:cubicBezTo>
                    <a:pt x="10" y="3"/>
                    <a:pt x="9" y="3"/>
                    <a:pt x="9" y="4"/>
                  </a:cubicBezTo>
                  <a:cubicBezTo>
                    <a:pt x="8" y="5"/>
                    <a:pt x="5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5"/>
                    <a:pt x="2" y="6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10"/>
                    <a:pt x="1" y="10"/>
                    <a:pt x="3" y="11"/>
                  </a:cubicBezTo>
                  <a:cubicBezTo>
                    <a:pt x="3" y="11"/>
                    <a:pt x="4" y="11"/>
                    <a:pt x="4" y="12"/>
                  </a:cubicBezTo>
                  <a:cubicBezTo>
                    <a:pt x="5" y="13"/>
                    <a:pt x="3" y="14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5" y="15"/>
                    <a:pt x="5" y="16"/>
                    <a:pt x="5" y="16"/>
                  </a:cubicBezTo>
                  <a:cubicBezTo>
                    <a:pt x="5" y="17"/>
                    <a:pt x="5" y="19"/>
                    <a:pt x="5" y="20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1"/>
                    <a:pt x="5" y="23"/>
                    <a:pt x="5" y="25"/>
                  </a:cubicBezTo>
                  <a:cubicBezTo>
                    <a:pt x="5" y="26"/>
                    <a:pt x="5" y="27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7" y="28"/>
                    <a:pt x="8" y="28"/>
                    <a:pt x="9" y="28"/>
                  </a:cubicBezTo>
                  <a:cubicBezTo>
                    <a:pt x="11" y="28"/>
                    <a:pt x="12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5"/>
                    <a:pt x="11" y="24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2"/>
                    <a:pt x="11" y="20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2" y="16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5" y="13"/>
                    <a:pt x="16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7" y="11"/>
                    <a:pt x="17" y="10"/>
                    <a:pt x="17" y="9"/>
                  </a:cubicBezTo>
                  <a:cubicBezTo>
                    <a:pt x="17" y="7"/>
                    <a:pt x="17" y="6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6" y="4"/>
                    <a:pt x="16" y="4"/>
                  </a:cubicBezTo>
                  <a:cubicBezTo>
                    <a:pt x="16" y="3"/>
                    <a:pt x="16" y="3"/>
                    <a:pt x="16" y="2"/>
                  </a:cubicBezTo>
                  <a:cubicBezTo>
                    <a:pt x="16" y="2"/>
                    <a:pt x="16" y="2"/>
                    <a:pt x="15" y="2"/>
                  </a:cubicBezTo>
                  <a:cubicBezTo>
                    <a:pt x="15" y="2"/>
                    <a:pt x="15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3" y="1"/>
                    <a:pt x="13" y="1"/>
                  </a:cubicBezTo>
                  <a:cubicBezTo>
                    <a:pt x="13" y="0"/>
                    <a:pt x="13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95"/>
            <p:cNvSpPr>
              <a:spLocks/>
            </p:cNvSpPr>
            <p:nvPr/>
          </p:nvSpPr>
          <p:spPr bwMode="auto">
            <a:xfrm>
              <a:off x="2097" y="3486"/>
              <a:ext cx="20" cy="46"/>
            </a:xfrm>
            <a:custGeom>
              <a:avLst/>
              <a:gdLst>
                <a:gd name="T0" fmla="*/ 0 w 10"/>
                <a:gd name="T1" fmla="*/ 0 h 24"/>
                <a:gd name="T2" fmla="*/ 0 w 10"/>
                <a:gd name="T3" fmla="*/ 0 h 24"/>
                <a:gd name="T4" fmla="*/ 0 w 10"/>
                <a:gd name="T5" fmla="*/ 2 h 24"/>
                <a:gd name="T6" fmla="*/ 1 w 10"/>
                <a:gd name="T7" fmla="*/ 3 h 24"/>
                <a:gd name="T8" fmla="*/ 1 w 10"/>
                <a:gd name="T9" fmla="*/ 3 h 24"/>
                <a:gd name="T10" fmla="*/ 1 w 10"/>
                <a:gd name="T11" fmla="*/ 3 h 24"/>
                <a:gd name="T12" fmla="*/ 2 w 10"/>
                <a:gd name="T13" fmla="*/ 6 h 24"/>
                <a:gd name="T14" fmla="*/ 2 w 10"/>
                <a:gd name="T15" fmla="*/ 11 h 24"/>
                <a:gd name="T16" fmla="*/ 2 w 10"/>
                <a:gd name="T17" fmla="*/ 13 h 24"/>
                <a:gd name="T18" fmla="*/ 4 w 10"/>
                <a:gd name="T19" fmla="*/ 19 h 24"/>
                <a:gd name="T20" fmla="*/ 5 w 10"/>
                <a:gd name="T21" fmla="*/ 23 h 24"/>
                <a:gd name="T22" fmla="*/ 6 w 10"/>
                <a:gd name="T23" fmla="*/ 24 h 24"/>
                <a:gd name="T24" fmla="*/ 6 w 10"/>
                <a:gd name="T25" fmla="*/ 24 h 24"/>
                <a:gd name="T26" fmla="*/ 6 w 10"/>
                <a:gd name="T27" fmla="*/ 24 h 24"/>
                <a:gd name="T28" fmla="*/ 6 w 10"/>
                <a:gd name="T29" fmla="*/ 24 h 24"/>
                <a:gd name="T30" fmla="*/ 7 w 10"/>
                <a:gd name="T31" fmla="*/ 24 h 24"/>
                <a:gd name="T32" fmla="*/ 10 w 10"/>
                <a:gd name="T33" fmla="*/ 23 h 24"/>
                <a:gd name="T34" fmla="*/ 10 w 10"/>
                <a:gd name="T35" fmla="*/ 23 h 24"/>
                <a:gd name="T36" fmla="*/ 10 w 10"/>
                <a:gd name="T37" fmla="*/ 19 h 24"/>
                <a:gd name="T38" fmla="*/ 10 w 10"/>
                <a:gd name="T39" fmla="*/ 14 h 24"/>
                <a:gd name="T40" fmla="*/ 10 w 10"/>
                <a:gd name="T41" fmla="*/ 14 h 24"/>
                <a:gd name="T42" fmla="*/ 10 w 10"/>
                <a:gd name="T43" fmla="*/ 10 h 24"/>
                <a:gd name="T44" fmla="*/ 9 w 10"/>
                <a:gd name="T45" fmla="*/ 9 h 24"/>
                <a:gd name="T46" fmla="*/ 9 w 10"/>
                <a:gd name="T47" fmla="*/ 9 h 24"/>
                <a:gd name="T48" fmla="*/ 9 w 10"/>
                <a:gd name="T49" fmla="*/ 9 h 24"/>
                <a:gd name="T50" fmla="*/ 9 w 10"/>
                <a:gd name="T51" fmla="*/ 6 h 24"/>
                <a:gd name="T52" fmla="*/ 8 w 10"/>
                <a:gd name="T53" fmla="*/ 5 h 24"/>
                <a:gd name="T54" fmla="*/ 5 w 10"/>
                <a:gd name="T55" fmla="*/ 1 h 24"/>
                <a:gd name="T56" fmla="*/ 0 w 10"/>
                <a:gd name="T57" fmla="*/ 0 h 24"/>
                <a:gd name="T58" fmla="*/ 0 w 10"/>
                <a:gd name="T5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" h="24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4"/>
                    <a:pt x="2" y="4"/>
                    <a:pt x="2" y="6"/>
                  </a:cubicBezTo>
                  <a:cubicBezTo>
                    <a:pt x="2" y="7"/>
                    <a:pt x="2" y="9"/>
                    <a:pt x="2" y="11"/>
                  </a:cubicBezTo>
                  <a:cubicBezTo>
                    <a:pt x="2" y="12"/>
                    <a:pt x="2" y="12"/>
                    <a:pt x="2" y="13"/>
                  </a:cubicBezTo>
                  <a:cubicBezTo>
                    <a:pt x="3" y="14"/>
                    <a:pt x="4" y="17"/>
                    <a:pt x="4" y="19"/>
                  </a:cubicBezTo>
                  <a:cubicBezTo>
                    <a:pt x="4" y="20"/>
                    <a:pt x="4" y="22"/>
                    <a:pt x="5" y="23"/>
                  </a:cubicBezTo>
                  <a:cubicBezTo>
                    <a:pt x="5" y="23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7" y="24"/>
                    <a:pt x="7" y="24"/>
                  </a:cubicBezTo>
                  <a:cubicBezTo>
                    <a:pt x="8" y="23"/>
                    <a:pt x="9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1"/>
                    <a:pt x="10" y="20"/>
                    <a:pt x="10" y="19"/>
                  </a:cubicBezTo>
                  <a:cubicBezTo>
                    <a:pt x="10" y="17"/>
                    <a:pt x="10" y="15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1"/>
                    <a:pt x="10" y="10"/>
                  </a:cubicBezTo>
                  <a:cubicBezTo>
                    <a:pt x="10" y="10"/>
                    <a:pt x="10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8"/>
                    <a:pt x="10" y="7"/>
                    <a:pt x="9" y="6"/>
                  </a:cubicBezTo>
                  <a:cubicBezTo>
                    <a:pt x="9" y="5"/>
                    <a:pt x="8" y="5"/>
                    <a:pt x="8" y="5"/>
                  </a:cubicBezTo>
                  <a:cubicBezTo>
                    <a:pt x="6" y="4"/>
                    <a:pt x="5" y="4"/>
                    <a:pt x="5" y="1"/>
                  </a:cubicBezTo>
                  <a:cubicBezTo>
                    <a:pt x="3" y="1"/>
                    <a:pt x="2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96"/>
            <p:cNvSpPr>
              <a:spLocks/>
            </p:cNvSpPr>
            <p:nvPr/>
          </p:nvSpPr>
          <p:spPr bwMode="auto">
            <a:xfrm>
              <a:off x="2195" y="3467"/>
              <a:ext cx="85" cy="103"/>
            </a:xfrm>
            <a:custGeom>
              <a:avLst/>
              <a:gdLst>
                <a:gd name="T0" fmla="*/ 31 w 43"/>
                <a:gd name="T1" fmla="*/ 2 h 54"/>
                <a:gd name="T2" fmla="*/ 34 w 43"/>
                <a:gd name="T3" fmla="*/ 4 h 54"/>
                <a:gd name="T4" fmla="*/ 34 w 43"/>
                <a:gd name="T5" fmla="*/ 8 h 54"/>
                <a:gd name="T6" fmla="*/ 27 w 43"/>
                <a:gd name="T7" fmla="*/ 14 h 54"/>
                <a:gd name="T8" fmla="*/ 26 w 43"/>
                <a:gd name="T9" fmla="*/ 17 h 54"/>
                <a:gd name="T10" fmla="*/ 25 w 43"/>
                <a:gd name="T11" fmla="*/ 19 h 54"/>
                <a:gd name="T12" fmla="*/ 18 w 43"/>
                <a:gd name="T13" fmla="*/ 29 h 54"/>
                <a:gd name="T14" fmla="*/ 16 w 43"/>
                <a:gd name="T15" fmla="*/ 32 h 54"/>
                <a:gd name="T16" fmla="*/ 16 w 43"/>
                <a:gd name="T17" fmla="*/ 32 h 54"/>
                <a:gd name="T18" fmla="*/ 12 w 43"/>
                <a:gd name="T19" fmla="*/ 29 h 54"/>
                <a:gd name="T20" fmla="*/ 9 w 43"/>
                <a:gd name="T21" fmla="*/ 30 h 54"/>
                <a:gd name="T22" fmla="*/ 2 w 43"/>
                <a:gd name="T23" fmla="*/ 35 h 54"/>
                <a:gd name="T24" fmla="*/ 0 w 43"/>
                <a:gd name="T25" fmla="*/ 40 h 54"/>
                <a:gd name="T26" fmla="*/ 2 w 43"/>
                <a:gd name="T27" fmla="*/ 42 h 54"/>
                <a:gd name="T28" fmla="*/ 6 w 43"/>
                <a:gd name="T29" fmla="*/ 43 h 54"/>
                <a:gd name="T30" fmla="*/ 7 w 43"/>
                <a:gd name="T31" fmla="*/ 52 h 54"/>
                <a:gd name="T32" fmla="*/ 15 w 43"/>
                <a:gd name="T33" fmla="*/ 52 h 54"/>
                <a:gd name="T34" fmla="*/ 18 w 43"/>
                <a:gd name="T35" fmla="*/ 51 h 54"/>
                <a:gd name="T36" fmla="*/ 18 w 43"/>
                <a:gd name="T37" fmla="*/ 51 h 54"/>
                <a:gd name="T38" fmla="*/ 31 w 43"/>
                <a:gd name="T39" fmla="*/ 52 h 54"/>
                <a:gd name="T40" fmla="*/ 33 w 43"/>
                <a:gd name="T41" fmla="*/ 51 h 54"/>
                <a:gd name="T42" fmla="*/ 34 w 43"/>
                <a:gd name="T43" fmla="*/ 51 h 54"/>
                <a:gd name="T44" fmla="*/ 36 w 43"/>
                <a:gd name="T45" fmla="*/ 52 h 54"/>
                <a:gd name="T46" fmla="*/ 43 w 43"/>
                <a:gd name="T47" fmla="*/ 50 h 54"/>
                <a:gd name="T48" fmla="*/ 38 w 43"/>
                <a:gd name="T49" fmla="*/ 46 h 54"/>
                <a:gd name="T50" fmla="*/ 37 w 43"/>
                <a:gd name="T51" fmla="*/ 44 h 54"/>
                <a:gd name="T52" fmla="*/ 37 w 43"/>
                <a:gd name="T53" fmla="*/ 44 h 54"/>
                <a:gd name="T54" fmla="*/ 36 w 43"/>
                <a:gd name="T55" fmla="*/ 41 h 54"/>
                <a:gd name="T56" fmla="*/ 34 w 43"/>
                <a:gd name="T57" fmla="*/ 38 h 54"/>
                <a:gd name="T58" fmla="*/ 34 w 43"/>
                <a:gd name="T59" fmla="*/ 34 h 54"/>
                <a:gd name="T60" fmla="*/ 39 w 43"/>
                <a:gd name="T61" fmla="*/ 26 h 54"/>
                <a:gd name="T62" fmla="*/ 38 w 43"/>
                <a:gd name="T63" fmla="*/ 25 h 54"/>
                <a:gd name="T64" fmla="*/ 38 w 43"/>
                <a:gd name="T65" fmla="*/ 24 h 54"/>
                <a:gd name="T66" fmla="*/ 38 w 43"/>
                <a:gd name="T67" fmla="*/ 24 h 54"/>
                <a:gd name="T68" fmla="*/ 33 w 43"/>
                <a:gd name="T69" fmla="*/ 19 h 54"/>
                <a:gd name="T70" fmla="*/ 31 w 43"/>
                <a:gd name="T71" fmla="*/ 16 h 54"/>
                <a:gd name="T72" fmla="*/ 34 w 43"/>
                <a:gd name="T73" fmla="*/ 15 h 54"/>
                <a:gd name="T74" fmla="*/ 36 w 43"/>
                <a:gd name="T75" fmla="*/ 15 h 54"/>
                <a:gd name="T76" fmla="*/ 39 w 43"/>
                <a:gd name="T77" fmla="*/ 14 h 54"/>
                <a:gd name="T78" fmla="*/ 36 w 43"/>
                <a:gd name="T79" fmla="*/ 8 h 54"/>
                <a:gd name="T80" fmla="*/ 36 w 43"/>
                <a:gd name="T81" fmla="*/ 4 h 54"/>
                <a:gd name="T82" fmla="*/ 34 w 43"/>
                <a:gd name="T83" fmla="*/ 1 h 54"/>
                <a:gd name="T84" fmla="*/ 32 w 43"/>
                <a:gd name="T8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3" h="54">
                  <a:moveTo>
                    <a:pt x="32" y="0"/>
                  </a:moveTo>
                  <a:cubicBezTo>
                    <a:pt x="32" y="0"/>
                    <a:pt x="32" y="1"/>
                    <a:pt x="32" y="1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3"/>
                    <a:pt x="33" y="4"/>
                    <a:pt x="34" y="4"/>
                  </a:cubicBezTo>
                  <a:cubicBezTo>
                    <a:pt x="34" y="4"/>
                    <a:pt x="34" y="5"/>
                    <a:pt x="34" y="5"/>
                  </a:cubicBezTo>
                  <a:cubicBezTo>
                    <a:pt x="34" y="6"/>
                    <a:pt x="34" y="7"/>
                    <a:pt x="34" y="7"/>
                  </a:cubicBezTo>
                  <a:cubicBezTo>
                    <a:pt x="34" y="7"/>
                    <a:pt x="34" y="7"/>
                    <a:pt x="34" y="8"/>
                  </a:cubicBezTo>
                  <a:cubicBezTo>
                    <a:pt x="33" y="8"/>
                    <a:pt x="31" y="8"/>
                    <a:pt x="31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0" y="9"/>
                    <a:pt x="27" y="13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5"/>
                    <a:pt x="27" y="16"/>
                  </a:cubicBezTo>
                  <a:cubicBezTo>
                    <a:pt x="27" y="17"/>
                    <a:pt x="26" y="17"/>
                    <a:pt x="26" y="17"/>
                  </a:cubicBezTo>
                  <a:cubicBezTo>
                    <a:pt x="26" y="17"/>
                    <a:pt x="25" y="17"/>
                    <a:pt x="25" y="18"/>
                  </a:cubicBezTo>
                  <a:cubicBezTo>
                    <a:pt x="25" y="18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20"/>
                    <a:pt x="23" y="21"/>
                    <a:pt x="23" y="22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2" y="23"/>
                    <a:pt x="19" y="28"/>
                    <a:pt x="18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9"/>
                    <a:pt x="18" y="29"/>
                    <a:pt x="18" y="30"/>
                  </a:cubicBezTo>
                  <a:cubicBezTo>
                    <a:pt x="17" y="31"/>
                    <a:pt x="17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0"/>
                    <a:pt x="14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1" y="30"/>
                    <a:pt x="10" y="30"/>
                    <a:pt x="10" y="30"/>
                  </a:cubicBezTo>
                  <a:cubicBezTo>
                    <a:pt x="10" y="30"/>
                    <a:pt x="9" y="30"/>
                    <a:pt x="9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30"/>
                    <a:pt x="8" y="30"/>
                    <a:pt x="8" y="30"/>
                  </a:cubicBezTo>
                  <a:cubicBezTo>
                    <a:pt x="8" y="30"/>
                    <a:pt x="6" y="31"/>
                    <a:pt x="4" y="33"/>
                  </a:cubicBezTo>
                  <a:cubicBezTo>
                    <a:pt x="3" y="34"/>
                    <a:pt x="2" y="35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1" y="37"/>
                    <a:pt x="0" y="39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" y="40"/>
                    <a:pt x="2" y="41"/>
                    <a:pt x="2" y="42"/>
                  </a:cubicBezTo>
                  <a:cubicBezTo>
                    <a:pt x="3" y="43"/>
                    <a:pt x="4" y="43"/>
                    <a:pt x="4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7" y="43"/>
                    <a:pt x="7" y="43"/>
                  </a:cubicBezTo>
                  <a:cubicBezTo>
                    <a:pt x="8" y="44"/>
                    <a:pt x="9" y="47"/>
                    <a:pt x="8" y="48"/>
                  </a:cubicBezTo>
                  <a:cubicBezTo>
                    <a:pt x="8" y="49"/>
                    <a:pt x="7" y="51"/>
                    <a:pt x="7" y="52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10" y="52"/>
                    <a:pt x="13" y="52"/>
                    <a:pt x="1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7" y="51"/>
                    <a:pt x="17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23" y="51"/>
                    <a:pt x="27" y="51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8" y="52"/>
                    <a:pt x="30" y="52"/>
                    <a:pt x="31" y="52"/>
                  </a:cubicBezTo>
                  <a:cubicBezTo>
                    <a:pt x="32" y="52"/>
                    <a:pt x="33" y="52"/>
                    <a:pt x="33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1"/>
                    <a:pt x="33" y="51"/>
                    <a:pt x="34" y="51"/>
                  </a:cubicBezTo>
                  <a:cubicBezTo>
                    <a:pt x="34" y="51"/>
                    <a:pt x="34" y="51"/>
                    <a:pt x="34" y="51"/>
                  </a:cubicBezTo>
                  <a:cubicBezTo>
                    <a:pt x="34" y="51"/>
                    <a:pt x="35" y="52"/>
                    <a:pt x="36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39" y="53"/>
                    <a:pt x="41" y="54"/>
                    <a:pt x="41" y="54"/>
                  </a:cubicBezTo>
                  <a:cubicBezTo>
                    <a:pt x="41" y="54"/>
                    <a:pt x="42" y="51"/>
                    <a:pt x="43" y="50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42" y="48"/>
                    <a:pt x="41" y="48"/>
                    <a:pt x="40" y="47"/>
                  </a:cubicBezTo>
                  <a:cubicBezTo>
                    <a:pt x="39" y="47"/>
                    <a:pt x="39" y="46"/>
                    <a:pt x="38" y="46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8" y="45"/>
                    <a:pt x="37" y="45"/>
                    <a:pt x="37" y="45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3"/>
                    <a:pt x="37" y="42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5" y="40"/>
                    <a:pt x="34" y="39"/>
                    <a:pt x="34" y="38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4" y="37"/>
                    <a:pt x="34" y="36"/>
                    <a:pt x="34" y="36"/>
                  </a:cubicBezTo>
                  <a:cubicBezTo>
                    <a:pt x="34" y="35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3"/>
                    <a:pt x="36" y="31"/>
                    <a:pt x="36" y="29"/>
                  </a:cubicBezTo>
                  <a:cubicBezTo>
                    <a:pt x="37" y="28"/>
                    <a:pt x="38" y="27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4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8" y="24"/>
                    <a:pt x="38" y="23"/>
                    <a:pt x="38" y="23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7" y="21"/>
                    <a:pt x="35" y="21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1" y="18"/>
                    <a:pt x="31" y="17"/>
                    <a:pt x="31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5"/>
                    <a:pt x="33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9" y="15"/>
                    <a:pt x="40" y="15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8" y="14"/>
                    <a:pt x="36" y="11"/>
                    <a:pt x="36" y="9"/>
                  </a:cubicBezTo>
                  <a:cubicBezTo>
                    <a:pt x="36" y="9"/>
                    <a:pt x="36" y="9"/>
                    <a:pt x="36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7" y="6"/>
                    <a:pt x="36" y="6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4"/>
                    <a:pt x="35" y="2"/>
                    <a:pt x="34" y="1"/>
                  </a:cubicBezTo>
                  <a:cubicBezTo>
                    <a:pt x="34" y="0"/>
                    <a:pt x="33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97"/>
            <p:cNvSpPr>
              <a:spLocks noEditPoints="1"/>
            </p:cNvSpPr>
            <p:nvPr/>
          </p:nvSpPr>
          <p:spPr bwMode="auto">
            <a:xfrm>
              <a:off x="1999" y="3492"/>
              <a:ext cx="71" cy="55"/>
            </a:xfrm>
            <a:custGeom>
              <a:avLst/>
              <a:gdLst>
                <a:gd name="T0" fmla="*/ 2 w 36"/>
                <a:gd name="T1" fmla="*/ 16 h 29"/>
                <a:gd name="T2" fmla="*/ 2 w 36"/>
                <a:gd name="T3" fmla="*/ 16 h 29"/>
                <a:gd name="T4" fmla="*/ 11 w 36"/>
                <a:gd name="T5" fmla="*/ 1 h 29"/>
                <a:gd name="T6" fmla="*/ 9 w 36"/>
                <a:gd name="T7" fmla="*/ 3 h 29"/>
                <a:gd name="T8" fmla="*/ 8 w 36"/>
                <a:gd name="T9" fmla="*/ 3 h 29"/>
                <a:gd name="T10" fmla="*/ 8 w 36"/>
                <a:gd name="T11" fmla="*/ 2 h 29"/>
                <a:gd name="T12" fmla="*/ 6 w 36"/>
                <a:gd name="T13" fmla="*/ 1 h 29"/>
                <a:gd name="T14" fmla="*/ 5 w 36"/>
                <a:gd name="T15" fmla="*/ 2 h 29"/>
                <a:gd name="T16" fmla="*/ 4 w 36"/>
                <a:gd name="T17" fmla="*/ 3 h 29"/>
                <a:gd name="T18" fmla="*/ 3 w 36"/>
                <a:gd name="T19" fmla="*/ 6 h 29"/>
                <a:gd name="T20" fmla="*/ 3 w 36"/>
                <a:gd name="T21" fmla="*/ 6 h 29"/>
                <a:gd name="T22" fmla="*/ 4 w 36"/>
                <a:gd name="T23" fmla="*/ 8 h 29"/>
                <a:gd name="T24" fmla="*/ 5 w 36"/>
                <a:gd name="T25" fmla="*/ 11 h 29"/>
                <a:gd name="T26" fmla="*/ 5 w 36"/>
                <a:gd name="T27" fmla="*/ 11 h 29"/>
                <a:gd name="T28" fmla="*/ 5 w 36"/>
                <a:gd name="T29" fmla="*/ 11 h 29"/>
                <a:gd name="T30" fmla="*/ 5 w 36"/>
                <a:gd name="T31" fmla="*/ 11 h 29"/>
                <a:gd name="T32" fmla="*/ 4 w 36"/>
                <a:gd name="T33" fmla="*/ 11 h 29"/>
                <a:gd name="T34" fmla="*/ 3 w 36"/>
                <a:gd name="T35" fmla="*/ 11 h 29"/>
                <a:gd name="T36" fmla="*/ 3 w 36"/>
                <a:gd name="T37" fmla="*/ 14 h 29"/>
                <a:gd name="T38" fmla="*/ 3 w 36"/>
                <a:gd name="T39" fmla="*/ 15 h 29"/>
                <a:gd name="T40" fmla="*/ 2 w 36"/>
                <a:gd name="T41" fmla="*/ 16 h 29"/>
                <a:gd name="T42" fmla="*/ 1 w 36"/>
                <a:gd name="T43" fmla="*/ 20 h 29"/>
                <a:gd name="T44" fmla="*/ 3 w 36"/>
                <a:gd name="T45" fmla="*/ 22 h 29"/>
                <a:gd name="T46" fmla="*/ 3 w 36"/>
                <a:gd name="T47" fmla="*/ 22 h 29"/>
                <a:gd name="T48" fmla="*/ 7 w 36"/>
                <a:gd name="T49" fmla="*/ 25 h 29"/>
                <a:gd name="T50" fmla="*/ 7 w 36"/>
                <a:gd name="T51" fmla="*/ 25 h 29"/>
                <a:gd name="T52" fmla="*/ 5 w 36"/>
                <a:gd name="T53" fmla="*/ 29 h 29"/>
                <a:gd name="T54" fmla="*/ 27 w 36"/>
                <a:gd name="T55" fmla="*/ 26 h 29"/>
                <a:gd name="T56" fmla="*/ 34 w 36"/>
                <a:gd name="T57" fmla="*/ 26 h 29"/>
                <a:gd name="T58" fmla="*/ 34 w 36"/>
                <a:gd name="T59" fmla="*/ 25 h 29"/>
                <a:gd name="T60" fmla="*/ 34 w 36"/>
                <a:gd name="T61" fmla="*/ 24 h 29"/>
                <a:gd name="T62" fmla="*/ 31 w 36"/>
                <a:gd name="T63" fmla="*/ 19 h 29"/>
                <a:gd name="T64" fmla="*/ 31 w 36"/>
                <a:gd name="T65" fmla="*/ 19 h 29"/>
                <a:gd name="T66" fmla="*/ 34 w 36"/>
                <a:gd name="T67" fmla="*/ 14 h 29"/>
                <a:gd name="T68" fmla="*/ 36 w 36"/>
                <a:gd name="T69" fmla="*/ 11 h 29"/>
                <a:gd name="T70" fmla="*/ 36 w 36"/>
                <a:gd name="T71" fmla="*/ 11 h 29"/>
                <a:gd name="T72" fmla="*/ 34 w 36"/>
                <a:gd name="T73" fmla="*/ 4 h 29"/>
                <a:gd name="T74" fmla="*/ 33 w 36"/>
                <a:gd name="T75" fmla="*/ 4 h 29"/>
                <a:gd name="T76" fmla="*/ 30 w 36"/>
                <a:gd name="T77" fmla="*/ 3 h 29"/>
                <a:gd name="T78" fmla="*/ 27 w 36"/>
                <a:gd name="T79" fmla="*/ 3 h 29"/>
                <a:gd name="T80" fmla="*/ 32 w 36"/>
                <a:gd name="T81" fmla="*/ 10 h 29"/>
                <a:gd name="T82" fmla="*/ 27 w 36"/>
                <a:gd name="T83" fmla="*/ 16 h 29"/>
                <a:gd name="T84" fmla="*/ 21 w 36"/>
                <a:gd name="T85" fmla="*/ 16 h 29"/>
                <a:gd name="T86" fmla="*/ 15 w 36"/>
                <a:gd name="T87" fmla="*/ 8 h 29"/>
                <a:gd name="T88" fmla="*/ 20 w 36"/>
                <a:gd name="T89" fmla="*/ 4 h 29"/>
                <a:gd name="T90" fmla="*/ 22 w 36"/>
                <a:gd name="T91" fmla="*/ 4 h 29"/>
                <a:gd name="T92" fmla="*/ 21 w 36"/>
                <a:gd name="T93" fmla="*/ 3 h 29"/>
                <a:gd name="T94" fmla="*/ 18 w 36"/>
                <a:gd name="T95" fmla="*/ 1 h 29"/>
                <a:gd name="T96" fmla="*/ 18 w 36"/>
                <a:gd name="T97" fmla="*/ 1 h 29"/>
                <a:gd name="T98" fmla="*/ 16 w 36"/>
                <a:gd name="T99" fmla="*/ 1 h 29"/>
                <a:gd name="T100" fmla="*/ 15 w 36"/>
                <a:gd name="T101" fmla="*/ 2 h 29"/>
                <a:gd name="T102" fmla="*/ 15 w 36"/>
                <a:gd name="T103" fmla="*/ 2 h 29"/>
                <a:gd name="T104" fmla="*/ 14 w 36"/>
                <a:gd name="T105" fmla="*/ 1 h 29"/>
                <a:gd name="T106" fmla="*/ 13 w 36"/>
                <a:gd name="T10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29">
                  <a:moveTo>
                    <a:pt x="2" y="16"/>
                  </a:move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moveTo>
                    <a:pt x="13" y="0"/>
                  </a:moveTo>
                  <a:cubicBezTo>
                    <a:pt x="13" y="0"/>
                    <a:pt x="12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2"/>
                    <a:pt x="10" y="3"/>
                    <a:pt x="9" y="3"/>
                  </a:cubicBezTo>
                  <a:cubicBezTo>
                    <a:pt x="9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2"/>
                    <a:pt x="7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5" y="1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3"/>
                    <a:pt x="4" y="3"/>
                  </a:cubicBezTo>
                  <a:cubicBezTo>
                    <a:pt x="4" y="3"/>
                    <a:pt x="4" y="2"/>
                    <a:pt x="3" y="2"/>
                  </a:cubicBezTo>
                  <a:cubicBezTo>
                    <a:pt x="3" y="4"/>
                    <a:pt x="2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7"/>
                    <a:pt x="5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9"/>
                    <a:pt x="6" y="10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1"/>
                    <a:pt x="3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2"/>
                    <a:pt x="2" y="12"/>
                    <a:pt x="3" y="12"/>
                  </a:cubicBezTo>
                  <a:cubicBezTo>
                    <a:pt x="3" y="13"/>
                    <a:pt x="4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5"/>
                  </a:cubicBezTo>
                  <a:cubicBezTo>
                    <a:pt x="2" y="15"/>
                    <a:pt x="2" y="15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1" y="16"/>
                    <a:pt x="1" y="16"/>
                    <a:pt x="1" y="17"/>
                  </a:cubicBezTo>
                  <a:cubicBezTo>
                    <a:pt x="2" y="19"/>
                    <a:pt x="2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0" y="21"/>
                    <a:pt x="1" y="21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4" y="23"/>
                    <a:pt x="7" y="23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6"/>
                    <a:pt x="7" y="26"/>
                    <a:pt x="6" y="27"/>
                  </a:cubicBezTo>
                  <a:cubicBezTo>
                    <a:pt x="6" y="28"/>
                    <a:pt x="6" y="28"/>
                    <a:pt x="5" y="29"/>
                  </a:cubicBezTo>
                  <a:cubicBezTo>
                    <a:pt x="9" y="29"/>
                    <a:pt x="15" y="27"/>
                    <a:pt x="23" y="26"/>
                  </a:cubicBezTo>
                  <a:cubicBezTo>
                    <a:pt x="24" y="26"/>
                    <a:pt x="26" y="26"/>
                    <a:pt x="27" y="26"/>
                  </a:cubicBezTo>
                  <a:cubicBezTo>
                    <a:pt x="30" y="26"/>
                    <a:pt x="32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5"/>
                    <a:pt x="34" y="25"/>
                  </a:cubicBezTo>
                  <a:cubicBezTo>
                    <a:pt x="34" y="25"/>
                    <a:pt x="34" y="24"/>
                    <a:pt x="34" y="24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3" y="24"/>
                    <a:pt x="33" y="23"/>
                    <a:pt x="32" y="22"/>
                  </a:cubicBezTo>
                  <a:cubicBezTo>
                    <a:pt x="32" y="20"/>
                    <a:pt x="31" y="19"/>
                    <a:pt x="31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1" y="19"/>
                    <a:pt x="32" y="19"/>
                    <a:pt x="32" y="18"/>
                  </a:cubicBezTo>
                  <a:cubicBezTo>
                    <a:pt x="32" y="17"/>
                    <a:pt x="34" y="15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3" y="13"/>
                    <a:pt x="36" y="12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0"/>
                    <a:pt x="35" y="6"/>
                    <a:pt x="34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4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3"/>
                    <a:pt x="32" y="3"/>
                    <a:pt x="32" y="3"/>
                  </a:cubicBezTo>
                  <a:cubicBezTo>
                    <a:pt x="32" y="3"/>
                    <a:pt x="31" y="3"/>
                    <a:pt x="30" y="3"/>
                  </a:cubicBezTo>
                  <a:cubicBezTo>
                    <a:pt x="30" y="3"/>
                    <a:pt x="29" y="3"/>
                    <a:pt x="28" y="3"/>
                  </a:cubicBezTo>
                  <a:cubicBezTo>
                    <a:pt x="28" y="3"/>
                    <a:pt x="28" y="3"/>
                    <a:pt x="27" y="3"/>
                  </a:cubicBezTo>
                  <a:cubicBezTo>
                    <a:pt x="29" y="4"/>
                    <a:pt x="31" y="7"/>
                    <a:pt x="31" y="8"/>
                  </a:cubicBezTo>
                  <a:cubicBezTo>
                    <a:pt x="31" y="9"/>
                    <a:pt x="31" y="10"/>
                    <a:pt x="32" y="10"/>
                  </a:cubicBezTo>
                  <a:cubicBezTo>
                    <a:pt x="32" y="11"/>
                    <a:pt x="32" y="12"/>
                    <a:pt x="31" y="13"/>
                  </a:cubicBezTo>
                  <a:cubicBezTo>
                    <a:pt x="31" y="14"/>
                    <a:pt x="28" y="15"/>
                    <a:pt x="27" y="16"/>
                  </a:cubicBezTo>
                  <a:cubicBezTo>
                    <a:pt x="26" y="17"/>
                    <a:pt x="26" y="17"/>
                    <a:pt x="25" y="18"/>
                  </a:cubicBezTo>
                  <a:cubicBezTo>
                    <a:pt x="23" y="17"/>
                    <a:pt x="22" y="16"/>
                    <a:pt x="21" y="16"/>
                  </a:cubicBezTo>
                  <a:cubicBezTo>
                    <a:pt x="19" y="14"/>
                    <a:pt x="18" y="14"/>
                    <a:pt x="16" y="10"/>
                  </a:cubicBezTo>
                  <a:cubicBezTo>
                    <a:pt x="16" y="9"/>
                    <a:pt x="16" y="9"/>
                    <a:pt x="15" y="8"/>
                  </a:cubicBezTo>
                  <a:cubicBezTo>
                    <a:pt x="17" y="7"/>
                    <a:pt x="19" y="5"/>
                    <a:pt x="19" y="4"/>
                  </a:cubicBezTo>
                  <a:cubicBezTo>
                    <a:pt x="19" y="4"/>
                    <a:pt x="20" y="4"/>
                    <a:pt x="20" y="4"/>
                  </a:cubicBezTo>
                  <a:cubicBezTo>
                    <a:pt x="21" y="4"/>
                    <a:pt x="21" y="4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3"/>
                    <a:pt x="21" y="3"/>
                    <a:pt x="21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0" y="2"/>
                    <a:pt x="19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4" y="2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0"/>
                    <a:pt x="14" y="0"/>
                    <a:pt x="13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98"/>
            <p:cNvSpPr>
              <a:spLocks/>
            </p:cNvSpPr>
            <p:nvPr/>
          </p:nvSpPr>
          <p:spPr bwMode="auto">
            <a:xfrm>
              <a:off x="2060" y="3486"/>
              <a:ext cx="49" cy="59"/>
            </a:xfrm>
            <a:custGeom>
              <a:avLst/>
              <a:gdLst>
                <a:gd name="T0" fmla="*/ 19 w 25"/>
                <a:gd name="T1" fmla="*/ 0 h 31"/>
                <a:gd name="T2" fmla="*/ 18 w 25"/>
                <a:gd name="T3" fmla="*/ 1 h 31"/>
                <a:gd name="T4" fmla="*/ 17 w 25"/>
                <a:gd name="T5" fmla="*/ 2 h 31"/>
                <a:gd name="T6" fmla="*/ 17 w 25"/>
                <a:gd name="T7" fmla="*/ 1 h 31"/>
                <a:gd name="T8" fmla="*/ 17 w 25"/>
                <a:gd name="T9" fmla="*/ 1 h 31"/>
                <a:gd name="T10" fmla="*/ 17 w 25"/>
                <a:gd name="T11" fmla="*/ 1 h 31"/>
                <a:gd name="T12" fmla="*/ 9 w 25"/>
                <a:gd name="T13" fmla="*/ 1 h 31"/>
                <a:gd name="T14" fmla="*/ 3 w 25"/>
                <a:gd name="T15" fmla="*/ 1 h 31"/>
                <a:gd name="T16" fmla="*/ 3 w 25"/>
                <a:gd name="T17" fmla="*/ 1 h 31"/>
                <a:gd name="T18" fmla="*/ 3 w 25"/>
                <a:gd name="T19" fmla="*/ 1 h 31"/>
                <a:gd name="T20" fmla="*/ 3 w 25"/>
                <a:gd name="T21" fmla="*/ 1 h 31"/>
                <a:gd name="T22" fmla="*/ 3 w 25"/>
                <a:gd name="T23" fmla="*/ 1 h 31"/>
                <a:gd name="T24" fmla="*/ 3 w 25"/>
                <a:gd name="T25" fmla="*/ 1 h 31"/>
                <a:gd name="T26" fmla="*/ 3 w 25"/>
                <a:gd name="T27" fmla="*/ 5 h 31"/>
                <a:gd name="T28" fmla="*/ 4 w 25"/>
                <a:gd name="T29" fmla="*/ 6 h 31"/>
                <a:gd name="T30" fmla="*/ 4 w 25"/>
                <a:gd name="T31" fmla="*/ 6 h 31"/>
                <a:gd name="T32" fmla="*/ 4 w 25"/>
                <a:gd name="T33" fmla="*/ 6 h 31"/>
                <a:gd name="T34" fmla="*/ 3 w 25"/>
                <a:gd name="T35" fmla="*/ 6 h 31"/>
                <a:gd name="T36" fmla="*/ 3 w 25"/>
                <a:gd name="T37" fmla="*/ 6 h 31"/>
                <a:gd name="T38" fmla="*/ 3 w 25"/>
                <a:gd name="T39" fmla="*/ 6 h 31"/>
                <a:gd name="T40" fmla="*/ 3 w 25"/>
                <a:gd name="T41" fmla="*/ 6 h 31"/>
                <a:gd name="T42" fmla="*/ 3 w 25"/>
                <a:gd name="T43" fmla="*/ 7 h 31"/>
                <a:gd name="T44" fmla="*/ 3 w 25"/>
                <a:gd name="T45" fmla="*/ 7 h 31"/>
                <a:gd name="T46" fmla="*/ 3 w 25"/>
                <a:gd name="T47" fmla="*/ 7 h 31"/>
                <a:gd name="T48" fmla="*/ 3 w 25"/>
                <a:gd name="T49" fmla="*/ 7 h 31"/>
                <a:gd name="T50" fmla="*/ 5 w 25"/>
                <a:gd name="T51" fmla="*/ 14 h 31"/>
                <a:gd name="T52" fmla="*/ 5 w 25"/>
                <a:gd name="T53" fmla="*/ 14 h 31"/>
                <a:gd name="T54" fmla="*/ 5 w 25"/>
                <a:gd name="T55" fmla="*/ 14 h 31"/>
                <a:gd name="T56" fmla="*/ 5 w 25"/>
                <a:gd name="T57" fmla="*/ 14 h 31"/>
                <a:gd name="T58" fmla="*/ 3 w 25"/>
                <a:gd name="T59" fmla="*/ 17 h 31"/>
                <a:gd name="T60" fmla="*/ 3 w 25"/>
                <a:gd name="T61" fmla="*/ 17 h 31"/>
                <a:gd name="T62" fmla="*/ 1 w 25"/>
                <a:gd name="T63" fmla="*/ 21 h 31"/>
                <a:gd name="T64" fmla="*/ 0 w 25"/>
                <a:gd name="T65" fmla="*/ 22 h 31"/>
                <a:gd name="T66" fmla="*/ 0 w 25"/>
                <a:gd name="T67" fmla="*/ 22 h 31"/>
                <a:gd name="T68" fmla="*/ 0 w 25"/>
                <a:gd name="T69" fmla="*/ 22 h 31"/>
                <a:gd name="T70" fmla="*/ 1 w 25"/>
                <a:gd name="T71" fmla="*/ 25 h 31"/>
                <a:gd name="T72" fmla="*/ 3 w 25"/>
                <a:gd name="T73" fmla="*/ 27 h 31"/>
                <a:gd name="T74" fmla="*/ 3 w 25"/>
                <a:gd name="T75" fmla="*/ 27 h 31"/>
                <a:gd name="T76" fmla="*/ 3 w 25"/>
                <a:gd name="T77" fmla="*/ 28 h 31"/>
                <a:gd name="T78" fmla="*/ 3 w 25"/>
                <a:gd name="T79" fmla="*/ 29 h 31"/>
                <a:gd name="T80" fmla="*/ 3 w 25"/>
                <a:gd name="T81" fmla="*/ 29 h 31"/>
                <a:gd name="T82" fmla="*/ 7 w 25"/>
                <a:gd name="T83" fmla="*/ 31 h 31"/>
                <a:gd name="T84" fmla="*/ 7 w 25"/>
                <a:gd name="T85" fmla="*/ 31 h 31"/>
                <a:gd name="T86" fmla="*/ 18 w 25"/>
                <a:gd name="T87" fmla="*/ 27 h 31"/>
                <a:gd name="T88" fmla="*/ 25 w 25"/>
                <a:gd name="T89" fmla="*/ 24 h 31"/>
                <a:gd name="T90" fmla="*/ 25 w 25"/>
                <a:gd name="T91" fmla="*/ 24 h 31"/>
                <a:gd name="T92" fmla="*/ 25 w 25"/>
                <a:gd name="T93" fmla="*/ 24 h 31"/>
                <a:gd name="T94" fmla="*/ 24 w 25"/>
                <a:gd name="T95" fmla="*/ 23 h 31"/>
                <a:gd name="T96" fmla="*/ 23 w 25"/>
                <a:gd name="T97" fmla="*/ 19 h 31"/>
                <a:gd name="T98" fmla="*/ 21 w 25"/>
                <a:gd name="T99" fmla="*/ 13 h 31"/>
                <a:gd name="T100" fmla="*/ 21 w 25"/>
                <a:gd name="T101" fmla="*/ 11 h 31"/>
                <a:gd name="T102" fmla="*/ 21 w 25"/>
                <a:gd name="T103" fmla="*/ 6 h 31"/>
                <a:gd name="T104" fmla="*/ 20 w 25"/>
                <a:gd name="T105" fmla="*/ 3 h 31"/>
                <a:gd name="T106" fmla="*/ 20 w 25"/>
                <a:gd name="T107" fmla="*/ 3 h 31"/>
                <a:gd name="T108" fmla="*/ 20 w 25"/>
                <a:gd name="T109" fmla="*/ 3 h 31"/>
                <a:gd name="T110" fmla="*/ 19 w 25"/>
                <a:gd name="T111" fmla="*/ 2 h 31"/>
                <a:gd name="T112" fmla="*/ 19 w 25"/>
                <a:gd name="T113" fmla="*/ 0 h 31"/>
                <a:gd name="T114" fmla="*/ 19 w 25"/>
                <a:gd name="T11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" h="31">
                  <a:moveTo>
                    <a:pt x="19" y="0"/>
                  </a:moveTo>
                  <a:cubicBezTo>
                    <a:pt x="18" y="0"/>
                    <a:pt x="18" y="1"/>
                    <a:pt x="18" y="1"/>
                  </a:cubicBezTo>
                  <a:cubicBezTo>
                    <a:pt x="18" y="1"/>
                    <a:pt x="17" y="2"/>
                    <a:pt x="17" y="2"/>
                  </a:cubicBezTo>
                  <a:cubicBezTo>
                    <a:pt x="17" y="2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3" y="1"/>
                    <a:pt x="9" y="1"/>
                  </a:cubicBezTo>
                  <a:cubicBezTo>
                    <a:pt x="6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2"/>
                    <a:pt x="3" y="4"/>
                    <a:pt x="3" y="5"/>
                  </a:cubicBezTo>
                  <a:cubicBezTo>
                    <a:pt x="4" y="5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9"/>
                    <a:pt x="5" y="13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5"/>
                    <a:pt x="2" y="16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8"/>
                    <a:pt x="1" y="20"/>
                    <a:pt x="1" y="21"/>
                  </a:cubicBezTo>
                  <a:cubicBezTo>
                    <a:pt x="1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1" y="23"/>
                    <a:pt x="1" y="25"/>
                  </a:cubicBezTo>
                  <a:cubicBezTo>
                    <a:pt x="2" y="26"/>
                    <a:pt x="2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8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7" y="30"/>
                    <a:pt x="7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9" y="31"/>
                    <a:pt x="15" y="28"/>
                    <a:pt x="18" y="27"/>
                  </a:cubicBezTo>
                  <a:cubicBezTo>
                    <a:pt x="21" y="26"/>
                    <a:pt x="23" y="25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4" y="23"/>
                    <a:pt x="24" y="23"/>
                  </a:cubicBezTo>
                  <a:cubicBezTo>
                    <a:pt x="23" y="22"/>
                    <a:pt x="23" y="20"/>
                    <a:pt x="23" y="19"/>
                  </a:cubicBezTo>
                  <a:cubicBezTo>
                    <a:pt x="23" y="17"/>
                    <a:pt x="22" y="14"/>
                    <a:pt x="21" y="13"/>
                  </a:cubicBezTo>
                  <a:cubicBezTo>
                    <a:pt x="21" y="12"/>
                    <a:pt x="21" y="12"/>
                    <a:pt x="21" y="11"/>
                  </a:cubicBezTo>
                  <a:cubicBezTo>
                    <a:pt x="21" y="9"/>
                    <a:pt x="21" y="7"/>
                    <a:pt x="21" y="6"/>
                  </a:cubicBezTo>
                  <a:cubicBezTo>
                    <a:pt x="21" y="4"/>
                    <a:pt x="21" y="4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19" y="3"/>
                    <a:pt x="19" y="2"/>
                  </a:cubicBezTo>
                  <a:cubicBezTo>
                    <a:pt x="19" y="2"/>
                    <a:pt x="19" y="1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99"/>
            <p:cNvSpPr>
              <a:spLocks/>
            </p:cNvSpPr>
            <p:nvPr/>
          </p:nvSpPr>
          <p:spPr bwMode="auto">
            <a:xfrm>
              <a:off x="1926" y="3475"/>
              <a:ext cx="85" cy="49"/>
            </a:xfrm>
            <a:custGeom>
              <a:avLst/>
              <a:gdLst>
                <a:gd name="T0" fmla="*/ 7 w 43"/>
                <a:gd name="T1" fmla="*/ 3 h 26"/>
                <a:gd name="T2" fmla="*/ 5 w 43"/>
                <a:gd name="T3" fmla="*/ 6 h 26"/>
                <a:gd name="T4" fmla="*/ 5 w 43"/>
                <a:gd name="T5" fmla="*/ 6 h 26"/>
                <a:gd name="T6" fmla="*/ 0 w 43"/>
                <a:gd name="T7" fmla="*/ 9 h 26"/>
                <a:gd name="T8" fmla="*/ 10 w 43"/>
                <a:gd name="T9" fmla="*/ 18 h 26"/>
                <a:gd name="T10" fmla="*/ 15 w 43"/>
                <a:gd name="T11" fmla="*/ 14 h 26"/>
                <a:gd name="T12" fmla="*/ 17 w 43"/>
                <a:gd name="T13" fmla="*/ 14 h 26"/>
                <a:gd name="T14" fmla="*/ 21 w 43"/>
                <a:gd name="T15" fmla="*/ 13 h 26"/>
                <a:gd name="T16" fmla="*/ 26 w 43"/>
                <a:gd name="T17" fmla="*/ 20 h 26"/>
                <a:gd name="T18" fmla="*/ 27 w 43"/>
                <a:gd name="T19" fmla="*/ 21 h 26"/>
                <a:gd name="T20" fmla="*/ 29 w 43"/>
                <a:gd name="T21" fmla="*/ 20 h 26"/>
                <a:gd name="T22" fmla="*/ 31 w 43"/>
                <a:gd name="T23" fmla="*/ 20 h 26"/>
                <a:gd name="T24" fmla="*/ 31 w 43"/>
                <a:gd name="T25" fmla="*/ 20 h 26"/>
                <a:gd name="T26" fmla="*/ 32 w 43"/>
                <a:gd name="T27" fmla="*/ 24 h 26"/>
                <a:gd name="T28" fmla="*/ 34 w 43"/>
                <a:gd name="T29" fmla="*/ 26 h 26"/>
                <a:gd name="T30" fmla="*/ 35 w 43"/>
                <a:gd name="T31" fmla="*/ 26 h 26"/>
                <a:gd name="T32" fmla="*/ 37 w 43"/>
                <a:gd name="T33" fmla="*/ 24 h 26"/>
                <a:gd name="T34" fmla="*/ 37 w 43"/>
                <a:gd name="T35" fmla="*/ 24 h 26"/>
                <a:gd name="T36" fmla="*/ 38 w 43"/>
                <a:gd name="T37" fmla="*/ 25 h 26"/>
                <a:gd name="T38" fmla="*/ 39 w 43"/>
                <a:gd name="T39" fmla="*/ 25 h 26"/>
                <a:gd name="T40" fmla="*/ 39 w 43"/>
                <a:gd name="T41" fmla="*/ 25 h 26"/>
                <a:gd name="T42" fmla="*/ 40 w 43"/>
                <a:gd name="T43" fmla="*/ 24 h 26"/>
                <a:gd name="T44" fmla="*/ 40 w 43"/>
                <a:gd name="T45" fmla="*/ 23 h 26"/>
                <a:gd name="T46" fmla="*/ 40 w 43"/>
                <a:gd name="T47" fmla="*/ 20 h 26"/>
                <a:gd name="T48" fmla="*/ 40 w 43"/>
                <a:gd name="T49" fmla="*/ 20 h 26"/>
                <a:gd name="T50" fmla="*/ 42 w 43"/>
                <a:gd name="T51" fmla="*/ 20 h 26"/>
                <a:gd name="T52" fmla="*/ 42 w 43"/>
                <a:gd name="T53" fmla="*/ 20 h 26"/>
                <a:gd name="T54" fmla="*/ 42 w 43"/>
                <a:gd name="T55" fmla="*/ 20 h 26"/>
                <a:gd name="T56" fmla="*/ 42 w 43"/>
                <a:gd name="T57" fmla="*/ 20 h 26"/>
                <a:gd name="T58" fmla="*/ 41 w 43"/>
                <a:gd name="T59" fmla="*/ 17 h 26"/>
                <a:gd name="T60" fmla="*/ 40 w 43"/>
                <a:gd name="T61" fmla="*/ 15 h 26"/>
                <a:gd name="T62" fmla="*/ 40 w 43"/>
                <a:gd name="T63" fmla="*/ 15 h 26"/>
                <a:gd name="T64" fmla="*/ 40 w 43"/>
                <a:gd name="T65" fmla="*/ 11 h 26"/>
                <a:gd name="T66" fmla="*/ 40 w 43"/>
                <a:gd name="T67" fmla="*/ 11 h 26"/>
                <a:gd name="T68" fmla="*/ 38 w 43"/>
                <a:gd name="T69" fmla="*/ 8 h 26"/>
                <a:gd name="T70" fmla="*/ 38 w 43"/>
                <a:gd name="T71" fmla="*/ 8 h 26"/>
                <a:gd name="T72" fmla="*/ 38 w 43"/>
                <a:gd name="T73" fmla="*/ 8 h 26"/>
                <a:gd name="T74" fmla="*/ 38 w 43"/>
                <a:gd name="T75" fmla="*/ 6 h 26"/>
                <a:gd name="T76" fmla="*/ 36 w 43"/>
                <a:gd name="T77" fmla="*/ 4 h 26"/>
                <a:gd name="T78" fmla="*/ 36 w 43"/>
                <a:gd name="T79" fmla="*/ 4 h 26"/>
                <a:gd name="T80" fmla="*/ 36 w 43"/>
                <a:gd name="T81" fmla="*/ 3 h 26"/>
                <a:gd name="T82" fmla="*/ 34 w 43"/>
                <a:gd name="T83" fmla="*/ 1 h 26"/>
                <a:gd name="T84" fmla="*/ 34 w 43"/>
                <a:gd name="T85" fmla="*/ 1 h 26"/>
                <a:gd name="T86" fmla="*/ 30 w 43"/>
                <a:gd name="T87" fmla="*/ 3 h 26"/>
                <a:gd name="T88" fmla="*/ 30 w 43"/>
                <a:gd name="T89" fmla="*/ 3 h 26"/>
                <a:gd name="T90" fmla="*/ 28 w 43"/>
                <a:gd name="T91" fmla="*/ 3 h 26"/>
                <a:gd name="T92" fmla="*/ 26 w 43"/>
                <a:gd name="T93" fmla="*/ 3 h 26"/>
                <a:gd name="T94" fmla="*/ 26 w 43"/>
                <a:gd name="T95" fmla="*/ 3 h 26"/>
                <a:gd name="T96" fmla="*/ 25 w 43"/>
                <a:gd name="T97" fmla="*/ 4 h 26"/>
                <a:gd name="T98" fmla="*/ 24 w 43"/>
                <a:gd name="T99" fmla="*/ 3 h 26"/>
                <a:gd name="T100" fmla="*/ 23 w 43"/>
                <a:gd name="T101" fmla="*/ 4 h 26"/>
                <a:gd name="T102" fmla="*/ 21 w 43"/>
                <a:gd name="T103" fmla="*/ 2 h 26"/>
                <a:gd name="T104" fmla="*/ 21 w 43"/>
                <a:gd name="T105" fmla="*/ 2 h 26"/>
                <a:gd name="T106" fmla="*/ 21 w 43"/>
                <a:gd name="T107" fmla="*/ 2 h 26"/>
                <a:gd name="T108" fmla="*/ 21 w 43"/>
                <a:gd name="T109" fmla="*/ 2 h 26"/>
                <a:gd name="T110" fmla="*/ 16 w 43"/>
                <a:gd name="T111" fmla="*/ 2 h 26"/>
                <a:gd name="T112" fmla="*/ 8 w 43"/>
                <a:gd name="T1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3" h="26">
                  <a:moveTo>
                    <a:pt x="8" y="0"/>
                  </a:moveTo>
                  <a:cubicBezTo>
                    <a:pt x="8" y="0"/>
                    <a:pt x="8" y="2"/>
                    <a:pt x="7" y="3"/>
                  </a:cubicBezTo>
                  <a:cubicBezTo>
                    <a:pt x="5" y="3"/>
                    <a:pt x="7" y="4"/>
                    <a:pt x="7" y="5"/>
                  </a:cubicBezTo>
                  <a:cubicBezTo>
                    <a:pt x="7" y="5"/>
                    <a:pt x="6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4" y="6"/>
                    <a:pt x="1" y="7"/>
                    <a:pt x="0" y="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" y="10"/>
                    <a:pt x="1" y="11"/>
                    <a:pt x="4" y="13"/>
                  </a:cubicBezTo>
                  <a:cubicBezTo>
                    <a:pt x="6" y="14"/>
                    <a:pt x="9" y="15"/>
                    <a:pt x="10" y="18"/>
                  </a:cubicBezTo>
                  <a:cubicBezTo>
                    <a:pt x="12" y="17"/>
                    <a:pt x="14" y="15"/>
                    <a:pt x="14" y="15"/>
                  </a:cubicBezTo>
                  <a:cubicBezTo>
                    <a:pt x="14" y="14"/>
                    <a:pt x="15" y="14"/>
                    <a:pt x="15" y="14"/>
                  </a:cubicBezTo>
                  <a:cubicBezTo>
                    <a:pt x="16" y="14"/>
                    <a:pt x="16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8" y="14"/>
                    <a:pt x="20" y="13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2" y="13"/>
                    <a:pt x="26" y="17"/>
                    <a:pt x="26" y="18"/>
                  </a:cubicBezTo>
                  <a:cubicBezTo>
                    <a:pt x="26" y="19"/>
                    <a:pt x="26" y="20"/>
                    <a:pt x="26" y="20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8" y="21"/>
                    <a:pt x="29" y="20"/>
                    <a:pt x="29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3" y="22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5"/>
                    <a:pt x="33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6" y="25"/>
                    <a:pt x="37" y="24"/>
                    <a:pt x="37" y="24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7" y="24"/>
                    <a:pt x="38" y="24"/>
                    <a:pt x="38" y="25"/>
                  </a:cubicBezTo>
                  <a:cubicBezTo>
                    <a:pt x="38" y="25"/>
                    <a:pt x="38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4"/>
                    <a:pt x="39" y="24"/>
                    <a:pt x="40" y="24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1" y="23"/>
                    <a:pt x="40" y="22"/>
                    <a:pt x="40" y="21"/>
                  </a:cubicBezTo>
                  <a:cubicBezTo>
                    <a:pt x="39" y="21"/>
                    <a:pt x="39" y="21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1" y="20"/>
                    <a:pt x="41" y="20"/>
                  </a:cubicBezTo>
                  <a:cubicBezTo>
                    <a:pt x="41" y="20"/>
                    <a:pt x="41" y="20"/>
                    <a:pt x="42" y="20"/>
                  </a:cubicBezTo>
                  <a:cubicBezTo>
                    <a:pt x="42" y="20"/>
                    <a:pt x="42" y="20"/>
                    <a:pt x="42" y="20"/>
                  </a:cubicBezTo>
                  <a:cubicBezTo>
                    <a:pt x="42" y="20"/>
                    <a:pt x="42" y="20"/>
                    <a:pt x="42" y="20"/>
                  </a:cubicBezTo>
                  <a:cubicBezTo>
                    <a:pt x="42" y="20"/>
                    <a:pt x="42" y="20"/>
                    <a:pt x="42" y="20"/>
                  </a:cubicBezTo>
                  <a:cubicBezTo>
                    <a:pt x="42" y="20"/>
                    <a:pt x="42" y="20"/>
                    <a:pt x="42" y="20"/>
                  </a:cubicBezTo>
                  <a:cubicBezTo>
                    <a:pt x="42" y="20"/>
                    <a:pt x="42" y="20"/>
                    <a:pt x="42" y="20"/>
                  </a:cubicBezTo>
                  <a:cubicBezTo>
                    <a:pt x="42" y="20"/>
                    <a:pt x="42" y="20"/>
                    <a:pt x="42" y="20"/>
                  </a:cubicBezTo>
                  <a:cubicBezTo>
                    <a:pt x="42" y="20"/>
                    <a:pt x="42" y="20"/>
                    <a:pt x="42" y="20"/>
                  </a:cubicBezTo>
                  <a:cubicBezTo>
                    <a:pt x="43" y="19"/>
                    <a:pt x="41" y="18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2" y="17"/>
                    <a:pt x="41" y="16"/>
                    <a:pt x="40" y="15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39" y="15"/>
                    <a:pt x="40" y="13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39" y="10"/>
                    <a:pt x="39" y="8"/>
                    <a:pt x="38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7" y="8"/>
                    <a:pt x="37" y="7"/>
                    <a:pt x="38" y="7"/>
                  </a:cubicBezTo>
                  <a:cubicBezTo>
                    <a:pt x="38" y="7"/>
                    <a:pt x="38" y="6"/>
                    <a:pt x="38" y="6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9" y="6"/>
                    <a:pt x="36" y="5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4"/>
                    <a:pt x="36" y="3"/>
                    <a:pt x="36" y="3"/>
                  </a:cubicBezTo>
                  <a:cubicBezTo>
                    <a:pt x="35" y="2"/>
                    <a:pt x="34" y="1"/>
                    <a:pt x="34" y="1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3" y="1"/>
                    <a:pt x="31" y="3"/>
                    <a:pt x="30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9" y="3"/>
                    <a:pt x="29" y="3"/>
                    <a:pt x="28" y="3"/>
                  </a:cubicBezTo>
                  <a:cubicBezTo>
                    <a:pt x="28" y="3"/>
                    <a:pt x="27" y="3"/>
                    <a:pt x="27" y="3"/>
                  </a:cubicBezTo>
                  <a:cubicBezTo>
                    <a:pt x="27" y="3"/>
                    <a:pt x="26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4"/>
                    <a:pt x="25" y="4"/>
                    <a:pt x="25" y="4"/>
                  </a:cubicBezTo>
                  <a:cubicBezTo>
                    <a:pt x="25" y="4"/>
                    <a:pt x="25" y="4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3" y="3"/>
                    <a:pt x="23" y="3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2" y="4"/>
                    <a:pt x="22" y="4"/>
                  </a:cubicBezTo>
                  <a:cubicBezTo>
                    <a:pt x="21" y="4"/>
                    <a:pt x="21" y="2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8" y="2"/>
                    <a:pt x="16" y="2"/>
                  </a:cubicBezTo>
                  <a:cubicBezTo>
                    <a:pt x="14" y="2"/>
                    <a:pt x="12" y="2"/>
                    <a:pt x="12" y="2"/>
                  </a:cubicBezTo>
                  <a:cubicBezTo>
                    <a:pt x="12" y="1"/>
                    <a:pt x="8" y="0"/>
                    <a:pt x="8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00"/>
            <p:cNvSpPr>
              <a:spLocks/>
            </p:cNvSpPr>
            <p:nvPr/>
          </p:nvSpPr>
          <p:spPr bwMode="auto">
            <a:xfrm>
              <a:off x="1965" y="3513"/>
              <a:ext cx="48" cy="34"/>
            </a:xfrm>
            <a:custGeom>
              <a:avLst/>
              <a:gdLst>
                <a:gd name="T0" fmla="*/ 11 w 24"/>
                <a:gd name="T1" fmla="*/ 0 h 18"/>
                <a:gd name="T2" fmla="*/ 11 w 24"/>
                <a:gd name="T3" fmla="*/ 0 h 18"/>
                <a:gd name="T4" fmla="*/ 11 w 24"/>
                <a:gd name="T5" fmla="*/ 0 h 18"/>
                <a:gd name="T6" fmla="*/ 9 w 24"/>
                <a:gd name="T7" fmla="*/ 0 h 18"/>
                <a:gd name="T8" fmla="*/ 7 w 24"/>
                <a:gd name="T9" fmla="*/ 1 h 18"/>
                <a:gd name="T10" fmla="*/ 7 w 24"/>
                <a:gd name="T11" fmla="*/ 1 h 18"/>
                <a:gd name="T12" fmla="*/ 6 w 24"/>
                <a:gd name="T13" fmla="*/ 3 h 18"/>
                <a:gd name="T14" fmla="*/ 1 w 24"/>
                <a:gd name="T15" fmla="*/ 6 h 18"/>
                <a:gd name="T16" fmla="*/ 0 w 24"/>
                <a:gd name="T17" fmla="*/ 8 h 18"/>
                <a:gd name="T18" fmla="*/ 8 w 24"/>
                <a:gd name="T19" fmla="*/ 12 h 18"/>
                <a:gd name="T20" fmla="*/ 21 w 24"/>
                <a:gd name="T21" fmla="*/ 18 h 18"/>
                <a:gd name="T22" fmla="*/ 22 w 24"/>
                <a:gd name="T23" fmla="*/ 18 h 18"/>
                <a:gd name="T24" fmla="*/ 22 w 24"/>
                <a:gd name="T25" fmla="*/ 18 h 18"/>
                <a:gd name="T26" fmla="*/ 23 w 24"/>
                <a:gd name="T27" fmla="*/ 16 h 18"/>
                <a:gd name="T28" fmla="*/ 24 w 24"/>
                <a:gd name="T29" fmla="*/ 14 h 18"/>
                <a:gd name="T30" fmla="*/ 24 w 24"/>
                <a:gd name="T31" fmla="*/ 14 h 18"/>
                <a:gd name="T32" fmla="*/ 24 w 24"/>
                <a:gd name="T33" fmla="*/ 14 h 18"/>
                <a:gd name="T34" fmla="*/ 24 w 24"/>
                <a:gd name="T35" fmla="*/ 14 h 18"/>
                <a:gd name="T36" fmla="*/ 20 w 24"/>
                <a:gd name="T37" fmla="*/ 11 h 18"/>
                <a:gd name="T38" fmla="*/ 20 w 24"/>
                <a:gd name="T39" fmla="*/ 11 h 18"/>
                <a:gd name="T40" fmla="*/ 20 w 24"/>
                <a:gd name="T41" fmla="*/ 11 h 18"/>
                <a:gd name="T42" fmla="*/ 18 w 24"/>
                <a:gd name="T43" fmla="*/ 9 h 18"/>
                <a:gd name="T44" fmla="*/ 18 w 24"/>
                <a:gd name="T45" fmla="*/ 9 h 18"/>
                <a:gd name="T46" fmla="*/ 18 w 24"/>
                <a:gd name="T47" fmla="*/ 6 h 18"/>
                <a:gd name="T48" fmla="*/ 19 w 24"/>
                <a:gd name="T49" fmla="*/ 5 h 18"/>
                <a:gd name="T50" fmla="*/ 19 w 24"/>
                <a:gd name="T51" fmla="*/ 5 h 18"/>
                <a:gd name="T52" fmla="*/ 19 w 24"/>
                <a:gd name="T53" fmla="*/ 5 h 18"/>
                <a:gd name="T54" fmla="*/ 19 w 24"/>
                <a:gd name="T55" fmla="*/ 5 h 18"/>
                <a:gd name="T56" fmla="*/ 18 w 24"/>
                <a:gd name="T57" fmla="*/ 5 h 18"/>
                <a:gd name="T58" fmla="*/ 17 w 24"/>
                <a:gd name="T59" fmla="*/ 4 h 18"/>
                <a:gd name="T60" fmla="*/ 17 w 24"/>
                <a:gd name="T61" fmla="*/ 4 h 18"/>
                <a:gd name="T62" fmla="*/ 17 w 24"/>
                <a:gd name="T63" fmla="*/ 4 h 18"/>
                <a:gd name="T64" fmla="*/ 15 w 24"/>
                <a:gd name="T65" fmla="*/ 6 h 18"/>
                <a:gd name="T66" fmla="*/ 15 w 24"/>
                <a:gd name="T67" fmla="*/ 6 h 18"/>
                <a:gd name="T68" fmla="*/ 14 w 24"/>
                <a:gd name="T69" fmla="*/ 6 h 18"/>
                <a:gd name="T70" fmla="*/ 14 w 24"/>
                <a:gd name="T71" fmla="*/ 6 h 18"/>
                <a:gd name="T72" fmla="*/ 14 w 24"/>
                <a:gd name="T73" fmla="*/ 6 h 18"/>
                <a:gd name="T74" fmla="*/ 12 w 24"/>
                <a:gd name="T75" fmla="*/ 4 h 18"/>
                <a:gd name="T76" fmla="*/ 12 w 24"/>
                <a:gd name="T77" fmla="*/ 4 h 18"/>
                <a:gd name="T78" fmla="*/ 11 w 24"/>
                <a:gd name="T79" fmla="*/ 0 h 18"/>
                <a:gd name="T80" fmla="*/ 11 w 24"/>
                <a:gd name="T8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4" h="18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0" y="0"/>
                    <a:pt x="9" y="0"/>
                  </a:cubicBezTo>
                  <a:cubicBezTo>
                    <a:pt x="9" y="0"/>
                    <a:pt x="8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6" y="2"/>
                    <a:pt x="6" y="3"/>
                  </a:cubicBezTo>
                  <a:cubicBezTo>
                    <a:pt x="6" y="4"/>
                    <a:pt x="3" y="5"/>
                    <a:pt x="1" y="6"/>
                  </a:cubicBezTo>
                  <a:cubicBezTo>
                    <a:pt x="1" y="7"/>
                    <a:pt x="1" y="7"/>
                    <a:pt x="0" y="8"/>
                  </a:cubicBezTo>
                  <a:cubicBezTo>
                    <a:pt x="3" y="9"/>
                    <a:pt x="5" y="10"/>
                    <a:pt x="8" y="12"/>
                  </a:cubicBezTo>
                  <a:cubicBezTo>
                    <a:pt x="12" y="14"/>
                    <a:pt x="18" y="18"/>
                    <a:pt x="21" y="18"/>
                  </a:cubicBezTo>
                  <a:cubicBezTo>
                    <a:pt x="21" y="18"/>
                    <a:pt x="22" y="18"/>
                    <a:pt x="22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3" y="17"/>
                    <a:pt x="23" y="17"/>
                    <a:pt x="23" y="16"/>
                  </a:cubicBezTo>
                  <a:cubicBezTo>
                    <a:pt x="24" y="15"/>
                    <a:pt x="24" y="15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2"/>
                    <a:pt x="21" y="12"/>
                    <a:pt x="2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8" y="10"/>
                    <a:pt x="17" y="10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9" y="9"/>
                    <a:pt x="19" y="8"/>
                    <a:pt x="18" y="6"/>
                  </a:cubicBezTo>
                  <a:cubicBezTo>
                    <a:pt x="18" y="5"/>
                    <a:pt x="18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4"/>
                    <a:pt x="17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6" y="5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2" y="5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3" y="2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01"/>
            <p:cNvSpPr>
              <a:spLocks/>
            </p:cNvSpPr>
            <p:nvPr/>
          </p:nvSpPr>
          <p:spPr bwMode="auto">
            <a:xfrm>
              <a:off x="2028" y="3498"/>
              <a:ext cx="34" cy="28"/>
            </a:xfrm>
            <a:custGeom>
              <a:avLst/>
              <a:gdLst>
                <a:gd name="T0" fmla="*/ 12 w 17"/>
                <a:gd name="T1" fmla="*/ 0 h 15"/>
                <a:gd name="T2" fmla="*/ 11 w 17"/>
                <a:gd name="T3" fmla="*/ 1 h 15"/>
                <a:gd name="T4" fmla="*/ 10 w 17"/>
                <a:gd name="T5" fmla="*/ 2 h 15"/>
                <a:gd name="T6" fmla="*/ 7 w 17"/>
                <a:gd name="T7" fmla="*/ 1 h 15"/>
                <a:gd name="T8" fmla="*/ 7 w 17"/>
                <a:gd name="T9" fmla="*/ 1 h 15"/>
                <a:gd name="T10" fmla="*/ 5 w 17"/>
                <a:gd name="T11" fmla="*/ 1 h 15"/>
                <a:gd name="T12" fmla="*/ 4 w 17"/>
                <a:gd name="T13" fmla="*/ 1 h 15"/>
                <a:gd name="T14" fmla="*/ 0 w 17"/>
                <a:gd name="T15" fmla="*/ 5 h 15"/>
                <a:gd name="T16" fmla="*/ 1 w 17"/>
                <a:gd name="T17" fmla="*/ 7 h 15"/>
                <a:gd name="T18" fmla="*/ 6 w 17"/>
                <a:gd name="T19" fmla="*/ 13 h 15"/>
                <a:gd name="T20" fmla="*/ 10 w 17"/>
                <a:gd name="T21" fmla="*/ 15 h 15"/>
                <a:gd name="T22" fmla="*/ 12 w 17"/>
                <a:gd name="T23" fmla="*/ 13 h 15"/>
                <a:gd name="T24" fmla="*/ 16 w 17"/>
                <a:gd name="T25" fmla="*/ 10 h 15"/>
                <a:gd name="T26" fmla="*/ 17 w 17"/>
                <a:gd name="T27" fmla="*/ 7 h 15"/>
                <a:gd name="T28" fmla="*/ 16 w 17"/>
                <a:gd name="T29" fmla="*/ 5 h 15"/>
                <a:gd name="T30" fmla="*/ 12 w 17"/>
                <a:gd name="T31" fmla="*/ 0 h 15"/>
                <a:gd name="T32" fmla="*/ 12 w 17"/>
                <a:gd name="T3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" h="15">
                  <a:moveTo>
                    <a:pt x="12" y="0"/>
                  </a:moveTo>
                  <a:cubicBezTo>
                    <a:pt x="12" y="1"/>
                    <a:pt x="11" y="1"/>
                    <a:pt x="11" y="1"/>
                  </a:cubicBezTo>
                  <a:cubicBezTo>
                    <a:pt x="11" y="2"/>
                    <a:pt x="10" y="2"/>
                    <a:pt x="10" y="2"/>
                  </a:cubicBezTo>
                  <a:cubicBezTo>
                    <a:pt x="9" y="2"/>
                    <a:pt x="8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5" y="1"/>
                    <a:pt x="4" y="1"/>
                    <a:pt x="4" y="1"/>
                  </a:cubicBezTo>
                  <a:cubicBezTo>
                    <a:pt x="4" y="2"/>
                    <a:pt x="2" y="4"/>
                    <a:pt x="0" y="5"/>
                  </a:cubicBezTo>
                  <a:cubicBezTo>
                    <a:pt x="1" y="6"/>
                    <a:pt x="1" y="6"/>
                    <a:pt x="1" y="7"/>
                  </a:cubicBezTo>
                  <a:cubicBezTo>
                    <a:pt x="3" y="11"/>
                    <a:pt x="4" y="11"/>
                    <a:pt x="6" y="13"/>
                  </a:cubicBezTo>
                  <a:cubicBezTo>
                    <a:pt x="7" y="13"/>
                    <a:pt x="8" y="14"/>
                    <a:pt x="10" y="15"/>
                  </a:cubicBezTo>
                  <a:cubicBezTo>
                    <a:pt x="11" y="14"/>
                    <a:pt x="11" y="14"/>
                    <a:pt x="12" y="13"/>
                  </a:cubicBezTo>
                  <a:cubicBezTo>
                    <a:pt x="13" y="12"/>
                    <a:pt x="16" y="11"/>
                    <a:pt x="16" y="10"/>
                  </a:cubicBezTo>
                  <a:cubicBezTo>
                    <a:pt x="17" y="9"/>
                    <a:pt x="17" y="8"/>
                    <a:pt x="17" y="7"/>
                  </a:cubicBezTo>
                  <a:cubicBezTo>
                    <a:pt x="16" y="7"/>
                    <a:pt x="16" y="6"/>
                    <a:pt x="16" y="5"/>
                  </a:cubicBezTo>
                  <a:cubicBezTo>
                    <a:pt x="16" y="4"/>
                    <a:pt x="14" y="1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02"/>
            <p:cNvSpPr>
              <a:spLocks noEditPoints="1"/>
            </p:cNvSpPr>
            <p:nvPr/>
          </p:nvSpPr>
          <p:spPr bwMode="auto">
            <a:xfrm>
              <a:off x="2021" y="3333"/>
              <a:ext cx="62" cy="60"/>
            </a:xfrm>
            <a:custGeom>
              <a:avLst/>
              <a:gdLst>
                <a:gd name="T0" fmla="*/ 1 w 32"/>
                <a:gd name="T1" fmla="*/ 14 h 32"/>
                <a:gd name="T2" fmla="*/ 1 w 32"/>
                <a:gd name="T3" fmla="*/ 14 h 32"/>
                <a:gd name="T4" fmla="*/ 3 w 32"/>
                <a:gd name="T5" fmla="*/ 32 h 32"/>
                <a:gd name="T6" fmla="*/ 3 w 32"/>
                <a:gd name="T7" fmla="*/ 32 h 32"/>
                <a:gd name="T8" fmla="*/ 1 w 32"/>
                <a:gd name="T9" fmla="*/ 14 h 32"/>
                <a:gd name="T10" fmla="*/ 11 w 32"/>
                <a:gd name="T11" fmla="*/ 13 h 32"/>
                <a:gd name="T12" fmla="*/ 1 w 32"/>
                <a:gd name="T13" fmla="*/ 14 h 32"/>
                <a:gd name="T14" fmla="*/ 11 w 32"/>
                <a:gd name="T15" fmla="*/ 13 h 32"/>
                <a:gd name="T16" fmla="*/ 28 w 32"/>
                <a:gd name="T17" fmla="*/ 0 h 32"/>
                <a:gd name="T18" fmla="*/ 27 w 32"/>
                <a:gd name="T19" fmla="*/ 0 h 32"/>
                <a:gd name="T20" fmla="*/ 6 w 32"/>
                <a:gd name="T21" fmla="*/ 0 h 32"/>
                <a:gd name="T22" fmla="*/ 3 w 32"/>
                <a:gd name="T23" fmla="*/ 4 h 32"/>
                <a:gd name="T24" fmla="*/ 0 w 32"/>
                <a:gd name="T25" fmla="*/ 8 h 32"/>
                <a:gd name="T26" fmla="*/ 0 w 32"/>
                <a:gd name="T27" fmla="*/ 8 h 32"/>
                <a:gd name="T28" fmla="*/ 11 w 32"/>
                <a:gd name="T29" fmla="*/ 13 h 32"/>
                <a:gd name="T30" fmla="*/ 11 w 32"/>
                <a:gd name="T31" fmla="*/ 13 h 32"/>
                <a:gd name="T32" fmla="*/ 12 w 32"/>
                <a:gd name="T33" fmla="*/ 14 h 32"/>
                <a:gd name="T34" fmla="*/ 12 w 32"/>
                <a:gd name="T35" fmla="*/ 8 h 32"/>
                <a:gd name="T36" fmla="*/ 31 w 32"/>
                <a:gd name="T37" fmla="*/ 8 h 32"/>
                <a:gd name="T38" fmla="*/ 32 w 32"/>
                <a:gd name="T39" fmla="*/ 1 h 32"/>
                <a:gd name="T40" fmla="*/ 28 w 32"/>
                <a:gd name="T4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" h="32"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2" y="20"/>
                    <a:pt x="3" y="26"/>
                    <a:pt x="3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26"/>
                    <a:pt x="2" y="20"/>
                    <a:pt x="1" y="14"/>
                  </a:cubicBezTo>
                  <a:moveTo>
                    <a:pt x="11" y="13"/>
                  </a:moveTo>
                  <a:cubicBezTo>
                    <a:pt x="8" y="14"/>
                    <a:pt x="4" y="14"/>
                    <a:pt x="1" y="14"/>
                  </a:cubicBezTo>
                  <a:cubicBezTo>
                    <a:pt x="4" y="14"/>
                    <a:pt x="8" y="14"/>
                    <a:pt x="11" y="13"/>
                  </a:cubicBezTo>
                  <a:moveTo>
                    <a:pt x="28" y="0"/>
                  </a:moveTo>
                  <a:cubicBezTo>
                    <a:pt x="28" y="0"/>
                    <a:pt x="28" y="0"/>
                    <a:pt x="27" y="0"/>
                  </a:cubicBezTo>
                  <a:cubicBezTo>
                    <a:pt x="24" y="0"/>
                    <a:pt x="13" y="0"/>
                    <a:pt x="6" y="0"/>
                  </a:cubicBezTo>
                  <a:cubicBezTo>
                    <a:pt x="4" y="1"/>
                    <a:pt x="4" y="3"/>
                    <a:pt x="3" y="4"/>
                  </a:cubicBezTo>
                  <a:cubicBezTo>
                    <a:pt x="2" y="5"/>
                    <a:pt x="1" y="6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3" y="9"/>
                    <a:pt x="7" y="11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4"/>
                    <a:pt x="12" y="14"/>
                    <a:pt x="12" y="14"/>
                  </a:cubicBezTo>
                  <a:cubicBezTo>
                    <a:pt x="12" y="11"/>
                    <a:pt x="12" y="8"/>
                    <a:pt x="12" y="8"/>
                  </a:cubicBezTo>
                  <a:cubicBezTo>
                    <a:pt x="12" y="8"/>
                    <a:pt x="31" y="8"/>
                    <a:pt x="31" y="8"/>
                  </a:cubicBezTo>
                  <a:cubicBezTo>
                    <a:pt x="32" y="8"/>
                    <a:pt x="32" y="5"/>
                    <a:pt x="32" y="1"/>
                  </a:cubicBezTo>
                  <a:cubicBezTo>
                    <a:pt x="31" y="0"/>
                    <a:pt x="32" y="0"/>
                    <a:pt x="28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03"/>
            <p:cNvSpPr>
              <a:spLocks/>
            </p:cNvSpPr>
            <p:nvPr/>
          </p:nvSpPr>
          <p:spPr bwMode="auto">
            <a:xfrm>
              <a:off x="1905" y="3336"/>
              <a:ext cx="137" cy="120"/>
            </a:xfrm>
            <a:custGeom>
              <a:avLst/>
              <a:gdLst>
                <a:gd name="T0" fmla="*/ 48 w 70"/>
                <a:gd name="T1" fmla="*/ 0 h 63"/>
                <a:gd name="T2" fmla="*/ 29 w 70"/>
                <a:gd name="T3" fmla="*/ 8 h 63"/>
                <a:gd name="T4" fmla="*/ 23 w 70"/>
                <a:gd name="T5" fmla="*/ 24 h 63"/>
                <a:gd name="T6" fmla="*/ 0 w 70"/>
                <a:gd name="T7" fmla="*/ 32 h 63"/>
                <a:gd name="T8" fmla="*/ 4 w 70"/>
                <a:gd name="T9" fmla="*/ 45 h 63"/>
                <a:gd name="T10" fmla="*/ 1 w 70"/>
                <a:gd name="T11" fmla="*/ 58 h 63"/>
                <a:gd name="T12" fmla="*/ 5 w 70"/>
                <a:gd name="T13" fmla="*/ 56 h 63"/>
                <a:gd name="T14" fmla="*/ 7 w 70"/>
                <a:gd name="T15" fmla="*/ 56 h 63"/>
                <a:gd name="T16" fmla="*/ 13 w 70"/>
                <a:gd name="T17" fmla="*/ 55 h 63"/>
                <a:gd name="T18" fmla="*/ 18 w 70"/>
                <a:gd name="T19" fmla="*/ 57 h 63"/>
                <a:gd name="T20" fmla="*/ 24 w 70"/>
                <a:gd name="T21" fmla="*/ 61 h 63"/>
                <a:gd name="T22" fmla="*/ 27 w 70"/>
                <a:gd name="T23" fmla="*/ 63 h 63"/>
                <a:gd name="T24" fmla="*/ 29 w 70"/>
                <a:gd name="T25" fmla="*/ 63 h 63"/>
                <a:gd name="T26" fmla="*/ 30 w 70"/>
                <a:gd name="T27" fmla="*/ 62 h 63"/>
                <a:gd name="T28" fmla="*/ 31 w 70"/>
                <a:gd name="T29" fmla="*/ 60 h 63"/>
                <a:gd name="T30" fmla="*/ 31 w 70"/>
                <a:gd name="T31" fmla="*/ 60 h 63"/>
                <a:gd name="T32" fmla="*/ 33 w 70"/>
                <a:gd name="T33" fmla="*/ 61 h 63"/>
                <a:gd name="T34" fmla="*/ 36 w 70"/>
                <a:gd name="T35" fmla="*/ 60 h 63"/>
                <a:gd name="T36" fmla="*/ 37 w 70"/>
                <a:gd name="T37" fmla="*/ 60 h 63"/>
                <a:gd name="T38" fmla="*/ 37 w 70"/>
                <a:gd name="T39" fmla="*/ 60 h 63"/>
                <a:gd name="T40" fmla="*/ 40 w 70"/>
                <a:gd name="T41" fmla="*/ 60 h 63"/>
                <a:gd name="T42" fmla="*/ 40 w 70"/>
                <a:gd name="T43" fmla="*/ 60 h 63"/>
                <a:gd name="T44" fmla="*/ 43 w 70"/>
                <a:gd name="T45" fmla="*/ 60 h 63"/>
                <a:gd name="T46" fmla="*/ 44 w 70"/>
                <a:gd name="T47" fmla="*/ 59 h 63"/>
                <a:gd name="T48" fmla="*/ 44 w 70"/>
                <a:gd name="T49" fmla="*/ 59 h 63"/>
                <a:gd name="T50" fmla="*/ 44 w 70"/>
                <a:gd name="T51" fmla="*/ 59 h 63"/>
                <a:gd name="T52" fmla="*/ 67 w 70"/>
                <a:gd name="T53" fmla="*/ 55 h 63"/>
                <a:gd name="T54" fmla="*/ 67 w 70"/>
                <a:gd name="T55" fmla="*/ 55 h 63"/>
                <a:gd name="T56" fmla="*/ 65 w 70"/>
                <a:gd name="T57" fmla="*/ 53 h 63"/>
                <a:gd name="T58" fmla="*/ 60 w 70"/>
                <a:gd name="T59" fmla="*/ 12 h 63"/>
                <a:gd name="T60" fmla="*/ 60 w 70"/>
                <a:gd name="T61" fmla="*/ 12 h 63"/>
                <a:gd name="T62" fmla="*/ 70 w 70"/>
                <a:gd name="T63" fmla="*/ 11 h 63"/>
                <a:gd name="T64" fmla="*/ 59 w 70"/>
                <a:gd name="T65" fmla="*/ 6 h 63"/>
                <a:gd name="T66" fmla="*/ 50 w 70"/>
                <a:gd name="T67" fmla="*/ 1 h 63"/>
                <a:gd name="T68" fmla="*/ 49 w 70"/>
                <a:gd name="T6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0" h="63">
                  <a:moveTo>
                    <a:pt x="48" y="0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49" y="4"/>
                    <a:pt x="49" y="7"/>
                    <a:pt x="48" y="7"/>
                  </a:cubicBezTo>
                  <a:cubicBezTo>
                    <a:pt x="48" y="7"/>
                    <a:pt x="29" y="8"/>
                    <a:pt x="29" y="8"/>
                  </a:cubicBezTo>
                  <a:cubicBezTo>
                    <a:pt x="29" y="8"/>
                    <a:pt x="29" y="19"/>
                    <a:pt x="29" y="20"/>
                  </a:cubicBezTo>
                  <a:cubicBezTo>
                    <a:pt x="29" y="21"/>
                    <a:pt x="23" y="23"/>
                    <a:pt x="23" y="24"/>
                  </a:cubicBezTo>
                  <a:cubicBezTo>
                    <a:pt x="23" y="25"/>
                    <a:pt x="23" y="31"/>
                    <a:pt x="23" y="31"/>
                  </a:cubicBezTo>
                  <a:cubicBezTo>
                    <a:pt x="15" y="31"/>
                    <a:pt x="8" y="32"/>
                    <a:pt x="0" y="32"/>
                  </a:cubicBezTo>
                  <a:cubicBezTo>
                    <a:pt x="0" y="35"/>
                    <a:pt x="2" y="36"/>
                    <a:pt x="3" y="37"/>
                  </a:cubicBezTo>
                  <a:cubicBezTo>
                    <a:pt x="5" y="39"/>
                    <a:pt x="2" y="42"/>
                    <a:pt x="4" y="45"/>
                  </a:cubicBezTo>
                  <a:cubicBezTo>
                    <a:pt x="7" y="48"/>
                    <a:pt x="4" y="52"/>
                    <a:pt x="2" y="54"/>
                  </a:cubicBezTo>
                  <a:cubicBezTo>
                    <a:pt x="2" y="55"/>
                    <a:pt x="2" y="57"/>
                    <a:pt x="1" y="58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3" y="58"/>
                    <a:pt x="3" y="56"/>
                    <a:pt x="5" y="56"/>
                  </a:cubicBezTo>
                  <a:cubicBezTo>
                    <a:pt x="5" y="56"/>
                    <a:pt x="5" y="56"/>
                    <a:pt x="5" y="56"/>
                  </a:cubicBezTo>
                  <a:cubicBezTo>
                    <a:pt x="5" y="56"/>
                    <a:pt x="6" y="56"/>
                    <a:pt x="7" y="56"/>
                  </a:cubicBezTo>
                  <a:cubicBezTo>
                    <a:pt x="8" y="56"/>
                    <a:pt x="10" y="56"/>
                    <a:pt x="10" y="56"/>
                  </a:cubicBezTo>
                  <a:cubicBezTo>
                    <a:pt x="10" y="56"/>
                    <a:pt x="12" y="55"/>
                    <a:pt x="13" y="55"/>
                  </a:cubicBezTo>
                  <a:cubicBezTo>
                    <a:pt x="14" y="55"/>
                    <a:pt x="14" y="55"/>
                    <a:pt x="15" y="55"/>
                  </a:cubicBezTo>
                  <a:cubicBezTo>
                    <a:pt x="16" y="56"/>
                    <a:pt x="18" y="57"/>
                    <a:pt x="18" y="57"/>
                  </a:cubicBezTo>
                  <a:cubicBezTo>
                    <a:pt x="19" y="57"/>
                    <a:pt x="19" y="57"/>
                    <a:pt x="20" y="57"/>
                  </a:cubicBezTo>
                  <a:cubicBezTo>
                    <a:pt x="20" y="57"/>
                    <a:pt x="21" y="61"/>
                    <a:pt x="24" y="61"/>
                  </a:cubicBezTo>
                  <a:cubicBezTo>
                    <a:pt x="25" y="62"/>
                    <a:pt x="26" y="63"/>
                    <a:pt x="27" y="63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28" y="63"/>
                    <a:pt x="29" y="63"/>
                    <a:pt x="29" y="63"/>
                  </a:cubicBezTo>
                  <a:cubicBezTo>
                    <a:pt x="29" y="63"/>
                    <a:pt x="30" y="62"/>
                    <a:pt x="30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61"/>
                    <a:pt x="30" y="60"/>
                    <a:pt x="31" y="60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32" y="60"/>
                    <a:pt x="32" y="60"/>
                    <a:pt x="33" y="61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4" y="61"/>
                    <a:pt x="34" y="62"/>
                    <a:pt x="35" y="62"/>
                  </a:cubicBezTo>
                  <a:cubicBezTo>
                    <a:pt x="36" y="62"/>
                    <a:pt x="36" y="61"/>
                    <a:pt x="36" y="6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36" y="60"/>
                    <a:pt x="37" y="60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9" y="60"/>
                    <a:pt x="39" y="60"/>
                    <a:pt x="40" y="60"/>
                  </a:cubicBezTo>
                  <a:cubicBezTo>
                    <a:pt x="40" y="60"/>
                    <a:pt x="40" y="60"/>
                    <a:pt x="40" y="60"/>
                  </a:cubicBezTo>
                  <a:cubicBezTo>
                    <a:pt x="40" y="60"/>
                    <a:pt x="40" y="60"/>
                    <a:pt x="40" y="60"/>
                  </a:cubicBezTo>
                  <a:cubicBezTo>
                    <a:pt x="40" y="60"/>
                    <a:pt x="40" y="60"/>
                    <a:pt x="40" y="60"/>
                  </a:cubicBezTo>
                  <a:cubicBezTo>
                    <a:pt x="41" y="60"/>
                    <a:pt x="42" y="60"/>
                    <a:pt x="43" y="60"/>
                  </a:cubicBezTo>
                  <a:cubicBezTo>
                    <a:pt x="43" y="60"/>
                    <a:pt x="44" y="59"/>
                    <a:pt x="44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8" y="59"/>
                    <a:pt x="65" y="59"/>
                    <a:pt x="66" y="59"/>
                  </a:cubicBezTo>
                  <a:cubicBezTo>
                    <a:pt x="67" y="58"/>
                    <a:pt x="67" y="55"/>
                    <a:pt x="67" y="55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66" y="54"/>
                    <a:pt x="66" y="54"/>
                    <a:pt x="65" y="53"/>
                  </a:cubicBezTo>
                  <a:cubicBezTo>
                    <a:pt x="65" y="53"/>
                    <a:pt x="65" y="53"/>
                    <a:pt x="65" y="53"/>
                  </a:cubicBezTo>
                  <a:cubicBezTo>
                    <a:pt x="64" y="45"/>
                    <a:pt x="63" y="38"/>
                    <a:pt x="62" y="30"/>
                  </a:cubicBezTo>
                  <a:cubicBezTo>
                    <a:pt x="62" y="24"/>
                    <a:pt x="61" y="18"/>
                    <a:pt x="60" y="12"/>
                  </a:cubicBezTo>
                  <a:cubicBezTo>
                    <a:pt x="60" y="12"/>
                    <a:pt x="60" y="12"/>
                    <a:pt x="60" y="12"/>
                  </a:cubicBezTo>
                  <a:cubicBezTo>
                    <a:pt x="60" y="12"/>
                    <a:pt x="60" y="12"/>
                    <a:pt x="60" y="12"/>
                  </a:cubicBezTo>
                  <a:cubicBezTo>
                    <a:pt x="60" y="12"/>
                    <a:pt x="60" y="12"/>
                    <a:pt x="60" y="12"/>
                  </a:cubicBezTo>
                  <a:cubicBezTo>
                    <a:pt x="63" y="12"/>
                    <a:pt x="67" y="12"/>
                    <a:pt x="70" y="11"/>
                  </a:cubicBezTo>
                  <a:cubicBezTo>
                    <a:pt x="70" y="11"/>
                    <a:pt x="70" y="11"/>
                    <a:pt x="70" y="11"/>
                  </a:cubicBezTo>
                  <a:cubicBezTo>
                    <a:pt x="66" y="9"/>
                    <a:pt x="62" y="7"/>
                    <a:pt x="59" y="6"/>
                  </a:cubicBezTo>
                  <a:cubicBezTo>
                    <a:pt x="54" y="3"/>
                    <a:pt x="50" y="1"/>
                    <a:pt x="50" y="1"/>
                  </a:cubicBezTo>
                  <a:cubicBezTo>
                    <a:pt x="50" y="1"/>
                    <a:pt x="50" y="1"/>
                    <a:pt x="50" y="1"/>
                  </a:cubicBezTo>
                  <a:cubicBezTo>
                    <a:pt x="50" y="1"/>
                    <a:pt x="50" y="1"/>
                    <a:pt x="50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9" y="0"/>
                    <a:pt x="49" y="0"/>
                    <a:pt x="48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4"/>
            <p:cNvSpPr>
              <a:spLocks/>
            </p:cNvSpPr>
            <p:nvPr/>
          </p:nvSpPr>
          <p:spPr bwMode="auto">
            <a:xfrm>
              <a:off x="1958" y="3357"/>
              <a:ext cx="188" cy="141"/>
            </a:xfrm>
            <a:custGeom>
              <a:avLst/>
              <a:gdLst>
                <a:gd name="T0" fmla="*/ 43 w 96"/>
                <a:gd name="T1" fmla="*/ 0 h 74"/>
                <a:gd name="T2" fmla="*/ 33 w 96"/>
                <a:gd name="T3" fmla="*/ 1 h 74"/>
                <a:gd name="T4" fmla="*/ 38 w 96"/>
                <a:gd name="T5" fmla="*/ 42 h 74"/>
                <a:gd name="T6" fmla="*/ 40 w 96"/>
                <a:gd name="T7" fmla="*/ 44 h 74"/>
                <a:gd name="T8" fmla="*/ 17 w 96"/>
                <a:gd name="T9" fmla="*/ 48 h 74"/>
                <a:gd name="T10" fmla="*/ 17 w 96"/>
                <a:gd name="T11" fmla="*/ 48 h 74"/>
                <a:gd name="T12" fmla="*/ 13 w 96"/>
                <a:gd name="T13" fmla="*/ 49 h 74"/>
                <a:gd name="T14" fmla="*/ 13 w 96"/>
                <a:gd name="T15" fmla="*/ 49 h 74"/>
                <a:gd name="T16" fmla="*/ 10 w 96"/>
                <a:gd name="T17" fmla="*/ 49 h 74"/>
                <a:gd name="T18" fmla="*/ 9 w 96"/>
                <a:gd name="T19" fmla="*/ 49 h 74"/>
                <a:gd name="T20" fmla="*/ 6 w 96"/>
                <a:gd name="T21" fmla="*/ 50 h 74"/>
                <a:gd name="T22" fmla="*/ 4 w 96"/>
                <a:gd name="T23" fmla="*/ 49 h 74"/>
                <a:gd name="T24" fmla="*/ 3 w 96"/>
                <a:gd name="T25" fmla="*/ 51 h 74"/>
                <a:gd name="T26" fmla="*/ 0 w 96"/>
                <a:gd name="T27" fmla="*/ 52 h 74"/>
                <a:gd name="T28" fmla="*/ 2 w 96"/>
                <a:gd name="T29" fmla="*/ 58 h 74"/>
                <a:gd name="T30" fmla="*/ 5 w 96"/>
                <a:gd name="T31" fmla="*/ 64 h 74"/>
                <a:gd name="T32" fmla="*/ 5 w 96"/>
                <a:gd name="T33" fmla="*/ 64 h 74"/>
                <a:gd name="T34" fmla="*/ 7 w 96"/>
                <a:gd name="T35" fmla="*/ 66 h 74"/>
                <a:gd name="T36" fmla="*/ 8 w 96"/>
                <a:gd name="T37" fmla="*/ 65 h 74"/>
                <a:gd name="T38" fmla="*/ 10 w 96"/>
                <a:gd name="T39" fmla="*/ 65 h 74"/>
                <a:gd name="T40" fmla="*/ 11 w 96"/>
                <a:gd name="T41" fmla="*/ 65 h 74"/>
                <a:gd name="T42" fmla="*/ 14 w 96"/>
                <a:gd name="T43" fmla="*/ 65 h 74"/>
                <a:gd name="T44" fmla="*/ 14 w 96"/>
                <a:gd name="T45" fmla="*/ 65 h 74"/>
                <a:gd name="T46" fmla="*/ 18 w 96"/>
                <a:gd name="T47" fmla="*/ 63 h 74"/>
                <a:gd name="T48" fmla="*/ 20 w 96"/>
                <a:gd name="T49" fmla="*/ 65 h 74"/>
                <a:gd name="T50" fmla="*/ 20 w 96"/>
                <a:gd name="T51" fmla="*/ 66 h 74"/>
                <a:gd name="T52" fmla="*/ 22 w 96"/>
                <a:gd name="T53" fmla="*/ 68 h 74"/>
                <a:gd name="T54" fmla="*/ 22 w 96"/>
                <a:gd name="T55" fmla="*/ 70 h 74"/>
                <a:gd name="T56" fmla="*/ 22 w 96"/>
                <a:gd name="T57" fmla="*/ 70 h 74"/>
                <a:gd name="T58" fmla="*/ 24 w 96"/>
                <a:gd name="T59" fmla="*/ 73 h 74"/>
                <a:gd name="T60" fmla="*/ 25 w 96"/>
                <a:gd name="T61" fmla="*/ 74 h 74"/>
                <a:gd name="T62" fmla="*/ 26 w 96"/>
                <a:gd name="T63" fmla="*/ 73 h 74"/>
                <a:gd name="T64" fmla="*/ 29 w 96"/>
                <a:gd name="T65" fmla="*/ 73 h 74"/>
                <a:gd name="T66" fmla="*/ 29 w 96"/>
                <a:gd name="T67" fmla="*/ 74 h 74"/>
                <a:gd name="T68" fmla="*/ 32 w 96"/>
                <a:gd name="T69" fmla="*/ 72 h 74"/>
                <a:gd name="T70" fmla="*/ 35 w 96"/>
                <a:gd name="T71" fmla="*/ 72 h 74"/>
                <a:gd name="T72" fmla="*/ 36 w 96"/>
                <a:gd name="T73" fmla="*/ 73 h 74"/>
                <a:gd name="T74" fmla="*/ 38 w 96"/>
                <a:gd name="T75" fmla="*/ 72 h 74"/>
                <a:gd name="T76" fmla="*/ 39 w 96"/>
                <a:gd name="T77" fmla="*/ 72 h 74"/>
                <a:gd name="T78" fmla="*/ 40 w 96"/>
                <a:gd name="T79" fmla="*/ 65 h 74"/>
                <a:gd name="T80" fmla="*/ 45 w 96"/>
                <a:gd name="T81" fmla="*/ 64 h 74"/>
                <a:gd name="T82" fmla="*/ 47 w 96"/>
                <a:gd name="T83" fmla="*/ 61 h 74"/>
                <a:gd name="T84" fmla="*/ 49 w 96"/>
                <a:gd name="T85" fmla="*/ 57 h 74"/>
                <a:gd name="T86" fmla="*/ 52 w 96"/>
                <a:gd name="T87" fmla="*/ 58 h 74"/>
                <a:gd name="T88" fmla="*/ 53 w 96"/>
                <a:gd name="T89" fmla="*/ 56 h 74"/>
                <a:gd name="T90" fmla="*/ 56 w 96"/>
                <a:gd name="T91" fmla="*/ 54 h 74"/>
                <a:gd name="T92" fmla="*/ 58 w 96"/>
                <a:gd name="T93" fmla="*/ 54 h 74"/>
                <a:gd name="T94" fmla="*/ 58 w 96"/>
                <a:gd name="T95" fmla="*/ 54 h 74"/>
                <a:gd name="T96" fmla="*/ 60 w 96"/>
                <a:gd name="T97" fmla="*/ 53 h 74"/>
                <a:gd name="T98" fmla="*/ 66 w 96"/>
                <a:gd name="T99" fmla="*/ 50 h 74"/>
                <a:gd name="T100" fmla="*/ 69 w 96"/>
                <a:gd name="T101" fmla="*/ 49 h 74"/>
                <a:gd name="T102" fmla="*/ 72 w 96"/>
                <a:gd name="T103" fmla="*/ 50 h 74"/>
                <a:gd name="T104" fmla="*/ 76 w 96"/>
                <a:gd name="T105" fmla="*/ 50 h 74"/>
                <a:gd name="T106" fmla="*/ 82 w 96"/>
                <a:gd name="T107" fmla="*/ 48 h 74"/>
                <a:gd name="T108" fmla="*/ 90 w 96"/>
                <a:gd name="T109" fmla="*/ 47 h 74"/>
                <a:gd name="T110" fmla="*/ 96 w 96"/>
                <a:gd name="T111" fmla="*/ 42 h 74"/>
                <a:gd name="T112" fmla="*/ 96 w 96"/>
                <a:gd name="T113" fmla="*/ 29 h 74"/>
                <a:gd name="T114" fmla="*/ 91 w 96"/>
                <a:gd name="T115" fmla="*/ 30 h 74"/>
                <a:gd name="T116" fmla="*/ 91 w 96"/>
                <a:gd name="T117" fmla="*/ 30 h 74"/>
                <a:gd name="T118" fmla="*/ 88 w 96"/>
                <a:gd name="T119" fmla="*/ 25 h 74"/>
                <a:gd name="T120" fmla="*/ 78 w 96"/>
                <a:gd name="T121" fmla="*/ 19 h 74"/>
                <a:gd name="T122" fmla="*/ 43 w 96"/>
                <a:gd name="T123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6" h="74">
                  <a:moveTo>
                    <a:pt x="43" y="0"/>
                  </a:moveTo>
                  <a:cubicBezTo>
                    <a:pt x="43" y="0"/>
                    <a:pt x="43" y="0"/>
                    <a:pt x="43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0" y="1"/>
                    <a:pt x="36" y="1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4" y="7"/>
                    <a:pt x="35" y="13"/>
                    <a:pt x="35" y="19"/>
                  </a:cubicBezTo>
                  <a:cubicBezTo>
                    <a:pt x="36" y="27"/>
                    <a:pt x="37" y="34"/>
                    <a:pt x="38" y="42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9" y="43"/>
                    <a:pt x="39" y="43"/>
                    <a:pt x="40" y="44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0" y="44"/>
                    <a:pt x="40" y="47"/>
                    <a:pt x="39" y="48"/>
                  </a:cubicBezTo>
                  <a:cubicBezTo>
                    <a:pt x="38" y="48"/>
                    <a:pt x="21" y="48"/>
                    <a:pt x="17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7" y="48"/>
                    <a:pt x="16" y="49"/>
                    <a:pt x="16" y="49"/>
                  </a:cubicBezTo>
                  <a:cubicBezTo>
                    <a:pt x="15" y="49"/>
                    <a:pt x="14" y="49"/>
                    <a:pt x="13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2" y="49"/>
                    <a:pt x="12" y="49"/>
                    <a:pt x="11" y="49"/>
                  </a:cubicBezTo>
                  <a:cubicBezTo>
                    <a:pt x="11" y="49"/>
                    <a:pt x="10" y="49"/>
                    <a:pt x="10" y="49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10" y="49"/>
                    <a:pt x="9" y="49"/>
                    <a:pt x="9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50"/>
                    <a:pt x="9" y="51"/>
                    <a:pt x="8" y="51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7" y="51"/>
                    <a:pt x="7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5" y="49"/>
                    <a:pt x="5" y="49"/>
                    <a:pt x="4" y="49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3" y="49"/>
                    <a:pt x="3" y="50"/>
                    <a:pt x="3" y="51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3" y="51"/>
                    <a:pt x="2" y="52"/>
                    <a:pt x="2" y="52"/>
                  </a:cubicBezTo>
                  <a:cubicBezTo>
                    <a:pt x="2" y="52"/>
                    <a:pt x="1" y="52"/>
                    <a:pt x="0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3"/>
                    <a:pt x="0" y="54"/>
                    <a:pt x="0" y="54"/>
                  </a:cubicBezTo>
                  <a:cubicBezTo>
                    <a:pt x="0" y="54"/>
                    <a:pt x="1" y="54"/>
                    <a:pt x="1" y="55"/>
                  </a:cubicBezTo>
                  <a:cubicBezTo>
                    <a:pt x="1" y="55"/>
                    <a:pt x="1" y="57"/>
                    <a:pt x="2" y="58"/>
                  </a:cubicBezTo>
                  <a:cubicBezTo>
                    <a:pt x="3" y="59"/>
                    <a:pt x="5" y="60"/>
                    <a:pt x="5" y="61"/>
                  </a:cubicBezTo>
                  <a:cubicBezTo>
                    <a:pt x="5" y="61"/>
                    <a:pt x="5" y="63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6"/>
                    <a:pt x="6" y="66"/>
                  </a:cubicBezTo>
                  <a:cubicBezTo>
                    <a:pt x="6" y="66"/>
                    <a:pt x="7" y="66"/>
                    <a:pt x="7" y="66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65"/>
                    <a:pt x="7" y="65"/>
                    <a:pt x="8" y="6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9" y="66"/>
                    <a:pt x="10" y="66"/>
                    <a:pt x="10" y="65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10" y="65"/>
                    <a:pt x="11" y="65"/>
                    <a:pt x="11" y="65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11" y="65"/>
                    <a:pt x="12" y="65"/>
                    <a:pt x="12" y="65"/>
                  </a:cubicBezTo>
                  <a:cubicBezTo>
                    <a:pt x="13" y="65"/>
                    <a:pt x="13" y="65"/>
                    <a:pt x="14" y="65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14" y="65"/>
                    <a:pt x="14" y="65"/>
                    <a:pt x="14" y="65"/>
                  </a:cubicBezTo>
                  <a:cubicBezTo>
                    <a:pt x="15" y="65"/>
                    <a:pt x="17" y="63"/>
                    <a:pt x="18" y="63"/>
                  </a:cubicBezTo>
                  <a:cubicBezTo>
                    <a:pt x="18" y="63"/>
                    <a:pt x="18" y="63"/>
                    <a:pt x="18" y="63"/>
                  </a:cubicBezTo>
                  <a:cubicBezTo>
                    <a:pt x="18" y="63"/>
                    <a:pt x="18" y="63"/>
                    <a:pt x="18" y="63"/>
                  </a:cubicBezTo>
                  <a:cubicBezTo>
                    <a:pt x="18" y="63"/>
                    <a:pt x="18" y="63"/>
                    <a:pt x="18" y="63"/>
                  </a:cubicBezTo>
                  <a:cubicBezTo>
                    <a:pt x="18" y="63"/>
                    <a:pt x="18" y="63"/>
                    <a:pt x="18" y="63"/>
                  </a:cubicBezTo>
                  <a:cubicBezTo>
                    <a:pt x="18" y="63"/>
                    <a:pt x="19" y="64"/>
                    <a:pt x="20" y="65"/>
                  </a:cubicBezTo>
                  <a:cubicBezTo>
                    <a:pt x="20" y="65"/>
                    <a:pt x="20" y="66"/>
                    <a:pt x="20" y="66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20" y="67"/>
                    <a:pt x="23" y="68"/>
                    <a:pt x="22" y="68"/>
                  </a:cubicBezTo>
                  <a:cubicBezTo>
                    <a:pt x="22" y="68"/>
                    <a:pt x="22" y="68"/>
                    <a:pt x="22" y="68"/>
                  </a:cubicBezTo>
                  <a:cubicBezTo>
                    <a:pt x="22" y="68"/>
                    <a:pt x="22" y="69"/>
                    <a:pt x="22" y="69"/>
                  </a:cubicBezTo>
                  <a:cubicBezTo>
                    <a:pt x="21" y="69"/>
                    <a:pt x="21" y="70"/>
                    <a:pt x="22" y="70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23" y="70"/>
                    <a:pt x="23" y="72"/>
                    <a:pt x="24" y="73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5" y="73"/>
                    <a:pt x="25" y="74"/>
                    <a:pt x="25" y="74"/>
                  </a:cubicBezTo>
                  <a:cubicBezTo>
                    <a:pt x="26" y="74"/>
                    <a:pt x="26" y="73"/>
                    <a:pt x="26" y="73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2"/>
                    <a:pt x="27" y="72"/>
                    <a:pt x="27" y="72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8" y="72"/>
                    <a:pt x="28" y="73"/>
                    <a:pt x="29" y="73"/>
                  </a:cubicBezTo>
                  <a:cubicBezTo>
                    <a:pt x="29" y="73"/>
                    <a:pt x="29" y="73"/>
                    <a:pt x="29" y="74"/>
                  </a:cubicBezTo>
                  <a:cubicBezTo>
                    <a:pt x="29" y="74"/>
                    <a:pt x="29" y="74"/>
                    <a:pt x="29" y="74"/>
                  </a:cubicBezTo>
                  <a:cubicBezTo>
                    <a:pt x="29" y="74"/>
                    <a:pt x="29" y="74"/>
                    <a:pt x="29" y="74"/>
                  </a:cubicBezTo>
                  <a:cubicBezTo>
                    <a:pt x="29" y="74"/>
                    <a:pt x="30" y="74"/>
                    <a:pt x="30" y="74"/>
                  </a:cubicBezTo>
                  <a:cubicBezTo>
                    <a:pt x="31" y="74"/>
                    <a:pt x="32" y="73"/>
                    <a:pt x="32" y="72"/>
                  </a:cubicBezTo>
                  <a:cubicBezTo>
                    <a:pt x="32" y="72"/>
                    <a:pt x="32" y="72"/>
                    <a:pt x="32" y="72"/>
                  </a:cubicBezTo>
                  <a:cubicBezTo>
                    <a:pt x="33" y="72"/>
                    <a:pt x="34" y="71"/>
                    <a:pt x="34" y="71"/>
                  </a:cubicBezTo>
                  <a:cubicBezTo>
                    <a:pt x="35" y="71"/>
                    <a:pt x="35" y="71"/>
                    <a:pt x="35" y="72"/>
                  </a:cubicBezTo>
                  <a:cubicBezTo>
                    <a:pt x="35" y="72"/>
                    <a:pt x="35" y="72"/>
                    <a:pt x="35" y="72"/>
                  </a:cubicBezTo>
                  <a:cubicBezTo>
                    <a:pt x="35" y="72"/>
                    <a:pt x="35" y="73"/>
                    <a:pt x="36" y="73"/>
                  </a:cubicBezTo>
                  <a:cubicBezTo>
                    <a:pt x="36" y="73"/>
                    <a:pt x="36" y="73"/>
                    <a:pt x="36" y="73"/>
                  </a:cubicBezTo>
                  <a:cubicBezTo>
                    <a:pt x="36" y="73"/>
                    <a:pt x="36" y="73"/>
                    <a:pt x="36" y="73"/>
                  </a:cubicBezTo>
                  <a:cubicBezTo>
                    <a:pt x="36" y="73"/>
                    <a:pt x="37" y="73"/>
                    <a:pt x="37" y="72"/>
                  </a:cubicBezTo>
                  <a:cubicBezTo>
                    <a:pt x="37" y="72"/>
                    <a:pt x="37" y="72"/>
                    <a:pt x="37" y="72"/>
                  </a:cubicBezTo>
                  <a:cubicBezTo>
                    <a:pt x="37" y="72"/>
                    <a:pt x="38" y="72"/>
                    <a:pt x="38" y="72"/>
                  </a:cubicBezTo>
                  <a:cubicBezTo>
                    <a:pt x="38" y="72"/>
                    <a:pt x="38" y="72"/>
                    <a:pt x="39" y="72"/>
                  </a:cubicBezTo>
                  <a:cubicBezTo>
                    <a:pt x="39" y="72"/>
                    <a:pt x="39" y="72"/>
                    <a:pt x="39" y="72"/>
                  </a:cubicBezTo>
                  <a:cubicBezTo>
                    <a:pt x="39" y="72"/>
                    <a:pt x="39" y="72"/>
                    <a:pt x="39" y="72"/>
                  </a:cubicBezTo>
                  <a:cubicBezTo>
                    <a:pt x="39" y="72"/>
                    <a:pt x="39" y="72"/>
                    <a:pt x="39" y="72"/>
                  </a:cubicBezTo>
                  <a:cubicBezTo>
                    <a:pt x="40" y="70"/>
                    <a:pt x="40" y="69"/>
                    <a:pt x="41" y="68"/>
                  </a:cubicBezTo>
                  <a:cubicBezTo>
                    <a:pt x="41" y="68"/>
                    <a:pt x="39" y="66"/>
                    <a:pt x="40" y="65"/>
                  </a:cubicBezTo>
                  <a:cubicBezTo>
                    <a:pt x="40" y="65"/>
                    <a:pt x="40" y="65"/>
                    <a:pt x="41" y="65"/>
                  </a:cubicBezTo>
                  <a:cubicBezTo>
                    <a:pt x="42" y="65"/>
                    <a:pt x="44" y="65"/>
                    <a:pt x="45" y="64"/>
                  </a:cubicBezTo>
                  <a:cubicBezTo>
                    <a:pt x="45" y="64"/>
                    <a:pt x="45" y="64"/>
                    <a:pt x="45" y="64"/>
                  </a:cubicBezTo>
                  <a:cubicBezTo>
                    <a:pt x="45" y="62"/>
                    <a:pt x="46" y="61"/>
                    <a:pt x="46" y="61"/>
                  </a:cubicBezTo>
                  <a:cubicBezTo>
                    <a:pt x="47" y="61"/>
                    <a:pt x="47" y="61"/>
                    <a:pt x="47" y="61"/>
                  </a:cubicBezTo>
                  <a:cubicBezTo>
                    <a:pt x="47" y="61"/>
                    <a:pt x="47" y="61"/>
                    <a:pt x="47" y="61"/>
                  </a:cubicBezTo>
                  <a:cubicBezTo>
                    <a:pt x="47" y="61"/>
                    <a:pt x="47" y="61"/>
                    <a:pt x="47" y="61"/>
                  </a:cubicBezTo>
                  <a:cubicBezTo>
                    <a:pt x="47" y="61"/>
                    <a:pt x="47" y="57"/>
                    <a:pt x="48" y="57"/>
                  </a:cubicBezTo>
                  <a:cubicBezTo>
                    <a:pt x="48" y="57"/>
                    <a:pt x="49" y="57"/>
                    <a:pt x="49" y="57"/>
                  </a:cubicBezTo>
                  <a:cubicBezTo>
                    <a:pt x="49" y="57"/>
                    <a:pt x="49" y="57"/>
                    <a:pt x="49" y="57"/>
                  </a:cubicBezTo>
                  <a:cubicBezTo>
                    <a:pt x="50" y="58"/>
                    <a:pt x="51" y="58"/>
                    <a:pt x="51" y="58"/>
                  </a:cubicBezTo>
                  <a:cubicBezTo>
                    <a:pt x="52" y="58"/>
                    <a:pt x="52" y="58"/>
                    <a:pt x="52" y="58"/>
                  </a:cubicBezTo>
                  <a:cubicBezTo>
                    <a:pt x="52" y="58"/>
                    <a:pt x="52" y="58"/>
                    <a:pt x="52" y="57"/>
                  </a:cubicBezTo>
                  <a:cubicBezTo>
                    <a:pt x="52" y="57"/>
                    <a:pt x="52" y="57"/>
                    <a:pt x="52" y="57"/>
                  </a:cubicBezTo>
                  <a:cubicBezTo>
                    <a:pt x="52" y="57"/>
                    <a:pt x="53" y="56"/>
                    <a:pt x="53" y="56"/>
                  </a:cubicBezTo>
                  <a:cubicBezTo>
                    <a:pt x="53" y="56"/>
                    <a:pt x="54" y="56"/>
                    <a:pt x="55" y="55"/>
                  </a:cubicBezTo>
                  <a:cubicBezTo>
                    <a:pt x="55" y="54"/>
                    <a:pt x="55" y="54"/>
                    <a:pt x="56" y="54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7" y="54"/>
                    <a:pt x="57" y="54"/>
                    <a:pt x="58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59" y="54"/>
                    <a:pt x="60" y="53"/>
                    <a:pt x="60" y="53"/>
                  </a:cubicBezTo>
                  <a:cubicBezTo>
                    <a:pt x="60" y="53"/>
                    <a:pt x="60" y="53"/>
                    <a:pt x="60" y="53"/>
                  </a:cubicBezTo>
                  <a:cubicBezTo>
                    <a:pt x="60" y="52"/>
                    <a:pt x="63" y="52"/>
                    <a:pt x="65" y="51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65" y="51"/>
                    <a:pt x="65" y="51"/>
                    <a:pt x="66" y="50"/>
                  </a:cubicBezTo>
                  <a:cubicBezTo>
                    <a:pt x="67" y="50"/>
                    <a:pt x="68" y="49"/>
                    <a:pt x="68" y="49"/>
                  </a:cubicBezTo>
                  <a:cubicBezTo>
                    <a:pt x="69" y="49"/>
                    <a:pt x="69" y="49"/>
                    <a:pt x="69" y="49"/>
                  </a:cubicBezTo>
                  <a:cubicBezTo>
                    <a:pt x="69" y="49"/>
                    <a:pt x="69" y="49"/>
                    <a:pt x="69" y="49"/>
                  </a:cubicBezTo>
                  <a:cubicBezTo>
                    <a:pt x="69" y="49"/>
                    <a:pt x="69" y="49"/>
                    <a:pt x="69" y="49"/>
                  </a:cubicBezTo>
                  <a:cubicBezTo>
                    <a:pt x="69" y="50"/>
                    <a:pt x="70" y="50"/>
                    <a:pt x="71" y="50"/>
                  </a:cubicBezTo>
                  <a:cubicBezTo>
                    <a:pt x="71" y="50"/>
                    <a:pt x="72" y="50"/>
                    <a:pt x="72" y="50"/>
                  </a:cubicBezTo>
                  <a:cubicBezTo>
                    <a:pt x="73" y="50"/>
                    <a:pt x="73" y="50"/>
                    <a:pt x="73" y="50"/>
                  </a:cubicBezTo>
                  <a:cubicBezTo>
                    <a:pt x="73" y="50"/>
                    <a:pt x="73" y="50"/>
                    <a:pt x="73" y="50"/>
                  </a:cubicBezTo>
                  <a:cubicBezTo>
                    <a:pt x="74" y="50"/>
                    <a:pt x="76" y="50"/>
                    <a:pt x="76" y="50"/>
                  </a:cubicBezTo>
                  <a:cubicBezTo>
                    <a:pt x="77" y="49"/>
                    <a:pt x="79" y="48"/>
                    <a:pt x="80" y="48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81" y="48"/>
                    <a:pt x="81" y="48"/>
                    <a:pt x="82" y="48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4" y="48"/>
                    <a:pt x="88" y="47"/>
                    <a:pt x="90" y="47"/>
                  </a:cubicBezTo>
                  <a:cubicBezTo>
                    <a:pt x="90" y="47"/>
                    <a:pt x="90" y="47"/>
                    <a:pt x="90" y="47"/>
                  </a:cubicBezTo>
                  <a:cubicBezTo>
                    <a:pt x="92" y="47"/>
                    <a:pt x="93" y="46"/>
                    <a:pt x="94" y="45"/>
                  </a:cubicBezTo>
                  <a:cubicBezTo>
                    <a:pt x="94" y="45"/>
                    <a:pt x="94" y="45"/>
                    <a:pt x="94" y="45"/>
                  </a:cubicBezTo>
                  <a:cubicBezTo>
                    <a:pt x="94" y="45"/>
                    <a:pt x="95" y="42"/>
                    <a:pt x="96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6" y="41"/>
                    <a:pt x="96" y="33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4" y="30"/>
                    <a:pt x="92" y="30"/>
                    <a:pt x="91" y="30"/>
                  </a:cubicBezTo>
                  <a:cubicBezTo>
                    <a:pt x="91" y="30"/>
                    <a:pt x="91" y="30"/>
                    <a:pt x="91" y="30"/>
                  </a:cubicBezTo>
                  <a:cubicBezTo>
                    <a:pt x="91" y="30"/>
                    <a:pt x="91" y="30"/>
                    <a:pt x="91" y="30"/>
                  </a:cubicBezTo>
                  <a:cubicBezTo>
                    <a:pt x="91" y="30"/>
                    <a:pt x="91" y="30"/>
                    <a:pt x="91" y="30"/>
                  </a:cubicBezTo>
                  <a:cubicBezTo>
                    <a:pt x="91" y="30"/>
                    <a:pt x="91" y="30"/>
                    <a:pt x="91" y="30"/>
                  </a:cubicBezTo>
                  <a:cubicBezTo>
                    <a:pt x="91" y="30"/>
                    <a:pt x="91" y="29"/>
                    <a:pt x="90" y="27"/>
                  </a:cubicBezTo>
                  <a:cubicBezTo>
                    <a:pt x="90" y="27"/>
                    <a:pt x="89" y="26"/>
                    <a:pt x="88" y="25"/>
                  </a:cubicBezTo>
                  <a:cubicBezTo>
                    <a:pt x="88" y="25"/>
                    <a:pt x="88" y="25"/>
                    <a:pt x="88" y="25"/>
                  </a:cubicBezTo>
                  <a:cubicBezTo>
                    <a:pt x="85" y="24"/>
                    <a:pt x="82" y="24"/>
                    <a:pt x="82" y="24"/>
                  </a:cubicBezTo>
                  <a:cubicBezTo>
                    <a:pt x="82" y="24"/>
                    <a:pt x="80" y="21"/>
                    <a:pt x="78" y="19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8" y="19"/>
                    <a:pt x="72" y="16"/>
                    <a:pt x="64" y="12"/>
                  </a:cubicBezTo>
                  <a:cubicBezTo>
                    <a:pt x="58" y="9"/>
                    <a:pt x="51" y="5"/>
                    <a:pt x="44" y="1"/>
                  </a:cubicBezTo>
                  <a:cubicBezTo>
                    <a:pt x="44" y="1"/>
                    <a:pt x="43" y="1"/>
                    <a:pt x="43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05"/>
            <p:cNvSpPr>
              <a:spLocks/>
            </p:cNvSpPr>
            <p:nvPr/>
          </p:nvSpPr>
          <p:spPr bwMode="auto">
            <a:xfrm>
              <a:off x="2034" y="3450"/>
              <a:ext cx="93" cy="52"/>
            </a:xfrm>
            <a:custGeom>
              <a:avLst/>
              <a:gdLst>
                <a:gd name="T0" fmla="*/ 26 w 47"/>
                <a:gd name="T1" fmla="*/ 2 h 27"/>
                <a:gd name="T2" fmla="*/ 21 w 47"/>
                <a:gd name="T3" fmla="*/ 4 h 27"/>
                <a:gd name="T4" fmla="*/ 19 w 47"/>
                <a:gd name="T5" fmla="*/ 5 h 27"/>
                <a:gd name="T6" fmla="*/ 19 w 47"/>
                <a:gd name="T7" fmla="*/ 5 h 27"/>
                <a:gd name="T8" fmla="*/ 17 w 47"/>
                <a:gd name="T9" fmla="*/ 5 h 27"/>
                <a:gd name="T10" fmla="*/ 13 w 47"/>
                <a:gd name="T11" fmla="*/ 8 h 27"/>
                <a:gd name="T12" fmla="*/ 12 w 47"/>
                <a:gd name="T13" fmla="*/ 9 h 27"/>
                <a:gd name="T14" fmla="*/ 9 w 47"/>
                <a:gd name="T15" fmla="*/ 8 h 27"/>
                <a:gd name="T16" fmla="*/ 8 w 47"/>
                <a:gd name="T17" fmla="*/ 12 h 27"/>
                <a:gd name="T18" fmla="*/ 6 w 47"/>
                <a:gd name="T19" fmla="*/ 15 h 27"/>
                <a:gd name="T20" fmla="*/ 1 w 47"/>
                <a:gd name="T21" fmla="*/ 16 h 27"/>
                <a:gd name="T22" fmla="*/ 0 w 47"/>
                <a:gd name="T23" fmla="*/ 23 h 27"/>
                <a:gd name="T24" fmla="*/ 3 w 47"/>
                <a:gd name="T25" fmla="*/ 25 h 27"/>
                <a:gd name="T26" fmla="*/ 8 w 47"/>
                <a:gd name="T27" fmla="*/ 26 h 27"/>
                <a:gd name="T28" fmla="*/ 12 w 47"/>
                <a:gd name="T29" fmla="*/ 25 h 27"/>
                <a:gd name="T30" fmla="*/ 15 w 47"/>
                <a:gd name="T31" fmla="*/ 26 h 27"/>
                <a:gd name="T32" fmla="*/ 16 w 47"/>
                <a:gd name="T33" fmla="*/ 26 h 27"/>
                <a:gd name="T34" fmla="*/ 16 w 47"/>
                <a:gd name="T35" fmla="*/ 25 h 27"/>
                <a:gd name="T36" fmla="*/ 16 w 47"/>
                <a:gd name="T37" fmla="*/ 25 h 27"/>
                <a:gd name="T38" fmla="*/ 17 w 47"/>
                <a:gd name="T39" fmla="*/ 25 h 27"/>
                <a:gd name="T40" fmla="*/ 16 w 47"/>
                <a:gd name="T41" fmla="*/ 20 h 27"/>
                <a:gd name="T42" fmla="*/ 16 w 47"/>
                <a:gd name="T43" fmla="*/ 20 h 27"/>
                <a:gd name="T44" fmla="*/ 22 w 47"/>
                <a:gd name="T45" fmla="*/ 20 h 27"/>
                <a:gd name="T46" fmla="*/ 30 w 47"/>
                <a:gd name="T47" fmla="*/ 20 h 27"/>
                <a:gd name="T48" fmla="*/ 31 w 47"/>
                <a:gd name="T49" fmla="*/ 20 h 27"/>
                <a:gd name="T50" fmla="*/ 32 w 47"/>
                <a:gd name="T51" fmla="*/ 19 h 27"/>
                <a:gd name="T52" fmla="*/ 38 w 47"/>
                <a:gd name="T53" fmla="*/ 20 h 27"/>
                <a:gd name="T54" fmla="*/ 41 w 47"/>
                <a:gd name="T55" fmla="*/ 18 h 27"/>
                <a:gd name="T56" fmla="*/ 47 w 47"/>
                <a:gd name="T57" fmla="*/ 16 h 27"/>
                <a:gd name="T58" fmla="*/ 47 w 47"/>
                <a:gd name="T59" fmla="*/ 15 h 27"/>
                <a:gd name="T60" fmla="*/ 45 w 47"/>
                <a:gd name="T61" fmla="*/ 14 h 27"/>
                <a:gd name="T62" fmla="*/ 45 w 47"/>
                <a:gd name="T63" fmla="*/ 14 h 27"/>
                <a:gd name="T64" fmla="*/ 45 w 47"/>
                <a:gd name="T65" fmla="*/ 12 h 27"/>
                <a:gd name="T66" fmla="*/ 42 w 47"/>
                <a:gd name="T67" fmla="*/ 12 h 27"/>
                <a:gd name="T68" fmla="*/ 42 w 47"/>
                <a:gd name="T69" fmla="*/ 12 h 27"/>
                <a:gd name="T70" fmla="*/ 39 w 47"/>
                <a:gd name="T71" fmla="*/ 10 h 27"/>
                <a:gd name="T72" fmla="*/ 39 w 47"/>
                <a:gd name="T73" fmla="*/ 10 h 27"/>
                <a:gd name="T74" fmla="*/ 38 w 47"/>
                <a:gd name="T75" fmla="*/ 8 h 27"/>
                <a:gd name="T76" fmla="*/ 36 w 47"/>
                <a:gd name="T77" fmla="*/ 6 h 27"/>
                <a:gd name="T78" fmla="*/ 34 w 47"/>
                <a:gd name="T79" fmla="*/ 3 h 27"/>
                <a:gd name="T80" fmla="*/ 34 w 47"/>
                <a:gd name="T81" fmla="*/ 1 h 27"/>
                <a:gd name="T82" fmla="*/ 30 w 47"/>
                <a:gd name="T83" fmla="*/ 0 h 27"/>
                <a:gd name="T84" fmla="*/ 29 w 47"/>
                <a:gd name="T8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7" h="27">
                  <a:moveTo>
                    <a:pt x="29" y="0"/>
                  </a:moveTo>
                  <a:cubicBezTo>
                    <a:pt x="29" y="0"/>
                    <a:pt x="28" y="1"/>
                    <a:pt x="27" y="1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4" y="3"/>
                    <a:pt x="21" y="3"/>
                    <a:pt x="21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4"/>
                    <a:pt x="20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8" y="5"/>
                    <a:pt x="18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6" y="5"/>
                    <a:pt x="16" y="5"/>
                    <a:pt x="16" y="6"/>
                  </a:cubicBezTo>
                  <a:cubicBezTo>
                    <a:pt x="15" y="7"/>
                    <a:pt x="14" y="7"/>
                    <a:pt x="14" y="7"/>
                  </a:cubicBezTo>
                  <a:cubicBezTo>
                    <a:pt x="14" y="7"/>
                    <a:pt x="13" y="8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2" y="9"/>
                  </a:cubicBezTo>
                  <a:cubicBezTo>
                    <a:pt x="12" y="9"/>
                    <a:pt x="11" y="9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9" y="8"/>
                    <a:pt x="9" y="8"/>
                  </a:cubicBezTo>
                  <a:cubicBezTo>
                    <a:pt x="8" y="8"/>
                    <a:pt x="8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2"/>
                    <a:pt x="7" y="12"/>
                  </a:cubicBezTo>
                  <a:cubicBezTo>
                    <a:pt x="7" y="12"/>
                    <a:pt x="6" y="13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5" y="16"/>
                    <a:pt x="3" y="16"/>
                    <a:pt x="2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17"/>
                    <a:pt x="2" y="19"/>
                    <a:pt x="2" y="19"/>
                  </a:cubicBezTo>
                  <a:cubicBezTo>
                    <a:pt x="1" y="20"/>
                    <a:pt x="1" y="21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1" y="23"/>
                    <a:pt x="2" y="24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5"/>
                    <a:pt x="4" y="25"/>
                    <a:pt x="4" y="26"/>
                  </a:cubicBezTo>
                  <a:cubicBezTo>
                    <a:pt x="5" y="26"/>
                    <a:pt x="6" y="27"/>
                    <a:pt x="7" y="27"/>
                  </a:cubicBezTo>
                  <a:cubicBezTo>
                    <a:pt x="7" y="27"/>
                    <a:pt x="8" y="27"/>
                    <a:pt x="8" y="26"/>
                  </a:cubicBezTo>
                  <a:cubicBezTo>
                    <a:pt x="8" y="26"/>
                    <a:pt x="9" y="26"/>
                    <a:pt x="9" y="25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1" y="25"/>
                    <a:pt x="12" y="25"/>
                    <a:pt x="12" y="25"/>
                  </a:cubicBezTo>
                  <a:cubicBezTo>
                    <a:pt x="13" y="25"/>
                    <a:pt x="14" y="25"/>
                    <a:pt x="14" y="25"/>
                  </a:cubicBezTo>
                  <a:cubicBezTo>
                    <a:pt x="14" y="25"/>
                    <a:pt x="15" y="25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6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4"/>
                    <a:pt x="16" y="24"/>
                  </a:cubicBezTo>
                  <a:cubicBezTo>
                    <a:pt x="16" y="23"/>
                    <a:pt x="15" y="21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9" y="20"/>
                    <a:pt x="22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6" y="20"/>
                    <a:pt x="30" y="20"/>
                    <a:pt x="30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0" y="21"/>
                    <a:pt x="30" y="21"/>
                  </a:cubicBezTo>
                  <a:cubicBezTo>
                    <a:pt x="30" y="21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4" y="19"/>
                    <a:pt x="35" y="20"/>
                    <a:pt x="37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7" y="20"/>
                    <a:pt x="38" y="20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9" y="19"/>
                    <a:pt x="40" y="18"/>
                    <a:pt x="41" y="18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2" y="18"/>
                    <a:pt x="45" y="18"/>
                    <a:pt x="46" y="17"/>
                  </a:cubicBezTo>
                  <a:cubicBezTo>
                    <a:pt x="46" y="16"/>
                    <a:pt x="47" y="16"/>
                    <a:pt x="47" y="16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6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4" y="14"/>
                    <a:pt x="45" y="13"/>
                    <a:pt x="45" y="12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2"/>
                    <a:pt x="43" y="12"/>
                  </a:cubicBezTo>
                  <a:cubicBezTo>
                    <a:pt x="43" y="12"/>
                    <a:pt x="42" y="12"/>
                    <a:pt x="42" y="12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41" y="12"/>
                    <a:pt x="41" y="11"/>
                    <a:pt x="40" y="11"/>
                  </a:cubicBezTo>
                  <a:cubicBezTo>
                    <a:pt x="40" y="11"/>
                    <a:pt x="40" y="10"/>
                    <a:pt x="39" y="10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9" y="10"/>
                    <a:pt x="38" y="10"/>
                    <a:pt x="38" y="9"/>
                  </a:cubicBezTo>
                  <a:cubicBezTo>
                    <a:pt x="38" y="9"/>
                    <a:pt x="38" y="9"/>
                    <a:pt x="38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8" y="8"/>
                    <a:pt x="37" y="7"/>
                    <a:pt x="36" y="6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5" y="5"/>
                    <a:pt x="34" y="4"/>
                    <a:pt x="34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3" y="3"/>
                    <a:pt x="33" y="2"/>
                    <a:pt x="34" y="1"/>
                  </a:cubicBezTo>
                  <a:cubicBezTo>
                    <a:pt x="34" y="1"/>
                    <a:pt x="34" y="1"/>
                    <a:pt x="33" y="1"/>
                  </a:cubicBezTo>
                  <a:cubicBezTo>
                    <a:pt x="33" y="1"/>
                    <a:pt x="32" y="1"/>
                    <a:pt x="32" y="1"/>
                  </a:cubicBezTo>
                  <a:cubicBezTo>
                    <a:pt x="31" y="1"/>
                    <a:pt x="30" y="1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30" y="0"/>
                    <a:pt x="29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06"/>
            <p:cNvSpPr>
              <a:spLocks/>
            </p:cNvSpPr>
            <p:nvPr/>
          </p:nvSpPr>
          <p:spPr bwMode="auto">
            <a:xfrm>
              <a:off x="2099" y="3371"/>
              <a:ext cx="177" cy="108"/>
            </a:xfrm>
            <a:custGeom>
              <a:avLst/>
              <a:gdLst>
                <a:gd name="T0" fmla="*/ 44 w 90"/>
                <a:gd name="T1" fmla="*/ 13 h 57"/>
                <a:gd name="T2" fmla="*/ 34 w 90"/>
                <a:gd name="T3" fmla="*/ 20 h 57"/>
                <a:gd name="T4" fmla="*/ 28 w 90"/>
                <a:gd name="T5" fmla="*/ 21 h 57"/>
                <a:gd name="T6" fmla="*/ 24 w 90"/>
                <a:gd name="T7" fmla="*/ 22 h 57"/>
                <a:gd name="T8" fmla="*/ 24 w 90"/>
                <a:gd name="T9" fmla="*/ 35 h 57"/>
                <a:gd name="T10" fmla="*/ 22 w 90"/>
                <a:gd name="T11" fmla="*/ 38 h 57"/>
                <a:gd name="T12" fmla="*/ 18 w 90"/>
                <a:gd name="T13" fmla="*/ 40 h 57"/>
                <a:gd name="T14" fmla="*/ 9 w 90"/>
                <a:gd name="T15" fmla="*/ 41 h 57"/>
                <a:gd name="T16" fmla="*/ 1 w 90"/>
                <a:gd name="T17" fmla="*/ 43 h 57"/>
                <a:gd name="T18" fmla="*/ 1 w 90"/>
                <a:gd name="T19" fmla="*/ 45 h 57"/>
                <a:gd name="T20" fmla="*/ 3 w 90"/>
                <a:gd name="T21" fmla="*/ 48 h 57"/>
                <a:gd name="T22" fmla="*/ 3 w 90"/>
                <a:gd name="T23" fmla="*/ 48 h 57"/>
                <a:gd name="T24" fmla="*/ 5 w 90"/>
                <a:gd name="T25" fmla="*/ 51 h 57"/>
                <a:gd name="T26" fmla="*/ 6 w 90"/>
                <a:gd name="T27" fmla="*/ 52 h 57"/>
                <a:gd name="T28" fmla="*/ 9 w 90"/>
                <a:gd name="T29" fmla="*/ 54 h 57"/>
                <a:gd name="T30" fmla="*/ 9 w 90"/>
                <a:gd name="T31" fmla="*/ 54 h 57"/>
                <a:gd name="T32" fmla="*/ 12 w 90"/>
                <a:gd name="T33" fmla="*/ 54 h 57"/>
                <a:gd name="T34" fmla="*/ 12 w 90"/>
                <a:gd name="T35" fmla="*/ 56 h 57"/>
                <a:gd name="T36" fmla="*/ 12 w 90"/>
                <a:gd name="T37" fmla="*/ 56 h 57"/>
                <a:gd name="T38" fmla="*/ 14 w 90"/>
                <a:gd name="T39" fmla="*/ 57 h 57"/>
                <a:gd name="T40" fmla="*/ 14 w 90"/>
                <a:gd name="T41" fmla="*/ 56 h 57"/>
                <a:gd name="T42" fmla="*/ 16 w 90"/>
                <a:gd name="T43" fmla="*/ 55 h 57"/>
                <a:gd name="T44" fmla="*/ 18 w 90"/>
                <a:gd name="T45" fmla="*/ 57 h 57"/>
                <a:gd name="T46" fmla="*/ 20 w 90"/>
                <a:gd name="T47" fmla="*/ 57 h 57"/>
                <a:gd name="T48" fmla="*/ 21 w 90"/>
                <a:gd name="T49" fmla="*/ 56 h 57"/>
                <a:gd name="T50" fmla="*/ 23 w 90"/>
                <a:gd name="T51" fmla="*/ 53 h 57"/>
                <a:gd name="T52" fmla="*/ 24 w 90"/>
                <a:gd name="T53" fmla="*/ 50 h 57"/>
                <a:gd name="T54" fmla="*/ 26 w 90"/>
                <a:gd name="T55" fmla="*/ 49 h 57"/>
                <a:gd name="T56" fmla="*/ 30 w 90"/>
                <a:gd name="T57" fmla="*/ 49 h 57"/>
                <a:gd name="T58" fmla="*/ 31 w 90"/>
                <a:gd name="T59" fmla="*/ 48 h 57"/>
                <a:gd name="T60" fmla="*/ 33 w 90"/>
                <a:gd name="T61" fmla="*/ 48 h 57"/>
                <a:gd name="T62" fmla="*/ 40 w 90"/>
                <a:gd name="T63" fmla="*/ 52 h 57"/>
                <a:gd name="T64" fmla="*/ 41 w 90"/>
                <a:gd name="T65" fmla="*/ 51 h 57"/>
                <a:gd name="T66" fmla="*/ 46 w 90"/>
                <a:gd name="T67" fmla="*/ 50 h 57"/>
                <a:gd name="T68" fmla="*/ 46 w 90"/>
                <a:gd name="T69" fmla="*/ 50 h 57"/>
                <a:gd name="T70" fmla="*/ 50 w 90"/>
                <a:gd name="T71" fmla="*/ 52 h 57"/>
                <a:gd name="T72" fmla="*/ 56 w 90"/>
                <a:gd name="T73" fmla="*/ 52 h 57"/>
                <a:gd name="T74" fmla="*/ 60 w 90"/>
                <a:gd name="T75" fmla="*/ 50 h 57"/>
                <a:gd name="T76" fmla="*/ 61 w 90"/>
                <a:gd name="T77" fmla="*/ 50 h 57"/>
                <a:gd name="T78" fmla="*/ 66 w 90"/>
                <a:gd name="T79" fmla="*/ 50 h 57"/>
                <a:gd name="T80" fmla="*/ 68 w 90"/>
                <a:gd name="T81" fmla="*/ 50 h 57"/>
                <a:gd name="T82" fmla="*/ 72 w 90"/>
                <a:gd name="T83" fmla="*/ 51 h 57"/>
                <a:gd name="T84" fmla="*/ 77 w 90"/>
                <a:gd name="T85" fmla="*/ 48 h 57"/>
                <a:gd name="T86" fmla="*/ 77 w 90"/>
                <a:gd name="T87" fmla="*/ 48 h 57"/>
                <a:gd name="T88" fmla="*/ 77 w 90"/>
                <a:gd name="T89" fmla="*/ 46 h 57"/>
                <a:gd name="T90" fmla="*/ 79 w 90"/>
                <a:gd name="T91" fmla="*/ 42 h 57"/>
                <a:gd name="T92" fmla="*/ 88 w 90"/>
                <a:gd name="T93" fmla="*/ 33 h 57"/>
                <a:gd name="T94" fmla="*/ 89 w 90"/>
                <a:gd name="T95" fmla="*/ 16 h 57"/>
                <a:gd name="T96" fmla="*/ 88 w 90"/>
                <a:gd name="T97" fmla="*/ 13 h 57"/>
                <a:gd name="T98" fmla="*/ 86 w 90"/>
                <a:gd name="T99" fmla="*/ 8 h 57"/>
                <a:gd name="T100" fmla="*/ 81 w 90"/>
                <a:gd name="T101" fmla="*/ 4 h 57"/>
                <a:gd name="T102" fmla="*/ 78 w 90"/>
                <a:gd name="T103" fmla="*/ 1 h 57"/>
                <a:gd name="T104" fmla="*/ 69 w 90"/>
                <a:gd name="T10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0" h="57">
                  <a:moveTo>
                    <a:pt x="69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1" y="4"/>
                    <a:pt x="52" y="8"/>
                    <a:pt x="44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1" y="15"/>
                    <a:pt x="37" y="17"/>
                    <a:pt x="34" y="20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4" y="20"/>
                    <a:pt x="30" y="21"/>
                    <a:pt x="28" y="21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6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6"/>
                    <a:pt x="24" y="34"/>
                    <a:pt x="24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3" y="35"/>
                    <a:pt x="22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1" y="39"/>
                    <a:pt x="20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2" y="41"/>
                    <a:pt x="10" y="41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1"/>
                    <a:pt x="9" y="41"/>
                    <a:pt x="8" y="41"/>
                  </a:cubicBezTo>
                  <a:cubicBezTo>
                    <a:pt x="7" y="41"/>
                    <a:pt x="5" y="42"/>
                    <a:pt x="4" y="43"/>
                  </a:cubicBezTo>
                  <a:cubicBezTo>
                    <a:pt x="4" y="43"/>
                    <a:pt x="2" y="43"/>
                    <a:pt x="1" y="43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0" y="44"/>
                    <a:pt x="0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1" y="46"/>
                    <a:pt x="2" y="47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4" y="49"/>
                    <a:pt x="5" y="50"/>
                    <a:pt x="5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5" y="52"/>
                    <a:pt x="6" y="52"/>
                    <a:pt x="6" y="52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7" y="52"/>
                    <a:pt x="7" y="53"/>
                    <a:pt x="7" y="53"/>
                  </a:cubicBezTo>
                  <a:cubicBezTo>
                    <a:pt x="8" y="53"/>
                    <a:pt x="8" y="54"/>
                    <a:pt x="9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9" y="54"/>
                    <a:pt x="10" y="54"/>
                    <a:pt x="10" y="54"/>
                  </a:cubicBezTo>
                  <a:cubicBezTo>
                    <a:pt x="11" y="54"/>
                    <a:pt x="11" y="53"/>
                    <a:pt x="11" y="53"/>
                  </a:cubicBezTo>
                  <a:cubicBezTo>
                    <a:pt x="11" y="53"/>
                    <a:pt x="11" y="53"/>
                    <a:pt x="12" y="54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2" y="55"/>
                    <a:pt x="11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3" y="56"/>
                    <a:pt x="14" y="57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4" y="57"/>
                    <a:pt x="14" y="56"/>
                    <a:pt x="14" y="56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14" y="55"/>
                    <a:pt x="15" y="55"/>
                    <a:pt x="16" y="55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7" y="55"/>
                    <a:pt x="17" y="55"/>
                    <a:pt x="17" y="56"/>
                  </a:cubicBezTo>
                  <a:cubicBezTo>
                    <a:pt x="17" y="56"/>
                    <a:pt x="17" y="57"/>
                    <a:pt x="18" y="57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9" y="57"/>
                    <a:pt x="19" y="57"/>
                    <a:pt x="19" y="57"/>
                  </a:cubicBezTo>
                  <a:cubicBezTo>
                    <a:pt x="20" y="57"/>
                    <a:pt x="20" y="57"/>
                    <a:pt x="20" y="57"/>
                  </a:cubicBezTo>
                  <a:cubicBezTo>
                    <a:pt x="20" y="57"/>
                    <a:pt x="21" y="57"/>
                    <a:pt x="21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6"/>
                    <a:pt x="21" y="56"/>
                    <a:pt x="21" y="55"/>
                  </a:cubicBezTo>
                  <a:cubicBezTo>
                    <a:pt x="21" y="54"/>
                    <a:pt x="23" y="53"/>
                    <a:pt x="23" y="53"/>
                  </a:cubicBezTo>
                  <a:cubicBezTo>
                    <a:pt x="23" y="53"/>
                    <a:pt x="23" y="53"/>
                    <a:pt x="23" y="53"/>
                  </a:cubicBezTo>
                  <a:cubicBezTo>
                    <a:pt x="23" y="53"/>
                    <a:pt x="23" y="53"/>
                    <a:pt x="23" y="53"/>
                  </a:cubicBezTo>
                  <a:cubicBezTo>
                    <a:pt x="23" y="52"/>
                    <a:pt x="24" y="51"/>
                    <a:pt x="24" y="50"/>
                  </a:cubicBezTo>
                  <a:cubicBezTo>
                    <a:pt x="24" y="50"/>
                    <a:pt x="24" y="49"/>
                    <a:pt x="25" y="49"/>
                  </a:cubicBezTo>
                  <a:cubicBezTo>
                    <a:pt x="25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8" y="49"/>
                    <a:pt x="29" y="49"/>
                    <a:pt x="30" y="49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0" y="49"/>
                    <a:pt x="31" y="49"/>
                    <a:pt x="31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8"/>
                    <a:pt x="32" y="48"/>
                    <a:pt x="33" y="48"/>
                  </a:cubicBezTo>
                  <a:cubicBezTo>
                    <a:pt x="33" y="48"/>
                    <a:pt x="33" y="48"/>
                    <a:pt x="33" y="48"/>
                  </a:cubicBezTo>
                  <a:cubicBezTo>
                    <a:pt x="33" y="48"/>
                    <a:pt x="33" y="48"/>
                    <a:pt x="33" y="48"/>
                  </a:cubicBezTo>
                  <a:cubicBezTo>
                    <a:pt x="35" y="49"/>
                    <a:pt x="37" y="48"/>
                    <a:pt x="38" y="49"/>
                  </a:cubicBezTo>
                  <a:cubicBezTo>
                    <a:pt x="38" y="49"/>
                    <a:pt x="38" y="49"/>
                    <a:pt x="38" y="49"/>
                  </a:cubicBezTo>
                  <a:cubicBezTo>
                    <a:pt x="39" y="50"/>
                    <a:pt x="39" y="51"/>
                    <a:pt x="40" y="52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1" y="52"/>
                    <a:pt x="41" y="52"/>
                    <a:pt x="41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3" y="51"/>
                    <a:pt x="45" y="50"/>
                    <a:pt x="46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7" y="50"/>
                    <a:pt x="49" y="52"/>
                    <a:pt x="50" y="52"/>
                  </a:cubicBezTo>
                  <a:cubicBezTo>
                    <a:pt x="50" y="52"/>
                    <a:pt x="50" y="52"/>
                    <a:pt x="50" y="52"/>
                  </a:cubicBezTo>
                  <a:cubicBezTo>
                    <a:pt x="51" y="52"/>
                    <a:pt x="52" y="53"/>
                    <a:pt x="54" y="53"/>
                  </a:cubicBezTo>
                  <a:cubicBezTo>
                    <a:pt x="55" y="53"/>
                    <a:pt x="55" y="52"/>
                    <a:pt x="56" y="52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7" y="52"/>
                    <a:pt x="57" y="51"/>
                    <a:pt x="58" y="51"/>
                  </a:cubicBezTo>
                  <a:cubicBezTo>
                    <a:pt x="59" y="50"/>
                    <a:pt x="59" y="50"/>
                    <a:pt x="60" y="50"/>
                  </a:cubicBezTo>
                  <a:cubicBezTo>
                    <a:pt x="60" y="50"/>
                    <a:pt x="60" y="50"/>
                    <a:pt x="60" y="50"/>
                  </a:cubicBezTo>
                  <a:cubicBezTo>
                    <a:pt x="60" y="50"/>
                    <a:pt x="60" y="50"/>
                    <a:pt x="60" y="50"/>
                  </a:cubicBezTo>
                  <a:cubicBezTo>
                    <a:pt x="60" y="50"/>
                    <a:pt x="60" y="50"/>
                    <a:pt x="60" y="50"/>
                  </a:cubicBezTo>
                  <a:cubicBezTo>
                    <a:pt x="60" y="50"/>
                    <a:pt x="61" y="50"/>
                    <a:pt x="61" y="50"/>
                  </a:cubicBezTo>
                  <a:cubicBezTo>
                    <a:pt x="61" y="50"/>
                    <a:pt x="61" y="50"/>
                    <a:pt x="61" y="50"/>
                  </a:cubicBezTo>
                  <a:cubicBezTo>
                    <a:pt x="62" y="50"/>
                    <a:pt x="62" y="50"/>
                    <a:pt x="63" y="50"/>
                  </a:cubicBezTo>
                  <a:cubicBezTo>
                    <a:pt x="64" y="50"/>
                    <a:pt x="65" y="50"/>
                    <a:pt x="66" y="50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66" y="50"/>
                    <a:pt x="67" y="50"/>
                    <a:pt x="68" y="50"/>
                  </a:cubicBezTo>
                  <a:cubicBezTo>
                    <a:pt x="68" y="50"/>
                    <a:pt x="68" y="50"/>
                    <a:pt x="68" y="50"/>
                  </a:cubicBezTo>
                  <a:cubicBezTo>
                    <a:pt x="68" y="50"/>
                    <a:pt x="69" y="51"/>
                    <a:pt x="70" y="51"/>
                  </a:cubicBezTo>
                  <a:cubicBezTo>
                    <a:pt x="71" y="51"/>
                    <a:pt x="71" y="51"/>
                    <a:pt x="72" y="51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3" y="51"/>
                    <a:pt x="73" y="51"/>
                    <a:pt x="74" y="50"/>
                  </a:cubicBezTo>
                  <a:cubicBezTo>
                    <a:pt x="75" y="49"/>
                    <a:pt x="76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7"/>
                    <a:pt x="77" y="47"/>
                    <a:pt x="77" y="46"/>
                  </a:cubicBezTo>
                  <a:cubicBezTo>
                    <a:pt x="77" y="45"/>
                    <a:pt x="78" y="45"/>
                    <a:pt x="78" y="44"/>
                  </a:cubicBezTo>
                  <a:cubicBezTo>
                    <a:pt x="78" y="44"/>
                    <a:pt x="78" y="44"/>
                    <a:pt x="79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9" y="40"/>
                    <a:pt x="84" y="36"/>
                    <a:pt x="87" y="34"/>
                  </a:cubicBezTo>
                  <a:cubicBezTo>
                    <a:pt x="87" y="33"/>
                    <a:pt x="88" y="33"/>
                    <a:pt x="88" y="33"/>
                  </a:cubicBezTo>
                  <a:cubicBezTo>
                    <a:pt x="88" y="33"/>
                    <a:pt x="88" y="33"/>
                    <a:pt x="88" y="33"/>
                  </a:cubicBezTo>
                  <a:cubicBezTo>
                    <a:pt x="88" y="32"/>
                    <a:pt x="88" y="23"/>
                    <a:pt x="88" y="21"/>
                  </a:cubicBezTo>
                  <a:cubicBezTo>
                    <a:pt x="88" y="20"/>
                    <a:pt x="89" y="18"/>
                    <a:pt x="89" y="16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90" y="14"/>
                    <a:pt x="88" y="14"/>
                    <a:pt x="88" y="13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89" y="11"/>
                    <a:pt x="87" y="10"/>
                    <a:pt x="87" y="9"/>
                  </a:cubicBezTo>
                  <a:cubicBezTo>
                    <a:pt x="86" y="9"/>
                    <a:pt x="86" y="9"/>
                    <a:pt x="86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4"/>
                    <a:pt x="86" y="2"/>
                  </a:cubicBezTo>
                  <a:cubicBezTo>
                    <a:pt x="85" y="3"/>
                    <a:pt x="83" y="3"/>
                    <a:pt x="82" y="4"/>
                  </a:cubicBezTo>
                  <a:cubicBezTo>
                    <a:pt x="82" y="4"/>
                    <a:pt x="82" y="4"/>
                    <a:pt x="81" y="4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1" y="3"/>
                    <a:pt x="79" y="2"/>
                    <a:pt x="78" y="1"/>
                  </a:cubicBezTo>
                  <a:cubicBezTo>
                    <a:pt x="75" y="0"/>
                    <a:pt x="70" y="0"/>
                    <a:pt x="69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9" y="0"/>
                    <a:pt x="69" y="0"/>
                    <a:pt x="69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07"/>
            <p:cNvSpPr>
              <a:spLocks/>
            </p:cNvSpPr>
            <p:nvPr/>
          </p:nvSpPr>
          <p:spPr bwMode="auto">
            <a:xfrm>
              <a:off x="2250" y="3371"/>
              <a:ext cx="114" cy="148"/>
            </a:xfrm>
            <a:custGeom>
              <a:avLst/>
              <a:gdLst>
                <a:gd name="T0" fmla="*/ 9 w 58"/>
                <a:gd name="T1" fmla="*/ 2 h 78"/>
                <a:gd name="T2" fmla="*/ 10 w 58"/>
                <a:gd name="T3" fmla="*/ 9 h 78"/>
                <a:gd name="T4" fmla="*/ 11 w 58"/>
                <a:gd name="T5" fmla="*/ 13 h 78"/>
                <a:gd name="T6" fmla="*/ 11 w 58"/>
                <a:gd name="T7" fmla="*/ 21 h 78"/>
                <a:gd name="T8" fmla="*/ 10 w 58"/>
                <a:gd name="T9" fmla="*/ 34 h 78"/>
                <a:gd name="T10" fmla="*/ 1 w 58"/>
                <a:gd name="T11" fmla="*/ 44 h 78"/>
                <a:gd name="T12" fmla="*/ 0 w 58"/>
                <a:gd name="T13" fmla="*/ 48 h 78"/>
                <a:gd name="T14" fmla="*/ 2 w 58"/>
                <a:gd name="T15" fmla="*/ 49 h 78"/>
                <a:gd name="T16" fmla="*/ 4 w 58"/>
                <a:gd name="T17" fmla="*/ 51 h 78"/>
                <a:gd name="T18" fmla="*/ 4 w 58"/>
                <a:gd name="T19" fmla="*/ 51 h 78"/>
                <a:gd name="T20" fmla="*/ 8 w 58"/>
                <a:gd name="T21" fmla="*/ 55 h 78"/>
                <a:gd name="T22" fmla="*/ 8 w 58"/>
                <a:gd name="T23" fmla="*/ 59 h 78"/>
                <a:gd name="T24" fmla="*/ 11 w 58"/>
                <a:gd name="T25" fmla="*/ 65 h 78"/>
                <a:gd name="T26" fmla="*/ 8 w 58"/>
                <a:gd name="T27" fmla="*/ 66 h 78"/>
                <a:gd name="T28" fmla="*/ 6 w 58"/>
                <a:gd name="T29" fmla="*/ 66 h 78"/>
                <a:gd name="T30" fmla="*/ 3 w 58"/>
                <a:gd name="T31" fmla="*/ 67 h 78"/>
                <a:gd name="T32" fmla="*/ 5 w 58"/>
                <a:gd name="T33" fmla="*/ 70 h 78"/>
                <a:gd name="T34" fmla="*/ 10 w 58"/>
                <a:gd name="T35" fmla="*/ 75 h 78"/>
                <a:gd name="T36" fmla="*/ 10 w 58"/>
                <a:gd name="T37" fmla="*/ 75 h 78"/>
                <a:gd name="T38" fmla="*/ 10 w 58"/>
                <a:gd name="T39" fmla="*/ 76 h 78"/>
                <a:gd name="T40" fmla="*/ 11 w 58"/>
                <a:gd name="T41" fmla="*/ 77 h 78"/>
                <a:gd name="T42" fmla="*/ 12 w 58"/>
                <a:gd name="T43" fmla="*/ 78 h 78"/>
                <a:gd name="T44" fmla="*/ 13 w 58"/>
                <a:gd name="T45" fmla="*/ 78 h 78"/>
                <a:gd name="T46" fmla="*/ 16 w 58"/>
                <a:gd name="T47" fmla="*/ 76 h 78"/>
                <a:gd name="T48" fmla="*/ 17 w 58"/>
                <a:gd name="T49" fmla="*/ 77 h 78"/>
                <a:gd name="T50" fmla="*/ 19 w 58"/>
                <a:gd name="T51" fmla="*/ 77 h 78"/>
                <a:gd name="T52" fmla="*/ 25 w 58"/>
                <a:gd name="T53" fmla="*/ 75 h 78"/>
                <a:gd name="T54" fmla="*/ 30 w 58"/>
                <a:gd name="T55" fmla="*/ 73 h 78"/>
                <a:gd name="T56" fmla="*/ 31 w 58"/>
                <a:gd name="T57" fmla="*/ 71 h 78"/>
                <a:gd name="T58" fmla="*/ 31 w 58"/>
                <a:gd name="T59" fmla="*/ 70 h 78"/>
                <a:gd name="T60" fmla="*/ 31 w 58"/>
                <a:gd name="T61" fmla="*/ 70 h 78"/>
                <a:gd name="T62" fmla="*/ 33 w 58"/>
                <a:gd name="T63" fmla="*/ 70 h 78"/>
                <a:gd name="T64" fmla="*/ 39 w 58"/>
                <a:gd name="T65" fmla="*/ 69 h 78"/>
                <a:gd name="T66" fmla="*/ 45 w 58"/>
                <a:gd name="T67" fmla="*/ 63 h 78"/>
                <a:gd name="T68" fmla="*/ 46 w 58"/>
                <a:gd name="T69" fmla="*/ 62 h 78"/>
                <a:gd name="T70" fmla="*/ 50 w 58"/>
                <a:gd name="T71" fmla="*/ 61 h 78"/>
                <a:gd name="T72" fmla="*/ 50 w 58"/>
                <a:gd name="T73" fmla="*/ 61 h 78"/>
                <a:gd name="T74" fmla="*/ 51 w 58"/>
                <a:gd name="T75" fmla="*/ 61 h 78"/>
                <a:gd name="T76" fmla="*/ 51 w 58"/>
                <a:gd name="T77" fmla="*/ 61 h 78"/>
                <a:gd name="T78" fmla="*/ 52 w 58"/>
                <a:gd name="T79" fmla="*/ 59 h 78"/>
                <a:gd name="T80" fmla="*/ 49 w 58"/>
                <a:gd name="T81" fmla="*/ 56 h 78"/>
                <a:gd name="T82" fmla="*/ 48 w 58"/>
                <a:gd name="T83" fmla="*/ 52 h 78"/>
                <a:gd name="T84" fmla="*/ 47 w 58"/>
                <a:gd name="T85" fmla="*/ 50 h 78"/>
                <a:gd name="T86" fmla="*/ 48 w 58"/>
                <a:gd name="T87" fmla="*/ 46 h 78"/>
                <a:gd name="T88" fmla="*/ 48 w 58"/>
                <a:gd name="T89" fmla="*/ 46 h 78"/>
                <a:gd name="T90" fmla="*/ 49 w 58"/>
                <a:gd name="T91" fmla="*/ 46 h 78"/>
                <a:gd name="T92" fmla="*/ 52 w 58"/>
                <a:gd name="T93" fmla="*/ 40 h 78"/>
                <a:gd name="T94" fmla="*/ 57 w 58"/>
                <a:gd name="T95" fmla="*/ 37 h 78"/>
                <a:gd name="T96" fmla="*/ 58 w 58"/>
                <a:gd name="T97" fmla="*/ 32 h 78"/>
                <a:gd name="T98" fmla="*/ 58 w 58"/>
                <a:gd name="T99" fmla="*/ 2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" h="78">
                  <a:moveTo>
                    <a:pt x="14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2" y="1"/>
                    <a:pt x="10" y="1"/>
                    <a:pt x="9" y="2"/>
                  </a:cubicBezTo>
                  <a:cubicBezTo>
                    <a:pt x="9" y="4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9"/>
                    <a:pt x="9" y="9"/>
                    <a:pt x="10" y="9"/>
                  </a:cubicBezTo>
                  <a:cubicBezTo>
                    <a:pt x="10" y="10"/>
                    <a:pt x="12" y="11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4"/>
                    <a:pt x="13" y="14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8"/>
                    <a:pt x="11" y="20"/>
                    <a:pt x="11" y="21"/>
                  </a:cubicBezTo>
                  <a:cubicBezTo>
                    <a:pt x="11" y="23"/>
                    <a:pt x="11" y="32"/>
                    <a:pt x="11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33"/>
                    <a:pt x="10" y="33"/>
                    <a:pt x="10" y="34"/>
                  </a:cubicBezTo>
                  <a:cubicBezTo>
                    <a:pt x="7" y="36"/>
                    <a:pt x="2" y="40"/>
                    <a:pt x="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1" y="45"/>
                    <a:pt x="0" y="45"/>
                    <a:pt x="0" y="46"/>
                  </a:cubicBezTo>
                  <a:cubicBezTo>
                    <a:pt x="0" y="47"/>
                    <a:pt x="0" y="47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1" y="48"/>
                    <a:pt x="1" y="48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50"/>
                    <a:pt x="2" y="51"/>
                    <a:pt x="4" y="51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5" y="51"/>
                    <a:pt x="6" y="51"/>
                    <a:pt x="6" y="52"/>
                  </a:cubicBezTo>
                  <a:cubicBezTo>
                    <a:pt x="7" y="53"/>
                    <a:pt x="8" y="55"/>
                    <a:pt x="8" y="55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8" y="57"/>
                    <a:pt x="9" y="57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8" y="62"/>
                    <a:pt x="10" y="65"/>
                    <a:pt x="11" y="65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12" y="66"/>
                    <a:pt x="11" y="66"/>
                    <a:pt x="9" y="66"/>
                  </a:cubicBezTo>
                  <a:cubicBezTo>
                    <a:pt x="9" y="66"/>
                    <a:pt x="9" y="66"/>
                    <a:pt x="8" y="66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8" y="66"/>
                    <a:pt x="8" y="66"/>
                    <a:pt x="7" y="66"/>
                  </a:cubicBezTo>
                  <a:cubicBezTo>
                    <a:pt x="7" y="66"/>
                    <a:pt x="7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5" y="66"/>
                    <a:pt x="3" y="66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8"/>
                    <a:pt x="3" y="69"/>
                    <a:pt x="5" y="70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7" y="72"/>
                    <a:pt x="9" y="72"/>
                    <a:pt x="10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4"/>
                    <a:pt x="10" y="75"/>
                    <a:pt x="10" y="75"/>
                  </a:cubicBezTo>
                  <a:cubicBezTo>
                    <a:pt x="10" y="75"/>
                    <a:pt x="10" y="75"/>
                    <a:pt x="10" y="75"/>
                  </a:cubicBezTo>
                  <a:cubicBezTo>
                    <a:pt x="10" y="75"/>
                    <a:pt x="10" y="75"/>
                    <a:pt x="10" y="75"/>
                  </a:cubicBezTo>
                  <a:cubicBezTo>
                    <a:pt x="10" y="75"/>
                    <a:pt x="10" y="75"/>
                    <a:pt x="10" y="75"/>
                  </a:cubicBezTo>
                  <a:cubicBezTo>
                    <a:pt x="10" y="75"/>
                    <a:pt x="10" y="75"/>
                    <a:pt x="10" y="75"/>
                  </a:cubicBezTo>
                  <a:cubicBezTo>
                    <a:pt x="10" y="76"/>
                    <a:pt x="10" y="76"/>
                    <a:pt x="10" y="76"/>
                  </a:cubicBezTo>
                  <a:cubicBezTo>
                    <a:pt x="10" y="76"/>
                    <a:pt x="10" y="76"/>
                    <a:pt x="10" y="76"/>
                  </a:cubicBezTo>
                  <a:cubicBezTo>
                    <a:pt x="11" y="76"/>
                    <a:pt x="11" y="77"/>
                    <a:pt x="11" y="77"/>
                  </a:cubicBezTo>
                  <a:cubicBezTo>
                    <a:pt x="11" y="77"/>
                    <a:pt x="11" y="77"/>
                    <a:pt x="11" y="77"/>
                  </a:cubicBezTo>
                  <a:cubicBezTo>
                    <a:pt x="11" y="77"/>
                    <a:pt x="11" y="77"/>
                    <a:pt x="11" y="77"/>
                  </a:cubicBezTo>
                  <a:cubicBezTo>
                    <a:pt x="11" y="77"/>
                    <a:pt x="11" y="77"/>
                    <a:pt x="11" y="77"/>
                  </a:cubicBezTo>
                  <a:cubicBezTo>
                    <a:pt x="11" y="77"/>
                    <a:pt x="11" y="77"/>
                    <a:pt x="11" y="77"/>
                  </a:cubicBezTo>
                  <a:cubicBezTo>
                    <a:pt x="11" y="78"/>
                    <a:pt x="12" y="78"/>
                    <a:pt x="12" y="78"/>
                  </a:cubicBezTo>
                  <a:cubicBezTo>
                    <a:pt x="12" y="78"/>
                    <a:pt x="12" y="78"/>
                    <a:pt x="12" y="78"/>
                  </a:cubicBezTo>
                  <a:cubicBezTo>
                    <a:pt x="12" y="78"/>
                    <a:pt x="12" y="78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3" y="78"/>
                    <a:pt x="14" y="78"/>
                    <a:pt x="15" y="77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76"/>
                    <a:pt x="16" y="76"/>
                    <a:pt x="16" y="76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16" y="76"/>
                    <a:pt x="17" y="76"/>
                    <a:pt x="17" y="77"/>
                  </a:cubicBezTo>
                  <a:cubicBezTo>
                    <a:pt x="17" y="77"/>
                    <a:pt x="17" y="77"/>
                    <a:pt x="17" y="77"/>
                  </a:cubicBezTo>
                  <a:cubicBezTo>
                    <a:pt x="17" y="77"/>
                    <a:pt x="18" y="77"/>
                    <a:pt x="18" y="77"/>
                  </a:cubicBezTo>
                  <a:cubicBezTo>
                    <a:pt x="18" y="77"/>
                    <a:pt x="18" y="77"/>
                    <a:pt x="18" y="77"/>
                  </a:cubicBezTo>
                  <a:cubicBezTo>
                    <a:pt x="18" y="77"/>
                    <a:pt x="19" y="77"/>
                    <a:pt x="19" y="77"/>
                  </a:cubicBezTo>
                  <a:cubicBezTo>
                    <a:pt x="19" y="77"/>
                    <a:pt x="19" y="77"/>
                    <a:pt x="19" y="77"/>
                  </a:cubicBezTo>
                  <a:cubicBezTo>
                    <a:pt x="19" y="76"/>
                    <a:pt x="20" y="76"/>
                    <a:pt x="21" y="76"/>
                  </a:cubicBezTo>
                  <a:cubicBezTo>
                    <a:pt x="23" y="76"/>
                    <a:pt x="25" y="75"/>
                    <a:pt x="25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6" y="75"/>
                    <a:pt x="29" y="74"/>
                    <a:pt x="30" y="73"/>
                  </a:cubicBezTo>
                  <a:cubicBezTo>
                    <a:pt x="30" y="73"/>
                    <a:pt x="30" y="73"/>
                    <a:pt x="30" y="73"/>
                  </a:cubicBezTo>
                  <a:cubicBezTo>
                    <a:pt x="31" y="72"/>
                    <a:pt x="29" y="71"/>
                    <a:pt x="31" y="71"/>
                  </a:cubicBezTo>
                  <a:cubicBezTo>
                    <a:pt x="31" y="71"/>
                    <a:pt x="31" y="71"/>
                    <a:pt x="31" y="71"/>
                  </a:cubicBezTo>
                  <a:cubicBezTo>
                    <a:pt x="31" y="71"/>
                    <a:pt x="31" y="71"/>
                    <a:pt x="31" y="71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0"/>
                    <a:pt x="32" y="70"/>
                    <a:pt x="33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4" y="70"/>
                    <a:pt x="34" y="70"/>
                    <a:pt x="34" y="70"/>
                  </a:cubicBezTo>
                  <a:cubicBezTo>
                    <a:pt x="36" y="70"/>
                    <a:pt x="38" y="70"/>
                    <a:pt x="39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41" y="67"/>
                    <a:pt x="44" y="65"/>
                    <a:pt x="45" y="65"/>
                  </a:cubicBezTo>
                  <a:cubicBezTo>
                    <a:pt x="45" y="64"/>
                    <a:pt x="45" y="64"/>
                    <a:pt x="45" y="63"/>
                  </a:cubicBezTo>
                  <a:cubicBezTo>
                    <a:pt x="45" y="63"/>
                    <a:pt x="45" y="63"/>
                    <a:pt x="46" y="62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46" y="62"/>
                    <a:pt x="47" y="61"/>
                    <a:pt x="48" y="61"/>
                  </a:cubicBezTo>
                  <a:cubicBezTo>
                    <a:pt x="49" y="61"/>
                    <a:pt x="49" y="61"/>
                    <a:pt x="50" y="61"/>
                  </a:cubicBezTo>
                  <a:cubicBezTo>
                    <a:pt x="50" y="61"/>
                    <a:pt x="50" y="61"/>
                    <a:pt x="50" y="61"/>
                  </a:cubicBezTo>
                  <a:cubicBezTo>
                    <a:pt x="50" y="61"/>
                    <a:pt x="50" y="61"/>
                    <a:pt x="50" y="61"/>
                  </a:cubicBezTo>
                  <a:cubicBezTo>
                    <a:pt x="50" y="61"/>
                    <a:pt x="50" y="61"/>
                    <a:pt x="50" y="61"/>
                  </a:cubicBezTo>
                  <a:cubicBezTo>
                    <a:pt x="50" y="61"/>
                    <a:pt x="50" y="61"/>
                    <a:pt x="50" y="61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52" y="60"/>
                    <a:pt x="52" y="59"/>
                    <a:pt x="52" y="59"/>
                  </a:cubicBezTo>
                  <a:cubicBezTo>
                    <a:pt x="52" y="59"/>
                    <a:pt x="52" y="59"/>
                    <a:pt x="52" y="59"/>
                  </a:cubicBezTo>
                  <a:cubicBezTo>
                    <a:pt x="52" y="59"/>
                    <a:pt x="50" y="58"/>
                    <a:pt x="50" y="57"/>
                  </a:cubicBezTo>
                  <a:cubicBezTo>
                    <a:pt x="49" y="57"/>
                    <a:pt x="49" y="56"/>
                    <a:pt x="49" y="56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9" y="54"/>
                    <a:pt x="50" y="53"/>
                    <a:pt x="49" y="53"/>
                  </a:cubicBezTo>
                  <a:cubicBezTo>
                    <a:pt x="49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7" y="52"/>
                    <a:pt x="47" y="52"/>
                  </a:cubicBezTo>
                  <a:cubicBezTo>
                    <a:pt x="46" y="52"/>
                    <a:pt x="46" y="51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9" y="49"/>
                    <a:pt x="45" y="46"/>
                    <a:pt x="48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46"/>
                    <a:pt x="48" y="46"/>
                    <a:pt x="49" y="46"/>
                  </a:cubicBezTo>
                  <a:cubicBezTo>
                    <a:pt x="50" y="45"/>
                    <a:pt x="49" y="43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2" y="43"/>
                    <a:pt x="52" y="41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39"/>
                    <a:pt x="54" y="38"/>
                    <a:pt x="55" y="38"/>
                  </a:cubicBezTo>
                  <a:cubicBezTo>
                    <a:pt x="56" y="38"/>
                    <a:pt x="57" y="37"/>
                    <a:pt x="57" y="37"/>
                  </a:cubicBezTo>
                  <a:cubicBezTo>
                    <a:pt x="57" y="37"/>
                    <a:pt x="57" y="37"/>
                    <a:pt x="57" y="37"/>
                  </a:cubicBezTo>
                  <a:cubicBezTo>
                    <a:pt x="58" y="37"/>
                    <a:pt x="58" y="36"/>
                    <a:pt x="58" y="35"/>
                  </a:cubicBezTo>
                  <a:cubicBezTo>
                    <a:pt x="58" y="34"/>
                    <a:pt x="58" y="32"/>
                    <a:pt x="58" y="32"/>
                  </a:cubicBezTo>
                  <a:cubicBezTo>
                    <a:pt x="58" y="32"/>
                    <a:pt x="58" y="32"/>
                    <a:pt x="58" y="32"/>
                  </a:cubicBezTo>
                  <a:cubicBezTo>
                    <a:pt x="58" y="28"/>
                    <a:pt x="58" y="24"/>
                    <a:pt x="58" y="20"/>
                  </a:cubicBezTo>
                  <a:cubicBezTo>
                    <a:pt x="58" y="20"/>
                    <a:pt x="58" y="20"/>
                    <a:pt x="58" y="20"/>
                  </a:cubicBezTo>
                  <a:cubicBezTo>
                    <a:pt x="58" y="20"/>
                    <a:pt x="58" y="20"/>
                    <a:pt x="58" y="20"/>
                  </a:cubicBezTo>
                  <a:cubicBezTo>
                    <a:pt x="43" y="13"/>
                    <a:pt x="29" y="6"/>
                    <a:pt x="14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08"/>
            <p:cNvSpPr>
              <a:spLocks noEditPoints="1"/>
            </p:cNvSpPr>
            <p:nvPr/>
          </p:nvSpPr>
          <p:spPr bwMode="auto">
            <a:xfrm>
              <a:off x="2370" y="3289"/>
              <a:ext cx="124" cy="99"/>
            </a:xfrm>
            <a:custGeom>
              <a:avLst/>
              <a:gdLst>
                <a:gd name="T0" fmla="*/ 59 w 63"/>
                <a:gd name="T1" fmla="*/ 13 h 52"/>
                <a:gd name="T2" fmla="*/ 59 w 63"/>
                <a:gd name="T3" fmla="*/ 13 h 52"/>
                <a:gd name="T4" fmla="*/ 3 w 63"/>
                <a:gd name="T5" fmla="*/ 0 h 52"/>
                <a:gd name="T6" fmla="*/ 2 w 63"/>
                <a:gd name="T7" fmla="*/ 3 h 52"/>
                <a:gd name="T8" fmla="*/ 2 w 63"/>
                <a:gd name="T9" fmla="*/ 7 h 52"/>
                <a:gd name="T10" fmla="*/ 2 w 63"/>
                <a:gd name="T11" fmla="*/ 14 h 52"/>
                <a:gd name="T12" fmla="*/ 2 w 63"/>
                <a:gd name="T13" fmla="*/ 14 h 52"/>
                <a:gd name="T14" fmla="*/ 2 w 63"/>
                <a:gd name="T15" fmla="*/ 17 h 52"/>
                <a:gd name="T16" fmla="*/ 2 w 63"/>
                <a:gd name="T17" fmla="*/ 50 h 52"/>
                <a:gd name="T18" fmla="*/ 37 w 63"/>
                <a:gd name="T19" fmla="*/ 51 h 52"/>
                <a:gd name="T20" fmla="*/ 37 w 63"/>
                <a:gd name="T21" fmla="*/ 51 h 52"/>
                <a:gd name="T22" fmla="*/ 39 w 63"/>
                <a:gd name="T23" fmla="*/ 50 h 52"/>
                <a:gd name="T24" fmla="*/ 40 w 63"/>
                <a:gd name="T25" fmla="*/ 50 h 52"/>
                <a:gd name="T26" fmla="*/ 41 w 63"/>
                <a:gd name="T27" fmla="*/ 50 h 52"/>
                <a:gd name="T28" fmla="*/ 42 w 63"/>
                <a:gd name="T29" fmla="*/ 51 h 52"/>
                <a:gd name="T30" fmla="*/ 50 w 63"/>
                <a:gd name="T31" fmla="*/ 51 h 52"/>
                <a:gd name="T32" fmla="*/ 53 w 63"/>
                <a:gd name="T33" fmla="*/ 52 h 52"/>
                <a:gd name="T34" fmla="*/ 53 w 63"/>
                <a:gd name="T35" fmla="*/ 52 h 52"/>
                <a:gd name="T36" fmla="*/ 53 w 63"/>
                <a:gd name="T37" fmla="*/ 52 h 52"/>
                <a:gd name="T38" fmla="*/ 56 w 63"/>
                <a:gd name="T39" fmla="*/ 50 h 52"/>
                <a:gd name="T40" fmla="*/ 56 w 63"/>
                <a:gd name="T41" fmla="*/ 50 h 52"/>
                <a:gd name="T42" fmla="*/ 56 w 63"/>
                <a:gd name="T43" fmla="*/ 50 h 52"/>
                <a:gd name="T44" fmla="*/ 58 w 63"/>
                <a:gd name="T45" fmla="*/ 48 h 52"/>
                <a:gd name="T46" fmla="*/ 60 w 63"/>
                <a:gd name="T47" fmla="*/ 47 h 52"/>
                <a:gd name="T48" fmla="*/ 61 w 63"/>
                <a:gd name="T49" fmla="*/ 47 h 52"/>
                <a:gd name="T50" fmla="*/ 63 w 63"/>
                <a:gd name="T51" fmla="*/ 45 h 52"/>
                <a:gd name="T52" fmla="*/ 60 w 63"/>
                <a:gd name="T53" fmla="*/ 38 h 52"/>
                <a:gd name="T54" fmla="*/ 51 w 63"/>
                <a:gd name="T55" fmla="*/ 23 h 52"/>
                <a:gd name="T56" fmla="*/ 45 w 63"/>
                <a:gd name="T57" fmla="*/ 9 h 52"/>
                <a:gd name="T58" fmla="*/ 49 w 63"/>
                <a:gd name="T59" fmla="*/ 15 h 52"/>
                <a:gd name="T60" fmla="*/ 54 w 63"/>
                <a:gd name="T61" fmla="*/ 22 h 52"/>
                <a:gd name="T62" fmla="*/ 58 w 63"/>
                <a:gd name="T63" fmla="*/ 15 h 52"/>
                <a:gd name="T64" fmla="*/ 58 w 63"/>
                <a:gd name="T65" fmla="*/ 15 h 52"/>
                <a:gd name="T66" fmla="*/ 58 w 63"/>
                <a:gd name="T67" fmla="*/ 15 h 52"/>
                <a:gd name="T68" fmla="*/ 59 w 63"/>
                <a:gd name="T69" fmla="*/ 13 h 52"/>
                <a:gd name="T70" fmla="*/ 59 w 63"/>
                <a:gd name="T71" fmla="*/ 12 h 52"/>
                <a:gd name="T72" fmla="*/ 55 w 63"/>
                <a:gd name="T73" fmla="*/ 4 h 52"/>
                <a:gd name="T74" fmla="*/ 54 w 63"/>
                <a:gd name="T75" fmla="*/ 4 h 52"/>
                <a:gd name="T76" fmla="*/ 52 w 63"/>
                <a:gd name="T77" fmla="*/ 4 h 52"/>
                <a:gd name="T78" fmla="*/ 48 w 63"/>
                <a:gd name="T79" fmla="*/ 4 h 52"/>
                <a:gd name="T80" fmla="*/ 41 w 63"/>
                <a:gd name="T81" fmla="*/ 3 h 52"/>
                <a:gd name="T82" fmla="*/ 29 w 63"/>
                <a:gd name="T83" fmla="*/ 4 h 52"/>
                <a:gd name="T84" fmla="*/ 22 w 63"/>
                <a:gd name="T85" fmla="*/ 4 h 52"/>
                <a:gd name="T86" fmla="*/ 3 w 63"/>
                <a:gd name="T8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3" h="52">
                  <a:moveTo>
                    <a:pt x="59" y="13"/>
                  </a:moveTo>
                  <a:cubicBezTo>
                    <a:pt x="59" y="13"/>
                    <a:pt x="59" y="13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1"/>
                    <a:pt x="3" y="1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4"/>
                    <a:pt x="3" y="5"/>
                    <a:pt x="3" y="6"/>
                  </a:cubicBezTo>
                  <a:cubicBezTo>
                    <a:pt x="3" y="6"/>
                    <a:pt x="2" y="6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9"/>
                    <a:pt x="2" y="11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6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25"/>
                    <a:pt x="2" y="4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14" y="50"/>
                    <a:pt x="26" y="50"/>
                    <a:pt x="37" y="51"/>
                  </a:cubicBezTo>
                  <a:cubicBezTo>
                    <a:pt x="37" y="51"/>
                    <a:pt x="37" y="51"/>
                    <a:pt x="37" y="51"/>
                  </a:cubicBezTo>
                  <a:cubicBezTo>
                    <a:pt x="37" y="51"/>
                    <a:pt x="37" y="51"/>
                    <a:pt x="37" y="51"/>
                  </a:cubicBezTo>
                  <a:cubicBezTo>
                    <a:pt x="37" y="51"/>
                    <a:pt x="38" y="51"/>
                    <a:pt x="38" y="50"/>
                  </a:cubicBezTo>
                  <a:cubicBezTo>
                    <a:pt x="38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0" y="50"/>
                    <a:pt x="40" y="50"/>
                    <a:pt x="41" y="50"/>
                  </a:cubicBezTo>
                  <a:cubicBezTo>
                    <a:pt x="41" y="50"/>
                    <a:pt x="41" y="50"/>
                    <a:pt x="41" y="50"/>
                  </a:cubicBezTo>
                  <a:cubicBezTo>
                    <a:pt x="42" y="50"/>
                    <a:pt x="42" y="51"/>
                    <a:pt x="42" y="51"/>
                  </a:cubicBezTo>
                  <a:cubicBezTo>
                    <a:pt x="42" y="51"/>
                    <a:pt x="42" y="51"/>
                    <a:pt x="42" y="51"/>
                  </a:cubicBezTo>
                  <a:cubicBezTo>
                    <a:pt x="42" y="51"/>
                    <a:pt x="42" y="51"/>
                    <a:pt x="42" y="51"/>
                  </a:cubicBezTo>
                  <a:cubicBezTo>
                    <a:pt x="45" y="51"/>
                    <a:pt x="47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1" y="52"/>
                    <a:pt x="53" y="52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1"/>
                  </a:cubicBezTo>
                  <a:cubicBezTo>
                    <a:pt x="54" y="51"/>
                    <a:pt x="55" y="50"/>
                    <a:pt x="56" y="50"/>
                  </a:cubicBezTo>
                  <a:cubicBezTo>
                    <a:pt x="56" y="50"/>
                    <a:pt x="56" y="50"/>
                    <a:pt x="56" y="50"/>
                  </a:cubicBezTo>
                  <a:cubicBezTo>
                    <a:pt x="56" y="50"/>
                    <a:pt x="56" y="50"/>
                    <a:pt x="56" y="50"/>
                  </a:cubicBezTo>
                  <a:cubicBezTo>
                    <a:pt x="56" y="50"/>
                    <a:pt x="56" y="50"/>
                    <a:pt x="56" y="50"/>
                  </a:cubicBezTo>
                  <a:cubicBezTo>
                    <a:pt x="56" y="50"/>
                    <a:pt x="56" y="50"/>
                    <a:pt x="56" y="50"/>
                  </a:cubicBezTo>
                  <a:cubicBezTo>
                    <a:pt x="56" y="50"/>
                    <a:pt x="56" y="50"/>
                    <a:pt x="56" y="50"/>
                  </a:cubicBezTo>
                  <a:cubicBezTo>
                    <a:pt x="57" y="50"/>
                    <a:pt x="58" y="49"/>
                    <a:pt x="58" y="48"/>
                  </a:cubicBezTo>
                  <a:cubicBezTo>
                    <a:pt x="59" y="48"/>
                    <a:pt x="59" y="47"/>
                    <a:pt x="60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47"/>
                    <a:pt x="61" y="47"/>
                    <a:pt x="61" y="47"/>
                  </a:cubicBezTo>
                  <a:cubicBezTo>
                    <a:pt x="61" y="47"/>
                    <a:pt x="62" y="47"/>
                    <a:pt x="63" y="45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3" y="44"/>
                    <a:pt x="63" y="44"/>
                    <a:pt x="63" y="43"/>
                  </a:cubicBezTo>
                  <a:cubicBezTo>
                    <a:pt x="63" y="41"/>
                    <a:pt x="62" y="41"/>
                    <a:pt x="60" y="38"/>
                  </a:cubicBezTo>
                  <a:cubicBezTo>
                    <a:pt x="59" y="35"/>
                    <a:pt x="54" y="30"/>
                    <a:pt x="54" y="28"/>
                  </a:cubicBezTo>
                  <a:cubicBezTo>
                    <a:pt x="54" y="26"/>
                    <a:pt x="51" y="25"/>
                    <a:pt x="51" y="23"/>
                  </a:cubicBezTo>
                  <a:cubicBezTo>
                    <a:pt x="51" y="21"/>
                    <a:pt x="50" y="21"/>
                    <a:pt x="47" y="18"/>
                  </a:cubicBezTo>
                  <a:cubicBezTo>
                    <a:pt x="45" y="15"/>
                    <a:pt x="44" y="9"/>
                    <a:pt x="45" y="9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5" y="9"/>
                    <a:pt x="48" y="14"/>
                    <a:pt x="49" y="15"/>
                  </a:cubicBezTo>
                  <a:cubicBezTo>
                    <a:pt x="49" y="17"/>
                    <a:pt x="52" y="22"/>
                    <a:pt x="54" y="22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5" y="22"/>
                    <a:pt x="56" y="20"/>
                    <a:pt x="57" y="18"/>
                  </a:cubicBezTo>
                  <a:cubicBezTo>
                    <a:pt x="57" y="17"/>
                    <a:pt x="57" y="15"/>
                    <a:pt x="58" y="15"/>
                  </a:cubicBezTo>
                  <a:cubicBezTo>
                    <a:pt x="58" y="15"/>
                    <a:pt x="58" y="15"/>
                    <a:pt x="58" y="15"/>
                  </a:cubicBezTo>
                  <a:cubicBezTo>
                    <a:pt x="58" y="15"/>
                    <a:pt x="58" y="15"/>
                    <a:pt x="58" y="15"/>
                  </a:cubicBezTo>
                  <a:cubicBezTo>
                    <a:pt x="58" y="15"/>
                    <a:pt x="58" y="15"/>
                    <a:pt x="58" y="15"/>
                  </a:cubicBezTo>
                  <a:cubicBezTo>
                    <a:pt x="58" y="15"/>
                    <a:pt x="58" y="15"/>
                    <a:pt x="58" y="15"/>
                  </a:cubicBezTo>
                  <a:cubicBezTo>
                    <a:pt x="58" y="15"/>
                    <a:pt x="58" y="14"/>
                    <a:pt x="58" y="14"/>
                  </a:cubicBezTo>
                  <a:cubicBezTo>
                    <a:pt x="58" y="14"/>
                    <a:pt x="58" y="13"/>
                    <a:pt x="59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8" y="9"/>
                    <a:pt x="56" y="6"/>
                    <a:pt x="55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5"/>
                    <a:pt x="54" y="5"/>
                    <a:pt x="54" y="5"/>
                  </a:cubicBezTo>
                  <a:cubicBezTo>
                    <a:pt x="53" y="5"/>
                    <a:pt x="52" y="4"/>
                    <a:pt x="52" y="4"/>
                  </a:cubicBezTo>
                  <a:cubicBezTo>
                    <a:pt x="51" y="4"/>
                    <a:pt x="50" y="4"/>
                    <a:pt x="49" y="4"/>
                  </a:cubicBezTo>
                  <a:cubicBezTo>
                    <a:pt x="49" y="4"/>
                    <a:pt x="48" y="4"/>
                    <a:pt x="48" y="4"/>
                  </a:cubicBezTo>
                  <a:cubicBezTo>
                    <a:pt x="47" y="4"/>
                    <a:pt x="47" y="4"/>
                    <a:pt x="46" y="4"/>
                  </a:cubicBezTo>
                  <a:cubicBezTo>
                    <a:pt x="44" y="4"/>
                    <a:pt x="43" y="3"/>
                    <a:pt x="41" y="3"/>
                  </a:cubicBezTo>
                  <a:cubicBezTo>
                    <a:pt x="40" y="2"/>
                    <a:pt x="39" y="2"/>
                    <a:pt x="38" y="2"/>
                  </a:cubicBezTo>
                  <a:cubicBezTo>
                    <a:pt x="34" y="2"/>
                    <a:pt x="30" y="3"/>
                    <a:pt x="29" y="4"/>
                  </a:cubicBezTo>
                  <a:cubicBezTo>
                    <a:pt x="28" y="5"/>
                    <a:pt x="27" y="5"/>
                    <a:pt x="26" y="5"/>
                  </a:cubicBezTo>
                  <a:cubicBezTo>
                    <a:pt x="25" y="5"/>
                    <a:pt x="24" y="5"/>
                    <a:pt x="22" y="4"/>
                  </a:cubicBezTo>
                  <a:cubicBezTo>
                    <a:pt x="20" y="3"/>
                    <a:pt x="17" y="2"/>
                    <a:pt x="12" y="2"/>
                  </a:cubicBezTo>
                  <a:cubicBezTo>
                    <a:pt x="8" y="1"/>
                    <a:pt x="4" y="1"/>
                    <a:pt x="3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09"/>
            <p:cNvSpPr>
              <a:spLocks/>
            </p:cNvSpPr>
            <p:nvPr/>
          </p:nvSpPr>
          <p:spPr bwMode="auto">
            <a:xfrm>
              <a:off x="2197" y="3564"/>
              <a:ext cx="63" cy="55"/>
            </a:xfrm>
            <a:custGeom>
              <a:avLst/>
              <a:gdLst>
                <a:gd name="T0" fmla="*/ 17 w 32"/>
                <a:gd name="T1" fmla="*/ 0 h 29"/>
                <a:gd name="T2" fmla="*/ 16 w 32"/>
                <a:gd name="T3" fmla="*/ 0 h 29"/>
                <a:gd name="T4" fmla="*/ 16 w 32"/>
                <a:gd name="T5" fmla="*/ 6 h 29"/>
                <a:gd name="T6" fmla="*/ 16 w 32"/>
                <a:gd name="T7" fmla="*/ 6 h 29"/>
                <a:gd name="T8" fmla="*/ 13 w 32"/>
                <a:gd name="T9" fmla="*/ 7 h 29"/>
                <a:gd name="T10" fmla="*/ 5 w 32"/>
                <a:gd name="T11" fmla="*/ 7 h 29"/>
                <a:gd name="T12" fmla="*/ 6 w 32"/>
                <a:gd name="T13" fmla="*/ 10 h 29"/>
                <a:gd name="T14" fmla="*/ 1 w 32"/>
                <a:gd name="T15" fmla="*/ 15 h 29"/>
                <a:gd name="T16" fmla="*/ 8 w 32"/>
                <a:gd name="T17" fmla="*/ 24 h 29"/>
                <a:gd name="T18" fmla="*/ 14 w 32"/>
                <a:gd name="T19" fmla="*/ 29 h 29"/>
                <a:gd name="T20" fmla="*/ 16 w 32"/>
                <a:gd name="T21" fmla="*/ 28 h 29"/>
                <a:gd name="T22" fmla="*/ 16 w 32"/>
                <a:gd name="T23" fmla="*/ 28 h 29"/>
                <a:gd name="T24" fmla="*/ 17 w 32"/>
                <a:gd name="T25" fmla="*/ 24 h 29"/>
                <a:gd name="T26" fmla="*/ 19 w 32"/>
                <a:gd name="T27" fmla="*/ 22 h 29"/>
                <a:gd name="T28" fmla="*/ 19 w 32"/>
                <a:gd name="T29" fmla="*/ 22 h 29"/>
                <a:gd name="T30" fmla="*/ 20 w 32"/>
                <a:gd name="T31" fmla="*/ 22 h 29"/>
                <a:gd name="T32" fmla="*/ 21 w 32"/>
                <a:gd name="T33" fmla="*/ 22 h 29"/>
                <a:gd name="T34" fmla="*/ 25 w 32"/>
                <a:gd name="T35" fmla="*/ 21 h 29"/>
                <a:gd name="T36" fmla="*/ 26 w 32"/>
                <a:gd name="T37" fmla="*/ 23 h 29"/>
                <a:gd name="T38" fmla="*/ 26 w 32"/>
                <a:gd name="T39" fmla="*/ 23 h 29"/>
                <a:gd name="T40" fmla="*/ 27 w 32"/>
                <a:gd name="T41" fmla="*/ 23 h 29"/>
                <a:gd name="T42" fmla="*/ 29 w 32"/>
                <a:gd name="T43" fmla="*/ 23 h 29"/>
                <a:gd name="T44" fmla="*/ 30 w 32"/>
                <a:gd name="T45" fmla="*/ 23 h 29"/>
                <a:gd name="T46" fmla="*/ 31 w 32"/>
                <a:gd name="T47" fmla="*/ 23 h 29"/>
                <a:gd name="T48" fmla="*/ 32 w 32"/>
                <a:gd name="T49" fmla="*/ 18 h 29"/>
                <a:gd name="T50" fmla="*/ 32 w 32"/>
                <a:gd name="T51" fmla="*/ 15 h 29"/>
                <a:gd name="T52" fmla="*/ 31 w 32"/>
                <a:gd name="T53" fmla="*/ 13 h 29"/>
                <a:gd name="T54" fmla="*/ 29 w 32"/>
                <a:gd name="T55" fmla="*/ 11 h 29"/>
                <a:gd name="T56" fmla="*/ 30 w 32"/>
                <a:gd name="T57" fmla="*/ 9 h 29"/>
                <a:gd name="T58" fmla="*/ 31 w 32"/>
                <a:gd name="T59" fmla="*/ 5 h 29"/>
                <a:gd name="T60" fmla="*/ 27 w 32"/>
                <a:gd name="T61" fmla="*/ 5 h 29"/>
                <a:gd name="T62" fmla="*/ 25 w 32"/>
                <a:gd name="T63" fmla="*/ 6 h 29"/>
                <a:gd name="T64" fmla="*/ 25 w 32"/>
                <a:gd name="T65" fmla="*/ 5 h 29"/>
                <a:gd name="T66" fmla="*/ 26 w 32"/>
                <a:gd name="T67" fmla="*/ 0 h 29"/>
                <a:gd name="T68" fmla="*/ 17 w 32"/>
                <a:gd name="T6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2" h="29">
                  <a:moveTo>
                    <a:pt x="1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6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1"/>
                    <a:pt x="16" y="2"/>
                    <a:pt x="16" y="2"/>
                  </a:cubicBezTo>
                  <a:cubicBezTo>
                    <a:pt x="16" y="5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4" y="7"/>
                    <a:pt x="13" y="7"/>
                  </a:cubicBezTo>
                  <a:cubicBezTo>
                    <a:pt x="11" y="7"/>
                    <a:pt x="9" y="7"/>
                    <a:pt x="8" y="7"/>
                  </a:cubicBezTo>
                  <a:cubicBezTo>
                    <a:pt x="7" y="7"/>
                    <a:pt x="6" y="7"/>
                    <a:pt x="5" y="7"/>
                  </a:cubicBezTo>
                  <a:cubicBezTo>
                    <a:pt x="5" y="7"/>
                    <a:pt x="4" y="8"/>
                    <a:pt x="4" y="8"/>
                  </a:cubicBezTo>
                  <a:cubicBezTo>
                    <a:pt x="3" y="9"/>
                    <a:pt x="6" y="10"/>
                    <a:pt x="6" y="10"/>
                  </a:cubicBezTo>
                  <a:cubicBezTo>
                    <a:pt x="7" y="11"/>
                    <a:pt x="3" y="11"/>
                    <a:pt x="3" y="12"/>
                  </a:cubicBezTo>
                  <a:cubicBezTo>
                    <a:pt x="3" y="14"/>
                    <a:pt x="2" y="15"/>
                    <a:pt x="1" y="15"/>
                  </a:cubicBezTo>
                  <a:cubicBezTo>
                    <a:pt x="0" y="16"/>
                    <a:pt x="4" y="19"/>
                    <a:pt x="4" y="19"/>
                  </a:cubicBezTo>
                  <a:cubicBezTo>
                    <a:pt x="4" y="20"/>
                    <a:pt x="5" y="21"/>
                    <a:pt x="8" y="24"/>
                  </a:cubicBezTo>
                  <a:cubicBezTo>
                    <a:pt x="11" y="26"/>
                    <a:pt x="9" y="27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5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9" y="28"/>
                    <a:pt x="18" y="27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3"/>
                    <a:pt x="17" y="23"/>
                  </a:cubicBezTo>
                  <a:cubicBezTo>
                    <a:pt x="17" y="22"/>
                    <a:pt x="18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2" y="22"/>
                    <a:pt x="22" y="20"/>
                    <a:pt x="23" y="20"/>
                  </a:cubicBezTo>
                  <a:cubicBezTo>
                    <a:pt x="24" y="20"/>
                    <a:pt x="24" y="20"/>
                    <a:pt x="25" y="21"/>
                  </a:cubicBezTo>
                  <a:cubicBezTo>
                    <a:pt x="25" y="22"/>
                    <a:pt x="25" y="22"/>
                    <a:pt x="26" y="22"/>
                  </a:cubicBezTo>
                  <a:cubicBezTo>
                    <a:pt x="26" y="22"/>
                    <a:pt x="26" y="23"/>
                    <a:pt x="26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7" y="22"/>
                    <a:pt x="27" y="22"/>
                  </a:cubicBezTo>
                  <a:cubicBezTo>
                    <a:pt x="27" y="22"/>
                    <a:pt x="27" y="22"/>
                    <a:pt x="27" y="23"/>
                  </a:cubicBezTo>
                  <a:cubicBezTo>
                    <a:pt x="27" y="23"/>
                    <a:pt x="28" y="23"/>
                    <a:pt x="28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2" y="23"/>
                    <a:pt x="32" y="20"/>
                    <a:pt x="32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7"/>
                    <a:pt x="32" y="16"/>
                    <a:pt x="32" y="15"/>
                  </a:cubicBezTo>
                  <a:cubicBezTo>
                    <a:pt x="32" y="14"/>
                    <a:pt x="32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0" y="12"/>
                    <a:pt x="29" y="12"/>
                    <a:pt x="29" y="11"/>
                  </a:cubicBezTo>
                  <a:cubicBezTo>
                    <a:pt x="29" y="10"/>
                    <a:pt x="29" y="9"/>
                    <a:pt x="30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1" y="9"/>
                    <a:pt x="32" y="8"/>
                    <a:pt x="32" y="7"/>
                  </a:cubicBezTo>
                  <a:cubicBezTo>
                    <a:pt x="32" y="7"/>
                    <a:pt x="32" y="6"/>
                    <a:pt x="31" y="5"/>
                  </a:cubicBezTo>
                  <a:cubicBezTo>
                    <a:pt x="30" y="5"/>
                    <a:pt x="30" y="5"/>
                    <a:pt x="29" y="5"/>
                  </a:cubicBezTo>
                  <a:cubicBezTo>
                    <a:pt x="29" y="5"/>
                    <a:pt x="28" y="5"/>
                    <a:pt x="27" y="5"/>
                  </a:cubicBezTo>
                  <a:cubicBezTo>
                    <a:pt x="26" y="5"/>
                    <a:pt x="26" y="6"/>
                    <a:pt x="25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6"/>
                    <a:pt x="25" y="6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2"/>
                    <a:pt x="26" y="0"/>
                  </a:cubicBezTo>
                  <a:cubicBezTo>
                    <a:pt x="22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10"/>
            <p:cNvSpPr>
              <a:spLocks/>
            </p:cNvSpPr>
            <p:nvPr/>
          </p:nvSpPr>
          <p:spPr bwMode="auto">
            <a:xfrm>
              <a:off x="2203" y="3564"/>
              <a:ext cx="26" cy="14"/>
            </a:xfrm>
            <a:custGeom>
              <a:avLst/>
              <a:gdLst>
                <a:gd name="T0" fmla="*/ 13 w 13"/>
                <a:gd name="T1" fmla="*/ 0 h 7"/>
                <a:gd name="T2" fmla="*/ 12 w 13"/>
                <a:gd name="T3" fmla="*/ 1 h 7"/>
                <a:gd name="T4" fmla="*/ 11 w 13"/>
                <a:gd name="T5" fmla="*/ 1 h 7"/>
                <a:gd name="T6" fmla="*/ 11 w 13"/>
                <a:gd name="T7" fmla="*/ 1 h 7"/>
                <a:gd name="T8" fmla="*/ 3 w 13"/>
                <a:gd name="T9" fmla="*/ 1 h 7"/>
                <a:gd name="T10" fmla="*/ 3 w 13"/>
                <a:gd name="T11" fmla="*/ 1 h 7"/>
                <a:gd name="T12" fmla="*/ 3 w 13"/>
                <a:gd name="T13" fmla="*/ 1 h 7"/>
                <a:gd name="T14" fmla="*/ 2 w 13"/>
                <a:gd name="T15" fmla="*/ 4 h 7"/>
                <a:gd name="T16" fmla="*/ 2 w 13"/>
                <a:gd name="T17" fmla="*/ 6 h 7"/>
                <a:gd name="T18" fmla="*/ 2 w 13"/>
                <a:gd name="T19" fmla="*/ 7 h 7"/>
                <a:gd name="T20" fmla="*/ 5 w 13"/>
                <a:gd name="T21" fmla="*/ 7 h 7"/>
                <a:gd name="T22" fmla="*/ 10 w 13"/>
                <a:gd name="T23" fmla="*/ 7 h 7"/>
                <a:gd name="T24" fmla="*/ 13 w 13"/>
                <a:gd name="T25" fmla="*/ 6 h 7"/>
                <a:gd name="T26" fmla="*/ 13 w 13"/>
                <a:gd name="T27" fmla="*/ 6 h 7"/>
                <a:gd name="T28" fmla="*/ 13 w 13"/>
                <a:gd name="T29" fmla="*/ 6 h 7"/>
                <a:gd name="T30" fmla="*/ 13 w 13"/>
                <a:gd name="T31" fmla="*/ 2 h 7"/>
                <a:gd name="T32" fmla="*/ 13 w 13"/>
                <a:gd name="T33" fmla="*/ 0 h 7"/>
                <a:gd name="T34" fmla="*/ 13 w 13"/>
                <a:gd name="T35" fmla="*/ 0 h 7"/>
                <a:gd name="T36" fmla="*/ 13 w 13"/>
                <a:gd name="T3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" h="7">
                  <a:moveTo>
                    <a:pt x="13" y="0"/>
                  </a:moveTo>
                  <a:cubicBezTo>
                    <a:pt x="13" y="1"/>
                    <a:pt x="12" y="1"/>
                    <a:pt x="12" y="1"/>
                  </a:cubicBezTo>
                  <a:cubicBezTo>
                    <a:pt x="12" y="1"/>
                    <a:pt x="12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9" y="1"/>
                    <a:pt x="6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2"/>
                    <a:pt x="4" y="4"/>
                    <a:pt x="2" y="4"/>
                  </a:cubicBezTo>
                  <a:cubicBezTo>
                    <a:pt x="0" y="4"/>
                    <a:pt x="0" y="6"/>
                    <a:pt x="2" y="6"/>
                  </a:cubicBezTo>
                  <a:cubicBezTo>
                    <a:pt x="3" y="6"/>
                    <a:pt x="3" y="6"/>
                    <a:pt x="2" y="7"/>
                  </a:cubicBezTo>
                  <a:cubicBezTo>
                    <a:pt x="3" y="7"/>
                    <a:pt x="4" y="7"/>
                    <a:pt x="5" y="7"/>
                  </a:cubicBezTo>
                  <a:cubicBezTo>
                    <a:pt x="5" y="7"/>
                    <a:pt x="8" y="7"/>
                    <a:pt x="10" y="7"/>
                  </a:cubicBezTo>
                  <a:cubicBezTo>
                    <a:pt x="11" y="7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5"/>
                    <a:pt x="13" y="2"/>
                  </a:cubicBezTo>
                  <a:cubicBezTo>
                    <a:pt x="13" y="2"/>
                    <a:pt x="13" y="1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11"/>
            <p:cNvSpPr>
              <a:spLocks/>
            </p:cNvSpPr>
            <p:nvPr/>
          </p:nvSpPr>
          <p:spPr bwMode="auto">
            <a:xfrm>
              <a:off x="2225" y="3553"/>
              <a:ext cx="79" cy="78"/>
            </a:xfrm>
            <a:custGeom>
              <a:avLst/>
              <a:gdLst>
                <a:gd name="T0" fmla="*/ 33 w 40"/>
                <a:gd name="T1" fmla="*/ 0 h 41"/>
                <a:gd name="T2" fmla="*/ 33 w 40"/>
                <a:gd name="T3" fmla="*/ 0 h 41"/>
                <a:gd name="T4" fmla="*/ 29 w 40"/>
                <a:gd name="T5" fmla="*/ 1 h 41"/>
                <a:gd name="T6" fmla="*/ 29 w 40"/>
                <a:gd name="T7" fmla="*/ 2 h 41"/>
                <a:gd name="T8" fmla="*/ 28 w 40"/>
                <a:gd name="T9" fmla="*/ 4 h 41"/>
                <a:gd name="T10" fmla="*/ 26 w 40"/>
                <a:gd name="T11" fmla="*/ 9 h 41"/>
                <a:gd name="T12" fmla="*/ 21 w 40"/>
                <a:gd name="T13" fmla="*/ 7 h 41"/>
                <a:gd name="T14" fmla="*/ 19 w 40"/>
                <a:gd name="T15" fmla="*/ 6 h 41"/>
                <a:gd name="T16" fmla="*/ 18 w 40"/>
                <a:gd name="T17" fmla="*/ 6 h 41"/>
                <a:gd name="T18" fmla="*/ 18 w 40"/>
                <a:gd name="T19" fmla="*/ 6 h 41"/>
                <a:gd name="T20" fmla="*/ 18 w 40"/>
                <a:gd name="T21" fmla="*/ 6 h 41"/>
                <a:gd name="T22" fmla="*/ 12 w 40"/>
                <a:gd name="T23" fmla="*/ 6 h 41"/>
                <a:gd name="T24" fmla="*/ 11 w 40"/>
                <a:gd name="T25" fmla="*/ 11 h 41"/>
                <a:gd name="T26" fmla="*/ 11 w 40"/>
                <a:gd name="T27" fmla="*/ 12 h 41"/>
                <a:gd name="T28" fmla="*/ 13 w 40"/>
                <a:gd name="T29" fmla="*/ 11 h 41"/>
                <a:gd name="T30" fmla="*/ 15 w 40"/>
                <a:gd name="T31" fmla="*/ 11 h 41"/>
                <a:gd name="T32" fmla="*/ 18 w 40"/>
                <a:gd name="T33" fmla="*/ 13 h 41"/>
                <a:gd name="T34" fmla="*/ 16 w 40"/>
                <a:gd name="T35" fmla="*/ 15 h 41"/>
                <a:gd name="T36" fmla="*/ 17 w 40"/>
                <a:gd name="T37" fmla="*/ 19 h 41"/>
                <a:gd name="T38" fmla="*/ 17 w 40"/>
                <a:gd name="T39" fmla="*/ 19 h 41"/>
                <a:gd name="T40" fmla="*/ 18 w 40"/>
                <a:gd name="T41" fmla="*/ 24 h 41"/>
                <a:gd name="T42" fmla="*/ 18 w 40"/>
                <a:gd name="T43" fmla="*/ 24 h 41"/>
                <a:gd name="T44" fmla="*/ 17 w 40"/>
                <a:gd name="T45" fmla="*/ 29 h 41"/>
                <a:gd name="T46" fmla="*/ 16 w 40"/>
                <a:gd name="T47" fmla="*/ 29 h 41"/>
                <a:gd name="T48" fmla="*/ 15 w 40"/>
                <a:gd name="T49" fmla="*/ 29 h 41"/>
                <a:gd name="T50" fmla="*/ 13 w 40"/>
                <a:gd name="T51" fmla="*/ 29 h 41"/>
                <a:gd name="T52" fmla="*/ 12 w 40"/>
                <a:gd name="T53" fmla="*/ 29 h 41"/>
                <a:gd name="T54" fmla="*/ 12 w 40"/>
                <a:gd name="T55" fmla="*/ 29 h 41"/>
                <a:gd name="T56" fmla="*/ 11 w 40"/>
                <a:gd name="T57" fmla="*/ 27 h 41"/>
                <a:gd name="T58" fmla="*/ 7 w 40"/>
                <a:gd name="T59" fmla="*/ 28 h 41"/>
                <a:gd name="T60" fmla="*/ 6 w 40"/>
                <a:gd name="T61" fmla="*/ 28 h 41"/>
                <a:gd name="T62" fmla="*/ 6 w 40"/>
                <a:gd name="T63" fmla="*/ 28 h 41"/>
                <a:gd name="T64" fmla="*/ 5 w 40"/>
                <a:gd name="T65" fmla="*/ 28 h 41"/>
                <a:gd name="T66" fmla="*/ 3 w 40"/>
                <a:gd name="T67" fmla="*/ 30 h 41"/>
                <a:gd name="T68" fmla="*/ 2 w 40"/>
                <a:gd name="T69" fmla="*/ 34 h 41"/>
                <a:gd name="T70" fmla="*/ 2 w 40"/>
                <a:gd name="T71" fmla="*/ 34 h 41"/>
                <a:gd name="T72" fmla="*/ 0 w 40"/>
                <a:gd name="T73" fmla="*/ 35 h 41"/>
                <a:gd name="T74" fmla="*/ 5 w 40"/>
                <a:gd name="T75" fmla="*/ 41 h 41"/>
                <a:gd name="T76" fmla="*/ 5 w 40"/>
                <a:gd name="T77" fmla="*/ 41 h 41"/>
                <a:gd name="T78" fmla="*/ 10 w 40"/>
                <a:gd name="T79" fmla="*/ 38 h 41"/>
                <a:gd name="T80" fmla="*/ 11 w 40"/>
                <a:gd name="T81" fmla="*/ 38 h 41"/>
                <a:gd name="T82" fmla="*/ 11 w 40"/>
                <a:gd name="T83" fmla="*/ 38 h 41"/>
                <a:gd name="T84" fmla="*/ 14 w 40"/>
                <a:gd name="T85" fmla="*/ 39 h 41"/>
                <a:gd name="T86" fmla="*/ 16 w 40"/>
                <a:gd name="T87" fmla="*/ 38 h 41"/>
                <a:gd name="T88" fmla="*/ 17 w 40"/>
                <a:gd name="T89" fmla="*/ 38 h 41"/>
                <a:gd name="T90" fmla="*/ 19 w 40"/>
                <a:gd name="T91" fmla="*/ 39 h 41"/>
                <a:gd name="T92" fmla="*/ 20 w 40"/>
                <a:gd name="T93" fmla="*/ 40 h 41"/>
                <a:gd name="T94" fmla="*/ 21 w 40"/>
                <a:gd name="T95" fmla="*/ 39 h 41"/>
                <a:gd name="T96" fmla="*/ 22 w 40"/>
                <a:gd name="T97" fmla="*/ 39 h 41"/>
                <a:gd name="T98" fmla="*/ 22 w 40"/>
                <a:gd name="T99" fmla="*/ 39 h 41"/>
                <a:gd name="T100" fmla="*/ 22 w 40"/>
                <a:gd name="T101" fmla="*/ 38 h 41"/>
                <a:gd name="T102" fmla="*/ 25 w 40"/>
                <a:gd name="T103" fmla="*/ 36 h 41"/>
                <a:gd name="T104" fmla="*/ 27 w 40"/>
                <a:gd name="T105" fmla="*/ 33 h 41"/>
                <a:gd name="T106" fmla="*/ 28 w 40"/>
                <a:gd name="T107" fmla="*/ 25 h 41"/>
                <a:gd name="T108" fmla="*/ 32 w 40"/>
                <a:gd name="T109" fmla="*/ 21 h 41"/>
                <a:gd name="T110" fmla="*/ 37 w 40"/>
                <a:gd name="T111" fmla="*/ 10 h 41"/>
                <a:gd name="T112" fmla="*/ 39 w 40"/>
                <a:gd name="T113" fmla="*/ 5 h 41"/>
                <a:gd name="T114" fmla="*/ 39 w 40"/>
                <a:gd name="T115" fmla="*/ 5 h 41"/>
                <a:gd name="T116" fmla="*/ 40 w 40"/>
                <a:gd name="T117" fmla="*/ 0 h 41"/>
                <a:gd name="T118" fmla="*/ 40 w 40"/>
                <a:gd name="T119" fmla="*/ 0 h 41"/>
                <a:gd name="T120" fmla="*/ 38 w 40"/>
                <a:gd name="T12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0" h="41">
                  <a:moveTo>
                    <a:pt x="35" y="0"/>
                  </a:moveTo>
                  <a:cubicBezTo>
                    <a:pt x="34" y="0"/>
                    <a:pt x="34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1" y="0"/>
                    <a:pt x="30" y="1"/>
                    <a:pt x="29" y="1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9" y="1"/>
                    <a:pt x="29" y="1"/>
                    <a:pt x="29" y="2"/>
                  </a:cubicBezTo>
                  <a:cubicBezTo>
                    <a:pt x="29" y="3"/>
                    <a:pt x="29" y="3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8" y="4"/>
                    <a:pt x="28" y="5"/>
                  </a:cubicBezTo>
                  <a:cubicBezTo>
                    <a:pt x="27" y="6"/>
                    <a:pt x="26" y="9"/>
                    <a:pt x="26" y="9"/>
                  </a:cubicBezTo>
                  <a:cubicBezTo>
                    <a:pt x="26" y="9"/>
                    <a:pt x="24" y="8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0" y="7"/>
                    <a:pt x="19" y="6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7"/>
                    <a:pt x="17" y="7"/>
                    <a:pt x="16" y="7"/>
                  </a:cubicBezTo>
                  <a:cubicBezTo>
                    <a:pt x="15" y="7"/>
                    <a:pt x="13" y="7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1" y="8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2"/>
                    <a:pt x="12" y="11"/>
                    <a:pt x="13" y="11"/>
                  </a:cubicBezTo>
                  <a:cubicBezTo>
                    <a:pt x="14" y="11"/>
                    <a:pt x="15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6" y="11"/>
                    <a:pt x="16" y="11"/>
                    <a:pt x="17" y="11"/>
                  </a:cubicBezTo>
                  <a:cubicBezTo>
                    <a:pt x="18" y="12"/>
                    <a:pt x="18" y="13"/>
                    <a:pt x="18" y="13"/>
                  </a:cubicBezTo>
                  <a:cubicBezTo>
                    <a:pt x="18" y="14"/>
                    <a:pt x="17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5" y="15"/>
                    <a:pt x="15" y="16"/>
                    <a:pt x="15" y="17"/>
                  </a:cubicBezTo>
                  <a:cubicBezTo>
                    <a:pt x="15" y="18"/>
                    <a:pt x="16" y="18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8" y="19"/>
                    <a:pt x="18" y="20"/>
                    <a:pt x="18" y="21"/>
                  </a:cubicBezTo>
                  <a:cubicBezTo>
                    <a:pt x="18" y="22"/>
                    <a:pt x="18" y="23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8" y="26"/>
                    <a:pt x="18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5" y="29"/>
                    <a:pt x="15" y="29"/>
                  </a:cubicBezTo>
                  <a:cubicBezTo>
                    <a:pt x="15" y="29"/>
                    <a:pt x="15" y="29"/>
                    <a:pt x="14" y="29"/>
                  </a:cubicBezTo>
                  <a:cubicBezTo>
                    <a:pt x="14" y="29"/>
                    <a:pt x="13" y="29"/>
                    <a:pt x="13" y="29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8"/>
                    <a:pt x="12" y="28"/>
                  </a:cubicBezTo>
                  <a:cubicBezTo>
                    <a:pt x="11" y="28"/>
                    <a:pt x="11" y="28"/>
                    <a:pt x="11" y="27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8" y="26"/>
                    <a:pt x="8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6" y="28"/>
                    <a:pt x="6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6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4" y="28"/>
                    <a:pt x="3" y="28"/>
                    <a:pt x="3" y="29"/>
                  </a:cubicBezTo>
                  <a:cubicBezTo>
                    <a:pt x="3" y="29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4" y="33"/>
                    <a:pt x="5" y="34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" y="34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3" y="37"/>
                    <a:pt x="4" y="39"/>
                    <a:pt x="5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7" y="39"/>
                    <a:pt x="10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10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9"/>
                    <a:pt x="12" y="39"/>
                    <a:pt x="13" y="39"/>
                  </a:cubicBezTo>
                  <a:cubicBezTo>
                    <a:pt x="13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5" y="38"/>
                    <a:pt x="16" y="38"/>
                    <a:pt x="16" y="38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8" y="38"/>
                    <a:pt x="19" y="38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40"/>
                    <a:pt x="20" y="40"/>
                  </a:cubicBezTo>
                  <a:cubicBezTo>
                    <a:pt x="20" y="40"/>
                    <a:pt x="21" y="39"/>
                    <a:pt x="21" y="39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21" y="39"/>
                    <a:pt x="22" y="39"/>
                    <a:pt x="22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39"/>
                    <a:pt x="22" y="38"/>
                    <a:pt x="22" y="38"/>
                  </a:cubicBezTo>
                  <a:cubicBezTo>
                    <a:pt x="24" y="37"/>
                    <a:pt x="25" y="39"/>
                    <a:pt x="25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3"/>
                    <a:pt x="27" y="36"/>
                    <a:pt x="27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7" y="29"/>
                    <a:pt x="28" y="26"/>
                    <a:pt x="28" y="25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8" y="24"/>
                    <a:pt x="31" y="23"/>
                    <a:pt x="32" y="21"/>
                  </a:cubicBezTo>
                  <a:cubicBezTo>
                    <a:pt x="33" y="21"/>
                    <a:pt x="33" y="20"/>
                    <a:pt x="33" y="20"/>
                  </a:cubicBezTo>
                  <a:cubicBezTo>
                    <a:pt x="33" y="17"/>
                    <a:pt x="37" y="13"/>
                    <a:pt x="37" y="10"/>
                  </a:cubicBezTo>
                  <a:cubicBezTo>
                    <a:pt x="37" y="8"/>
                    <a:pt x="38" y="7"/>
                    <a:pt x="38" y="6"/>
                  </a:cubicBezTo>
                  <a:cubicBezTo>
                    <a:pt x="38" y="6"/>
                    <a:pt x="39" y="5"/>
                    <a:pt x="39" y="5"/>
                  </a:cubicBezTo>
                  <a:cubicBezTo>
                    <a:pt x="39" y="5"/>
                    <a:pt x="39" y="5"/>
                    <a:pt x="39" y="5"/>
                  </a:cubicBezTo>
                  <a:cubicBezTo>
                    <a:pt x="39" y="5"/>
                    <a:pt x="39" y="5"/>
                    <a:pt x="39" y="5"/>
                  </a:cubicBezTo>
                  <a:cubicBezTo>
                    <a:pt x="39" y="5"/>
                    <a:pt x="40" y="4"/>
                    <a:pt x="40" y="4"/>
                  </a:cubicBezTo>
                  <a:cubicBezTo>
                    <a:pt x="40" y="3"/>
                    <a:pt x="40" y="2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9" y="0"/>
                    <a:pt x="38" y="0"/>
                    <a:pt x="38" y="0"/>
                  </a:cubicBezTo>
                  <a:cubicBezTo>
                    <a:pt x="37" y="0"/>
                    <a:pt x="36" y="0"/>
                    <a:pt x="35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12"/>
            <p:cNvSpPr>
              <a:spLocks noEditPoints="1"/>
            </p:cNvSpPr>
            <p:nvPr/>
          </p:nvSpPr>
          <p:spPr bwMode="auto">
            <a:xfrm>
              <a:off x="2339" y="3374"/>
              <a:ext cx="189" cy="181"/>
            </a:xfrm>
            <a:custGeom>
              <a:avLst/>
              <a:gdLst>
                <a:gd name="T0" fmla="*/ 85 w 96"/>
                <a:gd name="T1" fmla="*/ 44 h 95"/>
                <a:gd name="T2" fmla="*/ 77 w 96"/>
                <a:gd name="T3" fmla="*/ 2 h 95"/>
                <a:gd name="T4" fmla="*/ 76 w 96"/>
                <a:gd name="T5" fmla="*/ 2 h 95"/>
                <a:gd name="T6" fmla="*/ 72 w 96"/>
                <a:gd name="T7" fmla="*/ 5 h 95"/>
                <a:gd name="T8" fmla="*/ 70 w 96"/>
                <a:gd name="T9" fmla="*/ 6 h 95"/>
                <a:gd name="T10" fmla="*/ 69 w 96"/>
                <a:gd name="T11" fmla="*/ 7 h 95"/>
                <a:gd name="T12" fmla="*/ 66 w 96"/>
                <a:gd name="T13" fmla="*/ 6 h 95"/>
                <a:gd name="T14" fmla="*/ 58 w 96"/>
                <a:gd name="T15" fmla="*/ 6 h 95"/>
                <a:gd name="T16" fmla="*/ 55 w 96"/>
                <a:gd name="T17" fmla="*/ 5 h 95"/>
                <a:gd name="T18" fmla="*/ 53 w 96"/>
                <a:gd name="T19" fmla="*/ 6 h 95"/>
                <a:gd name="T20" fmla="*/ 18 w 96"/>
                <a:gd name="T21" fmla="*/ 15 h 95"/>
                <a:gd name="T22" fmla="*/ 13 w 96"/>
                <a:gd name="T23" fmla="*/ 30 h 95"/>
                <a:gd name="T24" fmla="*/ 12 w 96"/>
                <a:gd name="T25" fmla="*/ 35 h 95"/>
                <a:gd name="T26" fmla="*/ 5 w 96"/>
                <a:gd name="T27" fmla="*/ 41 h 95"/>
                <a:gd name="T28" fmla="*/ 3 w 96"/>
                <a:gd name="T29" fmla="*/ 44 h 95"/>
                <a:gd name="T30" fmla="*/ 3 w 96"/>
                <a:gd name="T31" fmla="*/ 44 h 95"/>
                <a:gd name="T32" fmla="*/ 3 w 96"/>
                <a:gd name="T33" fmla="*/ 50 h 95"/>
                <a:gd name="T34" fmla="*/ 4 w 96"/>
                <a:gd name="T35" fmla="*/ 54 h 95"/>
                <a:gd name="T36" fmla="*/ 7 w 96"/>
                <a:gd name="T37" fmla="*/ 57 h 95"/>
                <a:gd name="T38" fmla="*/ 6 w 96"/>
                <a:gd name="T39" fmla="*/ 59 h 95"/>
                <a:gd name="T40" fmla="*/ 12 w 96"/>
                <a:gd name="T41" fmla="*/ 66 h 95"/>
                <a:gd name="T42" fmla="*/ 13 w 96"/>
                <a:gd name="T43" fmla="*/ 70 h 95"/>
                <a:gd name="T44" fmla="*/ 13 w 96"/>
                <a:gd name="T45" fmla="*/ 71 h 95"/>
                <a:gd name="T46" fmla="*/ 21 w 96"/>
                <a:gd name="T47" fmla="*/ 76 h 95"/>
                <a:gd name="T48" fmla="*/ 24 w 96"/>
                <a:gd name="T49" fmla="*/ 78 h 95"/>
                <a:gd name="T50" fmla="*/ 31 w 96"/>
                <a:gd name="T51" fmla="*/ 85 h 95"/>
                <a:gd name="T52" fmla="*/ 36 w 96"/>
                <a:gd name="T53" fmla="*/ 90 h 95"/>
                <a:gd name="T54" fmla="*/ 39 w 96"/>
                <a:gd name="T55" fmla="*/ 90 h 95"/>
                <a:gd name="T56" fmla="*/ 43 w 96"/>
                <a:gd name="T57" fmla="*/ 91 h 95"/>
                <a:gd name="T58" fmla="*/ 45 w 96"/>
                <a:gd name="T59" fmla="*/ 90 h 95"/>
                <a:gd name="T60" fmla="*/ 56 w 96"/>
                <a:gd name="T61" fmla="*/ 94 h 95"/>
                <a:gd name="T62" fmla="*/ 56 w 96"/>
                <a:gd name="T63" fmla="*/ 94 h 95"/>
                <a:gd name="T64" fmla="*/ 60 w 96"/>
                <a:gd name="T65" fmla="*/ 95 h 95"/>
                <a:gd name="T66" fmla="*/ 63 w 96"/>
                <a:gd name="T67" fmla="*/ 94 h 95"/>
                <a:gd name="T68" fmla="*/ 68 w 96"/>
                <a:gd name="T69" fmla="*/ 94 h 95"/>
                <a:gd name="T70" fmla="*/ 70 w 96"/>
                <a:gd name="T71" fmla="*/ 92 h 95"/>
                <a:gd name="T72" fmla="*/ 76 w 96"/>
                <a:gd name="T73" fmla="*/ 89 h 95"/>
                <a:gd name="T74" fmla="*/ 78 w 96"/>
                <a:gd name="T75" fmla="*/ 90 h 95"/>
                <a:gd name="T76" fmla="*/ 80 w 96"/>
                <a:gd name="T77" fmla="*/ 90 h 95"/>
                <a:gd name="T78" fmla="*/ 70 w 96"/>
                <a:gd name="T79" fmla="*/ 77 h 95"/>
                <a:gd name="T80" fmla="*/ 64 w 96"/>
                <a:gd name="T81" fmla="*/ 75 h 95"/>
                <a:gd name="T82" fmla="*/ 67 w 96"/>
                <a:gd name="T83" fmla="*/ 71 h 95"/>
                <a:gd name="T84" fmla="*/ 69 w 96"/>
                <a:gd name="T85" fmla="*/ 72 h 95"/>
                <a:gd name="T86" fmla="*/ 70 w 96"/>
                <a:gd name="T87" fmla="*/ 71 h 95"/>
                <a:gd name="T88" fmla="*/ 71 w 96"/>
                <a:gd name="T89" fmla="*/ 66 h 95"/>
                <a:gd name="T90" fmla="*/ 75 w 96"/>
                <a:gd name="T91" fmla="*/ 60 h 95"/>
                <a:gd name="T92" fmla="*/ 77 w 96"/>
                <a:gd name="T93" fmla="*/ 55 h 95"/>
                <a:gd name="T94" fmla="*/ 80 w 96"/>
                <a:gd name="T95" fmla="*/ 52 h 95"/>
                <a:gd name="T96" fmla="*/ 83 w 96"/>
                <a:gd name="T97" fmla="*/ 50 h 95"/>
                <a:gd name="T98" fmla="*/ 85 w 96"/>
                <a:gd name="T99" fmla="*/ 44 h 95"/>
                <a:gd name="T100" fmla="*/ 85 w 96"/>
                <a:gd name="T101" fmla="*/ 38 h 95"/>
                <a:gd name="T102" fmla="*/ 93 w 96"/>
                <a:gd name="T103" fmla="*/ 29 h 95"/>
                <a:gd name="T104" fmla="*/ 89 w 96"/>
                <a:gd name="T105" fmla="*/ 16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6" h="95">
                  <a:moveTo>
                    <a:pt x="85" y="44"/>
                  </a:moveTo>
                  <a:cubicBezTo>
                    <a:pt x="85" y="44"/>
                    <a:pt x="85" y="44"/>
                    <a:pt x="85" y="44"/>
                  </a:cubicBezTo>
                  <a:cubicBezTo>
                    <a:pt x="85" y="44"/>
                    <a:pt x="85" y="44"/>
                    <a:pt x="85" y="44"/>
                  </a:cubicBezTo>
                  <a:cubicBezTo>
                    <a:pt x="85" y="44"/>
                    <a:pt x="85" y="44"/>
                    <a:pt x="85" y="44"/>
                  </a:cubicBezTo>
                  <a:moveTo>
                    <a:pt x="79" y="0"/>
                  </a:moveTo>
                  <a:cubicBezTo>
                    <a:pt x="79" y="0"/>
                    <a:pt x="79" y="0"/>
                    <a:pt x="79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8" y="2"/>
                    <a:pt x="77" y="2"/>
                    <a:pt x="77" y="2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7" y="2"/>
                    <a:pt x="76" y="2"/>
                    <a:pt x="76" y="2"/>
                  </a:cubicBezTo>
                  <a:cubicBezTo>
                    <a:pt x="76" y="2"/>
                    <a:pt x="76" y="2"/>
                    <a:pt x="76" y="2"/>
                  </a:cubicBezTo>
                  <a:cubicBezTo>
                    <a:pt x="76" y="2"/>
                    <a:pt x="76" y="2"/>
                    <a:pt x="76" y="2"/>
                  </a:cubicBezTo>
                  <a:cubicBezTo>
                    <a:pt x="75" y="2"/>
                    <a:pt x="75" y="3"/>
                    <a:pt x="74" y="3"/>
                  </a:cubicBezTo>
                  <a:cubicBezTo>
                    <a:pt x="74" y="4"/>
                    <a:pt x="73" y="5"/>
                    <a:pt x="72" y="5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1" y="5"/>
                    <a:pt x="70" y="6"/>
                    <a:pt x="70" y="6"/>
                  </a:cubicBezTo>
                  <a:cubicBezTo>
                    <a:pt x="70" y="7"/>
                    <a:pt x="70" y="7"/>
                    <a:pt x="69" y="7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67" y="7"/>
                    <a:pt x="66" y="6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3" y="6"/>
                    <a:pt x="61" y="6"/>
                    <a:pt x="58" y="6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8" y="6"/>
                    <a:pt x="58" y="5"/>
                    <a:pt x="57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6" y="5"/>
                    <a:pt x="56" y="5"/>
                    <a:pt x="56" y="5"/>
                  </a:cubicBezTo>
                  <a:cubicBezTo>
                    <a:pt x="56" y="5"/>
                    <a:pt x="56" y="5"/>
                    <a:pt x="55" y="5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5" y="5"/>
                    <a:pt x="54" y="5"/>
                    <a:pt x="54" y="5"/>
                  </a:cubicBezTo>
                  <a:cubicBezTo>
                    <a:pt x="54" y="6"/>
                    <a:pt x="53" y="6"/>
                    <a:pt x="53" y="6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42" y="5"/>
                    <a:pt x="30" y="5"/>
                    <a:pt x="18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11"/>
                    <a:pt x="18" y="15"/>
                    <a:pt x="18" y="15"/>
                  </a:cubicBezTo>
                  <a:cubicBezTo>
                    <a:pt x="17" y="15"/>
                    <a:pt x="15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6"/>
                    <a:pt x="13" y="17"/>
                    <a:pt x="13" y="18"/>
                  </a:cubicBezTo>
                  <a:cubicBezTo>
                    <a:pt x="13" y="22"/>
                    <a:pt x="13" y="26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2"/>
                    <a:pt x="13" y="33"/>
                  </a:cubicBezTo>
                  <a:cubicBezTo>
                    <a:pt x="13" y="34"/>
                    <a:pt x="13" y="35"/>
                    <a:pt x="12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5"/>
                    <a:pt x="11" y="36"/>
                    <a:pt x="10" y="36"/>
                  </a:cubicBezTo>
                  <a:cubicBezTo>
                    <a:pt x="9" y="36"/>
                    <a:pt x="7" y="37"/>
                    <a:pt x="7" y="38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7" y="39"/>
                    <a:pt x="7" y="41"/>
                    <a:pt x="5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4" y="41"/>
                    <a:pt x="5" y="43"/>
                    <a:pt x="4" y="4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0" y="44"/>
                    <a:pt x="4" y="47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1" y="49"/>
                    <a:pt x="1" y="50"/>
                    <a:pt x="2" y="50"/>
                  </a:cubicBezTo>
                  <a:cubicBezTo>
                    <a:pt x="2" y="50"/>
                    <a:pt x="3" y="50"/>
                    <a:pt x="3" y="50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3" y="50"/>
                    <a:pt x="4" y="50"/>
                    <a:pt x="4" y="51"/>
                  </a:cubicBezTo>
                  <a:cubicBezTo>
                    <a:pt x="5" y="51"/>
                    <a:pt x="4" y="52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5"/>
                    <a:pt x="5" y="55"/>
                  </a:cubicBezTo>
                  <a:cubicBezTo>
                    <a:pt x="5" y="56"/>
                    <a:pt x="7" y="57"/>
                    <a:pt x="7" y="57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7" y="57"/>
                    <a:pt x="7" y="57"/>
                    <a:pt x="7" y="57"/>
                  </a:cubicBezTo>
                  <a:cubicBezTo>
                    <a:pt x="7" y="57"/>
                    <a:pt x="7" y="58"/>
                    <a:pt x="6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7" y="59"/>
                    <a:pt x="7" y="60"/>
                    <a:pt x="8" y="60"/>
                  </a:cubicBezTo>
                  <a:cubicBezTo>
                    <a:pt x="9" y="61"/>
                    <a:pt x="10" y="63"/>
                    <a:pt x="11" y="63"/>
                  </a:cubicBezTo>
                  <a:cubicBezTo>
                    <a:pt x="11" y="63"/>
                    <a:pt x="11" y="63"/>
                    <a:pt x="11" y="63"/>
                  </a:cubicBezTo>
                  <a:cubicBezTo>
                    <a:pt x="11" y="64"/>
                    <a:pt x="11" y="65"/>
                    <a:pt x="12" y="66"/>
                  </a:cubicBezTo>
                  <a:cubicBezTo>
                    <a:pt x="12" y="66"/>
                    <a:pt x="12" y="67"/>
                    <a:pt x="11" y="68"/>
                  </a:cubicBezTo>
                  <a:cubicBezTo>
                    <a:pt x="10" y="68"/>
                    <a:pt x="10" y="68"/>
                    <a:pt x="10" y="69"/>
                  </a:cubicBezTo>
                  <a:cubicBezTo>
                    <a:pt x="10" y="69"/>
                    <a:pt x="10" y="69"/>
                    <a:pt x="10" y="69"/>
                  </a:cubicBezTo>
                  <a:cubicBezTo>
                    <a:pt x="11" y="69"/>
                    <a:pt x="12" y="69"/>
                    <a:pt x="13" y="70"/>
                  </a:cubicBezTo>
                  <a:cubicBezTo>
                    <a:pt x="13" y="70"/>
                    <a:pt x="13" y="70"/>
                    <a:pt x="13" y="71"/>
                  </a:cubicBezTo>
                  <a:cubicBezTo>
                    <a:pt x="13" y="71"/>
                    <a:pt x="13" y="71"/>
                    <a:pt x="13" y="71"/>
                  </a:cubicBezTo>
                  <a:cubicBezTo>
                    <a:pt x="13" y="71"/>
                    <a:pt x="13" y="71"/>
                    <a:pt x="13" y="71"/>
                  </a:cubicBezTo>
                  <a:cubicBezTo>
                    <a:pt x="13" y="71"/>
                    <a:pt x="13" y="71"/>
                    <a:pt x="13" y="71"/>
                  </a:cubicBezTo>
                  <a:cubicBezTo>
                    <a:pt x="13" y="71"/>
                    <a:pt x="14" y="71"/>
                    <a:pt x="15" y="71"/>
                  </a:cubicBezTo>
                  <a:cubicBezTo>
                    <a:pt x="16" y="72"/>
                    <a:pt x="17" y="72"/>
                    <a:pt x="18" y="73"/>
                  </a:cubicBezTo>
                  <a:cubicBezTo>
                    <a:pt x="18" y="73"/>
                    <a:pt x="18" y="73"/>
                    <a:pt x="18" y="73"/>
                  </a:cubicBezTo>
                  <a:cubicBezTo>
                    <a:pt x="20" y="75"/>
                    <a:pt x="21" y="75"/>
                    <a:pt x="21" y="76"/>
                  </a:cubicBezTo>
                  <a:cubicBezTo>
                    <a:pt x="21" y="76"/>
                    <a:pt x="21" y="76"/>
                    <a:pt x="21" y="76"/>
                  </a:cubicBezTo>
                  <a:cubicBezTo>
                    <a:pt x="21" y="76"/>
                    <a:pt x="21" y="76"/>
                    <a:pt x="21" y="76"/>
                  </a:cubicBezTo>
                  <a:cubicBezTo>
                    <a:pt x="21" y="77"/>
                    <a:pt x="22" y="77"/>
                    <a:pt x="24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6" y="80"/>
                    <a:pt x="26" y="81"/>
                    <a:pt x="26" y="82"/>
                  </a:cubicBezTo>
                  <a:cubicBezTo>
                    <a:pt x="26" y="82"/>
                    <a:pt x="30" y="84"/>
                    <a:pt x="30" y="84"/>
                  </a:cubicBezTo>
                  <a:cubicBezTo>
                    <a:pt x="30" y="84"/>
                    <a:pt x="30" y="84"/>
                    <a:pt x="30" y="84"/>
                  </a:cubicBezTo>
                  <a:cubicBezTo>
                    <a:pt x="30" y="84"/>
                    <a:pt x="31" y="85"/>
                    <a:pt x="31" y="85"/>
                  </a:cubicBezTo>
                  <a:cubicBezTo>
                    <a:pt x="31" y="86"/>
                    <a:pt x="31" y="86"/>
                    <a:pt x="32" y="87"/>
                  </a:cubicBezTo>
                  <a:cubicBezTo>
                    <a:pt x="32" y="87"/>
                    <a:pt x="32" y="87"/>
                    <a:pt x="32" y="87"/>
                  </a:cubicBezTo>
                  <a:cubicBezTo>
                    <a:pt x="32" y="87"/>
                    <a:pt x="33" y="87"/>
                    <a:pt x="33" y="88"/>
                  </a:cubicBezTo>
                  <a:cubicBezTo>
                    <a:pt x="34" y="89"/>
                    <a:pt x="36" y="90"/>
                    <a:pt x="36" y="90"/>
                  </a:cubicBezTo>
                  <a:cubicBezTo>
                    <a:pt x="36" y="90"/>
                    <a:pt x="37" y="91"/>
                    <a:pt x="38" y="91"/>
                  </a:cubicBezTo>
                  <a:cubicBezTo>
                    <a:pt x="38" y="91"/>
                    <a:pt x="39" y="91"/>
                    <a:pt x="39" y="90"/>
                  </a:cubicBezTo>
                  <a:cubicBezTo>
                    <a:pt x="39" y="90"/>
                    <a:pt x="39" y="90"/>
                    <a:pt x="39" y="90"/>
                  </a:cubicBezTo>
                  <a:cubicBezTo>
                    <a:pt x="39" y="90"/>
                    <a:pt x="39" y="90"/>
                    <a:pt x="39" y="90"/>
                  </a:cubicBezTo>
                  <a:cubicBezTo>
                    <a:pt x="40" y="90"/>
                    <a:pt x="40" y="90"/>
                    <a:pt x="40" y="90"/>
                  </a:cubicBezTo>
                  <a:cubicBezTo>
                    <a:pt x="41" y="90"/>
                    <a:pt x="42" y="91"/>
                    <a:pt x="42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91"/>
                    <a:pt x="42" y="91"/>
                    <a:pt x="43" y="91"/>
                  </a:cubicBezTo>
                  <a:cubicBezTo>
                    <a:pt x="43" y="90"/>
                    <a:pt x="43" y="90"/>
                    <a:pt x="43" y="90"/>
                  </a:cubicBezTo>
                  <a:cubicBezTo>
                    <a:pt x="43" y="90"/>
                    <a:pt x="44" y="90"/>
                    <a:pt x="44" y="90"/>
                  </a:cubicBezTo>
                  <a:cubicBezTo>
                    <a:pt x="44" y="90"/>
                    <a:pt x="44" y="90"/>
                    <a:pt x="45" y="90"/>
                  </a:cubicBezTo>
                  <a:cubicBezTo>
                    <a:pt x="45" y="90"/>
                    <a:pt x="45" y="90"/>
                    <a:pt x="45" y="90"/>
                  </a:cubicBezTo>
                  <a:cubicBezTo>
                    <a:pt x="45" y="90"/>
                    <a:pt x="45" y="90"/>
                    <a:pt x="45" y="90"/>
                  </a:cubicBezTo>
                  <a:cubicBezTo>
                    <a:pt x="46" y="91"/>
                    <a:pt x="49" y="93"/>
                    <a:pt x="52" y="95"/>
                  </a:cubicBezTo>
                  <a:cubicBezTo>
                    <a:pt x="52" y="95"/>
                    <a:pt x="55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7" y="94"/>
                    <a:pt x="57" y="94"/>
                    <a:pt x="58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0" y="94"/>
                    <a:pt x="62" y="94"/>
                    <a:pt x="63" y="94"/>
                  </a:cubicBezTo>
                  <a:cubicBezTo>
                    <a:pt x="63" y="94"/>
                    <a:pt x="63" y="94"/>
                    <a:pt x="63" y="94"/>
                  </a:cubicBezTo>
                  <a:cubicBezTo>
                    <a:pt x="63" y="94"/>
                    <a:pt x="63" y="94"/>
                    <a:pt x="63" y="94"/>
                  </a:cubicBezTo>
                  <a:cubicBezTo>
                    <a:pt x="64" y="94"/>
                    <a:pt x="64" y="94"/>
                    <a:pt x="64" y="94"/>
                  </a:cubicBezTo>
                  <a:cubicBezTo>
                    <a:pt x="65" y="94"/>
                    <a:pt x="65" y="94"/>
                    <a:pt x="66" y="94"/>
                  </a:cubicBezTo>
                  <a:cubicBezTo>
                    <a:pt x="67" y="94"/>
                    <a:pt x="68" y="94"/>
                    <a:pt x="68" y="94"/>
                  </a:cubicBezTo>
                  <a:cubicBezTo>
                    <a:pt x="68" y="94"/>
                    <a:pt x="68" y="94"/>
                    <a:pt x="68" y="94"/>
                  </a:cubicBezTo>
                  <a:cubicBezTo>
                    <a:pt x="68" y="94"/>
                    <a:pt x="68" y="94"/>
                    <a:pt x="68" y="94"/>
                  </a:cubicBezTo>
                  <a:cubicBezTo>
                    <a:pt x="68" y="93"/>
                    <a:pt x="69" y="93"/>
                    <a:pt x="70" y="92"/>
                  </a:cubicBezTo>
                  <a:cubicBezTo>
                    <a:pt x="70" y="92"/>
                    <a:pt x="70" y="92"/>
                    <a:pt x="70" y="92"/>
                  </a:cubicBezTo>
                  <a:cubicBezTo>
                    <a:pt x="70" y="92"/>
                    <a:pt x="70" y="92"/>
                    <a:pt x="70" y="92"/>
                  </a:cubicBezTo>
                  <a:cubicBezTo>
                    <a:pt x="71" y="91"/>
                    <a:pt x="73" y="90"/>
                    <a:pt x="74" y="89"/>
                  </a:cubicBezTo>
                  <a:cubicBezTo>
                    <a:pt x="75" y="89"/>
                    <a:pt x="75" y="89"/>
                    <a:pt x="75" y="89"/>
                  </a:cubicBezTo>
                  <a:cubicBezTo>
                    <a:pt x="75" y="89"/>
                    <a:pt x="75" y="89"/>
                    <a:pt x="75" y="89"/>
                  </a:cubicBezTo>
                  <a:cubicBezTo>
                    <a:pt x="75" y="89"/>
                    <a:pt x="76" y="89"/>
                    <a:pt x="76" y="89"/>
                  </a:cubicBezTo>
                  <a:cubicBezTo>
                    <a:pt x="76" y="89"/>
                    <a:pt x="76" y="89"/>
                    <a:pt x="76" y="89"/>
                  </a:cubicBezTo>
                  <a:cubicBezTo>
                    <a:pt x="76" y="89"/>
                    <a:pt x="76" y="89"/>
                    <a:pt x="76" y="89"/>
                  </a:cubicBezTo>
                  <a:cubicBezTo>
                    <a:pt x="77" y="89"/>
                    <a:pt x="78" y="89"/>
                    <a:pt x="78" y="90"/>
                  </a:cubicBezTo>
                  <a:cubicBezTo>
                    <a:pt x="78" y="90"/>
                    <a:pt x="78" y="90"/>
                    <a:pt x="78" y="90"/>
                  </a:cubicBezTo>
                  <a:cubicBezTo>
                    <a:pt x="78" y="90"/>
                    <a:pt x="79" y="90"/>
                    <a:pt x="79" y="90"/>
                  </a:cubicBezTo>
                  <a:cubicBezTo>
                    <a:pt x="79" y="90"/>
                    <a:pt x="79" y="90"/>
                    <a:pt x="80" y="90"/>
                  </a:cubicBezTo>
                  <a:cubicBezTo>
                    <a:pt x="80" y="90"/>
                    <a:pt x="80" y="90"/>
                    <a:pt x="80" y="90"/>
                  </a:cubicBezTo>
                  <a:cubicBezTo>
                    <a:pt x="80" y="90"/>
                    <a:pt x="80" y="90"/>
                    <a:pt x="80" y="90"/>
                  </a:cubicBezTo>
                  <a:cubicBezTo>
                    <a:pt x="80" y="88"/>
                    <a:pt x="81" y="86"/>
                    <a:pt x="80" y="86"/>
                  </a:cubicBezTo>
                  <a:cubicBezTo>
                    <a:pt x="80" y="86"/>
                    <a:pt x="80" y="86"/>
                    <a:pt x="80" y="86"/>
                  </a:cubicBezTo>
                  <a:cubicBezTo>
                    <a:pt x="78" y="86"/>
                    <a:pt x="76" y="85"/>
                    <a:pt x="75" y="83"/>
                  </a:cubicBezTo>
                  <a:cubicBezTo>
                    <a:pt x="73" y="80"/>
                    <a:pt x="70" y="79"/>
                    <a:pt x="70" y="77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6"/>
                    <a:pt x="67" y="76"/>
                    <a:pt x="66" y="76"/>
                  </a:cubicBezTo>
                  <a:cubicBezTo>
                    <a:pt x="65" y="75"/>
                    <a:pt x="64" y="75"/>
                    <a:pt x="64" y="75"/>
                  </a:cubicBezTo>
                  <a:cubicBezTo>
                    <a:pt x="64" y="75"/>
                    <a:pt x="64" y="75"/>
                    <a:pt x="64" y="75"/>
                  </a:cubicBezTo>
                  <a:cubicBezTo>
                    <a:pt x="63" y="74"/>
                    <a:pt x="65" y="74"/>
                    <a:pt x="65" y="72"/>
                  </a:cubicBezTo>
                  <a:cubicBezTo>
                    <a:pt x="65" y="72"/>
                    <a:pt x="65" y="72"/>
                    <a:pt x="65" y="72"/>
                  </a:cubicBezTo>
                  <a:cubicBezTo>
                    <a:pt x="65" y="72"/>
                    <a:pt x="66" y="71"/>
                    <a:pt x="67" y="71"/>
                  </a:cubicBezTo>
                  <a:cubicBezTo>
                    <a:pt x="67" y="71"/>
                    <a:pt x="67" y="71"/>
                    <a:pt x="67" y="71"/>
                  </a:cubicBezTo>
                  <a:cubicBezTo>
                    <a:pt x="67" y="71"/>
                    <a:pt x="67" y="71"/>
                    <a:pt x="67" y="71"/>
                  </a:cubicBezTo>
                  <a:cubicBezTo>
                    <a:pt x="68" y="71"/>
                    <a:pt x="68" y="71"/>
                    <a:pt x="68" y="71"/>
                  </a:cubicBezTo>
                  <a:cubicBezTo>
                    <a:pt x="68" y="71"/>
                    <a:pt x="68" y="71"/>
                    <a:pt x="68" y="71"/>
                  </a:cubicBezTo>
                  <a:cubicBezTo>
                    <a:pt x="69" y="72"/>
                    <a:pt x="69" y="72"/>
                    <a:pt x="69" y="72"/>
                  </a:cubicBezTo>
                  <a:cubicBezTo>
                    <a:pt x="69" y="72"/>
                    <a:pt x="69" y="72"/>
                    <a:pt x="69" y="72"/>
                  </a:cubicBezTo>
                  <a:cubicBezTo>
                    <a:pt x="69" y="72"/>
                    <a:pt x="69" y="72"/>
                    <a:pt x="69" y="72"/>
                  </a:cubicBezTo>
                  <a:cubicBezTo>
                    <a:pt x="70" y="72"/>
                    <a:pt x="70" y="72"/>
                    <a:pt x="70" y="71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0" y="71"/>
                    <a:pt x="71" y="68"/>
                    <a:pt x="71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71" y="65"/>
                    <a:pt x="73" y="63"/>
                    <a:pt x="72" y="62"/>
                  </a:cubicBezTo>
                  <a:cubicBezTo>
                    <a:pt x="71" y="61"/>
                    <a:pt x="73" y="61"/>
                    <a:pt x="75" y="60"/>
                  </a:cubicBezTo>
                  <a:cubicBezTo>
                    <a:pt x="75" y="60"/>
                    <a:pt x="75" y="60"/>
                    <a:pt x="75" y="60"/>
                  </a:cubicBezTo>
                  <a:cubicBezTo>
                    <a:pt x="75" y="60"/>
                    <a:pt x="75" y="59"/>
                    <a:pt x="75" y="59"/>
                  </a:cubicBezTo>
                  <a:cubicBezTo>
                    <a:pt x="76" y="58"/>
                    <a:pt x="75" y="56"/>
                    <a:pt x="77" y="55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77" y="55"/>
                    <a:pt x="78" y="54"/>
                    <a:pt x="78" y="54"/>
                  </a:cubicBezTo>
                  <a:cubicBezTo>
                    <a:pt x="79" y="53"/>
                    <a:pt x="79" y="52"/>
                    <a:pt x="80" y="52"/>
                  </a:cubicBezTo>
                  <a:cubicBezTo>
                    <a:pt x="80" y="52"/>
                    <a:pt x="80" y="52"/>
                    <a:pt x="80" y="52"/>
                  </a:cubicBezTo>
                  <a:cubicBezTo>
                    <a:pt x="80" y="52"/>
                    <a:pt x="80" y="52"/>
                    <a:pt x="80" y="52"/>
                  </a:cubicBezTo>
                  <a:cubicBezTo>
                    <a:pt x="80" y="52"/>
                    <a:pt x="80" y="52"/>
                    <a:pt x="80" y="52"/>
                  </a:cubicBezTo>
                  <a:cubicBezTo>
                    <a:pt x="81" y="52"/>
                    <a:pt x="83" y="51"/>
                    <a:pt x="83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49"/>
                    <a:pt x="85" y="46"/>
                    <a:pt x="85" y="44"/>
                  </a:cubicBezTo>
                  <a:cubicBezTo>
                    <a:pt x="85" y="44"/>
                    <a:pt x="85" y="44"/>
                    <a:pt x="85" y="44"/>
                  </a:cubicBezTo>
                  <a:cubicBezTo>
                    <a:pt x="85" y="44"/>
                    <a:pt x="85" y="44"/>
                    <a:pt x="85" y="44"/>
                  </a:cubicBezTo>
                  <a:cubicBezTo>
                    <a:pt x="85" y="44"/>
                    <a:pt x="85" y="44"/>
                    <a:pt x="85" y="44"/>
                  </a:cubicBezTo>
                  <a:cubicBezTo>
                    <a:pt x="85" y="44"/>
                    <a:pt x="85" y="44"/>
                    <a:pt x="85" y="44"/>
                  </a:cubicBezTo>
                  <a:cubicBezTo>
                    <a:pt x="84" y="43"/>
                    <a:pt x="84" y="42"/>
                    <a:pt x="84" y="41"/>
                  </a:cubicBezTo>
                  <a:cubicBezTo>
                    <a:pt x="84" y="40"/>
                    <a:pt x="84" y="39"/>
                    <a:pt x="85" y="38"/>
                  </a:cubicBezTo>
                  <a:cubicBezTo>
                    <a:pt x="85" y="38"/>
                    <a:pt x="85" y="38"/>
                    <a:pt x="85" y="38"/>
                  </a:cubicBezTo>
                  <a:cubicBezTo>
                    <a:pt x="87" y="36"/>
                    <a:pt x="87" y="35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2"/>
                    <a:pt x="89" y="32"/>
                    <a:pt x="90" y="31"/>
                  </a:cubicBezTo>
                  <a:cubicBezTo>
                    <a:pt x="91" y="30"/>
                    <a:pt x="92" y="30"/>
                    <a:pt x="93" y="29"/>
                  </a:cubicBezTo>
                  <a:cubicBezTo>
                    <a:pt x="94" y="28"/>
                    <a:pt x="95" y="28"/>
                    <a:pt x="96" y="27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4" y="25"/>
                    <a:pt x="93" y="24"/>
                    <a:pt x="92" y="24"/>
                  </a:cubicBezTo>
                  <a:cubicBezTo>
                    <a:pt x="90" y="23"/>
                    <a:pt x="89" y="20"/>
                    <a:pt x="89" y="16"/>
                  </a:cubicBezTo>
                  <a:cubicBezTo>
                    <a:pt x="89" y="13"/>
                    <a:pt x="88" y="10"/>
                    <a:pt x="87" y="9"/>
                  </a:cubicBezTo>
                  <a:cubicBezTo>
                    <a:pt x="87" y="7"/>
                    <a:pt x="85" y="5"/>
                    <a:pt x="82" y="4"/>
                  </a:cubicBezTo>
                  <a:cubicBezTo>
                    <a:pt x="80" y="3"/>
                    <a:pt x="79" y="1"/>
                    <a:pt x="79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13"/>
            <p:cNvSpPr>
              <a:spLocks/>
            </p:cNvSpPr>
            <p:nvPr/>
          </p:nvSpPr>
          <p:spPr bwMode="auto">
            <a:xfrm>
              <a:off x="2563" y="3475"/>
              <a:ext cx="22" cy="17"/>
            </a:xfrm>
            <a:custGeom>
              <a:avLst/>
              <a:gdLst>
                <a:gd name="T0" fmla="*/ 8 w 11"/>
                <a:gd name="T1" fmla="*/ 0 h 9"/>
                <a:gd name="T2" fmla="*/ 8 w 11"/>
                <a:gd name="T3" fmla="*/ 0 h 9"/>
                <a:gd name="T4" fmla="*/ 7 w 11"/>
                <a:gd name="T5" fmla="*/ 1 h 9"/>
                <a:gd name="T6" fmla="*/ 7 w 11"/>
                <a:gd name="T7" fmla="*/ 1 h 9"/>
                <a:gd name="T8" fmla="*/ 6 w 11"/>
                <a:gd name="T9" fmla="*/ 1 h 9"/>
                <a:gd name="T10" fmla="*/ 6 w 11"/>
                <a:gd name="T11" fmla="*/ 1 h 9"/>
                <a:gd name="T12" fmla="*/ 4 w 11"/>
                <a:gd name="T13" fmla="*/ 1 h 9"/>
                <a:gd name="T14" fmla="*/ 1 w 11"/>
                <a:gd name="T15" fmla="*/ 4 h 9"/>
                <a:gd name="T16" fmla="*/ 1 w 11"/>
                <a:gd name="T17" fmla="*/ 4 h 9"/>
                <a:gd name="T18" fmla="*/ 1 w 11"/>
                <a:gd name="T19" fmla="*/ 4 h 9"/>
                <a:gd name="T20" fmla="*/ 1 w 11"/>
                <a:gd name="T21" fmla="*/ 8 h 9"/>
                <a:gd name="T22" fmla="*/ 1 w 11"/>
                <a:gd name="T23" fmla="*/ 8 h 9"/>
                <a:gd name="T24" fmla="*/ 1 w 11"/>
                <a:gd name="T25" fmla="*/ 8 h 9"/>
                <a:gd name="T26" fmla="*/ 1 w 11"/>
                <a:gd name="T27" fmla="*/ 8 h 9"/>
                <a:gd name="T28" fmla="*/ 2 w 11"/>
                <a:gd name="T29" fmla="*/ 9 h 9"/>
                <a:gd name="T30" fmla="*/ 2 w 11"/>
                <a:gd name="T31" fmla="*/ 9 h 9"/>
                <a:gd name="T32" fmla="*/ 2 w 11"/>
                <a:gd name="T33" fmla="*/ 9 h 9"/>
                <a:gd name="T34" fmla="*/ 4 w 11"/>
                <a:gd name="T35" fmla="*/ 8 h 9"/>
                <a:gd name="T36" fmla="*/ 4 w 11"/>
                <a:gd name="T37" fmla="*/ 8 h 9"/>
                <a:gd name="T38" fmla="*/ 4 w 11"/>
                <a:gd name="T39" fmla="*/ 8 h 9"/>
                <a:gd name="T40" fmla="*/ 5 w 11"/>
                <a:gd name="T41" fmla="*/ 8 h 9"/>
                <a:gd name="T42" fmla="*/ 7 w 11"/>
                <a:gd name="T43" fmla="*/ 9 h 9"/>
                <a:gd name="T44" fmla="*/ 7 w 11"/>
                <a:gd name="T45" fmla="*/ 9 h 9"/>
                <a:gd name="T46" fmla="*/ 7 w 11"/>
                <a:gd name="T47" fmla="*/ 9 h 9"/>
                <a:gd name="T48" fmla="*/ 9 w 11"/>
                <a:gd name="T49" fmla="*/ 8 h 9"/>
                <a:gd name="T50" fmla="*/ 9 w 11"/>
                <a:gd name="T51" fmla="*/ 7 h 9"/>
                <a:gd name="T52" fmla="*/ 6 w 11"/>
                <a:gd name="T53" fmla="*/ 6 h 9"/>
                <a:gd name="T54" fmla="*/ 10 w 11"/>
                <a:gd name="T55" fmla="*/ 4 h 9"/>
                <a:gd name="T56" fmla="*/ 9 w 11"/>
                <a:gd name="T57" fmla="*/ 1 h 9"/>
                <a:gd name="T58" fmla="*/ 8 w 11"/>
                <a:gd name="T5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" h="9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4" y="1"/>
                  </a:cubicBezTo>
                  <a:cubicBezTo>
                    <a:pt x="4" y="2"/>
                    <a:pt x="2" y="3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5"/>
                    <a:pt x="0" y="7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8"/>
                    <a:pt x="6" y="8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8" y="8"/>
                    <a:pt x="9" y="8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6"/>
                    <a:pt x="7" y="6"/>
                    <a:pt x="6" y="6"/>
                  </a:cubicBezTo>
                  <a:cubicBezTo>
                    <a:pt x="6" y="5"/>
                    <a:pt x="8" y="4"/>
                    <a:pt x="10" y="4"/>
                  </a:cubicBezTo>
                  <a:cubicBezTo>
                    <a:pt x="11" y="3"/>
                    <a:pt x="10" y="2"/>
                    <a:pt x="9" y="1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14"/>
            <p:cNvSpPr>
              <a:spLocks/>
            </p:cNvSpPr>
            <p:nvPr/>
          </p:nvSpPr>
          <p:spPr bwMode="auto">
            <a:xfrm>
              <a:off x="2504" y="3426"/>
              <a:ext cx="75" cy="51"/>
            </a:xfrm>
            <a:custGeom>
              <a:avLst/>
              <a:gdLst>
                <a:gd name="T0" fmla="*/ 12 w 38"/>
                <a:gd name="T1" fmla="*/ 0 h 27"/>
                <a:gd name="T2" fmla="*/ 12 w 38"/>
                <a:gd name="T3" fmla="*/ 0 h 27"/>
                <a:gd name="T4" fmla="*/ 12 w 38"/>
                <a:gd name="T5" fmla="*/ 0 h 27"/>
                <a:gd name="T6" fmla="*/ 9 w 38"/>
                <a:gd name="T7" fmla="*/ 2 h 27"/>
                <a:gd name="T8" fmla="*/ 6 w 38"/>
                <a:gd name="T9" fmla="*/ 4 h 27"/>
                <a:gd name="T10" fmla="*/ 3 w 38"/>
                <a:gd name="T11" fmla="*/ 6 h 27"/>
                <a:gd name="T12" fmla="*/ 3 w 38"/>
                <a:gd name="T13" fmla="*/ 6 h 27"/>
                <a:gd name="T14" fmla="*/ 1 w 38"/>
                <a:gd name="T15" fmla="*/ 11 h 27"/>
                <a:gd name="T16" fmla="*/ 1 w 38"/>
                <a:gd name="T17" fmla="*/ 11 h 27"/>
                <a:gd name="T18" fmla="*/ 0 w 38"/>
                <a:gd name="T19" fmla="*/ 14 h 27"/>
                <a:gd name="T20" fmla="*/ 1 w 38"/>
                <a:gd name="T21" fmla="*/ 17 h 27"/>
                <a:gd name="T22" fmla="*/ 1 w 38"/>
                <a:gd name="T23" fmla="*/ 17 h 27"/>
                <a:gd name="T24" fmla="*/ 1 w 38"/>
                <a:gd name="T25" fmla="*/ 17 h 27"/>
                <a:gd name="T26" fmla="*/ 1 w 38"/>
                <a:gd name="T27" fmla="*/ 17 h 27"/>
                <a:gd name="T28" fmla="*/ 1 w 38"/>
                <a:gd name="T29" fmla="*/ 17 h 27"/>
                <a:gd name="T30" fmla="*/ 2 w 38"/>
                <a:gd name="T31" fmla="*/ 17 h 27"/>
                <a:gd name="T32" fmla="*/ 4 w 38"/>
                <a:gd name="T33" fmla="*/ 17 h 27"/>
                <a:gd name="T34" fmla="*/ 6 w 38"/>
                <a:gd name="T35" fmla="*/ 18 h 27"/>
                <a:gd name="T36" fmla="*/ 6 w 38"/>
                <a:gd name="T37" fmla="*/ 18 h 27"/>
                <a:gd name="T38" fmla="*/ 6 w 38"/>
                <a:gd name="T39" fmla="*/ 18 h 27"/>
                <a:gd name="T40" fmla="*/ 7 w 38"/>
                <a:gd name="T41" fmla="*/ 16 h 27"/>
                <a:gd name="T42" fmla="*/ 7 w 38"/>
                <a:gd name="T43" fmla="*/ 16 h 27"/>
                <a:gd name="T44" fmla="*/ 9 w 38"/>
                <a:gd name="T45" fmla="*/ 15 h 27"/>
                <a:gd name="T46" fmla="*/ 9 w 38"/>
                <a:gd name="T47" fmla="*/ 15 h 27"/>
                <a:gd name="T48" fmla="*/ 9 w 38"/>
                <a:gd name="T49" fmla="*/ 15 h 27"/>
                <a:gd name="T50" fmla="*/ 10 w 38"/>
                <a:gd name="T51" fmla="*/ 16 h 27"/>
                <a:gd name="T52" fmla="*/ 10 w 38"/>
                <a:gd name="T53" fmla="*/ 16 h 27"/>
                <a:gd name="T54" fmla="*/ 13 w 38"/>
                <a:gd name="T55" fmla="*/ 17 h 27"/>
                <a:gd name="T56" fmla="*/ 13 w 38"/>
                <a:gd name="T57" fmla="*/ 17 h 27"/>
                <a:gd name="T58" fmla="*/ 13 w 38"/>
                <a:gd name="T59" fmla="*/ 17 h 27"/>
                <a:gd name="T60" fmla="*/ 13 w 38"/>
                <a:gd name="T61" fmla="*/ 17 h 27"/>
                <a:gd name="T62" fmla="*/ 14 w 38"/>
                <a:gd name="T63" fmla="*/ 17 h 27"/>
                <a:gd name="T64" fmla="*/ 15 w 38"/>
                <a:gd name="T65" fmla="*/ 17 h 27"/>
                <a:gd name="T66" fmla="*/ 15 w 38"/>
                <a:gd name="T67" fmla="*/ 17 h 27"/>
                <a:gd name="T68" fmla="*/ 15 w 38"/>
                <a:gd name="T69" fmla="*/ 17 h 27"/>
                <a:gd name="T70" fmla="*/ 16 w 38"/>
                <a:gd name="T71" fmla="*/ 17 h 27"/>
                <a:gd name="T72" fmla="*/ 16 w 38"/>
                <a:gd name="T73" fmla="*/ 17 h 27"/>
                <a:gd name="T74" fmla="*/ 16 w 38"/>
                <a:gd name="T75" fmla="*/ 17 h 27"/>
                <a:gd name="T76" fmla="*/ 18 w 38"/>
                <a:gd name="T77" fmla="*/ 17 h 27"/>
                <a:gd name="T78" fmla="*/ 18 w 38"/>
                <a:gd name="T79" fmla="*/ 17 h 27"/>
                <a:gd name="T80" fmla="*/ 18 w 38"/>
                <a:gd name="T81" fmla="*/ 17 h 27"/>
                <a:gd name="T82" fmla="*/ 18 w 38"/>
                <a:gd name="T83" fmla="*/ 17 h 27"/>
                <a:gd name="T84" fmla="*/ 19 w 38"/>
                <a:gd name="T85" fmla="*/ 17 h 27"/>
                <a:gd name="T86" fmla="*/ 21 w 38"/>
                <a:gd name="T87" fmla="*/ 17 h 27"/>
                <a:gd name="T88" fmla="*/ 22 w 38"/>
                <a:gd name="T89" fmla="*/ 17 h 27"/>
                <a:gd name="T90" fmla="*/ 22 w 38"/>
                <a:gd name="T91" fmla="*/ 17 h 27"/>
                <a:gd name="T92" fmla="*/ 22 w 38"/>
                <a:gd name="T93" fmla="*/ 17 h 27"/>
                <a:gd name="T94" fmla="*/ 34 w 38"/>
                <a:gd name="T95" fmla="*/ 27 h 27"/>
                <a:gd name="T96" fmla="*/ 34 w 38"/>
                <a:gd name="T97" fmla="*/ 27 h 27"/>
                <a:gd name="T98" fmla="*/ 34 w 38"/>
                <a:gd name="T99" fmla="*/ 27 h 27"/>
                <a:gd name="T100" fmla="*/ 34 w 38"/>
                <a:gd name="T101" fmla="*/ 27 h 27"/>
                <a:gd name="T102" fmla="*/ 34 w 38"/>
                <a:gd name="T103" fmla="*/ 27 h 27"/>
                <a:gd name="T104" fmla="*/ 36 w 38"/>
                <a:gd name="T105" fmla="*/ 27 h 27"/>
                <a:gd name="T106" fmla="*/ 36 w 38"/>
                <a:gd name="T107" fmla="*/ 27 h 27"/>
                <a:gd name="T108" fmla="*/ 37 w 38"/>
                <a:gd name="T109" fmla="*/ 27 h 27"/>
                <a:gd name="T110" fmla="*/ 37 w 38"/>
                <a:gd name="T111" fmla="*/ 27 h 27"/>
                <a:gd name="T112" fmla="*/ 38 w 38"/>
                <a:gd name="T113" fmla="*/ 26 h 27"/>
                <a:gd name="T114" fmla="*/ 38 w 38"/>
                <a:gd name="T115" fmla="*/ 26 h 27"/>
                <a:gd name="T116" fmla="*/ 32 w 38"/>
                <a:gd name="T117" fmla="*/ 21 h 27"/>
                <a:gd name="T118" fmla="*/ 23 w 38"/>
                <a:gd name="T119" fmla="*/ 15 h 27"/>
                <a:gd name="T120" fmla="*/ 19 w 38"/>
                <a:gd name="T121" fmla="*/ 12 h 27"/>
                <a:gd name="T122" fmla="*/ 15 w 38"/>
                <a:gd name="T123" fmla="*/ 5 h 27"/>
                <a:gd name="T124" fmla="*/ 12 w 38"/>
                <a:gd name="T12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8" h="27">
                  <a:moveTo>
                    <a:pt x="12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1"/>
                    <a:pt x="10" y="1"/>
                    <a:pt x="9" y="2"/>
                  </a:cubicBezTo>
                  <a:cubicBezTo>
                    <a:pt x="8" y="3"/>
                    <a:pt x="7" y="3"/>
                    <a:pt x="6" y="4"/>
                  </a:cubicBezTo>
                  <a:cubicBezTo>
                    <a:pt x="5" y="5"/>
                    <a:pt x="3" y="5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8"/>
                    <a:pt x="3" y="9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12"/>
                    <a:pt x="0" y="13"/>
                    <a:pt x="0" y="14"/>
                  </a:cubicBezTo>
                  <a:cubicBezTo>
                    <a:pt x="0" y="15"/>
                    <a:pt x="0" y="16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2" y="17"/>
                    <a:pt x="2" y="17"/>
                  </a:cubicBezTo>
                  <a:cubicBezTo>
                    <a:pt x="3" y="17"/>
                    <a:pt x="4" y="17"/>
                    <a:pt x="4" y="17"/>
                  </a:cubicBezTo>
                  <a:cubicBezTo>
                    <a:pt x="5" y="17"/>
                    <a:pt x="5" y="17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8"/>
                    <a:pt x="7" y="17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8" y="15"/>
                    <a:pt x="8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6"/>
                    <a:pt x="11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4" y="17"/>
                  </a:cubicBezTo>
                  <a:cubicBezTo>
                    <a:pt x="14" y="17"/>
                    <a:pt x="15" y="17"/>
                    <a:pt x="15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5" y="17"/>
                    <a:pt x="16" y="17"/>
                    <a:pt x="16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7"/>
                    <a:pt x="17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20" y="17"/>
                    <a:pt x="20" y="17"/>
                    <a:pt x="21" y="17"/>
                  </a:cubicBezTo>
                  <a:cubicBezTo>
                    <a:pt x="21" y="17"/>
                    <a:pt x="21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3" y="17"/>
                    <a:pt x="34" y="27"/>
                    <a:pt x="34" y="27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5" y="27"/>
                    <a:pt x="35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7" y="25"/>
                    <a:pt x="35" y="23"/>
                    <a:pt x="32" y="21"/>
                  </a:cubicBezTo>
                  <a:cubicBezTo>
                    <a:pt x="29" y="17"/>
                    <a:pt x="25" y="15"/>
                    <a:pt x="23" y="15"/>
                  </a:cubicBezTo>
                  <a:cubicBezTo>
                    <a:pt x="21" y="15"/>
                    <a:pt x="21" y="12"/>
                    <a:pt x="19" y="12"/>
                  </a:cubicBezTo>
                  <a:cubicBezTo>
                    <a:pt x="18" y="12"/>
                    <a:pt x="15" y="8"/>
                    <a:pt x="15" y="5"/>
                  </a:cubicBezTo>
                  <a:cubicBezTo>
                    <a:pt x="15" y="4"/>
                    <a:pt x="13" y="1"/>
                    <a:pt x="12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15"/>
            <p:cNvSpPr>
              <a:spLocks/>
            </p:cNvSpPr>
            <p:nvPr/>
          </p:nvSpPr>
          <p:spPr bwMode="auto">
            <a:xfrm>
              <a:off x="2463" y="3454"/>
              <a:ext cx="171" cy="103"/>
            </a:xfrm>
            <a:custGeom>
              <a:avLst/>
              <a:gdLst>
                <a:gd name="T0" fmla="*/ 28 w 87"/>
                <a:gd name="T1" fmla="*/ 1 h 54"/>
                <a:gd name="T2" fmla="*/ 27 w 87"/>
                <a:gd name="T3" fmla="*/ 3 h 54"/>
                <a:gd name="T4" fmla="*/ 25 w 87"/>
                <a:gd name="T5" fmla="*/ 2 h 54"/>
                <a:gd name="T6" fmla="*/ 22 w 87"/>
                <a:gd name="T7" fmla="*/ 2 h 54"/>
                <a:gd name="T8" fmla="*/ 20 w 87"/>
                <a:gd name="T9" fmla="*/ 8 h 54"/>
                <a:gd name="T10" fmla="*/ 17 w 87"/>
                <a:gd name="T11" fmla="*/ 10 h 54"/>
                <a:gd name="T12" fmla="*/ 17 w 87"/>
                <a:gd name="T13" fmla="*/ 10 h 54"/>
                <a:gd name="T14" fmla="*/ 14 w 87"/>
                <a:gd name="T15" fmla="*/ 13 h 54"/>
                <a:gd name="T16" fmla="*/ 12 w 87"/>
                <a:gd name="T17" fmla="*/ 18 h 54"/>
                <a:gd name="T18" fmla="*/ 8 w 87"/>
                <a:gd name="T19" fmla="*/ 24 h 54"/>
                <a:gd name="T20" fmla="*/ 8 w 87"/>
                <a:gd name="T21" fmla="*/ 24 h 54"/>
                <a:gd name="T22" fmla="*/ 7 w 87"/>
                <a:gd name="T23" fmla="*/ 29 h 54"/>
                <a:gd name="T24" fmla="*/ 6 w 87"/>
                <a:gd name="T25" fmla="*/ 30 h 54"/>
                <a:gd name="T26" fmla="*/ 5 w 87"/>
                <a:gd name="T27" fmla="*/ 29 h 54"/>
                <a:gd name="T28" fmla="*/ 2 w 87"/>
                <a:gd name="T29" fmla="*/ 30 h 54"/>
                <a:gd name="T30" fmla="*/ 1 w 87"/>
                <a:gd name="T31" fmla="*/ 33 h 54"/>
                <a:gd name="T32" fmla="*/ 7 w 87"/>
                <a:gd name="T33" fmla="*/ 35 h 54"/>
                <a:gd name="T34" fmla="*/ 17 w 87"/>
                <a:gd name="T35" fmla="*/ 44 h 54"/>
                <a:gd name="T36" fmla="*/ 19 w 87"/>
                <a:gd name="T37" fmla="*/ 49 h 54"/>
                <a:gd name="T38" fmla="*/ 25 w 87"/>
                <a:gd name="T39" fmla="*/ 50 h 54"/>
                <a:gd name="T40" fmla="*/ 31 w 87"/>
                <a:gd name="T41" fmla="*/ 53 h 54"/>
                <a:gd name="T42" fmla="*/ 38 w 87"/>
                <a:gd name="T43" fmla="*/ 54 h 54"/>
                <a:gd name="T44" fmla="*/ 42 w 87"/>
                <a:gd name="T45" fmla="*/ 52 h 54"/>
                <a:gd name="T46" fmla="*/ 47 w 87"/>
                <a:gd name="T47" fmla="*/ 51 h 54"/>
                <a:gd name="T48" fmla="*/ 49 w 87"/>
                <a:gd name="T49" fmla="*/ 52 h 54"/>
                <a:gd name="T50" fmla="*/ 52 w 87"/>
                <a:gd name="T51" fmla="*/ 52 h 54"/>
                <a:gd name="T52" fmla="*/ 52 w 87"/>
                <a:gd name="T53" fmla="*/ 52 h 54"/>
                <a:gd name="T54" fmla="*/ 57 w 87"/>
                <a:gd name="T55" fmla="*/ 51 h 54"/>
                <a:gd name="T56" fmla="*/ 60 w 87"/>
                <a:gd name="T57" fmla="*/ 50 h 54"/>
                <a:gd name="T58" fmla="*/ 65 w 87"/>
                <a:gd name="T59" fmla="*/ 48 h 54"/>
                <a:gd name="T60" fmla="*/ 71 w 87"/>
                <a:gd name="T61" fmla="*/ 48 h 54"/>
                <a:gd name="T62" fmla="*/ 86 w 87"/>
                <a:gd name="T63" fmla="*/ 36 h 54"/>
                <a:gd name="T64" fmla="*/ 84 w 87"/>
                <a:gd name="T65" fmla="*/ 35 h 54"/>
                <a:gd name="T66" fmla="*/ 65 w 87"/>
                <a:gd name="T67" fmla="*/ 29 h 54"/>
                <a:gd name="T68" fmla="*/ 57 w 87"/>
                <a:gd name="T69" fmla="*/ 22 h 54"/>
                <a:gd name="T70" fmla="*/ 56 w 87"/>
                <a:gd name="T71" fmla="*/ 19 h 54"/>
                <a:gd name="T72" fmla="*/ 55 w 87"/>
                <a:gd name="T73" fmla="*/ 19 h 54"/>
                <a:gd name="T74" fmla="*/ 53 w 87"/>
                <a:gd name="T75" fmla="*/ 20 h 54"/>
                <a:gd name="T76" fmla="*/ 52 w 87"/>
                <a:gd name="T77" fmla="*/ 19 h 54"/>
                <a:gd name="T78" fmla="*/ 52 w 87"/>
                <a:gd name="T79" fmla="*/ 15 h 54"/>
                <a:gd name="T80" fmla="*/ 55 w 87"/>
                <a:gd name="T81" fmla="*/ 12 h 54"/>
                <a:gd name="T82" fmla="*/ 55 w 87"/>
                <a:gd name="T83" fmla="*/ 12 h 54"/>
                <a:gd name="T84" fmla="*/ 43 w 87"/>
                <a:gd name="T85" fmla="*/ 2 h 54"/>
                <a:gd name="T86" fmla="*/ 40 w 87"/>
                <a:gd name="T87" fmla="*/ 2 h 54"/>
                <a:gd name="T88" fmla="*/ 39 w 87"/>
                <a:gd name="T89" fmla="*/ 2 h 54"/>
                <a:gd name="T90" fmla="*/ 37 w 87"/>
                <a:gd name="T91" fmla="*/ 2 h 54"/>
                <a:gd name="T92" fmla="*/ 36 w 87"/>
                <a:gd name="T93" fmla="*/ 2 h 54"/>
                <a:gd name="T94" fmla="*/ 34 w 87"/>
                <a:gd name="T95" fmla="*/ 2 h 54"/>
                <a:gd name="T96" fmla="*/ 34 w 87"/>
                <a:gd name="T97" fmla="*/ 2 h 54"/>
                <a:gd name="T98" fmla="*/ 30 w 87"/>
                <a:gd name="T9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7" h="54">
                  <a:moveTo>
                    <a:pt x="30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29" y="0"/>
                    <a:pt x="29" y="0"/>
                    <a:pt x="28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2"/>
                    <a:pt x="28" y="3"/>
                    <a:pt x="2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2"/>
                    <a:pt x="26" y="2"/>
                    <a:pt x="25" y="2"/>
                  </a:cubicBezTo>
                  <a:cubicBezTo>
                    <a:pt x="25" y="2"/>
                    <a:pt x="24" y="2"/>
                    <a:pt x="23" y="2"/>
                  </a:cubicBezTo>
                  <a:cubicBezTo>
                    <a:pt x="23" y="2"/>
                    <a:pt x="22" y="2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4"/>
                    <a:pt x="20" y="7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9"/>
                    <a:pt x="18" y="10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6" y="10"/>
                    <a:pt x="16" y="11"/>
                    <a:pt x="15" y="12"/>
                  </a:cubicBezTo>
                  <a:cubicBezTo>
                    <a:pt x="15" y="12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2" y="14"/>
                    <a:pt x="13" y="16"/>
                    <a:pt x="12" y="17"/>
                  </a:cubicBezTo>
                  <a:cubicBezTo>
                    <a:pt x="12" y="17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0" y="19"/>
                    <a:pt x="8" y="19"/>
                    <a:pt x="9" y="20"/>
                  </a:cubicBezTo>
                  <a:cubicBezTo>
                    <a:pt x="10" y="21"/>
                    <a:pt x="8" y="23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6"/>
                    <a:pt x="7" y="29"/>
                    <a:pt x="7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7" y="30"/>
                    <a:pt x="7" y="30"/>
                    <a:pt x="6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6" y="30"/>
                    <a:pt x="6" y="30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29"/>
                    <a:pt x="5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3" y="29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2"/>
                    <a:pt x="0" y="32"/>
                    <a:pt x="1" y="33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3"/>
                    <a:pt x="2" y="33"/>
                    <a:pt x="3" y="34"/>
                  </a:cubicBezTo>
                  <a:cubicBezTo>
                    <a:pt x="4" y="34"/>
                    <a:pt x="6" y="34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7"/>
                    <a:pt x="10" y="38"/>
                    <a:pt x="12" y="41"/>
                  </a:cubicBezTo>
                  <a:cubicBezTo>
                    <a:pt x="13" y="43"/>
                    <a:pt x="15" y="44"/>
                    <a:pt x="17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18" y="44"/>
                    <a:pt x="17" y="46"/>
                    <a:pt x="17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7" y="49"/>
                    <a:pt x="18" y="49"/>
                    <a:pt x="19" y="49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20" y="49"/>
                    <a:pt x="23" y="49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7" y="51"/>
                    <a:pt x="30" y="53"/>
                    <a:pt x="31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2" y="53"/>
                    <a:pt x="34" y="53"/>
                    <a:pt x="35" y="54"/>
                  </a:cubicBezTo>
                  <a:cubicBezTo>
                    <a:pt x="36" y="54"/>
                    <a:pt x="38" y="54"/>
                    <a:pt x="38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8" y="54"/>
                    <a:pt x="39" y="54"/>
                    <a:pt x="39" y="54"/>
                  </a:cubicBezTo>
                  <a:cubicBezTo>
                    <a:pt x="40" y="54"/>
                    <a:pt x="40" y="53"/>
                    <a:pt x="42" y="52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43" y="51"/>
                    <a:pt x="44" y="51"/>
                    <a:pt x="45" y="51"/>
                  </a:cubicBezTo>
                  <a:cubicBezTo>
                    <a:pt x="45" y="51"/>
                    <a:pt x="46" y="51"/>
                    <a:pt x="46" y="51"/>
                  </a:cubicBezTo>
                  <a:cubicBezTo>
                    <a:pt x="46" y="51"/>
                    <a:pt x="47" y="51"/>
                    <a:pt x="47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2"/>
                    <a:pt x="48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50" y="52"/>
                    <a:pt x="51" y="52"/>
                    <a:pt x="52" y="52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4" y="52"/>
                    <a:pt x="56" y="51"/>
                    <a:pt x="57" y="51"/>
                  </a:cubicBezTo>
                  <a:cubicBezTo>
                    <a:pt x="57" y="51"/>
                    <a:pt x="57" y="51"/>
                    <a:pt x="57" y="51"/>
                  </a:cubicBezTo>
                  <a:cubicBezTo>
                    <a:pt x="57" y="51"/>
                    <a:pt x="57" y="51"/>
                    <a:pt x="57" y="51"/>
                  </a:cubicBezTo>
                  <a:cubicBezTo>
                    <a:pt x="57" y="51"/>
                    <a:pt x="57" y="51"/>
                    <a:pt x="57" y="51"/>
                  </a:cubicBezTo>
                  <a:cubicBezTo>
                    <a:pt x="57" y="51"/>
                    <a:pt x="57" y="51"/>
                    <a:pt x="57" y="51"/>
                  </a:cubicBezTo>
                  <a:cubicBezTo>
                    <a:pt x="58" y="51"/>
                    <a:pt x="59" y="51"/>
                    <a:pt x="60" y="50"/>
                  </a:cubicBezTo>
                  <a:cubicBezTo>
                    <a:pt x="61" y="49"/>
                    <a:pt x="63" y="48"/>
                    <a:pt x="64" y="48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64" y="48"/>
                    <a:pt x="64" y="48"/>
                    <a:pt x="65" y="48"/>
                  </a:cubicBezTo>
                  <a:cubicBezTo>
                    <a:pt x="65" y="48"/>
                    <a:pt x="65" y="48"/>
                    <a:pt x="65" y="48"/>
                  </a:cubicBezTo>
                  <a:cubicBezTo>
                    <a:pt x="66" y="48"/>
                    <a:pt x="67" y="49"/>
                    <a:pt x="68" y="49"/>
                  </a:cubicBezTo>
                  <a:cubicBezTo>
                    <a:pt x="69" y="49"/>
                    <a:pt x="70" y="48"/>
                    <a:pt x="71" y="48"/>
                  </a:cubicBezTo>
                  <a:cubicBezTo>
                    <a:pt x="71" y="48"/>
                    <a:pt x="71" y="48"/>
                    <a:pt x="71" y="48"/>
                  </a:cubicBezTo>
                  <a:cubicBezTo>
                    <a:pt x="71" y="48"/>
                    <a:pt x="71" y="48"/>
                    <a:pt x="71" y="48"/>
                  </a:cubicBezTo>
                  <a:cubicBezTo>
                    <a:pt x="73" y="46"/>
                    <a:pt x="85" y="36"/>
                    <a:pt x="86" y="36"/>
                  </a:cubicBezTo>
                  <a:cubicBezTo>
                    <a:pt x="86" y="36"/>
                    <a:pt x="86" y="36"/>
                    <a:pt x="86" y="36"/>
                  </a:cubicBezTo>
                  <a:cubicBezTo>
                    <a:pt x="87" y="35"/>
                    <a:pt x="85" y="35"/>
                    <a:pt x="84" y="35"/>
                  </a:cubicBezTo>
                  <a:cubicBezTo>
                    <a:pt x="84" y="35"/>
                    <a:pt x="84" y="35"/>
                    <a:pt x="84" y="35"/>
                  </a:cubicBezTo>
                  <a:cubicBezTo>
                    <a:pt x="83" y="35"/>
                    <a:pt x="80" y="34"/>
                    <a:pt x="76" y="33"/>
                  </a:cubicBezTo>
                  <a:cubicBezTo>
                    <a:pt x="72" y="31"/>
                    <a:pt x="66" y="29"/>
                    <a:pt x="65" y="29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63" y="29"/>
                    <a:pt x="62" y="27"/>
                    <a:pt x="61" y="26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0" y="26"/>
                    <a:pt x="58" y="23"/>
                    <a:pt x="57" y="22"/>
                  </a:cubicBezTo>
                  <a:cubicBezTo>
                    <a:pt x="57" y="22"/>
                    <a:pt x="57" y="21"/>
                    <a:pt x="58" y="20"/>
                  </a:cubicBezTo>
                  <a:cubicBezTo>
                    <a:pt x="58" y="20"/>
                    <a:pt x="58" y="20"/>
                    <a:pt x="58" y="20"/>
                  </a:cubicBezTo>
                  <a:cubicBezTo>
                    <a:pt x="57" y="19"/>
                    <a:pt x="57" y="19"/>
                    <a:pt x="56" y="19"/>
                  </a:cubicBezTo>
                  <a:cubicBezTo>
                    <a:pt x="56" y="19"/>
                    <a:pt x="56" y="19"/>
                    <a:pt x="55" y="19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5" y="20"/>
                    <a:pt x="54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2" y="20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1" y="18"/>
                    <a:pt x="51" y="16"/>
                    <a:pt x="52" y="15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3" y="14"/>
                    <a:pt x="55" y="13"/>
                    <a:pt x="55" y="12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5" y="12"/>
                    <a:pt x="44" y="2"/>
                    <a:pt x="43" y="2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1" y="2"/>
                    <a:pt x="41" y="2"/>
                    <a:pt x="40" y="2"/>
                  </a:cubicBezTo>
                  <a:cubicBezTo>
                    <a:pt x="40" y="2"/>
                    <a:pt x="40" y="2"/>
                    <a:pt x="39" y="2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8" y="2"/>
                    <a:pt x="37" y="2"/>
                    <a:pt x="37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7" y="2"/>
                    <a:pt x="36" y="2"/>
                    <a:pt x="36" y="2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2"/>
                    <a:pt x="35" y="2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2" y="2"/>
                    <a:pt x="32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0" y="0"/>
                    <a:pt x="30" y="0"/>
                    <a:pt x="30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16"/>
            <p:cNvSpPr>
              <a:spLocks/>
            </p:cNvSpPr>
            <p:nvPr/>
          </p:nvSpPr>
          <p:spPr bwMode="auto">
            <a:xfrm>
              <a:off x="2488" y="3262"/>
              <a:ext cx="16" cy="16"/>
            </a:xfrm>
            <a:custGeom>
              <a:avLst/>
              <a:gdLst>
                <a:gd name="T0" fmla="*/ 4 w 8"/>
                <a:gd name="T1" fmla="*/ 0 h 8"/>
                <a:gd name="T2" fmla="*/ 4 w 8"/>
                <a:gd name="T3" fmla="*/ 0 h 8"/>
                <a:gd name="T4" fmla="*/ 4 w 8"/>
                <a:gd name="T5" fmla="*/ 0 h 8"/>
                <a:gd name="T6" fmla="*/ 4 w 8"/>
                <a:gd name="T7" fmla="*/ 0 h 8"/>
                <a:gd name="T8" fmla="*/ 0 w 8"/>
                <a:gd name="T9" fmla="*/ 7 h 8"/>
                <a:gd name="T10" fmla="*/ 0 w 8"/>
                <a:gd name="T11" fmla="*/ 7 h 8"/>
                <a:gd name="T12" fmla="*/ 3 w 8"/>
                <a:gd name="T13" fmla="*/ 8 h 8"/>
                <a:gd name="T14" fmla="*/ 3 w 8"/>
                <a:gd name="T15" fmla="*/ 8 h 8"/>
                <a:gd name="T16" fmla="*/ 3 w 8"/>
                <a:gd name="T17" fmla="*/ 8 h 8"/>
                <a:gd name="T18" fmla="*/ 7 w 8"/>
                <a:gd name="T19" fmla="*/ 3 h 8"/>
                <a:gd name="T20" fmla="*/ 7 w 8"/>
                <a:gd name="T21" fmla="*/ 3 h 8"/>
                <a:gd name="T22" fmla="*/ 8 w 8"/>
                <a:gd name="T23" fmla="*/ 2 h 8"/>
                <a:gd name="T24" fmla="*/ 4 w 8"/>
                <a:gd name="T2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8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2"/>
                    <a:pt x="1" y="5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8"/>
                    <a:pt x="2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6"/>
                    <a:pt x="6" y="4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8" y="2"/>
                    <a:pt x="8" y="2"/>
                  </a:cubicBezTo>
                  <a:cubicBezTo>
                    <a:pt x="8" y="1"/>
                    <a:pt x="7" y="0"/>
                    <a:pt x="4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17"/>
            <p:cNvSpPr>
              <a:spLocks/>
            </p:cNvSpPr>
            <p:nvPr/>
          </p:nvSpPr>
          <p:spPr bwMode="auto">
            <a:xfrm>
              <a:off x="2494" y="3240"/>
              <a:ext cx="77" cy="45"/>
            </a:xfrm>
            <a:custGeom>
              <a:avLst/>
              <a:gdLst>
                <a:gd name="T0" fmla="*/ 32 w 39"/>
                <a:gd name="T1" fmla="*/ 0 h 24"/>
                <a:gd name="T2" fmla="*/ 32 w 39"/>
                <a:gd name="T3" fmla="*/ 0 h 24"/>
                <a:gd name="T4" fmla="*/ 30 w 39"/>
                <a:gd name="T5" fmla="*/ 0 h 24"/>
                <a:gd name="T6" fmla="*/ 26 w 39"/>
                <a:gd name="T7" fmla="*/ 1 h 24"/>
                <a:gd name="T8" fmla="*/ 23 w 39"/>
                <a:gd name="T9" fmla="*/ 2 h 24"/>
                <a:gd name="T10" fmla="*/ 22 w 39"/>
                <a:gd name="T11" fmla="*/ 2 h 24"/>
                <a:gd name="T12" fmla="*/ 22 w 39"/>
                <a:gd name="T13" fmla="*/ 2 h 24"/>
                <a:gd name="T14" fmla="*/ 18 w 39"/>
                <a:gd name="T15" fmla="*/ 2 h 24"/>
                <a:gd name="T16" fmla="*/ 16 w 39"/>
                <a:gd name="T17" fmla="*/ 1 h 24"/>
                <a:gd name="T18" fmla="*/ 15 w 39"/>
                <a:gd name="T19" fmla="*/ 1 h 24"/>
                <a:gd name="T20" fmla="*/ 15 w 39"/>
                <a:gd name="T21" fmla="*/ 1 h 24"/>
                <a:gd name="T22" fmla="*/ 12 w 39"/>
                <a:gd name="T23" fmla="*/ 2 h 24"/>
                <a:gd name="T24" fmla="*/ 12 w 39"/>
                <a:gd name="T25" fmla="*/ 2 h 24"/>
                <a:gd name="T26" fmla="*/ 9 w 39"/>
                <a:gd name="T27" fmla="*/ 2 h 24"/>
                <a:gd name="T28" fmla="*/ 7 w 39"/>
                <a:gd name="T29" fmla="*/ 2 h 24"/>
                <a:gd name="T30" fmla="*/ 6 w 39"/>
                <a:gd name="T31" fmla="*/ 1 h 24"/>
                <a:gd name="T32" fmla="*/ 5 w 39"/>
                <a:gd name="T33" fmla="*/ 3 h 24"/>
                <a:gd name="T34" fmla="*/ 2 w 39"/>
                <a:gd name="T35" fmla="*/ 6 h 24"/>
                <a:gd name="T36" fmla="*/ 1 w 39"/>
                <a:gd name="T37" fmla="*/ 12 h 24"/>
                <a:gd name="T38" fmla="*/ 1 w 39"/>
                <a:gd name="T39" fmla="*/ 12 h 24"/>
                <a:gd name="T40" fmla="*/ 5 w 39"/>
                <a:gd name="T41" fmla="*/ 14 h 24"/>
                <a:gd name="T42" fmla="*/ 4 w 39"/>
                <a:gd name="T43" fmla="*/ 15 h 24"/>
                <a:gd name="T44" fmla="*/ 0 w 39"/>
                <a:gd name="T45" fmla="*/ 20 h 24"/>
                <a:gd name="T46" fmla="*/ 0 w 39"/>
                <a:gd name="T47" fmla="*/ 20 h 24"/>
                <a:gd name="T48" fmla="*/ 0 w 39"/>
                <a:gd name="T49" fmla="*/ 22 h 24"/>
                <a:gd name="T50" fmla="*/ 1 w 39"/>
                <a:gd name="T51" fmla="*/ 22 h 24"/>
                <a:gd name="T52" fmla="*/ 6 w 39"/>
                <a:gd name="T53" fmla="*/ 24 h 24"/>
                <a:gd name="T54" fmla="*/ 11 w 39"/>
                <a:gd name="T55" fmla="*/ 22 h 24"/>
                <a:gd name="T56" fmla="*/ 11 w 39"/>
                <a:gd name="T57" fmla="*/ 22 h 24"/>
                <a:gd name="T58" fmla="*/ 11 w 39"/>
                <a:gd name="T59" fmla="*/ 22 h 24"/>
                <a:gd name="T60" fmla="*/ 11 w 39"/>
                <a:gd name="T61" fmla="*/ 22 h 24"/>
                <a:gd name="T62" fmla="*/ 11 w 39"/>
                <a:gd name="T63" fmla="*/ 22 h 24"/>
                <a:gd name="T64" fmla="*/ 18 w 39"/>
                <a:gd name="T65" fmla="*/ 20 h 24"/>
                <a:gd name="T66" fmla="*/ 18 w 39"/>
                <a:gd name="T67" fmla="*/ 20 h 24"/>
                <a:gd name="T68" fmla="*/ 31 w 39"/>
                <a:gd name="T69" fmla="*/ 15 h 24"/>
                <a:gd name="T70" fmla="*/ 32 w 39"/>
                <a:gd name="T71" fmla="*/ 10 h 24"/>
                <a:gd name="T72" fmla="*/ 32 w 39"/>
                <a:gd name="T73" fmla="*/ 8 h 24"/>
                <a:gd name="T74" fmla="*/ 32 w 39"/>
                <a:gd name="T75" fmla="*/ 8 h 24"/>
                <a:gd name="T76" fmla="*/ 32 w 39"/>
                <a:gd name="T77" fmla="*/ 4 h 24"/>
                <a:gd name="T78" fmla="*/ 35 w 39"/>
                <a:gd name="T79" fmla="*/ 2 h 24"/>
                <a:gd name="T80" fmla="*/ 39 w 39"/>
                <a:gd name="T8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9" h="24">
                  <a:moveTo>
                    <a:pt x="36" y="0"/>
                  </a:moveTo>
                  <a:cubicBezTo>
                    <a:pt x="36" y="0"/>
                    <a:pt x="35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1" y="0"/>
                    <a:pt x="31" y="0"/>
                    <a:pt x="30" y="0"/>
                  </a:cubicBezTo>
                  <a:cubicBezTo>
                    <a:pt x="30" y="0"/>
                    <a:pt x="30" y="0"/>
                    <a:pt x="29" y="0"/>
                  </a:cubicBezTo>
                  <a:cubicBezTo>
                    <a:pt x="28" y="0"/>
                    <a:pt x="27" y="1"/>
                    <a:pt x="26" y="1"/>
                  </a:cubicBezTo>
                  <a:cubicBezTo>
                    <a:pt x="25" y="1"/>
                    <a:pt x="24" y="2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3" y="2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1" y="2"/>
                    <a:pt x="20" y="2"/>
                    <a:pt x="19" y="2"/>
                  </a:cubicBezTo>
                  <a:cubicBezTo>
                    <a:pt x="19" y="2"/>
                    <a:pt x="18" y="2"/>
                    <a:pt x="18" y="2"/>
                  </a:cubicBezTo>
                  <a:cubicBezTo>
                    <a:pt x="17" y="2"/>
                    <a:pt x="17" y="2"/>
                    <a:pt x="16" y="2"/>
                  </a:cubicBezTo>
                  <a:cubicBezTo>
                    <a:pt x="16" y="2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4" y="1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10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8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7" y="1"/>
                    <a:pt x="6" y="1"/>
                  </a:cubicBezTo>
                  <a:cubicBezTo>
                    <a:pt x="6" y="1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4"/>
                    <a:pt x="4" y="5"/>
                  </a:cubicBezTo>
                  <a:cubicBezTo>
                    <a:pt x="4" y="5"/>
                    <a:pt x="3" y="6"/>
                    <a:pt x="2" y="6"/>
                  </a:cubicBezTo>
                  <a:cubicBezTo>
                    <a:pt x="1" y="7"/>
                    <a:pt x="1" y="8"/>
                    <a:pt x="2" y="8"/>
                  </a:cubicBezTo>
                  <a:cubicBezTo>
                    <a:pt x="2" y="9"/>
                    <a:pt x="1" y="10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4" y="12"/>
                    <a:pt x="5" y="13"/>
                    <a:pt x="5" y="14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3" y="16"/>
                    <a:pt x="1" y="18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1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3" y="23"/>
                    <a:pt x="4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9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3" y="22"/>
                    <a:pt x="15" y="21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24" y="17"/>
                    <a:pt x="31" y="15"/>
                    <a:pt x="31" y="15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15"/>
                    <a:pt x="32" y="13"/>
                    <a:pt x="32" y="12"/>
                  </a:cubicBezTo>
                  <a:cubicBezTo>
                    <a:pt x="32" y="11"/>
                    <a:pt x="32" y="11"/>
                    <a:pt x="32" y="10"/>
                  </a:cubicBezTo>
                  <a:cubicBezTo>
                    <a:pt x="32" y="9"/>
                    <a:pt x="32" y="9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3" y="7"/>
                    <a:pt x="31" y="6"/>
                    <a:pt x="32" y="4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3"/>
                    <a:pt x="35" y="2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2"/>
                    <a:pt x="36" y="2"/>
                    <a:pt x="36" y="2"/>
                  </a:cubicBezTo>
                  <a:cubicBezTo>
                    <a:pt x="37" y="1"/>
                    <a:pt x="38" y="1"/>
                    <a:pt x="39" y="0"/>
                  </a:cubicBezTo>
                  <a:cubicBezTo>
                    <a:pt x="38" y="0"/>
                    <a:pt x="37" y="0"/>
                    <a:pt x="36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18"/>
            <p:cNvSpPr>
              <a:spLocks/>
            </p:cNvSpPr>
            <p:nvPr/>
          </p:nvSpPr>
          <p:spPr bwMode="auto">
            <a:xfrm>
              <a:off x="3469" y="3306"/>
              <a:ext cx="37" cy="38"/>
            </a:xfrm>
            <a:custGeom>
              <a:avLst/>
              <a:gdLst>
                <a:gd name="T0" fmla="*/ 11 w 19"/>
                <a:gd name="T1" fmla="*/ 0 h 20"/>
                <a:gd name="T2" fmla="*/ 11 w 19"/>
                <a:gd name="T3" fmla="*/ 0 h 20"/>
                <a:gd name="T4" fmla="*/ 10 w 19"/>
                <a:gd name="T5" fmla="*/ 0 h 20"/>
                <a:gd name="T6" fmla="*/ 9 w 19"/>
                <a:gd name="T7" fmla="*/ 0 h 20"/>
                <a:gd name="T8" fmla="*/ 8 w 19"/>
                <a:gd name="T9" fmla="*/ 0 h 20"/>
                <a:gd name="T10" fmla="*/ 8 w 19"/>
                <a:gd name="T11" fmla="*/ 0 h 20"/>
                <a:gd name="T12" fmla="*/ 6 w 19"/>
                <a:gd name="T13" fmla="*/ 0 h 20"/>
                <a:gd name="T14" fmla="*/ 4 w 19"/>
                <a:gd name="T15" fmla="*/ 1 h 20"/>
                <a:gd name="T16" fmla="*/ 4 w 19"/>
                <a:gd name="T17" fmla="*/ 1 h 20"/>
                <a:gd name="T18" fmla="*/ 4 w 19"/>
                <a:gd name="T19" fmla="*/ 1 h 20"/>
                <a:gd name="T20" fmla="*/ 2 w 19"/>
                <a:gd name="T21" fmla="*/ 1 h 20"/>
                <a:gd name="T22" fmla="*/ 1 w 19"/>
                <a:gd name="T23" fmla="*/ 2 h 20"/>
                <a:gd name="T24" fmla="*/ 2 w 19"/>
                <a:gd name="T25" fmla="*/ 5 h 20"/>
                <a:gd name="T26" fmla="*/ 3 w 19"/>
                <a:gd name="T27" fmla="*/ 7 h 20"/>
                <a:gd name="T28" fmla="*/ 2 w 19"/>
                <a:gd name="T29" fmla="*/ 7 h 20"/>
                <a:gd name="T30" fmla="*/ 2 w 19"/>
                <a:gd name="T31" fmla="*/ 7 h 20"/>
                <a:gd name="T32" fmla="*/ 2 w 19"/>
                <a:gd name="T33" fmla="*/ 11 h 20"/>
                <a:gd name="T34" fmla="*/ 1 w 19"/>
                <a:gd name="T35" fmla="*/ 16 h 20"/>
                <a:gd name="T36" fmla="*/ 2 w 19"/>
                <a:gd name="T37" fmla="*/ 19 h 20"/>
                <a:gd name="T38" fmla="*/ 4 w 19"/>
                <a:gd name="T39" fmla="*/ 20 h 20"/>
                <a:gd name="T40" fmla="*/ 12 w 19"/>
                <a:gd name="T41" fmla="*/ 18 h 20"/>
                <a:gd name="T42" fmla="*/ 15 w 19"/>
                <a:gd name="T43" fmla="*/ 16 h 20"/>
                <a:gd name="T44" fmla="*/ 16 w 19"/>
                <a:gd name="T45" fmla="*/ 17 h 20"/>
                <a:gd name="T46" fmla="*/ 17 w 19"/>
                <a:gd name="T47" fmla="*/ 17 h 20"/>
                <a:gd name="T48" fmla="*/ 18 w 19"/>
                <a:gd name="T49" fmla="*/ 15 h 20"/>
                <a:gd name="T50" fmla="*/ 17 w 19"/>
                <a:gd name="T51" fmla="*/ 8 h 20"/>
                <a:gd name="T52" fmla="*/ 11 w 19"/>
                <a:gd name="T5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" h="20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0" y="0"/>
                  </a:cubicBezTo>
                  <a:cubicBezTo>
                    <a:pt x="10" y="0"/>
                    <a:pt x="10" y="0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6" y="0"/>
                  </a:cubicBezTo>
                  <a:cubicBezTo>
                    <a:pt x="5" y="0"/>
                    <a:pt x="4" y="0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2" y="2"/>
                    <a:pt x="1" y="2"/>
                    <a:pt x="1" y="2"/>
                  </a:cubicBezTo>
                  <a:cubicBezTo>
                    <a:pt x="1" y="3"/>
                    <a:pt x="1" y="5"/>
                    <a:pt x="2" y="5"/>
                  </a:cubicBezTo>
                  <a:cubicBezTo>
                    <a:pt x="4" y="5"/>
                    <a:pt x="4" y="7"/>
                    <a:pt x="3" y="7"/>
                  </a:cubicBezTo>
                  <a:cubicBezTo>
                    <a:pt x="3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7"/>
                    <a:pt x="1" y="9"/>
                    <a:pt x="2" y="11"/>
                  </a:cubicBezTo>
                  <a:cubicBezTo>
                    <a:pt x="4" y="13"/>
                    <a:pt x="0" y="15"/>
                    <a:pt x="1" y="16"/>
                  </a:cubicBezTo>
                  <a:cubicBezTo>
                    <a:pt x="2" y="18"/>
                    <a:pt x="1" y="19"/>
                    <a:pt x="2" y="19"/>
                  </a:cubicBezTo>
                  <a:cubicBezTo>
                    <a:pt x="2" y="20"/>
                    <a:pt x="3" y="20"/>
                    <a:pt x="4" y="20"/>
                  </a:cubicBezTo>
                  <a:cubicBezTo>
                    <a:pt x="7" y="20"/>
                    <a:pt x="10" y="19"/>
                    <a:pt x="12" y="18"/>
                  </a:cubicBezTo>
                  <a:cubicBezTo>
                    <a:pt x="13" y="17"/>
                    <a:pt x="14" y="16"/>
                    <a:pt x="15" y="16"/>
                  </a:cubicBezTo>
                  <a:cubicBezTo>
                    <a:pt x="15" y="16"/>
                    <a:pt x="16" y="17"/>
                    <a:pt x="16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8" y="17"/>
                    <a:pt x="19" y="16"/>
                    <a:pt x="18" y="15"/>
                  </a:cubicBezTo>
                  <a:cubicBezTo>
                    <a:pt x="18" y="14"/>
                    <a:pt x="17" y="11"/>
                    <a:pt x="17" y="8"/>
                  </a:cubicBezTo>
                  <a:cubicBezTo>
                    <a:pt x="17" y="6"/>
                    <a:pt x="14" y="3"/>
                    <a:pt x="11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19"/>
            <p:cNvSpPr>
              <a:spLocks/>
            </p:cNvSpPr>
            <p:nvPr/>
          </p:nvSpPr>
          <p:spPr bwMode="auto">
            <a:xfrm>
              <a:off x="3078" y="3380"/>
              <a:ext cx="47" cy="51"/>
            </a:xfrm>
            <a:custGeom>
              <a:avLst/>
              <a:gdLst>
                <a:gd name="T0" fmla="*/ 2 w 24"/>
                <a:gd name="T1" fmla="*/ 0 h 27"/>
                <a:gd name="T2" fmla="*/ 2 w 24"/>
                <a:gd name="T3" fmla="*/ 0 h 27"/>
                <a:gd name="T4" fmla="*/ 1 w 24"/>
                <a:gd name="T5" fmla="*/ 0 h 27"/>
                <a:gd name="T6" fmla="*/ 2 w 24"/>
                <a:gd name="T7" fmla="*/ 3 h 27"/>
                <a:gd name="T8" fmla="*/ 2 w 24"/>
                <a:gd name="T9" fmla="*/ 3 h 27"/>
                <a:gd name="T10" fmla="*/ 2 w 24"/>
                <a:gd name="T11" fmla="*/ 3 h 27"/>
                <a:gd name="T12" fmla="*/ 5 w 24"/>
                <a:gd name="T13" fmla="*/ 5 h 27"/>
                <a:gd name="T14" fmla="*/ 5 w 24"/>
                <a:gd name="T15" fmla="*/ 5 h 27"/>
                <a:gd name="T16" fmla="*/ 5 w 24"/>
                <a:gd name="T17" fmla="*/ 5 h 27"/>
                <a:gd name="T18" fmla="*/ 2 w 24"/>
                <a:gd name="T19" fmla="*/ 6 h 27"/>
                <a:gd name="T20" fmla="*/ 2 w 24"/>
                <a:gd name="T21" fmla="*/ 6 h 27"/>
                <a:gd name="T22" fmla="*/ 3 w 24"/>
                <a:gd name="T23" fmla="*/ 13 h 27"/>
                <a:gd name="T24" fmla="*/ 3 w 24"/>
                <a:gd name="T25" fmla="*/ 13 h 27"/>
                <a:gd name="T26" fmla="*/ 5 w 24"/>
                <a:gd name="T27" fmla="*/ 22 h 27"/>
                <a:gd name="T28" fmla="*/ 5 w 24"/>
                <a:gd name="T29" fmla="*/ 22 h 27"/>
                <a:gd name="T30" fmla="*/ 5 w 24"/>
                <a:gd name="T31" fmla="*/ 22 h 27"/>
                <a:gd name="T32" fmla="*/ 9 w 24"/>
                <a:gd name="T33" fmla="*/ 22 h 27"/>
                <a:gd name="T34" fmla="*/ 9 w 24"/>
                <a:gd name="T35" fmla="*/ 22 h 27"/>
                <a:gd name="T36" fmla="*/ 11 w 24"/>
                <a:gd name="T37" fmla="*/ 22 h 27"/>
                <a:gd name="T38" fmla="*/ 13 w 24"/>
                <a:gd name="T39" fmla="*/ 20 h 27"/>
                <a:gd name="T40" fmla="*/ 16 w 24"/>
                <a:gd name="T41" fmla="*/ 18 h 27"/>
                <a:gd name="T42" fmla="*/ 17 w 24"/>
                <a:gd name="T43" fmla="*/ 18 h 27"/>
                <a:gd name="T44" fmla="*/ 20 w 24"/>
                <a:gd name="T45" fmla="*/ 25 h 27"/>
                <a:gd name="T46" fmla="*/ 21 w 24"/>
                <a:gd name="T47" fmla="*/ 27 h 27"/>
                <a:gd name="T48" fmla="*/ 21 w 24"/>
                <a:gd name="T49" fmla="*/ 27 h 27"/>
                <a:gd name="T50" fmla="*/ 21 w 24"/>
                <a:gd name="T51" fmla="*/ 27 h 27"/>
                <a:gd name="T52" fmla="*/ 21 w 24"/>
                <a:gd name="T53" fmla="*/ 27 h 27"/>
                <a:gd name="T54" fmla="*/ 23 w 24"/>
                <a:gd name="T55" fmla="*/ 26 h 27"/>
                <a:gd name="T56" fmla="*/ 24 w 24"/>
                <a:gd name="T57" fmla="*/ 23 h 27"/>
                <a:gd name="T58" fmla="*/ 22 w 24"/>
                <a:gd name="T59" fmla="*/ 14 h 27"/>
                <a:gd name="T60" fmla="*/ 22 w 24"/>
                <a:gd name="T61" fmla="*/ 14 h 27"/>
                <a:gd name="T62" fmla="*/ 22 w 24"/>
                <a:gd name="T63" fmla="*/ 14 h 27"/>
                <a:gd name="T64" fmla="*/ 22 w 24"/>
                <a:gd name="T65" fmla="*/ 14 h 27"/>
                <a:gd name="T66" fmla="*/ 21 w 24"/>
                <a:gd name="T67" fmla="*/ 14 h 27"/>
                <a:gd name="T68" fmla="*/ 20 w 24"/>
                <a:gd name="T69" fmla="*/ 16 h 27"/>
                <a:gd name="T70" fmla="*/ 18 w 24"/>
                <a:gd name="T71" fmla="*/ 17 h 27"/>
                <a:gd name="T72" fmla="*/ 18 w 24"/>
                <a:gd name="T73" fmla="*/ 17 h 27"/>
                <a:gd name="T74" fmla="*/ 18 w 24"/>
                <a:gd name="T75" fmla="*/ 17 h 27"/>
                <a:gd name="T76" fmla="*/ 18 w 24"/>
                <a:gd name="T77" fmla="*/ 17 h 27"/>
                <a:gd name="T78" fmla="*/ 18 w 24"/>
                <a:gd name="T79" fmla="*/ 17 h 27"/>
                <a:gd name="T80" fmla="*/ 18 w 24"/>
                <a:gd name="T81" fmla="*/ 17 h 27"/>
                <a:gd name="T82" fmla="*/ 17 w 24"/>
                <a:gd name="T83" fmla="*/ 14 h 27"/>
                <a:gd name="T84" fmla="*/ 18 w 24"/>
                <a:gd name="T85" fmla="*/ 12 h 27"/>
                <a:gd name="T86" fmla="*/ 18 w 24"/>
                <a:gd name="T87" fmla="*/ 12 h 27"/>
                <a:gd name="T88" fmla="*/ 18 w 24"/>
                <a:gd name="T89" fmla="*/ 12 h 27"/>
                <a:gd name="T90" fmla="*/ 18 w 24"/>
                <a:gd name="T91" fmla="*/ 12 h 27"/>
                <a:gd name="T92" fmla="*/ 22 w 24"/>
                <a:gd name="T93" fmla="*/ 9 h 27"/>
                <a:gd name="T94" fmla="*/ 22 w 24"/>
                <a:gd name="T95" fmla="*/ 8 h 27"/>
                <a:gd name="T96" fmla="*/ 22 w 24"/>
                <a:gd name="T97" fmla="*/ 8 h 27"/>
                <a:gd name="T98" fmla="*/ 18 w 24"/>
                <a:gd name="T99" fmla="*/ 6 h 27"/>
                <a:gd name="T100" fmla="*/ 12 w 24"/>
                <a:gd name="T101" fmla="*/ 6 h 27"/>
                <a:gd name="T102" fmla="*/ 10 w 24"/>
                <a:gd name="T103" fmla="*/ 5 h 27"/>
                <a:gd name="T104" fmla="*/ 9 w 24"/>
                <a:gd name="T105" fmla="*/ 4 h 27"/>
                <a:gd name="T106" fmla="*/ 9 w 24"/>
                <a:gd name="T107" fmla="*/ 4 h 27"/>
                <a:gd name="T108" fmla="*/ 9 w 24"/>
                <a:gd name="T109" fmla="*/ 4 h 27"/>
                <a:gd name="T110" fmla="*/ 5 w 24"/>
                <a:gd name="T111" fmla="*/ 1 h 27"/>
                <a:gd name="T112" fmla="*/ 5 w 24"/>
                <a:gd name="T113" fmla="*/ 1 h 27"/>
                <a:gd name="T114" fmla="*/ 5 w 24"/>
                <a:gd name="T115" fmla="*/ 1 h 27"/>
                <a:gd name="T116" fmla="*/ 2 w 24"/>
                <a:gd name="T11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" h="27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1"/>
                    <a:pt x="1" y="2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4" y="3"/>
                    <a:pt x="5" y="4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6"/>
                    <a:pt x="2" y="5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8"/>
                    <a:pt x="2" y="11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5"/>
                    <a:pt x="5" y="19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7" y="22"/>
                    <a:pt x="8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10" y="22"/>
                    <a:pt x="10" y="22"/>
                    <a:pt x="11" y="22"/>
                  </a:cubicBezTo>
                  <a:cubicBezTo>
                    <a:pt x="12" y="22"/>
                    <a:pt x="13" y="21"/>
                    <a:pt x="13" y="20"/>
                  </a:cubicBezTo>
                  <a:cubicBezTo>
                    <a:pt x="14" y="19"/>
                    <a:pt x="15" y="18"/>
                    <a:pt x="16" y="18"/>
                  </a:cubicBezTo>
                  <a:cubicBezTo>
                    <a:pt x="16" y="18"/>
                    <a:pt x="17" y="18"/>
                    <a:pt x="17" y="18"/>
                  </a:cubicBezTo>
                  <a:cubicBezTo>
                    <a:pt x="18" y="19"/>
                    <a:pt x="20" y="23"/>
                    <a:pt x="20" y="25"/>
                  </a:cubicBezTo>
                  <a:cubicBezTo>
                    <a:pt x="20" y="26"/>
                    <a:pt x="20" y="26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2" y="27"/>
                    <a:pt x="23" y="26"/>
                    <a:pt x="23" y="26"/>
                  </a:cubicBezTo>
                  <a:cubicBezTo>
                    <a:pt x="23" y="26"/>
                    <a:pt x="23" y="24"/>
                    <a:pt x="24" y="23"/>
                  </a:cubicBezTo>
                  <a:cubicBezTo>
                    <a:pt x="23" y="19"/>
                    <a:pt x="22" y="14"/>
                    <a:pt x="22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1" y="15"/>
                    <a:pt x="20" y="16"/>
                  </a:cubicBezTo>
                  <a:cubicBezTo>
                    <a:pt x="20" y="17"/>
                    <a:pt x="19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7" y="17"/>
                    <a:pt x="16" y="15"/>
                    <a:pt x="17" y="14"/>
                  </a:cubicBezTo>
                  <a:cubicBezTo>
                    <a:pt x="17" y="13"/>
                    <a:pt x="17" y="13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20" y="12"/>
                    <a:pt x="21" y="11"/>
                    <a:pt x="22" y="9"/>
                  </a:cubicBezTo>
                  <a:cubicBezTo>
                    <a:pt x="22" y="9"/>
                    <a:pt x="22" y="8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7"/>
                    <a:pt x="20" y="7"/>
                    <a:pt x="18" y="6"/>
                  </a:cubicBezTo>
                  <a:cubicBezTo>
                    <a:pt x="16" y="6"/>
                    <a:pt x="12" y="6"/>
                    <a:pt x="12" y="6"/>
                  </a:cubicBezTo>
                  <a:cubicBezTo>
                    <a:pt x="12" y="6"/>
                    <a:pt x="11" y="6"/>
                    <a:pt x="10" y="5"/>
                  </a:cubicBezTo>
                  <a:cubicBezTo>
                    <a:pt x="10" y="5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2"/>
                    <a:pt x="8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3" y="0"/>
                    <a:pt x="2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20"/>
            <p:cNvSpPr>
              <a:spLocks/>
            </p:cNvSpPr>
            <p:nvPr/>
          </p:nvSpPr>
          <p:spPr bwMode="auto">
            <a:xfrm>
              <a:off x="2866" y="3280"/>
              <a:ext cx="302" cy="258"/>
            </a:xfrm>
            <a:custGeom>
              <a:avLst/>
              <a:gdLst>
                <a:gd name="T0" fmla="*/ 48 w 154"/>
                <a:gd name="T1" fmla="*/ 3 h 136"/>
                <a:gd name="T2" fmla="*/ 41 w 154"/>
                <a:gd name="T3" fmla="*/ 5 h 136"/>
                <a:gd name="T4" fmla="*/ 31 w 154"/>
                <a:gd name="T5" fmla="*/ 5 h 136"/>
                <a:gd name="T6" fmla="*/ 35 w 154"/>
                <a:gd name="T7" fmla="*/ 14 h 136"/>
                <a:gd name="T8" fmla="*/ 35 w 154"/>
                <a:gd name="T9" fmla="*/ 20 h 136"/>
                <a:gd name="T10" fmla="*/ 29 w 154"/>
                <a:gd name="T11" fmla="*/ 27 h 136"/>
                <a:gd name="T12" fmla="*/ 19 w 154"/>
                <a:gd name="T13" fmla="*/ 38 h 136"/>
                <a:gd name="T14" fmla="*/ 11 w 154"/>
                <a:gd name="T15" fmla="*/ 37 h 136"/>
                <a:gd name="T16" fmla="*/ 11 w 154"/>
                <a:gd name="T17" fmla="*/ 45 h 136"/>
                <a:gd name="T18" fmla="*/ 11 w 154"/>
                <a:gd name="T19" fmla="*/ 55 h 136"/>
                <a:gd name="T20" fmla="*/ 6 w 154"/>
                <a:gd name="T21" fmla="*/ 54 h 136"/>
                <a:gd name="T22" fmla="*/ 8 w 154"/>
                <a:gd name="T23" fmla="*/ 62 h 136"/>
                <a:gd name="T24" fmla="*/ 22 w 154"/>
                <a:gd name="T25" fmla="*/ 69 h 136"/>
                <a:gd name="T26" fmla="*/ 35 w 154"/>
                <a:gd name="T27" fmla="*/ 105 h 136"/>
                <a:gd name="T28" fmla="*/ 64 w 154"/>
                <a:gd name="T29" fmla="*/ 127 h 136"/>
                <a:gd name="T30" fmla="*/ 84 w 154"/>
                <a:gd name="T31" fmla="*/ 93 h 136"/>
                <a:gd name="T32" fmla="*/ 113 w 154"/>
                <a:gd name="T33" fmla="*/ 75 h 136"/>
                <a:gd name="T34" fmla="*/ 113 w 154"/>
                <a:gd name="T35" fmla="*/ 58 h 136"/>
                <a:gd name="T36" fmla="*/ 110 w 154"/>
                <a:gd name="T37" fmla="*/ 53 h 136"/>
                <a:gd name="T38" fmla="*/ 118 w 154"/>
                <a:gd name="T39" fmla="*/ 58 h 136"/>
                <a:gd name="T40" fmla="*/ 126 w 154"/>
                <a:gd name="T41" fmla="*/ 65 h 136"/>
                <a:gd name="T42" fmla="*/ 126 w 154"/>
                <a:gd name="T43" fmla="*/ 70 h 136"/>
                <a:gd name="T44" fmla="*/ 130 w 154"/>
                <a:gd name="T45" fmla="*/ 67 h 136"/>
                <a:gd name="T46" fmla="*/ 133 w 154"/>
                <a:gd name="T47" fmla="*/ 76 h 136"/>
                <a:gd name="T48" fmla="*/ 135 w 154"/>
                <a:gd name="T49" fmla="*/ 67 h 136"/>
                <a:gd name="T50" fmla="*/ 141 w 154"/>
                <a:gd name="T51" fmla="*/ 62 h 136"/>
                <a:gd name="T52" fmla="*/ 150 w 154"/>
                <a:gd name="T53" fmla="*/ 51 h 136"/>
                <a:gd name="T54" fmla="*/ 153 w 154"/>
                <a:gd name="T55" fmla="*/ 52 h 136"/>
                <a:gd name="T56" fmla="*/ 153 w 154"/>
                <a:gd name="T57" fmla="*/ 46 h 136"/>
                <a:gd name="T58" fmla="*/ 150 w 154"/>
                <a:gd name="T59" fmla="*/ 45 h 136"/>
                <a:gd name="T60" fmla="*/ 150 w 154"/>
                <a:gd name="T61" fmla="*/ 45 h 136"/>
                <a:gd name="T62" fmla="*/ 145 w 154"/>
                <a:gd name="T63" fmla="*/ 42 h 136"/>
                <a:gd name="T64" fmla="*/ 140 w 154"/>
                <a:gd name="T65" fmla="*/ 41 h 136"/>
                <a:gd name="T66" fmla="*/ 134 w 154"/>
                <a:gd name="T67" fmla="*/ 43 h 136"/>
                <a:gd name="T68" fmla="*/ 130 w 154"/>
                <a:gd name="T69" fmla="*/ 47 h 136"/>
                <a:gd name="T70" fmla="*/ 127 w 154"/>
                <a:gd name="T71" fmla="*/ 47 h 136"/>
                <a:gd name="T72" fmla="*/ 127 w 154"/>
                <a:gd name="T73" fmla="*/ 52 h 136"/>
                <a:gd name="T74" fmla="*/ 122 w 154"/>
                <a:gd name="T75" fmla="*/ 51 h 136"/>
                <a:gd name="T76" fmla="*/ 117 w 154"/>
                <a:gd name="T77" fmla="*/ 51 h 136"/>
                <a:gd name="T78" fmla="*/ 113 w 154"/>
                <a:gd name="T79" fmla="*/ 49 h 136"/>
                <a:gd name="T80" fmla="*/ 110 w 154"/>
                <a:gd name="T81" fmla="*/ 44 h 136"/>
                <a:gd name="T82" fmla="*/ 108 w 154"/>
                <a:gd name="T83" fmla="*/ 46 h 136"/>
                <a:gd name="T84" fmla="*/ 98 w 154"/>
                <a:gd name="T85" fmla="*/ 50 h 136"/>
                <a:gd name="T86" fmla="*/ 85 w 154"/>
                <a:gd name="T87" fmla="*/ 45 h 136"/>
                <a:gd name="T88" fmla="*/ 78 w 154"/>
                <a:gd name="T89" fmla="*/ 42 h 136"/>
                <a:gd name="T90" fmla="*/ 66 w 154"/>
                <a:gd name="T91" fmla="*/ 36 h 136"/>
                <a:gd name="T92" fmla="*/ 67 w 154"/>
                <a:gd name="T93" fmla="*/ 32 h 136"/>
                <a:gd name="T94" fmla="*/ 69 w 154"/>
                <a:gd name="T95" fmla="*/ 30 h 136"/>
                <a:gd name="T96" fmla="*/ 61 w 154"/>
                <a:gd name="T97" fmla="*/ 23 h 136"/>
                <a:gd name="T98" fmla="*/ 57 w 154"/>
                <a:gd name="T99" fmla="*/ 16 h 136"/>
                <a:gd name="T100" fmla="*/ 61 w 154"/>
                <a:gd name="T101" fmla="*/ 14 h 136"/>
                <a:gd name="T102" fmla="*/ 58 w 154"/>
                <a:gd name="T103" fmla="*/ 8 h 136"/>
                <a:gd name="T104" fmla="*/ 58 w 154"/>
                <a:gd name="T105" fmla="*/ 8 h 136"/>
                <a:gd name="T106" fmla="*/ 58 w 154"/>
                <a:gd name="T107" fmla="*/ 6 h 136"/>
                <a:gd name="T108" fmla="*/ 58 w 154"/>
                <a:gd name="T109" fmla="*/ 6 h 136"/>
                <a:gd name="T110" fmla="*/ 57 w 154"/>
                <a:gd name="T111" fmla="*/ 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4" h="136">
                  <a:moveTo>
                    <a:pt x="52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51" y="0"/>
                    <a:pt x="50" y="0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49" y="1"/>
                    <a:pt x="49" y="1"/>
                  </a:cubicBezTo>
                  <a:cubicBezTo>
                    <a:pt x="48" y="2"/>
                    <a:pt x="48" y="3"/>
                    <a:pt x="48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3"/>
                    <a:pt x="47" y="3"/>
                    <a:pt x="47" y="3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47" y="3"/>
                    <a:pt x="44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1" y="5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39" y="4"/>
                    <a:pt x="36" y="3"/>
                    <a:pt x="34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4" y="3"/>
                    <a:pt x="33" y="3"/>
                    <a:pt x="33" y="3"/>
                  </a:cubicBezTo>
                  <a:cubicBezTo>
                    <a:pt x="31" y="3"/>
                    <a:pt x="30" y="4"/>
                    <a:pt x="31" y="5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2" y="6"/>
                    <a:pt x="32" y="9"/>
                    <a:pt x="32" y="9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2" y="9"/>
                    <a:pt x="33" y="14"/>
                    <a:pt x="35" y="14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14"/>
                    <a:pt x="37" y="14"/>
                    <a:pt x="38" y="15"/>
                  </a:cubicBezTo>
                  <a:cubicBezTo>
                    <a:pt x="39" y="15"/>
                    <a:pt x="39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7" y="17"/>
                    <a:pt x="37" y="17"/>
                  </a:cubicBezTo>
                  <a:cubicBezTo>
                    <a:pt x="36" y="18"/>
                    <a:pt x="36" y="19"/>
                    <a:pt x="35" y="20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5" y="21"/>
                    <a:pt x="36" y="23"/>
                    <a:pt x="34" y="23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3" y="23"/>
                    <a:pt x="32" y="24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6"/>
                    <a:pt x="32" y="27"/>
                    <a:pt x="31" y="27"/>
                  </a:cubicBezTo>
                  <a:cubicBezTo>
                    <a:pt x="30" y="27"/>
                    <a:pt x="29" y="27"/>
                    <a:pt x="29" y="2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8" y="28"/>
                    <a:pt x="27" y="32"/>
                    <a:pt x="27" y="32"/>
                  </a:cubicBezTo>
                  <a:cubicBezTo>
                    <a:pt x="26" y="33"/>
                    <a:pt x="22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1" y="37"/>
                    <a:pt x="20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8" y="37"/>
                    <a:pt x="17" y="37"/>
                    <a:pt x="16" y="37"/>
                  </a:cubicBezTo>
                  <a:cubicBezTo>
                    <a:pt x="16" y="37"/>
                    <a:pt x="15" y="37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4" y="38"/>
                    <a:pt x="14" y="38"/>
                    <a:pt x="13" y="37"/>
                  </a:cubicBezTo>
                  <a:cubicBezTo>
                    <a:pt x="12" y="37"/>
                    <a:pt x="12" y="37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0" y="37"/>
                    <a:pt x="7" y="40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7" y="42"/>
                    <a:pt x="8" y="42"/>
                    <a:pt x="8" y="42"/>
                  </a:cubicBezTo>
                  <a:cubicBezTo>
                    <a:pt x="9" y="43"/>
                    <a:pt x="11" y="44"/>
                    <a:pt x="11" y="45"/>
                  </a:cubicBezTo>
                  <a:cubicBezTo>
                    <a:pt x="10" y="46"/>
                    <a:pt x="12" y="49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4" y="51"/>
                    <a:pt x="16" y="53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5"/>
                    <a:pt x="14" y="55"/>
                    <a:pt x="13" y="55"/>
                  </a:cubicBezTo>
                  <a:cubicBezTo>
                    <a:pt x="13" y="55"/>
                    <a:pt x="12" y="55"/>
                    <a:pt x="11" y="55"/>
                  </a:cubicBezTo>
                  <a:cubicBezTo>
                    <a:pt x="11" y="55"/>
                    <a:pt x="11" y="55"/>
                    <a:pt x="11" y="55"/>
                  </a:cubicBezTo>
                  <a:cubicBezTo>
                    <a:pt x="11" y="55"/>
                    <a:pt x="10" y="55"/>
                    <a:pt x="10" y="55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0" y="55"/>
                    <a:pt x="9" y="55"/>
                    <a:pt x="9" y="55"/>
                  </a:cubicBezTo>
                  <a:cubicBezTo>
                    <a:pt x="9" y="55"/>
                    <a:pt x="9" y="55"/>
                    <a:pt x="8" y="55"/>
                  </a:cubicBezTo>
                  <a:cubicBezTo>
                    <a:pt x="7" y="55"/>
                    <a:pt x="7" y="55"/>
                    <a:pt x="6" y="54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5" y="54"/>
                    <a:pt x="5" y="54"/>
                    <a:pt x="4" y="54"/>
                  </a:cubicBezTo>
                  <a:cubicBezTo>
                    <a:pt x="3" y="54"/>
                    <a:pt x="3" y="55"/>
                    <a:pt x="2" y="55"/>
                  </a:cubicBezTo>
                  <a:cubicBezTo>
                    <a:pt x="2" y="56"/>
                    <a:pt x="1" y="57"/>
                    <a:pt x="1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2" y="59"/>
                    <a:pt x="3" y="61"/>
                    <a:pt x="6" y="62"/>
                  </a:cubicBezTo>
                  <a:cubicBezTo>
                    <a:pt x="6" y="62"/>
                    <a:pt x="7" y="62"/>
                    <a:pt x="8" y="62"/>
                  </a:cubicBezTo>
                  <a:cubicBezTo>
                    <a:pt x="8" y="62"/>
                    <a:pt x="9" y="62"/>
                    <a:pt x="10" y="62"/>
                  </a:cubicBezTo>
                  <a:cubicBezTo>
                    <a:pt x="10" y="62"/>
                    <a:pt x="11" y="62"/>
                    <a:pt x="11" y="62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64"/>
                    <a:pt x="4" y="64"/>
                    <a:pt x="4" y="64"/>
                  </a:cubicBezTo>
                  <a:cubicBezTo>
                    <a:pt x="4" y="65"/>
                    <a:pt x="12" y="73"/>
                    <a:pt x="16" y="73"/>
                  </a:cubicBezTo>
                  <a:cubicBezTo>
                    <a:pt x="16" y="73"/>
                    <a:pt x="16" y="73"/>
                    <a:pt x="16" y="73"/>
                  </a:cubicBezTo>
                  <a:cubicBezTo>
                    <a:pt x="20" y="73"/>
                    <a:pt x="23" y="69"/>
                    <a:pt x="22" y="69"/>
                  </a:cubicBezTo>
                  <a:cubicBezTo>
                    <a:pt x="21" y="68"/>
                    <a:pt x="22" y="66"/>
                    <a:pt x="23" y="66"/>
                  </a:cubicBezTo>
                  <a:cubicBezTo>
                    <a:pt x="23" y="66"/>
                    <a:pt x="24" y="66"/>
                    <a:pt x="24" y="66"/>
                  </a:cubicBezTo>
                  <a:cubicBezTo>
                    <a:pt x="25" y="67"/>
                    <a:pt x="24" y="70"/>
                    <a:pt x="25" y="71"/>
                  </a:cubicBezTo>
                  <a:cubicBezTo>
                    <a:pt x="26" y="72"/>
                    <a:pt x="26" y="74"/>
                    <a:pt x="25" y="75"/>
                  </a:cubicBezTo>
                  <a:cubicBezTo>
                    <a:pt x="25" y="77"/>
                    <a:pt x="26" y="81"/>
                    <a:pt x="27" y="83"/>
                  </a:cubicBezTo>
                  <a:cubicBezTo>
                    <a:pt x="27" y="86"/>
                    <a:pt x="29" y="89"/>
                    <a:pt x="29" y="92"/>
                  </a:cubicBezTo>
                  <a:cubicBezTo>
                    <a:pt x="30" y="95"/>
                    <a:pt x="32" y="101"/>
                    <a:pt x="35" y="105"/>
                  </a:cubicBezTo>
                  <a:cubicBezTo>
                    <a:pt x="37" y="109"/>
                    <a:pt x="39" y="116"/>
                    <a:pt x="40" y="117"/>
                  </a:cubicBezTo>
                  <a:cubicBezTo>
                    <a:pt x="42" y="119"/>
                    <a:pt x="46" y="124"/>
                    <a:pt x="46" y="127"/>
                  </a:cubicBezTo>
                  <a:cubicBezTo>
                    <a:pt x="46" y="131"/>
                    <a:pt x="50" y="135"/>
                    <a:pt x="51" y="136"/>
                  </a:cubicBezTo>
                  <a:cubicBezTo>
                    <a:pt x="52" y="136"/>
                    <a:pt x="52" y="136"/>
                    <a:pt x="52" y="136"/>
                  </a:cubicBezTo>
                  <a:cubicBezTo>
                    <a:pt x="54" y="136"/>
                    <a:pt x="56" y="135"/>
                    <a:pt x="57" y="134"/>
                  </a:cubicBezTo>
                  <a:cubicBezTo>
                    <a:pt x="57" y="132"/>
                    <a:pt x="61" y="131"/>
                    <a:pt x="62" y="130"/>
                  </a:cubicBezTo>
                  <a:cubicBezTo>
                    <a:pt x="62" y="128"/>
                    <a:pt x="62" y="127"/>
                    <a:pt x="64" y="127"/>
                  </a:cubicBezTo>
                  <a:cubicBezTo>
                    <a:pt x="65" y="127"/>
                    <a:pt x="65" y="125"/>
                    <a:pt x="65" y="123"/>
                  </a:cubicBezTo>
                  <a:cubicBezTo>
                    <a:pt x="65" y="122"/>
                    <a:pt x="65" y="119"/>
                    <a:pt x="67" y="118"/>
                  </a:cubicBezTo>
                  <a:cubicBezTo>
                    <a:pt x="68" y="116"/>
                    <a:pt x="68" y="112"/>
                    <a:pt x="68" y="110"/>
                  </a:cubicBezTo>
                  <a:cubicBezTo>
                    <a:pt x="67" y="108"/>
                    <a:pt x="67" y="106"/>
                    <a:pt x="68" y="104"/>
                  </a:cubicBezTo>
                  <a:cubicBezTo>
                    <a:pt x="69" y="103"/>
                    <a:pt x="68" y="101"/>
                    <a:pt x="70" y="101"/>
                  </a:cubicBezTo>
                  <a:cubicBezTo>
                    <a:pt x="71" y="101"/>
                    <a:pt x="74" y="100"/>
                    <a:pt x="75" y="98"/>
                  </a:cubicBezTo>
                  <a:cubicBezTo>
                    <a:pt x="77" y="96"/>
                    <a:pt x="82" y="94"/>
                    <a:pt x="84" y="93"/>
                  </a:cubicBezTo>
                  <a:cubicBezTo>
                    <a:pt x="85" y="92"/>
                    <a:pt x="91" y="88"/>
                    <a:pt x="92" y="86"/>
                  </a:cubicBezTo>
                  <a:cubicBezTo>
                    <a:pt x="94" y="84"/>
                    <a:pt x="99" y="84"/>
                    <a:pt x="101" y="82"/>
                  </a:cubicBezTo>
                  <a:cubicBezTo>
                    <a:pt x="103" y="80"/>
                    <a:pt x="102" y="79"/>
                    <a:pt x="102" y="77"/>
                  </a:cubicBezTo>
                  <a:cubicBezTo>
                    <a:pt x="103" y="76"/>
                    <a:pt x="107" y="75"/>
                    <a:pt x="110" y="75"/>
                  </a:cubicBezTo>
                  <a:cubicBezTo>
                    <a:pt x="111" y="75"/>
                    <a:pt x="112" y="75"/>
                    <a:pt x="112" y="75"/>
                  </a:cubicBezTo>
                  <a:cubicBezTo>
                    <a:pt x="112" y="75"/>
                    <a:pt x="113" y="75"/>
                    <a:pt x="113" y="75"/>
                  </a:cubicBezTo>
                  <a:cubicBezTo>
                    <a:pt x="113" y="75"/>
                    <a:pt x="113" y="75"/>
                    <a:pt x="113" y="75"/>
                  </a:cubicBezTo>
                  <a:cubicBezTo>
                    <a:pt x="113" y="75"/>
                    <a:pt x="113" y="75"/>
                    <a:pt x="113" y="75"/>
                  </a:cubicBezTo>
                  <a:cubicBezTo>
                    <a:pt x="113" y="72"/>
                    <a:pt x="112" y="68"/>
                    <a:pt x="111" y="66"/>
                  </a:cubicBezTo>
                  <a:cubicBezTo>
                    <a:pt x="111" y="66"/>
                    <a:pt x="111" y="66"/>
                    <a:pt x="111" y="66"/>
                  </a:cubicBezTo>
                  <a:cubicBezTo>
                    <a:pt x="110" y="64"/>
                    <a:pt x="109" y="61"/>
                    <a:pt x="110" y="59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0" y="58"/>
                    <a:pt x="112" y="59"/>
                    <a:pt x="113" y="58"/>
                  </a:cubicBezTo>
                  <a:cubicBezTo>
                    <a:pt x="113" y="58"/>
                    <a:pt x="113" y="58"/>
                    <a:pt x="113" y="58"/>
                  </a:cubicBezTo>
                  <a:cubicBezTo>
                    <a:pt x="113" y="58"/>
                    <a:pt x="113" y="58"/>
                    <a:pt x="113" y="58"/>
                  </a:cubicBezTo>
                  <a:cubicBezTo>
                    <a:pt x="113" y="57"/>
                    <a:pt x="112" y="56"/>
                    <a:pt x="110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9" y="55"/>
                    <a:pt x="108" y="54"/>
                    <a:pt x="109" y="53"/>
                  </a:cubicBezTo>
                  <a:cubicBezTo>
                    <a:pt x="109" y="53"/>
                    <a:pt x="110" y="53"/>
                    <a:pt x="110" y="53"/>
                  </a:cubicBezTo>
                  <a:cubicBezTo>
                    <a:pt x="110" y="53"/>
                    <a:pt x="110" y="53"/>
                    <a:pt x="110" y="53"/>
                  </a:cubicBezTo>
                  <a:cubicBezTo>
                    <a:pt x="111" y="53"/>
                    <a:pt x="112" y="54"/>
                    <a:pt x="113" y="54"/>
                  </a:cubicBezTo>
                  <a:cubicBezTo>
                    <a:pt x="113" y="54"/>
                    <a:pt x="113" y="54"/>
                    <a:pt x="113" y="54"/>
                  </a:cubicBezTo>
                  <a:cubicBezTo>
                    <a:pt x="113" y="54"/>
                    <a:pt x="113" y="54"/>
                    <a:pt x="113" y="54"/>
                  </a:cubicBezTo>
                  <a:cubicBezTo>
                    <a:pt x="116" y="54"/>
                    <a:pt x="117" y="55"/>
                    <a:pt x="117" y="57"/>
                  </a:cubicBezTo>
                  <a:cubicBezTo>
                    <a:pt x="117" y="57"/>
                    <a:pt x="117" y="57"/>
                    <a:pt x="117" y="57"/>
                  </a:cubicBezTo>
                  <a:cubicBezTo>
                    <a:pt x="117" y="57"/>
                    <a:pt x="117" y="57"/>
                    <a:pt x="117" y="57"/>
                  </a:cubicBezTo>
                  <a:cubicBezTo>
                    <a:pt x="117" y="57"/>
                    <a:pt x="118" y="58"/>
                    <a:pt x="118" y="58"/>
                  </a:cubicBezTo>
                  <a:cubicBezTo>
                    <a:pt x="119" y="59"/>
                    <a:pt x="120" y="59"/>
                    <a:pt x="120" y="59"/>
                  </a:cubicBezTo>
                  <a:cubicBezTo>
                    <a:pt x="120" y="59"/>
                    <a:pt x="120" y="59"/>
                    <a:pt x="120" y="59"/>
                  </a:cubicBezTo>
                  <a:cubicBezTo>
                    <a:pt x="120" y="59"/>
                    <a:pt x="124" y="59"/>
                    <a:pt x="126" y="59"/>
                  </a:cubicBezTo>
                  <a:cubicBezTo>
                    <a:pt x="128" y="60"/>
                    <a:pt x="130" y="60"/>
                    <a:pt x="130" y="61"/>
                  </a:cubicBezTo>
                  <a:cubicBezTo>
                    <a:pt x="130" y="61"/>
                    <a:pt x="130" y="61"/>
                    <a:pt x="130" y="61"/>
                  </a:cubicBezTo>
                  <a:cubicBezTo>
                    <a:pt x="130" y="61"/>
                    <a:pt x="130" y="62"/>
                    <a:pt x="130" y="62"/>
                  </a:cubicBezTo>
                  <a:cubicBezTo>
                    <a:pt x="129" y="64"/>
                    <a:pt x="128" y="65"/>
                    <a:pt x="126" y="65"/>
                  </a:cubicBezTo>
                  <a:cubicBezTo>
                    <a:pt x="126" y="65"/>
                    <a:pt x="126" y="65"/>
                    <a:pt x="126" y="65"/>
                  </a:cubicBezTo>
                  <a:cubicBezTo>
                    <a:pt x="126" y="65"/>
                    <a:pt x="126" y="65"/>
                    <a:pt x="126" y="65"/>
                  </a:cubicBezTo>
                  <a:cubicBezTo>
                    <a:pt x="126" y="65"/>
                    <a:pt x="126" y="65"/>
                    <a:pt x="126" y="65"/>
                  </a:cubicBezTo>
                  <a:cubicBezTo>
                    <a:pt x="126" y="65"/>
                    <a:pt x="126" y="65"/>
                    <a:pt x="126" y="65"/>
                  </a:cubicBezTo>
                  <a:cubicBezTo>
                    <a:pt x="125" y="66"/>
                    <a:pt x="125" y="66"/>
                    <a:pt x="125" y="67"/>
                  </a:cubicBezTo>
                  <a:cubicBezTo>
                    <a:pt x="124" y="68"/>
                    <a:pt x="125" y="70"/>
                    <a:pt x="126" y="7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7" y="70"/>
                    <a:pt x="128" y="70"/>
                    <a:pt x="128" y="69"/>
                  </a:cubicBezTo>
                  <a:cubicBezTo>
                    <a:pt x="129" y="68"/>
                    <a:pt x="129" y="67"/>
                    <a:pt x="129" y="67"/>
                  </a:cubicBezTo>
                  <a:cubicBezTo>
                    <a:pt x="129" y="67"/>
                    <a:pt x="129" y="67"/>
                    <a:pt x="130" y="67"/>
                  </a:cubicBezTo>
                  <a:cubicBezTo>
                    <a:pt x="130" y="67"/>
                    <a:pt x="130" y="67"/>
                    <a:pt x="130" y="67"/>
                  </a:cubicBezTo>
                  <a:cubicBezTo>
                    <a:pt x="130" y="67"/>
                    <a:pt x="130" y="67"/>
                    <a:pt x="130" y="67"/>
                  </a:cubicBezTo>
                  <a:cubicBezTo>
                    <a:pt x="130" y="67"/>
                    <a:pt x="130" y="67"/>
                    <a:pt x="130" y="67"/>
                  </a:cubicBezTo>
                  <a:cubicBezTo>
                    <a:pt x="130" y="67"/>
                    <a:pt x="130" y="67"/>
                    <a:pt x="130" y="67"/>
                  </a:cubicBezTo>
                  <a:cubicBezTo>
                    <a:pt x="130" y="67"/>
                    <a:pt x="131" y="72"/>
                    <a:pt x="132" y="76"/>
                  </a:cubicBezTo>
                  <a:cubicBezTo>
                    <a:pt x="132" y="76"/>
                    <a:pt x="133" y="76"/>
                    <a:pt x="133" y="76"/>
                  </a:cubicBezTo>
                  <a:cubicBezTo>
                    <a:pt x="133" y="76"/>
                    <a:pt x="133" y="76"/>
                    <a:pt x="133" y="76"/>
                  </a:cubicBezTo>
                  <a:cubicBezTo>
                    <a:pt x="133" y="76"/>
                    <a:pt x="133" y="76"/>
                    <a:pt x="133" y="76"/>
                  </a:cubicBezTo>
                  <a:cubicBezTo>
                    <a:pt x="133" y="76"/>
                    <a:pt x="133" y="76"/>
                    <a:pt x="133" y="76"/>
                  </a:cubicBezTo>
                  <a:cubicBezTo>
                    <a:pt x="134" y="76"/>
                    <a:pt x="134" y="74"/>
                    <a:pt x="134" y="73"/>
                  </a:cubicBezTo>
                  <a:cubicBezTo>
                    <a:pt x="134" y="72"/>
                    <a:pt x="134" y="71"/>
                    <a:pt x="134" y="71"/>
                  </a:cubicBezTo>
                  <a:cubicBezTo>
                    <a:pt x="134" y="71"/>
                    <a:pt x="134" y="71"/>
                    <a:pt x="134" y="71"/>
                  </a:cubicBezTo>
                  <a:cubicBezTo>
                    <a:pt x="135" y="71"/>
                    <a:pt x="135" y="70"/>
                    <a:pt x="135" y="70"/>
                  </a:cubicBezTo>
                  <a:cubicBezTo>
                    <a:pt x="135" y="68"/>
                    <a:pt x="135" y="67"/>
                    <a:pt x="135" y="67"/>
                  </a:cubicBezTo>
                  <a:cubicBezTo>
                    <a:pt x="135" y="67"/>
                    <a:pt x="135" y="67"/>
                    <a:pt x="135" y="67"/>
                  </a:cubicBezTo>
                  <a:cubicBezTo>
                    <a:pt x="135" y="67"/>
                    <a:pt x="135" y="67"/>
                    <a:pt x="135" y="67"/>
                  </a:cubicBezTo>
                  <a:cubicBezTo>
                    <a:pt x="135" y="67"/>
                    <a:pt x="135" y="67"/>
                    <a:pt x="135" y="67"/>
                  </a:cubicBezTo>
                  <a:cubicBezTo>
                    <a:pt x="136" y="67"/>
                    <a:pt x="138" y="67"/>
                    <a:pt x="139" y="67"/>
                  </a:cubicBezTo>
                  <a:cubicBezTo>
                    <a:pt x="139" y="67"/>
                    <a:pt x="140" y="67"/>
                    <a:pt x="140" y="67"/>
                  </a:cubicBezTo>
                  <a:cubicBezTo>
                    <a:pt x="140" y="67"/>
                    <a:pt x="140" y="67"/>
                    <a:pt x="140" y="67"/>
                  </a:cubicBezTo>
                  <a:cubicBezTo>
                    <a:pt x="139" y="66"/>
                    <a:pt x="142" y="63"/>
                    <a:pt x="141" y="62"/>
                  </a:cubicBezTo>
                  <a:cubicBezTo>
                    <a:pt x="141" y="62"/>
                    <a:pt x="141" y="62"/>
                    <a:pt x="141" y="62"/>
                  </a:cubicBezTo>
                  <a:cubicBezTo>
                    <a:pt x="141" y="62"/>
                    <a:pt x="141" y="62"/>
                    <a:pt x="141" y="62"/>
                  </a:cubicBezTo>
                  <a:cubicBezTo>
                    <a:pt x="141" y="60"/>
                    <a:pt x="142" y="59"/>
                    <a:pt x="142" y="58"/>
                  </a:cubicBezTo>
                  <a:cubicBezTo>
                    <a:pt x="143" y="57"/>
                    <a:pt x="143" y="57"/>
                    <a:pt x="143" y="56"/>
                  </a:cubicBezTo>
                  <a:cubicBezTo>
                    <a:pt x="143" y="56"/>
                    <a:pt x="143" y="56"/>
                    <a:pt x="143" y="56"/>
                  </a:cubicBezTo>
                  <a:cubicBezTo>
                    <a:pt x="143" y="54"/>
                    <a:pt x="145" y="54"/>
                    <a:pt x="146" y="53"/>
                  </a:cubicBezTo>
                  <a:cubicBezTo>
                    <a:pt x="147" y="52"/>
                    <a:pt x="148" y="52"/>
                    <a:pt x="149" y="51"/>
                  </a:cubicBezTo>
                  <a:cubicBezTo>
                    <a:pt x="149" y="51"/>
                    <a:pt x="150" y="51"/>
                    <a:pt x="150" y="51"/>
                  </a:cubicBezTo>
                  <a:cubicBezTo>
                    <a:pt x="150" y="51"/>
                    <a:pt x="150" y="51"/>
                    <a:pt x="150" y="51"/>
                  </a:cubicBezTo>
                  <a:cubicBezTo>
                    <a:pt x="151" y="51"/>
                    <a:pt x="151" y="51"/>
                    <a:pt x="151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51" y="52"/>
                    <a:pt x="152" y="53"/>
                    <a:pt x="153" y="53"/>
                  </a:cubicBezTo>
                  <a:cubicBezTo>
                    <a:pt x="153" y="53"/>
                    <a:pt x="153" y="53"/>
                    <a:pt x="153" y="53"/>
                  </a:cubicBezTo>
                  <a:cubicBezTo>
                    <a:pt x="153" y="53"/>
                    <a:pt x="154" y="52"/>
                    <a:pt x="153" y="52"/>
                  </a:cubicBezTo>
                  <a:cubicBezTo>
                    <a:pt x="153" y="52"/>
                    <a:pt x="153" y="52"/>
                    <a:pt x="153" y="52"/>
                  </a:cubicBezTo>
                  <a:cubicBezTo>
                    <a:pt x="153" y="52"/>
                    <a:pt x="153" y="52"/>
                    <a:pt x="153" y="52"/>
                  </a:cubicBezTo>
                  <a:cubicBezTo>
                    <a:pt x="152" y="50"/>
                    <a:pt x="152" y="49"/>
                    <a:pt x="153" y="49"/>
                  </a:cubicBezTo>
                  <a:cubicBezTo>
                    <a:pt x="153" y="49"/>
                    <a:pt x="153" y="49"/>
                    <a:pt x="153" y="49"/>
                  </a:cubicBezTo>
                  <a:cubicBezTo>
                    <a:pt x="153" y="49"/>
                    <a:pt x="153" y="49"/>
                    <a:pt x="153" y="49"/>
                  </a:cubicBezTo>
                  <a:cubicBezTo>
                    <a:pt x="153" y="49"/>
                    <a:pt x="153" y="49"/>
                    <a:pt x="153" y="49"/>
                  </a:cubicBezTo>
                  <a:cubicBezTo>
                    <a:pt x="153" y="48"/>
                    <a:pt x="154" y="47"/>
                    <a:pt x="154" y="47"/>
                  </a:cubicBezTo>
                  <a:cubicBezTo>
                    <a:pt x="154" y="47"/>
                    <a:pt x="154" y="46"/>
                    <a:pt x="153" y="46"/>
                  </a:cubicBezTo>
                  <a:cubicBezTo>
                    <a:pt x="153" y="46"/>
                    <a:pt x="151" y="46"/>
                    <a:pt x="151" y="45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0" y="44"/>
                    <a:pt x="148" y="42"/>
                    <a:pt x="148" y="41"/>
                  </a:cubicBezTo>
                  <a:cubicBezTo>
                    <a:pt x="148" y="41"/>
                    <a:pt x="148" y="41"/>
                    <a:pt x="148" y="41"/>
                  </a:cubicBezTo>
                  <a:cubicBezTo>
                    <a:pt x="148" y="41"/>
                    <a:pt x="148" y="41"/>
                    <a:pt x="147" y="41"/>
                  </a:cubicBezTo>
                  <a:cubicBezTo>
                    <a:pt x="147" y="41"/>
                    <a:pt x="146" y="41"/>
                    <a:pt x="145" y="41"/>
                  </a:cubicBezTo>
                  <a:cubicBezTo>
                    <a:pt x="145" y="41"/>
                    <a:pt x="145" y="41"/>
                    <a:pt x="145" y="41"/>
                  </a:cubicBezTo>
                  <a:cubicBezTo>
                    <a:pt x="145" y="41"/>
                    <a:pt x="145" y="41"/>
                    <a:pt x="145" y="41"/>
                  </a:cubicBezTo>
                  <a:cubicBezTo>
                    <a:pt x="145" y="41"/>
                    <a:pt x="145" y="42"/>
                    <a:pt x="145" y="42"/>
                  </a:cubicBezTo>
                  <a:cubicBezTo>
                    <a:pt x="145" y="42"/>
                    <a:pt x="145" y="42"/>
                    <a:pt x="145" y="42"/>
                  </a:cubicBezTo>
                  <a:cubicBezTo>
                    <a:pt x="145" y="42"/>
                    <a:pt x="145" y="42"/>
                    <a:pt x="145" y="42"/>
                  </a:cubicBezTo>
                  <a:cubicBezTo>
                    <a:pt x="145" y="42"/>
                    <a:pt x="145" y="42"/>
                    <a:pt x="145" y="42"/>
                  </a:cubicBezTo>
                  <a:cubicBezTo>
                    <a:pt x="145" y="42"/>
                    <a:pt x="145" y="42"/>
                    <a:pt x="145" y="42"/>
                  </a:cubicBezTo>
                  <a:cubicBezTo>
                    <a:pt x="145" y="42"/>
                    <a:pt x="145" y="42"/>
                    <a:pt x="145" y="42"/>
                  </a:cubicBezTo>
                  <a:cubicBezTo>
                    <a:pt x="144" y="42"/>
                    <a:pt x="144" y="41"/>
                    <a:pt x="143" y="41"/>
                  </a:cubicBezTo>
                  <a:cubicBezTo>
                    <a:pt x="142" y="41"/>
                    <a:pt x="141" y="41"/>
                    <a:pt x="140" y="41"/>
                  </a:cubicBezTo>
                  <a:cubicBezTo>
                    <a:pt x="140" y="41"/>
                    <a:pt x="139" y="41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6" y="42"/>
                    <a:pt x="136" y="43"/>
                    <a:pt x="135" y="43"/>
                  </a:cubicBezTo>
                  <a:cubicBezTo>
                    <a:pt x="135" y="43"/>
                    <a:pt x="135" y="43"/>
                    <a:pt x="135" y="43"/>
                  </a:cubicBezTo>
                  <a:cubicBezTo>
                    <a:pt x="135" y="43"/>
                    <a:pt x="135" y="43"/>
                    <a:pt x="135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33" y="43"/>
                    <a:pt x="133" y="44"/>
                    <a:pt x="132" y="45"/>
                  </a:cubicBez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1" y="46"/>
                    <a:pt x="131" y="46"/>
                  </a:cubicBezTo>
                  <a:cubicBezTo>
                    <a:pt x="130" y="46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29" y="47"/>
                    <a:pt x="129" y="47"/>
                    <a:pt x="129" y="47"/>
                  </a:cubicBezTo>
                  <a:cubicBezTo>
                    <a:pt x="129" y="47"/>
                    <a:pt x="128" y="47"/>
                    <a:pt x="128" y="47"/>
                  </a:cubicBezTo>
                  <a:cubicBezTo>
                    <a:pt x="128" y="47"/>
                    <a:pt x="128" y="47"/>
                    <a:pt x="128" y="47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7" y="48"/>
                    <a:pt x="128" y="50"/>
                    <a:pt x="128" y="51"/>
                  </a:cubicBezTo>
                  <a:cubicBezTo>
                    <a:pt x="128" y="51"/>
                    <a:pt x="128" y="51"/>
                    <a:pt x="128" y="51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6" y="52"/>
                    <a:pt x="126" y="52"/>
                    <a:pt x="125" y="52"/>
                  </a:cubicBezTo>
                  <a:cubicBezTo>
                    <a:pt x="124" y="51"/>
                    <a:pt x="124" y="51"/>
                    <a:pt x="123" y="51"/>
                  </a:cubicBezTo>
                  <a:cubicBezTo>
                    <a:pt x="123" y="51"/>
                    <a:pt x="122" y="51"/>
                    <a:pt x="122" y="51"/>
                  </a:cubicBezTo>
                  <a:cubicBezTo>
                    <a:pt x="122" y="51"/>
                    <a:pt x="122" y="51"/>
                    <a:pt x="122" y="51"/>
                  </a:cubicBezTo>
                  <a:cubicBezTo>
                    <a:pt x="122" y="51"/>
                    <a:pt x="122" y="51"/>
                    <a:pt x="122" y="51"/>
                  </a:cubicBezTo>
                  <a:cubicBezTo>
                    <a:pt x="122" y="51"/>
                    <a:pt x="122" y="51"/>
                    <a:pt x="122" y="51"/>
                  </a:cubicBezTo>
                  <a:cubicBezTo>
                    <a:pt x="122" y="51"/>
                    <a:pt x="122" y="51"/>
                    <a:pt x="122" y="51"/>
                  </a:cubicBezTo>
                  <a:cubicBezTo>
                    <a:pt x="121" y="51"/>
                    <a:pt x="120" y="51"/>
                    <a:pt x="120" y="51"/>
                  </a:cubicBezTo>
                  <a:cubicBezTo>
                    <a:pt x="120" y="51"/>
                    <a:pt x="119" y="51"/>
                    <a:pt x="119" y="51"/>
                  </a:cubicBezTo>
                  <a:cubicBezTo>
                    <a:pt x="119" y="51"/>
                    <a:pt x="118" y="51"/>
                    <a:pt x="117" y="51"/>
                  </a:cubicBezTo>
                  <a:cubicBezTo>
                    <a:pt x="117" y="51"/>
                    <a:pt x="117" y="51"/>
                    <a:pt x="117" y="51"/>
                  </a:cubicBezTo>
                  <a:cubicBezTo>
                    <a:pt x="117" y="51"/>
                    <a:pt x="117" y="51"/>
                    <a:pt x="117" y="51"/>
                  </a:cubicBezTo>
                  <a:cubicBezTo>
                    <a:pt x="117" y="51"/>
                    <a:pt x="117" y="51"/>
                    <a:pt x="117" y="51"/>
                  </a:cubicBezTo>
                  <a:cubicBezTo>
                    <a:pt x="116" y="51"/>
                    <a:pt x="115" y="50"/>
                    <a:pt x="115" y="50"/>
                  </a:cubicBezTo>
                  <a:cubicBezTo>
                    <a:pt x="114" y="50"/>
                    <a:pt x="114" y="49"/>
                    <a:pt x="113" y="49"/>
                  </a:cubicBezTo>
                  <a:cubicBezTo>
                    <a:pt x="113" y="49"/>
                    <a:pt x="113" y="49"/>
                    <a:pt x="113" y="49"/>
                  </a:cubicBezTo>
                  <a:cubicBezTo>
                    <a:pt x="113" y="49"/>
                    <a:pt x="113" y="49"/>
                    <a:pt x="113" y="49"/>
                  </a:cubicBezTo>
                  <a:cubicBezTo>
                    <a:pt x="113" y="49"/>
                    <a:pt x="113" y="49"/>
                    <a:pt x="113" y="49"/>
                  </a:cubicBezTo>
                  <a:cubicBezTo>
                    <a:pt x="113" y="49"/>
                    <a:pt x="113" y="49"/>
                    <a:pt x="113" y="49"/>
                  </a:cubicBezTo>
                  <a:cubicBezTo>
                    <a:pt x="113" y="49"/>
                    <a:pt x="113" y="49"/>
                    <a:pt x="113" y="49"/>
                  </a:cubicBezTo>
                  <a:cubicBezTo>
                    <a:pt x="113" y="49"/>
                    <a:pt x="113" y="49"/>
                    <a:pt x="113" y="49"/>
                  </a:cubicBezTo>
                  <a:cubicBezTo>
                    <a:pt x="113" y="49"/>
                    <a:pt x="113" y="49"/>
                    <a:pt x="113" y="49"/>
                  </a:cubicBezTo>
                  <a:cubicBezTo>
                    <a:pt x="112" y="49"/>
                    <a:pt x="111" y="47"/>
                    <a:pt x="111" y="46"/>
                  </a:cubicBezTo>
                  <a:cubicBezTo>
                    <a:pt x="111" y="46"/>
                    <a:pt x="111" y="46"/>
                    <a:pt x="111" y="46"/>
                  </a:cubicBezTo>
                  <a:cubicBezTo>
                    <a:pt x="112" y="46"/>
                    <a:pt x="112" y="45"/>
                    <a:pt x="111" y="45"/>
                  </a:cubicBezTo>
                  <a:cubicBezTo>
                    <a:pt x="111" y="44"/>
                    <a:pt x="111" y="43"/>
                    <a:pt x="110" y="43"/>
                  </a:cubicBezTo>
                  <a:cubicBezTo>
                    <a:pt x="110" y="43"/>
                    <a:pt x="110" y="43"/>
                    <a:pt x="110" y="44"/>
                  </a:cubicBezTo>
                  <a:cubicBezTo>
                    <a:pt x="110" y="44"/>
                    <a:pt x="110" y="44"/>
                    <a:pt x="110" y="44"/>
                  </a:cubicBezTo>
                  <a:cubicBezTo>
                    <a:pt x="110" y="44"/>
                    <a:pt x="110" y="44"/>
                    <a:pt x="110" y="44"/>
                  </a:cubicBezTo>
                  <a:cubicBezTo>
                    <a:pt x="109" y="44"/>
                    <a:pt x="108" y="44"/>
                    <a:pt x="108" y="45"/>
                  </a:cubicBezTo>
                  <a:cubicBezTo>
                    <a:pt x="108" y="45"/>
                    <a:pt x="108" y="45"/>
                    <a:pt x="108" y="45"/>
                  </a:cubicBezTo>
                  <a:cubicBezTo>
                    <a:pt x="108" y="45"/>
                    <a:pt x="108" y="45"/>
                    <a:pt x="108" y="45"/>
                  </a:cubicBezTo>
                  <a:cubicBezTo>
                    <a:pt x="108" y="45"/>
                    <a:pt x="108" y="45"/>
                    <a:pt x="108" y="45"/>
                  </a:cubicBezTo>
                  <a:cubicBezTo>
                    <a:pt x="108" y="45"/>
                    <a:pt x="108" y="45"/>
                    <a:pt x="108" y="46"/>
                  </a:cubicBezTo>
                  <a:cubicBezTo>
                    <a:pt x="108" y="46"/>
                    <a:pt x="108" y="46"/>
                    <a:pt x="108" y="46"/>
                  </a:cubicBezTo>
                  <a:cubicBezTo>
                    <a:pt x="108" y="47"/>
                    <a:pt x="109" y="49"/>
                    <a:pt x="107" y="50"/>
                  </a:cubicBezTo>
                  <a:cubicBezTo>
                    <a:pt x="107" y="51"/>
                    <a:pt x="106" y="51"/>
                    <a:pt x="105" y="51"/>
                  </a:cubicBezTo>
                  <a:cubicBezTo>
                    <a:pt x="104" y="51"/>
                    <a:pt x="104" y="51"/>
                    <a:pt x="103" y="51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1" y="51"/>
                    <a:pt x="99" y="51"/>
                    <a:pt x="98" y="50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6" y="49"/>
                    <a:pt x="91" y="48"/>
                    <a:pt x="91" y="47"/>
                  </a:cubicBezTo>
                  <a:cubicBezTo>
                    <a:pt x="90" y="46"/>
                    <a:pt x="89" y="45"/>
                    <a:pt x="87" y="45"/>
                  </a:cubicBezTo>
                  <a:cubicBezTo>
                    <a:pt x="87" y="45"/>
                    <a:pt x="87" y="45"/>
                    <a:pt x="87" y="45"/>
                  </a:cubicBezTo>
                  <a:cubicBezTo>
                    <a:pt x="87" y="45"/>
                    <a:pt x="87" y="45"/>
                    <a:pt x="87" y="45"/>
                  </a:cubicBezTo>
                  <a:cubicBezTo>
                    <a:pt x="87" y="45"/>
                    <a:pt x="86" y="45"/>
                    <a:pt x="85" y="45"/>
                  </a:cubicBezTo>
                  <a:cubicBezTo>
                    <a:pt x="85" y="45"/>
                    <a:pt x="84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2" y="45"/>
                    <a:pt x="82" y="45"/>
                  </a:cubicBezTo>
                  <a:cubicBezTo>
                    <a:pt x="82" y="45"/>
                    <a:pt x="82" y="45"/>
                    <a:pt x="82" y="45"/>
                  </a:cubicBezTo>
                  <a:cubicBezTo>
                    <a:pt x="82" y="45"/>
                    <a:pt x="82" y="45"/>
                    <a:pt x="82" y="45"/>
                  </a:cubicBezTo>
                  <a:cubicBezTo>
                    <a:pt x="81" y="44"/>
                    <a:pt x="79" y="43"/>
                    <a:pt x="78" y="42"/>
                  </a:cubicBezTo>
                  <a:cubicBezTo>
                    <a:pt x="78" y="42"/>
                    <a:pt x="78" y="42"/>
                    <a:pt x="78" y="42"/>
                  </a:cubicBezTo>
                  <a:cubicBezTo>
                    <a:pt x="76" y="42"/>
                    <a:pt x="74" y="41"/>
                    <a:pt x="73" y="40"/>
                  </a:cubicBezTo>
                  <a:cubicBezTo>
                    <a:pt x="73" y="40"/>
                    <a:pt x="73" y="40"/>
                    <a:pt x="73" y="40"/>
                  </a:cubicBezTo>
                  <a:cubicBezTo>
                    <a:pt x="73" y="40"/>
                    <a:pt x="72" y="39"/>
                    <a:pt x="71" y="39"/>
                  </a:cubicBezTo>
                  <a:cubicBezTo>
                    <a:pt x="70" y="38"/>
                    <a:pt x="69" y="38"/>
                    <a:pt x="69" y="38"/>
                  </a:cubicBezTo>
                  <a:cubicBezTo>
                    <a:pt x="69" y="38"/>
                    <a:pt x="69" y="38"/>
                    <a:pt x="69" y="38"/>
                  </a:cubicBezTo>
                  <a:cubicBezTo>
                    <a:pt x="68" y="37"/>
                    <a:pt x="66" y="37"/>
                    <a:pt x="66" y="36"/>
                  </a:cubicBezTo>
                  <a:cubicBezTo>
                    <a:pt x="66" y="36"/>
                    <a:pt x="66" y="36"/>
                    <a:pt x="66" y="36"/>
                  </a:cubicBezTo>
                  <a:cubicBezTo>
                    <a:pt x="66" y="36"/>
                    <a:pt x="66" y="36"/>
                    <a:pt x="66" y="36"/>
                  </a:cubicBezTo>
                  <a:cubicBezTo>
                    <a:pt x="66" y="35"/>
                    <a:pt x="67" y="33"/>
                    <a:pt x="67" y="32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68" y="31"/>
                    <a:pt x="69" y="30"/>
                    <a:pt x="69" y="30"/>
                  </a:cubicBezTo>
                  <a:cubicBezTo>
                    <a:pt x="69" y="30"/>
                    <a:pt x="69" y="30"/>
                    <a:pt x="69" y="30"/>
                  </a:cubicBezTo>
                  <a:cubicBezTo>
                    <a:pt x="69" y="30"/>
                    <a:pt x="69" y="30"/>
                    <a:pt x="69" y="30"/>
                  </a:cubicBezTo>
                  <a:cubicBezTo>
                    <a:pt x="69" y="30"/>
                    <a:pt x="69" y="30"/>
                    <a:pt x="69" y="30"/>
                  </a:cubicBezTo>
                  <a:cubicBezTo>
                    <a:pt x="69" y="30"/>
                    <a:pt x="69" y="30"/>
                    <a:pt x="69" y="30"/>
                  </a:cubicBezTo>
                  <a:cubicBezTo>
                    <a:pt x="69" y="29"/>
                    <a:pt x="68" y="28"/>
                    <a:pt x="68" y="28"/>
                  </a:cubicBezTo>
                  <a:cubicBezTo>
                    <a:pt x="67" y="28"/>
                    <a:pt x="67" y="27"/>
                    <a:pt x="67" y="27"/>
                  </a:cubicBezTo>
                  <a:cubicBezTo>
                    <a:pt x="67" y="27"/>
                    <a:pt x="67" y="27"/>
                    <a:pt x="67" y="27"/>
                  </a:cubicBezTo>
                  <a:cubicBezTo>
                    <a:pt x="67" y="27"/>
                    <a:pt x="66" y="26"/>
                    <a:pt x="65" y="26"/>
                  </a:cubicBezTo>
                  <a:cubicBezTo>
                    <a:pt x="65" y="25"/>
                    <a:pt x="64" y="25"/>
                    <a:pt x="63" y="25"/>
                  </a:cubicBezTo>
                  <a:cubicBezTo>
                    <a:pt x="63" y="25"/>
                    <a:pt x="63" y="25"/>
                    <a:pt x="63" y="25"/>
                  </a:cubicBezTo>
                  <a:cubicBezTo>
                    <a:pt x="63" y="25"/>
                    <a:pt x="62" y="24"/>
                    <a:pt x="61" y="23"/>
                  </a:cubicBezTo>
                  <a:cubicBezTo>
                    <a:pt x="60" y="23"/>
                    <a:pt x="60" y="22"/>
                    <a:pt x="59" y="22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57" y="21"/>
                    <a:pt x="58" y="19"/>
                    <a:pt x="57" y="18"/>
                  </a:cubicBezTo>
                  <a:cubicBezTo>
                    <a:pt x="57" y="18"/>
                    <a:pt x="57" y="18"/>
                    <a:pt x="57" y="18"/>
                  </a:cubicBezTo>
                  <a:cubicBezTo>
                    <a:pt x="57" y="18"/>
                    <a:pt x="57" y="18"/>
                    <a:pt x="57" y="18"/>
                  </a:cubicBezTo>
                  <a:cubicBezTo>
                    <a:pt x="56" y="17"/>
                    <a:pt x="56" y="16"/>
                    <a:pt x="57" y="16"/>
                  </a:cubicBezTo>
                  <a:cubicBezTo>
                    <a:pt x="57" y="15"/>
                    <a:pt x="57" y="15"/>
                    <a:pt x="57" y="15"/>
                  </a:cubicBezTo>
                  <a:cubicBezTo>
                    <a:pt x="57" y="15"/>
                    <a:pt x="57" y="16"/>
                    <a:pt x="58" y="16"/>
                  </a:cubicBezTo>
                  <a:cubicBezTo>
                    <a:pt x="58" y="16"/>
                    <a:pt x="58" y="16"/>
                    <a:pt x="58" y="16"/>
                  </a:cubicBezTo>
                  <a:cubicBezTo>
                    <a:pt x="58" y="16"/>
                    <a:pt x="58" y="16"/>
                    <a:pt x="59" y="16"/>
                  </a:cubicBezTo>
                  <a:cubicBezTo>
                    <a:pt x="59" y="16"/>
                    <a:pt x="59" y="16"/>
                    <a:pt x="60" y="16"/>
                  </a:cubicBezTo>
                  <a:cubicBezTo>
                    <a:pt x="60" y="16"/>
                    <a:pt x="60" y="16"/>
                    <a:pt x="61" y="16"/>
                  </a:cubicBezTo>
                  <a:cubicBezTo>
                    <a:pt x="61" y="16"/>
                    <a:pt x="62" y="15"/>
                    <a:pt x="61" y="14"/>
                  </a:cubicBezTo>
                  <a:cubicBezTo>
                    <a:pt x="61" y="14"/>
                    <a:pt x="61" y="14"/>
                    <a:pt x="61" y="14"/>
                  </a:cubicBezTo>
                  <a:cubicBezTo>
                    <a:pt x="61" y="14"/>
                    <a:pt x="61" y="14"/>
                    <a:pt x="61" y="14"/>
                  </a:cubicBezTo>
                  <a:cubicBezTo>
                    <a:pt x="60" y="13"/>
                    <a:pt x="58" y="11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cubicBezTo>
                    <a:pt x="58" y="9"/>
                    <a:pt x="58" y="9"/>
                    <a:pt x="58" y="8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58" y="8"/>
                    <a:pt x="58" y="8"/>
                    <a:pt x="58" y="7"/>
                  </a:cubicBezTo>
                  <a:cubicBezTo>
                    <a:pt x="58" y="7"/>
                    <a:pt x="58" y="6"/>
                    <a:pt x="58" y="6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8" y="6"/>
                    <a:pt x="58" y="6"/>
                    <a:pt x="57" y="6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7" y="5"/>
                    <a:pt x="56" y="5"/>
                    <a:pt x="56" y="4"/>
                  </a:cubicBezTo>
                  <a:cubicBezTo>
                    <a:pt x="55" y="4"/>
                    <a:pt x="54" y="3"/>
                    <a:pt x="54" y="2"/>
                  </a:cubicBezTo>
                  <a:cubicBezTo>
                    <a:pt x="54" y="2"/>
                    <a:pt x="54" y="2"/>
                    <a:pt x="54" y="2"/>
                  </a:cubicBezTo>
                  <a:cubicBezTo>
                    <a:pt x="54" y="2"/>
                    <a:pt x="54" y="1"/>
                    <a:pt x="53" y="1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21"/>
            <p:cNvSpPr>
              <a:spLocks/>
            </p:cNvSpPr>
            <p:nvPr/>
          </p:nvSpPr>
          <p:spPr bwMode="auto">
            <a:xfrm>
              <a:off x="3064" y="3118"/>
              <a:ext cx="332" cy="125"/>
            </a:xfrm>
            <a:custGeom>
              <a:avLst/>
              <a:gdLst>
                <a:gd name="T0" fmla="*/ 51 w 169"/>
                <a:gd name="T1" fmla="*/ 3 h 66"/>
                <a:gd name="T2" fmla="*/ 51 w 169"/>
                <a:gd name="T3" fmla="*/ 9 h 66"/>
                <a:gd name="T4" fmla="*/ 47 w 169"/>
                <a:gd name="T5" fmla="*/ 13 h 66"/>
                <a:gd name="T6" fmla="*/ 45 w 169"/>
                <a:gd name="T7" fmla="*/ 13 h 66"/>
                <a:gd name="T8" fmla="*/ 38 w 169"/>
                <a:gd name="T9" fmla="*/ 12 h 66"/>
                <a:gd name="T10" fmla="*/ 34 w 169"/>
                <a:gd name="T11" fmla="*/ 10 h 66"/>
                <a:gd name="T12" fmla="*/ 32 w 169"/>
                <a:gd name="T13" fmla="*/ 7 h 66"/>
                <a:gd name="T14" fmla="*/ 20 w 169"/>
                <a:gd name="T15" fmla="*/ 5 h 66"/>
                <a:gd name="T16" fmla="*/ 17 w 169"/>
                <a:gd name="T17" fmla="*/ 6 h 66"/>
                <a:gd name="T18" fmla="*/ 9 w 169"/>
                <a:gd name="T19" fmla="*/ 10 h 66"/>
                <a:gd name="T20" fmla="*/ 4 w 169"/>
                <a:gd name="T21" fmla="*/ 11 h 66"/>
                <a:gd name="T22" fmla="*/ 0 w 169"/>
                <a:gd name="T23" fmla="*/ 12 h 66"/>
                <a:gd name="T24" fmla="*/ 14 w 169"/>
                <a:gd name="T25" fmla="*/ 23 h 66"/>
                <a:gd name="T26" fmla="*/ 17 w 169"/>
                <a:gd name="T27" fmla="*/ 32 h 66"/>
                <a:gd name="T28" fmla="*/ 22 w 169"/>
                <a:gd name="T29" fmla="*/ 38 h 66"/>
                <a:gd name="T30" fmla="*/ 35 w 169"/>
                <a:gd name="T31" fmla="*/ 43 h 66"/>
                <a:gd name="T32" fmla="*/ 41 w 169"/>
                <a:gd name="T33" fmla="*/ 49 h 66"/>
                <a:gd name="T34" fmla="*/ 52 w 169"/>
                <a:gd name="T35" fmla="*/ 55 h 66"/>
                <a:gd name="T36" fmla="*/ 80 w 169"/>
                <a:gd name="T37" fmla="*/ 62 h 66"/>
                <a:gd name="T38" fmla="*/ 86 w 169"/>
                <a:gd name="T39" fmla="*/ 63 h 66"/>
                <a:gd name="T40" fmla="*/ 92 w 169"/>
                <a:gd name="T41" fmla="*/ 65 h 66"/>
                <a:gd name="T42" fmla="*/ 103 w 169"/>
                <a:gd name="T43" fmla="*/ 62 h 66"/>
                <a:gd name="T44" fmla="*/ 121 w 169"/>
                <a:gd name="T45" fmla="*/ 61 h 66"/>
                <a:gd name="T46" fmla="*/ 125 w 169"/>
                <a:gd name="T47" fmla="*/ 53 h 66"/>
                <a:gd name="T48" fmla="*/ 130 w 169"/>
                <a:gd name="T49" fmla="*/ 51 h 66"/>
                <a:gd name="T50" fmla="*/ 143 w 169"/>
                <a:gd name="T51" fmla="*/ 51 h 66"/>
                <a:gd name="T52" fmla="*/ 149 w 169"/>
                <a:gd name="T53" fmla="*/ 50 h 66"/>
                <a:gd name="T54" fmla="*/ 153 w 169"/>
                <a:gd name="T55" fmla="*/ 47 h 66"/>
                <a:gd name="T56" fmla="*/ 157 w 169"/>
                <a:gd name="T57" fmla="*/ 46 h 66"/>
                <a:gd name="T58" fmla="*/ 158 w 169"/>
                <a:gd name="T59" fmla="*/ 46 h 66"/>
                <a:gd name="T60" fmla="*/ 164 w 169"/>
                <a:gd name="T61" fmla="*/ 46 h 66"/>
                <a:gd name="T62" fmla="*/ 169 w 169"/>
                <a:gd name="T63" fmla="*/ 46 h 66"/>
                <a:gd name="T64" fmla="*/ 159 w 169"/>
                <a:gd name="T65" fmla="*/ 38 h 66"/>
                <a:gd name="T66" fmla="*/ 156 w 169"/>
                <a:gd name="T67" fmla="*/ 39 h 66"/>
                <a:gd name="T68" fmla="*/ 149 w 169"/>
                <a:gd name="T69" fmla="*/ 38 h 66"/>
                <a:gd name="T70" fmla="*/ 147 w 169"/>
                <a:gd name="T71" fmla="*/ 34 h 66"/>
                <a:gd name="T72" fmla="*/ 151 w 169"/>
                <a:gd name="T73" fmla="*/ 25 h 66"/>
                <a:gd name="T74" fmla="*/ 142 w 169"/>
                <a:gd name="T75" fmla="*/ 23 h 66"/>
                <a:gd name="T76" fmla="*/ 136 w 169"/>
                <a:gd name="T77" fmla="*/ 22 h 66"/>
                <a:gd name="T78" fmla="*/ 127 w 169"/>
                <a:gd name="T79" fmla="*/ 25 h 66"/>
                <a:gd name="T80" fmla="*/ 120 w 169"/>
                <a:gd name="T81" fmla="*/ 25 h 66"/>
                <a:gd name="T82" fmla="*/ 114 w 169"/>
                <a:gd name="T83" fmla="*/ 24 h 66"/>
                <a:gd name="T84" fmla="*/ 104 w 169"/>
                <a:gd name="T85" fmla="*/ 19 h 66"/>
                <a:gd name="T86" fmla="*/ 95 w 169"/>
                <a:gd name="T87" fmla="*/ 16 h 66"/>
                <a:gd name="T88" fmla="*/ 95 w 169"/>
                <a:gd name="T89" fmla="*/ 16 h 66"/>
                <a:gd name="T90" fmla="*/ 89 w 169"/>
                <a:gd name="T91" fmla="*/ 14 h 66"/>
                <a:gd name="T92" fmla="*/ 86 w 169"/>
                <a:gd name="T93" fmla="*/ 14 h 66"/>
                <a:gd name="T94" fmla="*/ 85 w 169"/>
                <a:gd name="T95" fmla="*/ 14 h 66"/>
                <a:gd name="T96" fmla="*/ 81 w 169"/>
                <a:gd name="T97" fmla="*/ 15 h 66"/>
                <a:gd name="T98" fmla="*/ 76 w 169"/>
                <a:gd name="T99" fmla="*/ 14 h 66"/>
                <a:gd name="T100" fmla="*/ 72 w 169"/>
                <a:gd name="T101" fmla="*/ 7 h 66"/>
                <a:gd name="T102" fmla="*/ 67 w 169"/>
                <a:gd name="T103" fmla="*/ 5 h 66"/>
                <a:gd name="T104" fmla="*/ 59 w 169"/>
                <a:gd name="T105" fmla="*/ 2 h 66"/>
                <a:gd name="T106" fmla="*/ 55 w 169"/>
                <a:gd name="T107" fmla="*/ 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9" h="66">
                  <a:moveTo>
                    <a:pt x="55" y="0"/>
                  </a:moveTo>
                  <a:cubicBezTo>
                    <a:pt x="54" y="0"/>
                    <a:pt x="54" y="1"/>
                    <a:pt x="53" y="2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3" y="2"/>
                    <a:pt x="51" y="2"/>
                    <a:pt x="51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0" y="4"/>
                    <a:pt x="49" y="4"/>
                    <a:pt x="49" y="5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49" y="6"/>
                    <a:pt x="50" y="9"/>
                    <a:pt x="51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1" y="10"/>
                    <a:pt x="51" y="10"/>
                    <a:pt x="51" y="11"/>
                  </a:cubicBezTo>
                  <a:cubicBezTo>
                    <a:pt x="51" y="11"/>
                    <a:pt x="51" y="12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0" y="12"/>
                    <a:pt x="48" y="12"/>
                    <a:pt x="47" y="13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6" y="13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5" y="13"/>
                    <a:pt x="45" y="13"/>
                  </a:cubicBezTo>
                  <a:cubicBezTo>
                    <a:pt x="44" y="13"/>
                    <a:pt x="43" y="12"/>
                    <a:pt x="43" y="12"/>
                  </a:cubicBezTo>
                  <a:cubicBezTo>
                    <a:pt x="42" y="12"/>
                    <a:pt x="41" y="11"/>
                    <a:pt x="40" y="11"/>
                  </a:cubicBezTo>
                  <a:cubicBezTo>
                    <a:pt x="39" y="11"/>
                    <a:pt x="39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7" y="12"/>
                    <a:pt x="37" y="11"/>
                  </a:cubicBezTo>
                  <a:cubicBezTo>
                    <a:pt x="36" y="11"/>
                    <a:pt x="34" y="10"/>
                    <a:pt x="34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3" y="10"/>
                    <a:pt x="33" y="7"/>
                    <a:pt x="32" y="7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1" y="7"/>
                    <a:pt x="25" y="6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3" y="5"/>
                    <a:pt x="22" y="5"/>
                  </a:cubicBezTo>
                  <a:cubicBezTo>
                    <a:pt x="21" y="5"/>
                    <a:pt x="20" y="5"/>
                    <a:pt x="20" y="5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9" y="6"/>
                    <a:pt x="19" y="6"/>
                    <a:pt x="18" y="6"/>
                  </a:cubicBezTo>
                  <a:cubicBezTo>
                    <a:pt x="18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6" y="7"/>
                    <a:pt x="14" y="7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9"/>
                    <a:pt x="11" y="9"/>
                    <a:pt x="10" y="9"/>
                  </a:cubicBezTo>
                  <a:cubicBezTo>
                    <a:pt x="10" y="9"/>
                    <a:pt x="9" y="9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8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3" y="11"/>
                    <a:pt x="1" y="11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6"/>
                    <a:pt x="2" y="16"/>
                    <a:pt x="4" y="17"/>
                  </a:cubicBezTo>
                  <a:cubicBezTo>
                    <a:pt x="6" y="19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1" y="20"/>
                    <a:pt x="13" y="22"/>
                    <a:pt x="14" y="23"/>
                  </a:cubicBezTo>
                  <a:cubicBezTo>
                    <a:pt x="14" y="23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5" y="25"/>
                    <a:pt x="16" y="27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7" y="30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4"/>
                    <a:pt x="16" y="34"/>
                    <a:pt x="16" y="35"/>
                  </a:cubicBezTo>
                  <a:cubicBezTo>
                    <a:pt x="16" y="35"/>
                    <a:pt x="16" y="35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7" y="37"/>
                    <a:pt x="19" y="38"/>
                    <a:pt x="22" y="38"/>
                  </a:cubicBezTo>
                  <a:cubicBezTo>
                    <a:pt x="25" y="39"/>
                    <a:pt x="28" y="39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31" y="40"/>
                    <a:pt x="32" y="42"/>
                    <a:pt x="33" y="42"/>
                  </a:cubicBezTo>
                  <a:cubicBezTo>
                    <a:pt x="33" y="42"/>
                    <a:pt x="33" y="42"/>
                    <a:pt x="33" y="42"/>
                  </a:cubicBezTo>
                  <a:cubicBezTo>
                    <a:pt x="34" y="42"/>
                    <a:pt x="34" y="43"/>
                    <a:pt x="35" y="43"/>
                  </a:cubicBezTo>
                  <a:cubicBezTo>
                    <a:pt x="35" y="44"/>
                    <a:pt x="36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8" y="45"/>
                    <a:pt x="38" y="45"/>
                    <a:pt x="39" y="46"/>
                  </a:cubicBezTo>
                  <a:cubicBezTo>
                    <a:pt x="40" y="46"/>
                    <a:pt x="41" y="47"/>
                    <a:pt x="41" y="49"/>
                  </a:cubicBezTo>
                  <a:cubicBezTo>
                    <a:pt x="41" y="50"/>
                    <a:pt x="42" y="50"/>
                    <a:pt x="42" y="51"/>
                  </a:cubicBezTo>
                  <a:cubicBezTo>
                    <a:pt x="43" y="52"/>
                    <a:pt x="44" y="53"/>
                    <a:pt x="45" y="54"/>
                  </a:cubicBezTo>
                  <a:cubicBezTo>
                    <a:pt x="45" y="54"/>
                    <a:pt x="45" y="54"/>
                    <a:pt x="45" y="54"/>
                  </a:cubicBezTo>
                  <a:cubicBezTo>
                    <a:pt x="45" y="55"/>
                    <a:pt x="49" y="55"/>
                    <a:pt x="52" y="55"/>
                  </a:cubicBezTo>
                  <a:cubicBezTo>
                    <a:pt x="52" y="55"/>
                    <a:pt x="52" y="55"/>
                    <a:pt x="52" y="55"/>
                  </a:cubicBezTo>
                  <a:cubicBezTo>
                    <a:pt x="53" y="56"/>
                    <a:pt x="58" y="56"/>
                    <a:pt x="61" y="56"/>
                  </a:cubicBezTo>
                  <a:cubicBezTo>
                    <a:pt x="62" y="56"/>
                    <a:pt x="64" y="57"/>
                    <a:pt x="64" y="57"/>
                  </a:cubicBezTo>
                  <a:cubicBezTo>
                    <a:pt x="67" y="57"/>
                    <a:pt x="71" y="58"/>
                    <a:pt x="74" y="60"/>
                  </a:cubicBezTo>
                  <a:cubicBezTo>
                    <a:pt x="77" y="62"/>
                    <a:pt x="79" y="60"/>
                    <a:pt x="80" y="62"/>
                  </a:cubicBezTo>
                  <a:cubicBezTo>
                    <a:pt x="80" y="62"/>
                    <a:pt x="80" y="62"/>
                    <a:pt x="80" y="62"/>
                  </a:cubicBezTo>
                  <a:cubicBezTo>
                    <a:pt x="81" y="62"/>
                    <a:pt x="82" y="62"/>
                    <a:pt x="82" y="63"/>
                  </a:cubicBezTo>
                  <a:cubicBezTo>
                    <a:pt x="83" y="63"/>
                    <a:pt x="84" y="63"/>
                    <a:pt x="86" y="63"/>
                  </a:cubicBezTo>
                  <a:cubicBezTo>
                    <a:pt x="86" y="63"/>
                    <a:pt x="86" y="63"/>
                    <a:pt x="86" y="63"/>
                  </a:cubicBezTo>
                  <a:cubicBezTo>
                    <a:pt x="86" y="63"/>
                    <a:pt x="86" y="63"/>
                    <a:pt x="86" y="63"/>
                  </a:cubicBezTo>
                  <a:cubicBezTo>
                    <a:pt x="86" y="63"/>
                    <a:pt x="86" y="63"/>
                    <a:pt x="86" y="63"/>
                  </a:cubicBezTo>
                  <a:cubicBezTo>
                    <a:pt x="86" y="63"/>
                    <a:pt x="86" y="63"/>
                    <a:pt x="86" y="63"/>
                  </a:cubicBezTo>
                  <a:cubicBezTo>
                    <a:pt x="88" y="63"/>
                    <a:pt x="88" y="64"/>
                    <a:pt x="89" y="65"/>
                  </a:cubicBezTo>
                  <a:cubicBezTo>
                    <a:pt x="89" y="65"/>
                    <a:pt x="90" y="65"/>
                    <a:pt x="90" y="66"/>
                  </a:cubicBezTo>
                  <a:cubicBezTo>
                    <a:pt x="90" y="66"/>
                    <a:pt x="91" y="66"/>
                    <a:pt x="91" y="66"/>
                  </a:cubicBezTo>
                  <a:cubicBezTo>
                    <a:pt x="91" y="66"/>
                    <a:pt x="91" y="66"/>
                    <a:pt x="92" y="65"/>
                  </a:cubicBezTo>
                  <a:cubicBezTo>
                    <a:pt x="94" y="65"/>
                    <a:pt x="96" y="63"/>
                    <a:pt x="99" y="62"/>
                  </a:cubicBezTo>
                  <a:cubicBezTo>
                    <a:pt x="99" y="62"/>
                    <a:pt x="99" y="62"/>
                    <a:pt x="99" y="62"/>
                  </a:cubicBezTo>
                  <a:cubicBezTo>
                    <a:pt x="100" y="62"/>
                    <a:pt x="101" y="62"/>
                    <a:pt x="103" y="62"/>
                  </a:cubicBezTo>
                  <a:cubicBezTo>
                    <a:pt x="103" y="62"/>
                    <a:pt x="103" y="62"/>
                    <a:pt x="103" y="62"/>
                  </a:cubicBezTo>
                  <a:cubicBezTo>
                    <a:pt x="103" y="62"/>
                    <a:pt x="103" y="62"/>
                    <a:pt x="103" y="62"/>
                  </a:cubicBezTo>
                  <a:cubicBezTo>
                    <a:pt x="106" y="62"/>
                    <a:pt x="109" y="63"/>
                    <a:pt x="111" y="64"/>
                  </a:cubicBezTo>
                  <a:cubicBezTo>
                    <a:pt x="111" y="64"/>
                    <a:pt x="111" y="64"/>
                    <a:pt x="111" y="64"/>
                  </a:cubicBezTo>
                  <a:cubicBezTo>
                    <a:pt x="112" y="64"/>
                    <a:pt x="112" y="64"/>
                    <a:pt x="113" y="64"/>
                  </a:cubicBezTo>
                  <a:cubicBezTo>
                    <a:pt x="116" y="64"/>
                    <a:pt x="119" y="63"/>
                    <a:pt x="121" y="61"/>
                  </a:cubicBezTo>
                  <a:cubicBezTo>
                    <a:pt x="121" y="61"/>
                    <a:pt x="121" y="61"/>
                    <a:pt x="121" y="61"/>
                  </a:cubicBezTo>
                  <a:cubicBezTo>
                    <a:pt x="121" y="61"/>
                    <a:pt x="122" y="60"/>
                    <a:pt x="123" y="60"/>
                  </a:cubicBezTo>
                  <a:cubicBezTo>
                    <a:pt x="125" y="59"/>
                    <a:pt x="127" y="59"/>
                    <a:pt x="127" y="58"/>
                  </a:cubicBezTo>
                  <a:cubicBezTo>
                    <a:pt x="127" y="58"/>
                    <a:pt x="127" y="58"/>
                    <a:pt x="127" y="58"/>
                  </a:cubicBezTo>
                  <a:cubicBezTo>
                    <a:pt x="127" y="57"/>
                    <a:pt x="127" y="57"/>
                    <a:pt x="127" y="57"/>
                  </a:cubicBezTo>
                  <a:cubicBezTo>
                    <a:pt x="127" y="55"/>
                    <a:pt x="125" y="54"/>
                    <a:pt x="125" y="53"/>
                  </a:cubicBezTo>
                  <a:cubicBezTo>
                    <a:pt x="125" y="53"/>
                    <a:pt x="125" y="52"/>
                    <a:pt x="125" y="52"/>
                  </a:cubicBezTo>
                  <a:cubicBezTo>
                    <a:pt x="125" y="52"/>
                    <a:pt x="126" y="51"/>
                    <a:pt x="126" y="51"/>
                  </a:cubicBezTo>
                  <a:cubicBezTo>
                    <a:pt x="127" y="51"/>
                    <a:pt x="127" y="51"/>
                    <a:pt x="128" y="51"/>
                  </a:cubicBezTo>
                  <a:cubicBezTo>
                    <a:pt x="129" y="51"/>
                    <a:pt x="130" y="51"/>
                    <a:pt x="130" y="51"/>
                  </a:cubicBezTo>
                  <a:cubicBezTo>
                    <a:pt x="130" y="51"/>
                    <a:pt x="130" y="51"/>
                    <a:pt x="130" y="51"/>
                  </a:cubicBezTo>
                  <a:cubicBezTo>
                    <a:pt x="131" y="52"/>
                    <a:pt x="133" y="53"/>
                    <a:pt x="135" y="53"/>
                  </a:cubicBezTo>
                  <a:cubicBezTo>
                    <a:pt x="136" y="53"/>
                    <a:pt x="138" y="53"/>
                    <a:pt x="139" y="52"/>
                  </a:cubicBezTo>
                  <a:cubicBezTo>
                    <a:pt x="141" y="51"/>
                    <a:pt x="142" y="51"/>
                    <a:pt x="143" y="51"/>
                  </a:cubicBezTo>
                  <a:cubicBezTo>
                    <a:pt x="143" y="51"/>
                    <a:pt x="143" y="51"/>
                    <a:pt x="143" y="51"/>
                  </a:cubicBezTo>
                  <a:cubicBezTo>
                    <a:pt x="143" y="51"/>
                    <a:pt x="143" y="51"/>
                    <a:pt x="143" y="51"/>
                  </a:cubicBezTo>
                  <a:cubicBezTo>
                    <a:pt x="144" y="51"/>
                    <a:pt x="144" y="51"/>
                    <a:pt x="145" y="51"/>
                  </a:cubicBezTo>
                  <a:cubicBezTo>
                    <a:pt x="145" y="51"/>
                    <a:pt x="146" y="51"/>
                    <a:pt x="146" y="51"/>
                  </a:cubicBezTo>
                  <a:cubicBezTo>
                    <a:pt x="146" y="51"/>
                    <a:pt x="147" y="51"/>
                    <a:pt x="147" y="51"/>
                  </a:cubicBezTo>
                  <a:cubicBezTo>
                    <a:pt x="148" y="51"/>
                    <a:pt x="148" y="51"/>
                    <a:pt x="149" y="50"/>
                  </a:cubicBezTo>
                  <a:cubicBezTo>
                    <a:pt x="149" y="50"/>
                    <a:pt x="149" y="50"/>
                    <a:pt x="149" y="50"/>
                  </a:cubicBezTo>
                  <a:cubicBezTo>
                    <a:pt x="149" y="50"/>
                    <a:pt x="149" y="50"/>
                    <a:pt x="149" y="50"/>
                  </a:cubicBezTo>
                  <a:cubicBezTo>
                    <a:pt x="149" y="50"/>
                    <a:pt x="150" y="49"/>
                    <a:pt x="151" y="48"/>
                  </a:cubicBezTo>
                  <a:cubicBezTo>
                    <a:pt x="151" y="48"/>
                    <a:pt x="151" y="48"/>
                    <a:pt x="151" y="48"/>
                  </a:cubicBezTo>
                  <a:cubicBezTo>
                    <a:pt x="151" y="48"/>
                    <a:pt x="151" y="48"/>
                    <a:pt x="151" y="48"/>
                  </a:cubicBezTo>
                  <a:cubicBezTo>
                    <a:pt x="152" y="47"/>
                    <a:pt x="152" y="47"/>
                    <a:pt x="153" y="47"/>
                  </a:cubicBezTo>
                  <a:cubicBezTo>
                    <a:pt x="154" y="46"/>
                    <a:pt x="155" y="46"/>
                    <a:pt x="156" y="46"/>
                  </a:cubicBezTo>
                  <a:cubicBezTo>
                    <a:pt x="156" y="46"/>
                    <a:pt x="157" y="46"/>
                    <a:pt x="157" y="46"/>
                  </a:cubicBezTo>
                  <a:cubicBezTo>
                    <a:pt x="157" y="46"/>
                    <a:pt x="157" y="46"/>
                    <a:pt x="157" y="46"/>
                  </a:cubicBezTo>
                  <a:cubicBezTo>
                    <a:pt x="157" y="46"/>
                    <a:pt x="157" y="46"/>
                    <a:pt x="157" y="46"/>
                  </a:cubicBezTo>
                  <a:cubicBezTo>
                    <a:pt x="157" y="46"/>
                    <a:pt x="157" y="46"/>
                    <a:pt x="157" y="46"/>
                  </a:cubicBezTo>
                  <a:cubicBezTo>
                    <a:pt x="157" y="46"/>
                    <a:pt x="157" y="46"/>
                    <a:pt x="157" y="46"/>
                  </a:cubicBezTo>
                  <a:cubicBezTo>
                    <a:pt x="157" y="46"/>
                    <a:pt x="157" y="46"/>
                    <a:pt x="157" y="46"/>
                  </a:cubicBezTo>
                  <a:cubicBezTo>
                    <a:pt x="157" y="46"/>
                    <a:pt x="157" y="46"/>
                    <a:pt x="157" y="46"/>
                  </a:cubicBezTo>
                  <a:cubicBezTo>
                    <a:pt x="157" y="46"/>
                    <a:pt x="157" y="46"/>
                    <a:pt x="157" y="46"/>
                  </a:cubicBezTo>
                  <a:cubicBezTo>
                    <a:pt x="157" y="46"/>
                    <a:pt x="158" y="46"/>
                    <a:pt x="158" y="46"/>
                  </a:cubicBezTo>
                  <a:cubicBezTo>
                    <a:pt x="158" y="46"/>
                    <a:pt x="159" y="46"/>
                    <a:pt x="160" y="46"/>
                  </a:cubicBezTo>
                  <a:cubicBezTo>
                    <a:pt x="161" y="46"/>
                    <a:pt x="162" y="46"/>
                    <a:pt x="162" y="46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63" y="46"/>
                    <a:pt x="163" y="46"/>
                    <a:pt x="164" y="46"/>
                  </a:cubicBezTo>
                  <a:cubicBezTo>
                    <a:pt x="164" y="46"/>
                    <a:pt x="164" y="46"/>
                    <a:pt x="164" y="46"/>
                  </a:cubicBezTo>
                  <a:cubicBezTo>
                    <a:pt x="165" y="46"/>
                    <a:pt x="167" y="47"/>
                    <a:pt x="168" y="47"/>
                  </a:cubicBezTo>
                  <a:cubicBezTo>
                    <a:pt x="168" y="47"/>
                    <a:pt x="168" y="47"/>
                    <a:pt x="169" y="47"/>
                  </a:cubicBezTo>
                  <a:cubicBezTo>
                    <a:pt x="169" y="47"/>
                    <a:pt x="169" y="46"/>
                    <a:pt x="169" y="46"/>
                  </a:cubicBezTo>
                  <a:cubicBezTo>
                    <a:pt x="169" y="46"/>
                    <a:pt x="169" y="46"/>
                    <a:pt x="169" y="46"/>
                  </a:cubicBezTo>
                  <a:cubicBezTo>
                    <a:pt x="169" y="46"/>
                    <a:pt x="169" y="46"/>
                    <a:pt x="169" y="46"/>
                  </a:cubicBezTo>
                  <a:cubicBezTo>
                    <a:pt x="169" y="46"/>
                    <a:pt x="169" y="46"/>
                    <a:pt x="169" y="46"/>
                  </a:cubicBezTo>
                  <a:cubicBezTo>
                    <a:pt x="169" y="45"/>
                    <a:pt x="168" y="44"/>
                    <a:pt x="166" y="42"/>
                  </a:cubicBezTo>
                  <a:cubicBezTo>
                    <a:pt x="164" y="41"/>
                    <a:pt x="163" y="40"/>
                    <a:pt x="162" y="39"/>
                  </a:cubicBezTo>
                  <a:cubicBezTo>
                    <a:pt x="161" y="38"/>
                    <a:pt x="160" y="38"/>
                    <a:pt x="159" y="38"/>
                  </a:cubicBezTo>
                  <a:cubicBezTo>
                    <a:pt x="158" y="38"/>
                    <a:pt x="158" y="38"/>
                    <a:pt x="157" y="38"/>
                  </a:cubicBezTo>
                  <a:cubicBezTo>
                    <a:pt x="157" y="38"/>
                    <a:pt x="157" y="39"/>
                    <a:pt x="157" y="39"/>
                  </a:cubicBezTo>
                  <a:cubicBezTo>
                    <a:pt x="157" y="39"/>
                    <a:pt x="157" y="39"/>
                    <a:pt x="157" y="39"/>
                  </a:cubicBezTo>
                  <a:cubicBezTo>
                    <a:pt x="157" y="39"/>
                    <a:pt x="157" y="39"/>
                    <a:pt x="157" y="39"/>
                  </a:cubicBezTo>
                  <a:cubicBezTo>
                    <a:pt x="157" y="39"/>
                    <a:pt x="156" y="39"/>
                    <a:pt x="156" y="39"/>
                  </a:cubicBezTo>
                  <a:cubicBezTo>
                    <a:pt x="156" y="39"/>
                    <a:pt x="154" y="38"/>
                    <a:pt x="152" y="38"/>
                  </a:cubicBezTo>
                  <a:cubicBezTo>
                    <a:pt x="151" y="37"/>
                    <a:pt x="151" y="37"/>
                    <a:pt x="151" y="37"/>
                  </a:cubicBezTo>
                  <a:cubicBezTo>
                    <a:pt x="150" y="37"/>
                    <a:pt x="150" y="38"/>
                    <a:pt x="149" y="38"/>
                  </a:cubicBezTo>
                  <a:cubicBezTo>
                    <a:pt x="149" y="38"/>
                    <a:pt x="149" y="38"/>
                    <a:pt x="149" y="38"/>
                  </a:cubicBezTo>
                  <a:cubicBezTo>
                    <a:pt x="149" y="38"/>
                    <a:pt x="149" y="38"/>
                    <a:pt x="149" y="38"/>
                  </a:cubicBezTo>
                  <a:cubicBezTo>
                    <a:pt x="149" y="38"/>
                    <a:pt x="149" y="38"/>
                    <a:pt x="149" y="38"/>
                  </a:cubicBezTo>
                  <a:cubicBezTo>
                    <a:pt x="148" y="38"/>
                    <a:pt x="147" y="37"/>
                    <a:pt x="146" y="37"/>
                  </a:cubicBezTo>
                  <a:cubicBezTo>
                    <a:pt x="144" y="34"/>
                    <a:pt x="147" y="34"/>
                    <a:pt x="147" y="34"/>
                  </a:cubicBezTo>
                  <a:cubicBezTo>
                    <a:pt x="147" y="34"/>
                    <a:pt x="147" y="34"/>
                    <a:pt x="147" y="34"/>
                  </a:cubicBezTo>
                  <a:cubicBezTo>
                    <a:pt x="147" y="34"/>
                    <a:pt x="147" y="34"/>
                    <a:pt x="147" y="34"/>
                  </a:cubicBezTo>
                  <a:cubicBezTo>
                    <a:pt x="147" y="33"/>
                    <a:pt x="147" y="33"/>
                    <a:pt x="147" y="32"/>
                  </a:cubicBezTo>
                  <a:cubicBezTo>
                    <a:pt x="147" y="32"/>
                    <a:pt x="147" y="32"/>
                    <a:pt x="147" y="32"/>
                  </a:cubicBezTo>
                  <a:cubicBezTo>
                    <a:pt x="148" y="30"/>
                    <a:pt x="149" y="28"/>
                    <a:pt x="150" y="26"/>
                  </a:cubicBezTo>
                  <a:cubicBezTo>
                    <a:pt x="150" y="26"/>
                    <a:pt x="150" y="26"/>
                    <a:pt x="151" y="25"/>
                  </a:cubicBezTo>
                  <a:cubicBezTo>
                    <a:pt x="151" y="25"/>
                    <a:pt x="151" y="25"/>
                    <a:pt x="151" y="25"/>
                  </a:cubicBezTo>
                  <a:cubicBezTo>
                    <a:pt x="150" y="25"/>
                    <a:pt x="148" y="24"/>
                    <a:pt x="147" y="24"/>
                  </a:cubicBezTo>
                  <a:cubicBezTo>
                    <a:pt x="147" y="24"/>
                    <a:pt x="147" y="24"/>
                    <a:pt x="147" y="24"/>
                  </a:cubicBezTo>
                  <a:cubicBezTo>
                    <a:pt x="147" y="24"/>
                    <a:pt x="147" y="24"/>
                    <a:pt x="147" y="24"/>
                  </a:cubicBezTo>
                  <a:cubicBezTo>
                    <a:pt x="147" y="24"/>
                    <a:pt x="146" y="24"/>
                    <a:pt x="146" y="24"/>
                  </a:cubicBezTo>
                  <a:cubicBezTo>
                    <a:pt x="145" y="24"/>
                    <a:pt x="143" y="24"/>
                    <a:pt x="142" y="23"/>
                  </a:cubicBezTo>
                  <a:cubicBezTo>
                    <a:pt x="142" y="23"/>
                    <a:pt x="142" y="23"/>
                    <a:pt x="142" y="23"/>
                  </a:cubicBezTo>
                  <a:cubicBezTo>
                    <a:pt x="142" y="22"/>
                    <a:pt x="139" y="22"/>
                    <a:pt x="137" y="22"/>
                  </a:cubicBezTo>
                  <a:cubicBezTo>
                    <a:pt x="137" y="22"/>
                    <a:pt x="137" y="22"/>
                    <a:pt x="136" y="22"/>
                  </a:cubicBezTo>
                  <a:cubicBezTo>
                    <a:pt x="136" y="22"/>
                    <a:pt x="136" y="22"/>
                    <a:pt x="136" y="22"/>
                  </a:cubicBezTo>
                  <a:cubicBezTo>
                    <a:pt x="136" y="22"/>
                    <a:pt x="136" y="22"/>
                    <a:pt x="136" y="22"/>
                  </a:cubicBezTo>
                  <a:cubicBezTo>
                    <a:pt x="134" y="22"/>
                    <a:pt x="132" y="23"/>
                    <a:pt x="132" y="24"/>
                  </a:cubicBezTo>
                  <a:cubicBezTo>
                    <a:pt x="132" y="24"/>
                    <a:pt x="132" y="24"/>
                    <a:pt x="132" y="24"/>
                  </a:cubicBezTo>
                  <a:cubicBezTo>
                    <a:pt x="132" y="24"/>
                    <a:pt x="132" y="24"/>
                    <a:pt x="132" y="24"/>
                  </a:cubicBezTo>
                  <a:cubicBezTo>
                    <a:pt x="132" y="25"/>
                    <a:pt x="129" y="24"/>
                    <a:pt x="127" y="25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6" y="25"/>
                    <a:pt x="121" y="25"/>
                    <a:pt x="121" y="25"/>
                  </a:cubicBezTo>
                  <a:cubicBezTo>
                    <a:pt x="121" y="25"/>
                    <a:pt x="121" y="25"/>
                    <a:pt x="121" y="25"/>
                  </a:cubicBezTo>
                  <a:cubicBezTo>
                    <a:pt x="121" y="25"/>
                    <a:pt x="121" y="25"/>
                    <a:pt x="121" y="25"/>
                  </a:cubicBezTo>
                  <a:cubicBezTo>
                    <a:pt x="121" y="25"/>
                    <a:pt x="120" y="25"/>
                    <a:pt x="120" y="25"/>
                  </a:cubicBezTo>
                  <a:cubicBezTo>
                    <a:pt x="120" y="25"/>
                    <a:pt x="120" y="25"/>
                    <a:pt x="120" y="25"/>
                  </a:cubicBezTo>
                  <a:cubicBezTo>
                    <a:pt x="118" y="25"/>
                    <a:pt x="115" y="25"/>
                    <a:pt x="114" y="24"/>
                  </a:cubicBezTo>
                  <a:cubicBezTo>
                    <a:pt x="114" y="24"/>
                    <a:pt x="114" y="24"/>
                    <a:pt x="114" y="24"/>
                  </a:cubicBezTo>
                  <a:cubicBezTo>
                    <a:pt x="114" y="24"/>
                    <a:pt x="114" y="24"/>
                    <a:pt x="114" y="24"/>
                  </a:cubicBezTo>
                  <a:cubicBezTo>
                    <a:pt x="114" y="24"/>
                    <a:pt x="114" y="24"/>
                    <a:pt x="114" y="24"/>
                  </a:cubicBezTo>
                  <a:cubicBezTo>
                    <a:pt x="113" y="24"/>
                    <a:pt x="107" y="24"/>
                    <a:pt x="107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6" y="22"/>
                    <a:pt x="106" y="22"/>
                  </a:cubicBezTo>
                  <a:cubicBezTo>
                    <a:pt x="105" y="21"/>
                    <a:pt x="104" y="20"/>
                    <a:pt x="104" y="19"/>
                  </a:cubicBezTo>
                  <a:cubicBezTo>
                    <a:pt x="104" y="19"/>
                    <a:pt x="104" y="19"/>
                    <a:pt x="104" y="19"/>
                  </a:cubicBezTo>
                  <a:cubicBezTo>
                    <a:pt x="104" y="19"/>
                    <a:pt x="104" y="19"/>
                    <a:pt x="104" y="19"/>
                  </a:cubicBezTo>
                  <a:cubicBezTo>
                    <a:pt x="104" y="19"/>
                    <a:pt x="104" y="19"/>
                    <a:pt x="104" y="19"/>
                  </a:cubicBezTo>
                  <a:cubicBezTo>
                    <a:pt x="103" y="18"/>
                    <a:pt x="100" y="18"/>
                    <a:pt x="99" y="17"/>
                  </a:cubicBezTo>
                  <a:cubicBezTo>
                    <a:pt x="99" y="16"/>
                    <a:pt x="96" y="16"/>
                    <a:pt x="95" y="16"/>
                  </a:cubicBezTo>
                  <a:cubicBezTo>
                    <a:pt x="95" y="16"/>
                    <a:pt x="95" y="16"/>
                    <a:pt x="95" y="16"/>
                  </a:cubicBezTo>
                  <a:cubicBezTo>
                    <a:pt x="95" y="16"/>
                    <a:pt x="95" y="16"/>
                    <a:pt x="95" y="16"/>
                  </a:cubicBezTo>
                  <a:cubicBezTo>
                    <a:pt x="95" y="16"/>
                    <a:pt x="95" y="16"/>
                    <a:pt x="95" y="16"/>
                  </a:cubicBezTo>
                  <a:cubicBezTo>
                    <a:pt x="95" y="16"/>
                    <a:pt x="95" y="16"/>
                    <a:pt x="95" y="16"/>
                  </a:cubicBezTo>
                  <a:cubicBezTo>
                    <a:pt x="95" y="16"/>
                    <a:pt x="95" y="16"/>
                    <a:pt x="95" y="16"/>
                  </a:cubicBezTo>
                  <a:cubicBezTo>
                    <a:pt x="95" y="16"/>
                    <a:pt x="95" y="16"/>
                    <a:pt x="95" y="16"/>
                  </a:cubicBezTo>
                  <a:cubicBezTo>
                    <a:pt x="94" y="16"/>
                    <a:pt x="93" y="15"/>
                    <a:pt x="92" y="15"/>
                  </a:cubicBezTo>
                  <a:cubicBezTo>
                    <a:pt x="91" y="15"/>
                    <a:pt x="90" y="14"/>
                    <a:pt x="90" y="14"/>
                  </a:cubicBezTo>
                  <a:cubicBezTo>
                    <a:pt x="90" y="14"/>
                    <a:pt x="90" y="14"/>
                    <a:pt x="90" y="14"/>
                  </a:cubicBezTo>
                  <a:cubicBezTo>
                    <a:pt x="90" y="14"/>
                    <a:pt x="89" y="14"/>
                    <a:pt x="89" y="14"/>
                  </a:cubicBezTo>
                  <a:cubicBezTo>
                    <a:pt x="89" y="14"/>
                    <a:pt x="89" y="14"/>
                    <a:pt x="89" y="14"/>
                  </a:cubicBezTo>
                  <a:cubicBezTo>
                    <a:pt x="89" y="14"/>
                    <a:pt x="88" y="14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8" y="14"/>
                    <a:pt x="87" y="14"/>
                    <a:pt x="87" y="14"/>
                  </a:cubicBezTo>
                  <a:cubicBezTo>
                    <a:pt x="87" y="14"/>
                    <a:pt x="86" y="14"/>
                    <a:pt x="86" y="14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86" y="14"/>
                    <a:pt x="85" y="14"/>
                    <a:pt x="85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4" y="14"/>
                    <a:pt x="82" y="15"/>
                    <a:pt x="81" y="15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1" y="15"/>
                    <a:pt x="80" y="15"/>
                    <a:pt x="79" y="15"/>
                  </a:cubicBezTo>
                  <a:cubicBezTo>
                    <a:pt x="78" y="14"/>
                    <a:pt x="77" y="14"/>
                    <a:pt x="77" y="14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7" y="14"/>
                    <a:pt x="76" y="14"/>
                    <a:pt x="76" y="14"/>
                  </a:cubicBezTo>
                  <a:cubicBezTo>
                    <a:pt x="76" y="14"/>
                    <a:pt x="76" y="14"/>
                    <a:pt x="76" y="13"/>
                  </a:cubicBezTo>
                  <a:cubicBezTo>
                    <a:pt x="75" y="13"/>
                    <a:pt x="74" y="12"/>
                    <a:pt x="73" y="11"/>
                  </a:cubicBezTo>
                  <a:cubicBezTo>
                    <a:pt x="73" y="11"/>
                    <a:pt x="73" y="11"/>
                    <a:pt x="73" y="11"/>
                  </a:cubicBezTo>
                  <a:cubicBezTo>
                    <a:pt x="73" y="11"/>
                    <a:pt x="73" y="11"/>
                    <a:pt x="73" y="11"/>
                  </a:cubicBezTo>
                  <a:cubicBezTo>
                    <a:pt x="72" y="10"/>
                    <a:pt x="73" y="8"/>
                    <a:pt x="72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2" y="7"/>
                    <a:pt x="71" y="6"/>
                    <a:pt x="70" y="6"/>
                  </a:cubicBezTo>
                  <a:cubicBezTo>
                    <a:pt x="69" y="6"/>
                    <a:pt x="67" y="6"/>
                    <a:pt x="67" y="5"/>
                  </a:cubicBezTo>
                  <a:cubicBezTo>
                    <a:pt x="67" y="5"/>
                    <a:pt x="67" y="5"/>
                    <a:pt x="67" y="5"/>
                  </a:cubicBezTo>
                  <a:cubicBezTo>
                    <a:pt x="66" y="5"/>
                    <a:pt x="64" y="4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62" y="3"/>
                    <a:pt x="60" y="3"/>
                    <a:pt x="60" y="3"/>
                  </a:cubicBezTo>
                  <a:cubicBezTo>
                    <a:pt x="60" y="3"/>
                    <a:pt x="59" y="2"/>
                    <a:pt x="59" y="2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2"/>
                    <a:pt x="56" y="1"/>
                    <a:pt x="55" y="1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5" y="1"/>
                    <a:pt x="55" y="0"/>
                    <a:pt x="55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22"/>
            <p:cNvSpPr>
              <a:spLocks/>
            </p:cNvSpPr>
            <p:nvPr/>
          </p:nvSpPr>
          <p:spPr bwMode="auto">
            <a:xfrm>
              <a:off x="2488" y="3283"/>
              <a:ext cx="4" cy="14"/>
            </a:xfrm>
            <a:custGeom>
              <a:avLst/>
              <a:gdLst>
                <a:gd name="T0" fmla="*/ 1 w 2"/>
                <a:gd name="T1" fmla="*/ 0 h 7"/>
                <a:gd name="T2" fmla="*/ 1 w 2"/>
                <a:gd name="T3" fmla="*/ 0 h 7"/>
                <a:gd name="T4" fmla="*/ 1 w 2"/>
                <a:gd name="T5" fmla="*/ 0 h 7"/>
                <a:gd name="T6" fmla="*/ 1 w 2"/>
                <a:gd name="T7" fmla="*/ 0 h 7"/>
                <a:gd name="T8" fmla="*/ 0 w 2"/>
                <a:gd name="T9" fmla="*/ 4 h 7"/>
                <a:gd name="T10" fmla="*/ 0 w 2"/>
                <a:gd name="T11" fmla="*/ 4 h 7"/>
                <a:gd name="T12" fmla="*/ 1 w 2"/>
                <a:gd name="T13" fmla="*/ 6 h 7"/>
                <a:gd name="T14" fmla="*/ 2 w 2"/>
                <a:gd name="T15" fmla="*/ 7 h 7"/>
                <a:gd name="T16" fmla="*/ 2 w 2"/>
                <a:gd name="T17" fmla="*/ 7 h 7"/>
                <a:gd name="T18" fmla="*/ 2 w 2"/>
                <a:gd name="T19" fmla="*/ 7 h 7"/>
                <a:gd name="T20" fmla="*/ 2 w 2"/>
                <a:gd name="T21" fmla="*/ 2 h 7"/>
                <a:gd name="T22" fmla="*/ 2 w 2"/>
                <a:gd name="T23" fmla="*/ 2 h 7"/>
                <a:gd name="T24" fmla="*/ 2 w 2"/>
                <a:gd name="T25" fmla="*/ 2 h 7"/>
                <a:gd name="T26" fmla="*/ 2 w 2"/>
                <a:gd name="T27" fmla="*/ 2 h 7"/>
                <a:gd name="T28" fmla="*/ 2 w 2"/>
                <a:gd name="T29" fmla="*/ 2 h 7"/>
                <a:gd name="T30" fmla="*/ 2 w 2"/>
                <a:gd name="T31" fmla="*/ 2 h 7"/>
                <a:gd name="T32" fmla="*/ 2 w 2"/>
                <a:gd name="T33" fmla="*/ 1 h 7"/>
                <a:gd name="T34" fmla="*/ 2 w 2"/>
                <a:gd name="T35" fmla="*/ 1 h 7"/>
                <a:gd name="T36" fmla="*/ 2 w 2"/>
                <a:gd name="T37" fmla="*/ 1 h 7"/>
                <a:gd name="T38" fmla="*/ 2 w 2"/>
                <a:gd name="T39" fmla="*/ 1 h 7"/>
                <a:gd name="T40" fmla="*/ 2 w 2"/>
                <a:gd name="T41" fmla="*/ 1 h 7"/>
                <a:gd name="T42" fmla="*/ 2 w 2"/>
                <a:gd name="T43" fmla="*/ 1 h 7"/>
                <a:gd name="T44" fmla="*/ 2 w 2"/>
                <a:gd name="T45" fmla="*/ 1 h 7"/>
                <a:gd name="T46" fmla="*/ 2 w 2"/>
                <a:gd name="T47" fmla="*/ 1 h 7"/>
                <a:gd name="T48" fmla="*/ 2 w 2"/>
                <a:gd name="T49" fmla="*/ 1 h 7"/>
                <a:gd name="T50" fmla="*/ 2 w 2"/>
                <a:gd name="T51" fmla="*/ 1 h 7"/>
                <a:gd name="T52" fmla="*/ 2 w 2"/>
                <a:gd name="T53" fmla="*/ 0 h 7"/>
                <a:gd name="T54" fmla="*/ 2 w 2"/>
                <a:gd name="T55" fmla="*/ 0 h 7"/>
                <a:gd name="T56" fmla="*/ 1 w 2"/>
                <a:gd name="T5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" h="7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5"/>
                    <a:pt x="1" y="6"/>
                  </a:cubicBezTo>
                  <a:cubicBezTo>
                    <a:pt x="1" y="6"/>
                    <a:pt x="1" y="6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5"/>
                    <a:pt x="2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23"/>
            <p:cNvSpPr>
              <a:spLocks/>
            </p:cNvSpPr>
            <p:nvPr/>
          </p:nvSpPr>
          <p:spPr bwMode="auto">
            <a:xfrm>
              <a:off x="2478" y="3276"/>
              <a:ext cx="16" cy="38"/>
            </a:xfrm>
            <a:custGeom>
              <a:avLst/>
              <a:gdLst>
                <a:gd name="T0" fmla="*/ 5 w 8"/>
                <a:gd name="T1" fmla="*/ 0 h 20"/>
                <a:gd name="T2" fmla="*/ 4 w 8"/>
                <a:gd name="T3" fmla="*/ 2 h 20"/>
                <a:gd name="T4" fmla="*/ 0 w 8"/>
                <a:gd name="T5" fmla="*/ 11 h 20"/>
                <a:gd name="T6" fmla="*/ 0 w 8"/>
                <a:gd name="T7" fmla="*/ 11 h 20"/>
                <a:gd name="T8" fmla="*/ 4 w 8"/>
                <a:gd name="T9" fmla="*/ 19 h 20"/>
                <a:gd name="T10" fmla="*/ 4 w 8"/>
                <a:gd name="T11" fmla="*/ 19 h 20"/>
                <a:gd name="T12" fmla="*/ 4 w 8"/>
                <a:gd name="T13" fmla="*/ 20 h 20"/>
                <a:gd name="T14" fmla="*/ 4 w 8"/>
                <a:gd name="T15" fmla="*/ 20 h 20"/>
                <a:gd name="T16" fmla="*/ 4 w 8"/>
                <a:gd name="T17" fmla="*/ 20 h 20"/>
                <a:gd name="T18" fmla="*/ 4 w 8"/>
                <a:gd name="T19" fmla="*/ 20 h 20"/>
                <a:gd name="T20" fmla="*/ 4 w 8"/>
                <a:gd name="T21" fmla="*/ 20 h 20"/>
                <a:gd name="T22" fmla="*/ 4 w 8"/>
                <a:gd name="T23" fmla="*/ 20 h 20"/>
                <a:gd name="T24" fmla="*/ 6 w 8"/>
                <a:gd name="T25" fmla="*/ 14 h 20"/>
                <a:gd name="T26" fmla="*/ 6 w 8"/>
                <a:gd name="T27" fmla="*/ 13 h 20"/>
                <a:gd name="T28" fmla="*/ 6 w 8"/>
                <a:gd name="T29" fmla="*/ 13 h 20"/>
                <a:gd name="T30" fmla="*/ 6 w 8"/>
                <a:gd name="T31" fmla="*/ 13 h 20"/>
                <a:gd name="T32" fmla="*/ 6 w 8"/>
                <a:gd name="T33" fmla="*/ 13 h 20"/>
                <a:gd name="T34" fmla="*/ 6 w 8"/>
                <a:gd name="T35" fmla="*/ 13 h 20"/>
                <a:gd name="T36" fmla="*/ 7 w 8"/>
                <a:gd name="T37" fmla="*/ 11 h 20"/>
                <a:gd name="T38" fmla="*/ 7 w 8"/>
                <a:gd name="T39" fmla="*/ 11 h 20"/>
                <a:gd name="T40" fmla="*/ 6 w 8"/>
                <a:gd name="T41" fmla="*/ 10 h 20"/>
                <a:gd name="T42" fmla="*/ 5 w 8"/>
                <a:gd name="T43" fmla="*/ 8 h 20"/>
                <a:gd name="T44" fmla="*/ 5 w 8"/>
                <a:gd name="T45" fmla="*/ 8 h 20"/>
                <a:gd name="T46" fmla="*/ 6 w 8"/>
                <a:gd name="T47" fmla="*/ 4 h 20"/>
                <a:gd name="T48" fmla="*/ 6 w 8"/>
                <a:gd name="T49" fmla="*/ 4 h 20"/>
                <a:gd name="T50" fmla="*/ 6 w 8"/>
                <a:gd name="T51" fmla="*/ 4 h 20"/>
                <a:gd name="T52" fmla="*/ 6 w 8"/>
                <a:gd name="T53" fmla="*/ 4 h 20"/>
                <a:gd name="T54" fmla="*/ 6 w 8"/>
                <a:gd name="T55" fmla="*/ 4 h 20"/>
                <a:gd name="T56" fmla="*/ 7 w 8"/>
                <a:gd name="T57" fmla="*/ 4 h 20"/>
                <a:gd name="T58" fmla="*/ 7 w 8"/>
                <a:gd name="T59" fmla="*/ 4 h 20"/>
                <a:gd name="T60" fmla="*/ 8 w 8"/>
                <a:gd name="T61" fmla="*/ 1 h 20"/>
                <a:gd name="T62" fmla="*/ 5 w 8"/>
                <a:gd name="T63" fmla="*/ 0 h 20"/>
                <a:gd name="T64" fmla="*/ 5 w 8"/>
                <a:gd name="T65" fmla="*/ 0 h 20"/>
                <a:gd name="T66" fmla="*/ 5 w 8"/>
                <a:gd name="T6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" h="20">
                  <a:moveTo>
                    <a:pt x="5" y="0"/>
                  </a:moveTo>
                  <a:cubicBezTo>
                    <a:pt x="5" y="1"/>
                    <a:pt x="4" y="2"/>
                    <a:pt x="4" y="2"/>
                  </a:cubicBezTo>
                  <a:cubicBezTo>
                    <a:pt x="4" y="5"/>
                    <a:pt x="1" y="9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3"/>
                    <a:pt x="3" y="16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5" y="18"/>
                    <a:pt x="5" y="15"/>
                    <a:pt x="6" y="14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7" y="12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9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5" y="5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4"/>
                    <a:pt x="8" y="2"/>
                    <a:pt x="8" y="1"/>
                  </a:cubicBezTo>
                  <a:cubicBezTo>
                    <a:pt x="7" y="1"/>
                    <a:pt x="6" y="1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124"/>
            <p:cNvSpPr>
              <a:spLocks/>
            </p:cNvSpPr>
            <p:nvPr/>
          </p:nvSpPr>
          <p:spPr bwMode="auto">
            <a:xfrm>
              <a:off x="2486" y="3278"/>
              <a:ext cx="47" cy="40"/>
            </a:xfrm>
            <a:custGeom>
              <a:avLst/>
              <a:gdLst>
                <a:gd name="T0" fmla="*/ 15 w 24"/>
                <a:gd name="T1" fmla="*/ 2 h 21"/>
                <a:gd name="T2" fmla="*/ 15 w 24"/>
                <a:gd name="T3" fmla="*/ 2 h 21"/>
                <a:gd name="T4" fmla="*/ 15 w 24"/>
                <a:gd name="T5" fmla="*/ 2 h 21"/>
                <a:gd name="T6" fmla="*/ 15 w 24"/>
                <a:gd name="T7" fmla="*/ 2 h 21"/>
                <a:gd name="T8" fmla="*/ 15 w 24"/>
                <a:gd name="T9" fmla="*/ 2 h 21"/>
                <a:gd name="T10" fmla="*/ 10 w 24"/>
                <a:gd name="T11" fmla="*/ 4 h 21"/>
                <a:gd name="T12" fmla="*/ 10 w 24"/>
                <a:gd name="T13" fmla="*/ 4 h 21"/>
                <a:gd name="T14" fmla="*/ 4 w 24"/>
                <a:gd name="T15" fmla="*/ 2 h 21"/>
                <a:gd name="T16" fmla="*/ 4 w 24"/>
                <a:gd name="T17" fmla="*/ 0 h 21"/>
                <a:gd name="T18" fmla="*/ 4 w 24"/>
                <a:gd name="T19" fmla="*/ 0 h 21"/>
                <a:gd name="T20" fmla="*/ 3 w 24"/>
                <a:gd name="T21" fmla="*/ 3 h 21"/>
                <a:gd name="T22" fmla="*/ 3 w 24"/>
                <a:gd name="T23" fmla="*/ 4 h 21"/>
                <a:gd name="T24" fmla="*/ 3 w 24"/>
                <a:gd name="T25" fmla="*/ 4 h 21"/>
                <a:gd name="T26" fmla="*/ 3 w 24"/>
                <a:gd name="T27" fmla="*/ 4 h 21"/>
                <a:gd name="T28" fmla="*/ 3 w 24"/>
                <a:gd name="T29" fmla="*/ 4 h 21"/>
                <a:gd name="T30" fmla="*/ 3 w 24"/>
                <a:gd name="T31" fmla="*/ 4 h 21"/>
                <a:gd name="T32" fmla="*/ 3 w 24"/>
                <a:gd name="T33" fmla="*/ 5 h 21"/>
                <a:gd name="T34" fmla="*/ 3 w 24"/>
                <a:gd name="T35" fmla="*/ 5 h 21"/>
                <a:gd name="T36" fmla="*/ 3 w 24"/>
                <a:gd name="T37" fmla="*/ 5 h 21"/>
                <a:gd name="T38" fmla="*/ 2 w 24"/>
                <a:gd name="T39" fmla="*/ 12 h 21"/>
                <a:gd name="T40" fmla="*/ 2 w 24"/>
                <a:gd name="T41" fmla="*/ 12 h 21"/>
                <a:gd name="T42" fmla="*/ 2 w 24"/>
                <a:gd name="T43" fmla="*/ 13 h 21"/>
                <a:gd name="T44" fmla="*/ 0 w 24"/>
                <a:gd name="T45" fmla="*/ 19 h 21"/>
                <a:gd name="T46" fmla="*/ 5 w 24"/>
                <a:gd name="T47" fmla="*/ 21 h 21"/>
                <a:gd name="T48" fmla="*/ 6 w 24"/>
                <a:gd name="T49" fmla="*/ 21 h 21"/>
                <a:gd name="T50" fmla="*/ 10 w 24"/>
                <a:gd name="T51" fmla="*/ 18 h 21"/>
                <a:gd name="T52" fmla="*/ 10 w 24"/>
                <a:gd name="T53" fmla="*/ 18 h 21"/>
                <a:gd name="T54" fmla="*/ 10 w 24"/>
                <a:gd name="T55" fmla="*/ 17 h 21"/>
                <a:gd name="T56" fmla="*/ 13 w 24"/>
                <a:gd name="T57" fmla="*/ 17 h 21"/>
                <a:gd name="T58" fmla="*/ 13 w 24"/>
                <a:gd name="T59" fmla="*/ 17 h 21"/>
                <a:gd name="T60" fmla="*/ 13 w 24"/>
                <a:gd name="T61" fmla="*/ 17 h 21"/>
                <a:gd name="T62" fmla="*/ 17 w 24"/>
                <a:gd name="T63" fmla="*/ 15 h 21"/>
                <a:gd name="T64" fmla="*/ 16 w 24"/>
                <a:gd name="T65" fmla="*/ 13 h 21"/>
                <a:gd name="T66" fmla="*/ 13 w 24"/>
                <a:gd name="T67" fmla="*/ 9 h 21"/>
                <a:gd name="T68" fmla="*/ 18 w 24"/>
                <a:gd name="T69" fmla="*/ 8 h 21"/>
                <a:gd name="T70" fmla="*/ 24 w 24"/>
                <a:gd name="T71" fmla="*/ 6 h 21"/>
                <a:gd name="T72" fmla="*/ 24 w 24"/>
                <a:gd name="T73" fmla="*/ 6 h 21"/>
                <a:gd name="T74" fmla="*/ 24 w 24"/>
                <a:gd name="T75" fmla="*/ 6 h 21"/>
                <a:gd name="T76" fmla="*/ 23 w 24"/>
                <a:gd name="T77" fmla="*/ 1 h 21"/>
                <a:gd name="T78" fmla="*/ 22 w 24"/>
                <a:gd name="T7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4" h="21">
                  <a:moveTo>
                    <a:pt x="22" y="0"/>
                  </a:moveTo>
                  <a:cubicBezTo>
                    <a:pt x="19" y="1"/>
                    <a:pt x="17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3" y="2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8" y="4"/>
                    <a:pt x="7" y="3"/>
                    <a:pt x="5" y="2"/>
                  </a:cubicBezTo>
                  <a:cubicBezTo>
                    <a:pt x="5" y="2"/>
                    <a:pt x="5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4" y="1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4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6"/>
                    <a:pt x="3" y="11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3"/>
                  </a:cubicBezTo>
                  <a:cubicBezTo>
                    <a:pt x="1" y="14"/>
                    <a:pt x="1" y="17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" y="19"/>
                    <a:pt x="2" y="20"/>
                    <a:pt x="3" y="20"/>
                  </a:cubicBezTo>
                  <a:cubicBezTo>
                    <a:pt x="4" y="21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7" y="21"/>
                    <a:pt x="8" y="20"/>
                    <a:pt x="8" y="20"/>
                  </a:cubicBezTo>
                  <a:cubicBezTo>
                    <a:pt x="9" y="19"/>
                    <a:pt x="10" y="19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7"/>
                  </a:cubicBezTo>
                  <a:cubicBezTo>
                    <a:pt x="11" y="17"/>
                    <a:pt x="12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7"/>
                    <a:pt x="16" y="15"/>
                    <a:pt x="17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8" y="15"/>
                    <a:pt x="17" y="14"/>
                    <a:pt x="16" y="13"/>
                  </a:cubicBezTo>
                  <a:cubicBezTo>
                    <a:pt x="15" y="12"/>
                    <a:pt x="13" y="11"/>
                    <a:pt x="12" y="11"/>
                  </a:cubicBezTo>
                  <a:cubicBezTo>
                    <a:pt x="12" y="10"/>
                    <a:pt x="12" y="10"/>
                    <a:pt x="13" y="9"/>
                  </a:cubicBezTo>
                  <a:cubicBezTo>
                    <a:pt x="14" y="8"/>
                    <a:pt x="16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22" y="8"/>
                    <a:pt x="22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5"/>
                    <a:pt x="23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25"/>
            <p:cNvSpPr>
              <a:spLocks/>
            </p:cNvSpPr>
            <p:nvPr/>
          </p:nvSpPr>
          <p:spPr bwMode="auto">
            <a:xfrm>
              <a:off x="2873" y="3196"/>
              <a:ext cx="118" cy="40"/>
            </a:xfrm>
            <a:custGeom>
              <a:avLst/>
              <a:gdLst>
                <a:gd name="T0" fmla="*/ 22 w 60"/>
                <a:gd name="T1" fmla="*/ 2 h 21"/>
                <a:gd name="T2" fmla="*/ 21 w 60"/>
                <a:gd name="T3" fmla="*/ 3 h 21"/>
                <a:gd name="T4" fmla="*/ 17 w 60"/>
                <a:gd name="T5" fmla="*/ 2 h 21"/>
                <a:gd name="T6" fmla="*/ 10 w 60"/>
                <a:gd name="T7" fmla="*/ 2 h 21"/>
                <a:gd name="T8" fmla="*/ 5 w 60"/>
                <a:gd name="T9" fmla="*/ 7 h 21"/>
                <a:gd name="T10" fmla="*/ 10 w 60"/>
                <a:gd name="T11" fmla="*/ 10 h 21"/>
                <a:gd name="T12" fmla="*/ 12 w 60"/>
                <a:gd name="T13" fmla="*/ 9 h 21"/>
                <a:gd name="T14" fmla="*/ 17 w 60"/>
                <a:gd name="T15" fmla="*/ 15 h 21"/>
                <a:gd name="T16" fmla="*/ 16 w 60"/>
                <a:gd name="T17" fmla="*/ 15 h 21"/>
                <a:gd name="T18" fmla="*/ 12 w 60"/>
                <a:gd name="T19" fmla="*/ 15 h 21"/>
                <a:gd name="T20" fmla="*/ 4 w 60"/>
                <a:gd name="T21" fmla="*/ 15 h 21"/>
                <a:gd name="T22" fmla="*/ 1 w 60"/>
                <a:gd name="T23" fmla="*/ 17 h 21"/>
                <a:gd name="T24" fmla="*/ 1 w 60"/>
                <a:gd name="T25" fmla="*/ 18 h 21"/>
                <a:gd name="T26" fmla="*/ 3 w 60"/>
                <a:gd name="T27" fmla="*/ 18 h 21"/>
                <a:gd name="T28" fmla="*/ 9 w 60"/>
                <a:gd name="T29" fmla="*/ 19 h 21"/>
                <a:gd name="T30" fmla="*/ 9 w 60"/>
                <a:gd name="T31" fmla="*/ 19 h 21"/>
                <a:gd name="T32" fmla="*/ 12 w 60"/>
                <a:gd name="T33" fmla="*/ 19 h 21"/>
                <a:gd name="T34" fmla="*/ 18 w 60"/>
                <a:gd name="T35" fmla="*/ 21 h 21"/>
                <a:gd name="T36" fmla="*/ 21 w 60"/>
                <a:gd name="T37" fmla="*/ 21 h 21"/>
                <a:gd name="T38" fmla="*/ 25 w 60"/>
                <a:gd name="T39" fmla="*/ 20 h 21"/>
                <a:gd name="T40" fmla="*/ 26 w 60"/>
                <a:gd name="T41" fmla="*/ 18 h 21"/>
                <a:gd name="T42" fmla="*/ 30 w 60"/>
                <a:gd name="T43" fmla="*/ 16 h 21"/>
                <a:gd name="T44" fmla="*/ 31 w 60"/>
                <a:gd name="T45" fmla="*/ 16 h 21"/>
                <a:gd name="T46" fmla="*/ 31 w 60"/>
                <a:gd name="T47" fmla="*/ 16 h 21"/>
                <a:gd name="T48" fmla="*/ 34 w 60"/>
                <a:gd name="T49" fmla="*/ 15 h 21"/>
                <a:gd name="T50" fmla="*/ 38 w 60"/>
                <a:gd name="T51" fmla="*/ 17 h 21"/>
                <a:gd name="T52" fmla="*/ 38 w 60"/>
                <a:gd name="T53" fmla="*/ 16 h 21"/>
                <a:gd name="T54" fmla="*/ 44 w 60"/>
                <a:gd name="T55" fmla="*/ 14 h 21"/>
                <a:gd name="T56" fmla="*/ 46 w 60"/>
                <a:gd name="T57" fmla="*/ 14 h 21"/>
                <a:gd name="T58" fmla="*/ 50 w 60"/>
                <a:gd name="T59" fmla="*/ 12 h 21"/>
                <a:gd name="T60" fmla="*/ 54 w 60"/>
                <a:gd name="T61" fmla="*/ 11 h 21"/>
                <a:gd name="T62" fmla="*/ 59 w 60"/>
                <a:gd name="T63" fmla="*/ 9 h 21"/>
                <a:gd name="T64" fmla="*/ 59 w 60"/>
                <a:gd name="T65" fmla="*/ 9 h 21"/>
                <a:gd name="T66" fmla="*/ 59 w 60"/>
                <a:gd name="T67" fmla="*/ 9 h 21"/>
                <a:gd name="T68" fmla="*/ 60 w 60"/>
                <a:gd name="T69" fmla="*/ 9 h 21"/>
                <a:gd name="T70" fmla="*/ 60 w 60"/>
                <a:gd name="T71" fmla="*/ 9 h 21"/>
                <a:gd name="T72" fmla="*/ 60 w 60"/>
                <a:gd name="T73" fmla="*/ 9 h 21"/>
                <a:gd name="T74" fmla="*/ 60 w 60"/>
                <a:gd name="T75" fmla="*/ 8 h 21"/>
                <a:gd name="T76" fmla="*/ 59 w 60"/>
                <a:gd name="T77" fmla="*/ 8 h 21"/>
                <a:gd name="T78" fmla="*/ 53 w 60"/>
                <a:gd name="T79" fmla="*/ 5 h 21"/>
                <a:gd name="T80" fmla="*/ 52 w 60"/>
                <a:gd name="T81" fmla="*/ 5 h 21"/>
                <a:gd name="T82" fmla="*/ 52 w 60"/>
                <a:gd name="T83" fmla="*/ 5 h 21"/>
                <a:gd name="T84" fmla="*/ 50 w 60"/>
                <a:gd name="T85" fmla="*/ 4 h 21"/>
                <a:gd name="T86" fmla="*/ 35 w 60"/>
                <a:gd name="T87" fmla="*/ 3 h 21"/>
                <a:gd name="T88" fmla="*/ 35 w 60"/>
                <a:gd name="T89" fmla="*/ 3 h 21"/>
                <a:gd name="T90" fmla="*/ 28 w 60"/>
                <a:gd name="T9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0" h="21">
                  <a:moveTo>
                    <a:pt x="26" y="0"/>
                  </a:moveTo>
                  <a:cubicBezTo>
                    <a:pt x="25" y="0"/>
                    <a:pt x="24" y="0"/>
                    <a:pt x="23" y="1"/>
                  </a:cubicBezTo>
                  <a:cubicBezTo>
                    <a:pt x="23" y="1"/>
                    <a:pt x="22" y="1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3"/>
                    <a:pt x="22" y="3"/>
                    <a:pt x="21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0" y="3"/>
                    <a:pt x="19" y="3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6" y="1"/>
                    <a:pt x="14" y="1"/>
                    <a:pt x="12" y="1"/>
                  </a:cubicBezTo>
                  <a:cubicBezTo>
                    <a:pt x="11" y="1"/>
                    <a:pt x="10" y="1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3"/>
                    <a:pt x="8" y="4"/>
                    <a:pt x="7" y="5"/>
                  </a:cubicBezTo>
                  <a:cubicBezTo>
                    <a:pt x="6" y="5"/>
                    <a:pt x="6" y="6"/>
                    <a:pt x="5" y="7"/>
                  </a:cubicBezTo>
                  <a:cubicBezTo>
                    <a:pt x="6" y="7"/>
                    <a:pt x="7" y="8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9" y="10"/>
                    <a:pt x="10" y="10"/>
                  </a:cubicBezTo>
                  <a:cubicBezTo>
                    <a:pt x="11" y="10"/>
                    <a:pt x="11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3" y="9"/>
                    <a:pt x="17" y="11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22" y="14"/>
                    <a:pt x="18" y="13"/>
                    <a:pt x="17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5" y="15"/>
                    <a:pt x="14" y="15"/>
                    <a:pt x="14" y="15"/>
                  </a:cubicBezTo>
                  <a:cubicBezTo>
                    <a:pt x="13" y="15"/>
                    <a:pt x="13" y="15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1" y="15"/>
                    <a:pt x="9" y="16"/>
                    <a:pt x="7" y="16"/>
                  </a:cubicBezTo>
                  <a:cubicBezTo>
                    <a:pt x="6" y="16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3" y="15"/>
                    <a:pt x="3" y="15"/>
                  </a:cubicBezTo>
                  <a:cubicBezTo>
                    <a:pt x="2" y="15"/>
                    <a:pt x="1" y="16"/>
                    <a:pt x="1" y="17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1" y="18"/>
                  </a:cubicBezTo>
                  <a:cubicBezTo>
                    <a:pt x="1" y="18"/>
                    <a:pt x="2" y="18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5" y="18"/>
                    <a:pt x="7" y="18"/>
                    <a:pt x="8" y="19"/>
                  </a:cubicBezTo>
                  <a:cubicBezTo>
                    <a:pt x="8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19"/>
                    <a:pt x="10" y="19"/>
                    <a:pt x="11" y="19"/>
                  </a:cubicBezTo>
                  <a:cubicBezTo>
                    <a:pt x="11" y="19"/>
                    <a:pt x="11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19"/>
                    <a:pt x="13" y="19"/>
                    <a:pt x="13" y="19"/>
                  </a:cubicBezTo>
                  <a:cubicBezTo>
                    <a:pt x="14" y="21"/>
                    <a:pt x="16" y="20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9" y="21"/>
                  </a:cubicBezTo>
                  <a:cubicBezTo>
                    <a:pt x="20" y="21"/>
                    <a:pt x="20" y="21"/>
                    <a:pt x="21" y="21"/>
                  </a:cubicBezTo>
                  <a:cubicBezTo>
                    <a:pt x="23" y="21"/>
                    <a:pt x="24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6" y="19"/>
                    <a:pt x="26" y="19"/>
                    <a:pt x="26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7"/>
                    <a:pt x="27" y="18"/>
                    <a:pt x="2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9" y="17"/>
                    <a:pt x="29" y="17"/>
                    <a:pt x="30" y="16"/>
                  </a:cubicBezTo>
                  <a:cubicBezTo>
                    <a:pt x="30" y="16"/>
                    <a:pt x="31" y="16"/>
                    <a:pt x="31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3" y="15"/>
                    <a:pt x="33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5" y="16"/>
                    <a:pt x="36" y="17"/>
                    <a:pt x="37" y="17"/>
                  </a:cubicBezTo>
                  <a:cubicBezTo>
                    <a:pt x="37" y="17"/>
                    <a:pt x="37" y="17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8" y="17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9" y="16"/>
                    <a:pt x="39" y="17"/>
                    <a:pt x="41" y="15"/>
                  </a:cubicBezTo>
                  <a:cubicBezTo>
                    <a:pt x="42" y="14"/>
                    <a:pt x="43" y="14"/>
                    <a:pt x="44" y="14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4" y="14"/>
                    <a:pt x="45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7" y="14"/>
                    <a:pt x="47" y="14"/>
                  </a:cubicBezTo>
                  <a:cubicBezTo>
                    <a:pt x="49" y="14"/>
                    <a:pt x="50" y="13"/>
                    <a:pt x="50" y="12"/>
                  </a:cubicBezTo>
                  <a:cubicBezTo>
                    <a:pt x="50" y="12"/>
                    <a:pt x="51" y="12"/>
                    <a:pt x="51" y="12"/>
                  </a:cubicBezTo>
                  <a:cubicBezTo>
                    <a:pt x="52" y="11"/>
                    <a:pt x="53" y="11"/>
                    <a:pt x="54" y="11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6" y="10"/>
                    <a:pt x="58" y="9"/>
                    <a:pt x="59" y="9"/>
                  </a:cubicBezTo>
                  <a:cubicBezTo>
                    <a:pt x="59" y="9"/>
                    <a:pt x="59" y="9"/>
                    <a:pt x="59" y="9"/>
                  </a:cubicBezTo>
                  <a:cubicBezTo>
                    <a:pt x="59" y="9"/>
                    <a:pt x="59" y="9"/>
                    <a:pt x="59" y="9"/>
                  </a:cubicBezTo>
                  <a:cubicBezTo>
                    <a:pt x="59" y="9"/>
                    <a:pt x="59" y="9"/>
                    <a:pt x="59" y="9"/>
                  </a:cubicBezTo>
                  <a:cubicBezTo>
                    <a:pt x="59" y="9"/>
                    <a:pt x="59" y="9"/>
                    <a:pt x="59" y="9"/>
                  </a:cubicBezTo>
                  <a:cubicBezTo>
                    <a:pt x="59" y="9"/>
                    <a:pt x="59" y="9"/>
                    <a:pt x="59" y="9"/>
                  </a:cubicBezTo>
                  <a:cubicBezTo>
                    <a:pt x="59" y="9"/>
                    <a:pt x="59" y="9"/>
                    <a:pt x="59" y="9"/>
                  </a:cubicBezTo>
                  <a:cubicBezTo>
                    <a:pt x="59" y="9"/>
                    <a:pt x="59" y="9"/>
                    <a:pt x="59" y="9"/>
                  </a:cubicBezTo>
                  <a:cubicBezTo>
                    <a:pt x="59" y="9"/>
                    <a:pt x="59" y="9"/>
                    <a:pt x="59" y="9"/>
                  </a:cubicBezTo>
                  <a:cubicBezTo>
                    <a:pt x="59" y="9"/>
                    <a:pt x="59" y="9"/>
                    <a:pt x="59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0" y="9"/>
                    <a:pt x="60" y="8"/>
                    <a:pt x="60" y="8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60" y="8"/>
                    <a:pt x="59" y="8"/>
                    <a:pt x="59" y="8"/>
                  </a:cubicBezTo>
                  <a:cubicBezTo>
                    <a:pt x="59" y="8"/>
                    <a:pt x="59" y="8"/>
                    <a:pt x="59" y="8"/>
                  </a:cubicBezTo>
                  <a:cubicBezTo>
                    <a:pt x="59" y="8"/>
                    <a:pt x="59" y="8"/>
                    <a:pt x="59" y="8"/>
                  </a:cubicBezTo>
                  <a:cubicBezTo>
                    <a:pt x="58" y="7"/>
                    <a:pt x="57" y="8"/>
                    <a:pt x="55" y="6"/>
                  </a:cubicBezTo>
                  <a:cubicBezTo>
                    <a:pt x="54" y="6"/>
                    <a:pt x="54" y="5"/>
                    <a:pt x="53" y="5"/>
                  </a:cubicBezTo>
                  <a:cubicBezTo>
                    <a:pt x="53" y="5"/>
                    <a:pt x="53" y="5"/>
                    <a:pt x="53" y="5"/>
                  </a:cubicBezTo>
                  <a:cubicBezTo>
                    <a:pt x="53" y="5"/>
                    <a:pt x="53" y="5"/>
                    <a:pt x="53" y="5"/>
                  </a:cubicBezTo>
                  <a:cubicBezTo>
                    <a:pt x="53" y="5"/>
                    <a:pt x="53" y="5"/>
                    <a:pt x="52" y="5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51" y="5"/>
                    <a:pt x="51" y="5"/>
                    <a:pt x="50" y="4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48" y="4"/>
                    <a:pt x="40" y="3"/>
                    <a:pt x="37" y="3"/>
                  </a:cubicBezTo>
                  <a:cubicBezTo>
                    <a:pt x="36" y="3"/>
                    <a:pt x="36" y="3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3" y="3"/>
                    <a:pt x="31" y="2"/>
                    <a:pt x="30" y="1"/>
                  </a:cubicBezTo>
                  <a:cubicBezTo>
                    <a:pt x="29" y="1"/>
                    <a:pt x="28" y="1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7" y="0"/>
                    <a:pt x="27" y="0"/>
                  </a:cubicBezTo>
                  <a:cubicBezTo>
                    <a:pt x="27" y="0"/>
                    <a:pt x="26" y="0"/>
                    <a:pt x="26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26"/>
            <p:cNvSpPr>
              <a:spLocks/>
            </p:cNvSpPr>
            <p:nvPr/>
          </p:nvSpPr>
          <p:spPr bwMode="auto">
            <a:xfrm>
              <a:off x="2539" y="3171"/>
              <a:ext cx="77" cy="29"/>
            </a:xfrm>
            <a:custGeom>
              <a:avLst/>
              <a:gdLst>
                <a:gd name="T0" fmla="*/ 2 w 39"/>
                <a:gd name="T1" fmla="*/ 0 h 15"/>
                <a:gd name="T2" fmla="*/ 2 w 39"/>
                <a:gd name="T3" fmla="*/ 0 h 15"/>
                <a:gd name="T4" fmla="*/ 0 w 39"/>
                <a:gd name="T5" fmla="*/ 1 h 15"/>
                <a:gd name="T6" fmla="*/ 9 w 39"/>
                <a:gd name="T7" fmla="*/ 5 h 15"/>
                <a:gd name="T8" fmla="*/ 10 w 39"/>
                <a:gd name="T9" fmla="*/ 11 h 15"/>
                <a:gd name="T10" fmla="*/ 14 w 39"/>
                <a:gd name="T11" fmla="*/ 12 h 15"/>
                <a:gd name="T12" fmla="*/ 17 w 39"/>
                <a:gd name="T13" fmla="*/ 11 h 15"/>
                <a:gd name="T14" fmla="*/ 17 w 39"/>
                <a:gd name="T15" fmla="*/ 11 h 15"/>
                <a:gd name="T16" fmla="*/ 20 w 39"/>
                <a:gd name="T17" fmla="*/ 14 h 15"/>
                <a:gd name="T18" fmla="*/ 22 w 39"/>
                <a:gd name="T19" fmla="*/ 14 h 15"/>
                <a:gd name="T20" fmla="*/ 26 w 39"/>
                <a:gd name="T21" fmla="*/ 14 h 15"/>
                <a:gd name="T22" fmla="*/ 27 w 39"/>
                <a:gd name="T23" fmla="*/ 14 h 15"/>
                <a:gd name="T24" fmla="*/ 31 w 39"/>
                <a:gd name="T25" fmla="*/ 14 h 15"/>
                <a:gd name="T26" fmla="*/ 31 w 39"/>
                <a:gd name="T27" fmla="*/ 13 h 15"/>
                <a:gd name="T28" fmla="*/ 31 w 39"/>
                <a:gd name="T29" fmla="*/ 13 h 15"/>
                <a:gd name="T30" fmla="*/ 31 w 39"/>
                <a:gd name="T31" fmla="*/ 13 h 15"/>
                <a:gd name="T32" fmla="*/ 31 w 39"/>
                <a:gd name="T33" fmla="*/ 13 h 15"/>
                <a:gd name="T34" fmla="*/ 35 w 39"/>
                <a:gd name="T35" fmla="*/ 14 h 15"/>
                <a:gd name="T36" fmla="*/ 39 w 39"/>
                <a:gd name="T37" fmla="*/ 15 h 15"/>
                <a:gd name="T38" fmla="*/ 39 w 39"/>
                <a:gd name="T39" fmla="*/ 15 h 15"/>
                <a:gd name="T40" fmla="*/ 39 w 39"/>
                <a:gd name="T41" fmla="*/ 15 h 15"/>
                <a:gd name="T42" fmla="*/ 37 w 39"/>
                <a:gd name="T43" fmla="*/ 13 h 15"/>
                <a:gd name="T44" fmla="*/ 35 w 39"/>
                <a:gd name="T45" fmla="*/ 10 h 15"/>
                <a:gd name="T46" fmla="*/ 35 w 39"/>
                <a:gd name="T47" fmla="*/ 10 h 15"/>
                <a:gd name="T48" fmla="*/ 34 w 39"/>
                <a:gd name="T49" fmla="*/ 9 h 15"/>
                <a:gd name="T50" fmla="*/ 33 w 39"/>
                <a:gd name="T51" fmla="*/ 7 h 15"/>
                <a:gd name="T52" fmla="*/ 31 w 39"/>
                <a:gd name="T53" fmla="*/ 6 h 15"/>
                <a:gd name="T54" fmla="*/ 31 w 39"/>
                <a:gd name="T55" fmla="*/ 6 h 15"/>
                <a:gd name="T56" fmla="*/ 25 w 39"/>
                <a:gd name="T57" fmla="*/ 6 h 15"/>
                <a:gd name="T58" fmla="*/ 25 w 39"/>
                <a:gd name="T59" fmla="*/ 6 h 15"/>
                <a:gd name="T60" fmla="*/ 22 w 39"/>
                <a:gd name="T61" fmla="*/ 5 h 15"/>
                <a:gd name="T62" fmla="*/ 18 w 39"/>
                <a:gd name="T63" fmla="*/ 3 h 15"/>
                <a:gd name="T64" fmla="*/ 15 w 39"/>
                <a:gd name="T65" fmla="*/ 2 h 15"/>
                <a:gd name="T66" fmla="*/ 13 w 39"/>
                <a:gd name="T67" fmla="*/ 2 h 15"/>
                <a:gd name="T68" fmla="*/ 13 w 39"/>
                <a:gd name="T69" fmla="*/ 2 h 15"/>
                <a:gd name="T70" fmla="*/ 9 w 39"/>
                <a:gd name="T71" fmla="*/ 2 h 15"/>
                <a:gd name="T72" fmla="*/ 9 w 39"/>
                <a:gd name="T73" fmla="*/ 2 h 15"/>
                <a:gd name="T74" fmla="*/ 3 w 39"/>
                <a:gd name="T7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9" h="15">
                  <a:moveTo>
                    <a:pt x="3" y="0"/>
                  </a:move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4" y="2"/>
                    <a:pt x="8" y="2"/>
                    <a:pt x="9" y="5"/>
                  </a:cubicBezTo>
                  <a:cubicBezTo>
                    <a:pt x="10" y="8"/>
                    <a:pt x="12" y="7"/>
                    <a:pt x="11" y="10"/>
                  </a:cubicBezTo>
                  <a:cubicBezTo>
                    <a:pt x="11" y="10"/>
                    <a:pt x="11" y="11"/>
                    <a:pt x="10" y="11"/>
                  </a:cubicBezTo>
                  <a:cubicBezTo>
                    <a:pt x="11" y="12"/>
                    <a:pt x="12" y="12"/>
                    <a:pt x="13" y="12"/>
                  </a:cubicBezTo>
                  <a:cubicBezTo>
                    <a:pt x="13" y="12"/>
                    <a:pt x="14" y="12"/>
                    <a:pt x="14" y="12"/>
                  </a:cubicBezTo>
                  <a:cubicBezTo>
                    <a:pt x="15" y="12"/>
                    <a:pt x="16" y="12"/>
                    <a:pt x="16" y="11"/>
                  </a:cubicBezTo>
                  <a:cubicBezTo>
                    <a:pt x="16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8" y="11"/>
                    <a:pt x="19" y="13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4"/>
                    <a:pt x="20" y="14"/>
                    <a:pt x="20" y="15"/>
                  </a:cubicBezTo>
                  <a:cubicBezTo>
                    <a:pt x="21" y="14"/>
                    <a:pt x="21" y="14"/>
                    <a:pt x="22" y="14"/>
                  </a:cubicBezTo>
                  <a:cubicBezTo>
                    <a:pt x="23" y="14"/>
                    <a:pt x="24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7" y="14"/>
                  </a:cubicBezTo>
                  <a:cubicBezTo>
                    <a:pt x="27" y="14"/>
                    <a:pt x="28" y="14"/>
                    <a:pt x="29" y="14"/>
                  </a:cubicBezTo>
                  <a:cubicBezTo>
                    <a:pt x="30" y="14"/>
                    <a:pt x="30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2" y="13"/>
                    <a:pt x="34" y="14"/>
                    <a:pt x="35" y="14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5" y="15"/>
                    <a:pt x="37" y="15"/>
                    <a:pt x="38" y="15"/>
                  </a:cubicBezTo>
                  <a:cubicBezTo>
                    <a:pt x="38" y="15"/>
                    <a:pt x="38" y="15"/>
                    <a:pt x="39" y="15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39" y="14"/>
                    <a:pt x="38" y="13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2"/>
                    <a:pt x="38" y="12"/>
                    <a:pt x="38" y="11"/>
                  </a:cubicBezTo>
                  <a:cubicBezTo>
                    <a:pt x="37" y="11"/>
                    <a:pt x="36" y="10"/>
                    <a:pt x="35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0"/>
                    <a:pt x="35" y="10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8"/>
                    <a:pt x="34" y="7"/>
                    <a:pt x="33" y="7"/>
                  </a:cubicBezTo>
                  <a:cubicBezTo>
                    <a:pt x="32" y="7"/>
                    <a:pt x="32" y="6"/>
                    <a:pt x="32" y="6"/>
                  </a:cubicBezTo>
                  <a:cubicBezTo>
                    <a:pt x="32" y="6"/>
                    <a:pt x="31" y="6"/>
                    <a:pt x="31" y="6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0" y="6"/>
                    <a:pt x="30" y="6"/>
                    <a:pt x="29" y="6"/>
                  </a:cubicBezTo>
                  <a:cubicBezTo>
                    <a:pt x="27" y="6"/>
                    <a:pt x="26" y="6"/>
                    <a:pt x="25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4" y="6"/>
                    <a:pt x="23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0" y="5"/>
                    <a:pt x="19" y="4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2"/>
                    <a:pt x="17" y="2"/>
                    <a:pt x="15" y="2"/>
                  </a:cubicBezTo>
                  <a:cubicBezTo>
                    <a:pt x="15" y="2"/>
                    <a:pt x="15" y="2"/>
                    <a:pt x="14" y="2"/>
                  </a:cubicBezTo>
                  <a:cubicBezTo>
                    <a:pt x="14" y="2"/>
                    <a:pt x="14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2" y="2"/>
                    <a:pt x="12" y="2"/>
                  </a:cubicBezTo>
                  <a:cubicBezTo>
                    <a:pt x="11" y="2"/>
                    <a:pt x="10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1"/>
                    <a:pt x="8" y="1"/>
                    <a:pt x="7" y="1"/>
                  </a:cubicBezTo>
                  <a:cubicBezTo>
                    <a:pt x="5" y="0"/>
                    <a:pt x="4" y="0"/>
                    <a:pt x="3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27"/>
            <p:cNvSpPr>
              <a:spLocks noEditPoints="1"/>
            </p:cNvSpPr>
            <p:nvPr/>
          </p:nvSpPr>
          <p:spPr bwMode="auto">
            <a:xfrm>
              <a:off x="2386" y="3185"/>
              <a:ext cx="210" cy="66"/>
            </a:xfrm>
            <a:custGeom>
              <a:avLst/>
              <a:gdLst>
                <a:gd name="T0" fmla="*/ 3 w 107"/>
                <a:gd name="T1" fmla="*/ 1 h 35"/>
                <a:gd name="T2" fmla="*/ 30 w 107"/>
                <a:gd name="T3" fmla="*/ 5 h 35"/>
                <a:gd name="T4" fmla="*/ 18 w 107"/>
                <a:gd name="T5" fmla="*/ 5 h 35"/>
                <a:gd name="T6" fmla="*/ 11 w 107"/>
                <a:gd name="T7" fmla="*/ 9 h 35"/>
                <a:gd name="T8" fmla="*/ 3 w 107"/>
                <a:gd name="T9" fmla="*/ 9 h 35"/>
                <a:gd name="T10" fmla="*/ 2 w 107"/>
                <a:gd name="T11" fmla="*/ 13 h 35"/>
                <a:gd name="T12" fmla="*/ 5 w 107"/>
                <a:gd name="T13" fmla="*/ 21 h 35"/>
                <a:gd name="T14" fmla="*/ 12 w 107"/>
                <a:gd name="T15" fmla="*/ 28 h 35"/>
                <a:gd name="T16" fmla="*/ 15 w 107"/>
                <a:gd name="T17" fmla="*/ 28 h 35"/>
                <a:gd name="T18" fmla="*/ 25 w 107"/>
                <a:gd name="T19" fmla="*/ 31 h 35"/>
                <a:gd name="T20" fmla="*/ 38 w 107"/>
                <a:gd name="T21" fmla="*/ 33 h 35"/>
                <a:gd name="T22" fmla="*/ 44 w 107"/>
                <a:gd name="T23" fmla="*/ 32 h 35"/>
                <a:gd name="T24" fmla="*/ 49 w 107"/>
                <a:gd name="T25" fmla="*/ 29 h 35"/>
                <a:gd name="T26" fmla="*/ 53 w 107"/>
                <a:gd name="T27" fmla="*/ 31 h 35"/>
                <a:gd name="T28" fmla="*/ 58 w 107"/>
                <a:gd name="T29" fmla="*/ 30 h 35"/>
                <a:gd name="T30" fmla="*/ 59 w 107"/>
                <a:gd name="T31" fmla="*/ 34 h 35"/>
                <a:gd name="T32" fmla="*/ 61 w 107"/>
                <a:gd name="T33" fmla="*/ 30 h 35"/>
                <a:gd name="T34" fmla="*/ 62 w 107"/>
                <a:gd name="T35" fmla="*/ 31 h 35"/>
                <a:gd name="T36" fmla="*/ 67 w 107"/>
                <a:gd name="T37" fmla="*/ 31 h 35"/>
                <a:gd name="T38" fmla="*/ 70 w 107"/>
                <a:gd name="T39" fmla="*/ 30 h 35"/>
                <a:gd name="T40" fmla="*/ 70 w 107"/>
                <a:gd name="T41" fmla="*/ 30 h 35"/>
                <a:gd name="T42" fmla="*/ 71 w 107"/>
                <a:gd name="T43" fmla="*/ 31 h 35"/>
                <a:gd name="T44" fmla="*/ 77 w 107"/>
                <a:gd name="T45" fmla="*/ 31 h 35"/>
                <a:gd name="T46" fmla="*/ 77 w 107"/>
                <a:gd name="T47" fmla="*/ 31 h 35"/>
                <a:gd name="T48" fmla="*/ 81 w 107"/>
                <a:gd name="T49" fmla="*/ 30 h 35"/>
                <a:gd name="T50" fmla="*/ 85 w 107"/>
                <a:gd name="T51" fmla="*/ 29 h 35"/>
                <a:gd name="T52" fmla="*/ 87 w 107"/>
                <a:gd name="T53" fmla="*/ 29 h 35"/>
                <a:gd name="T54" fmla="*/ 93 w 107"/>
                <a:gd name="T55" fmla="*/ 29 h 35"/>
                <a:gd name="T56" fmla="*/ 96 w 107"/>
                <a:gd name="T57" fmla="*/ 28 h 35"/>
                <a:gd name="T58" fmla="*/ 99 w 107"/>
                <a:gd name="T59" fmla="*/ 28 h 35"/>
                <a:gd name="T60" fmla="*/ 101 w 107"/>
                <a:gd name="T61" fmla="*/ 29 h 35"/>
                <a:gd name="T62" fmla="*/ 105 w 107"/>
                <a:gd name="T63" fmla="*/ 30 h 35"/>
                <a:gd name="T64" fmla="*/ 107 w 107"/>
                <a:gd name="T65" fmla="*/ 30 h 35"/>
                <a:gd name="T66" fmla="*/ 106 w 107"/>
                <a:gd name="T67" fmla="*/ 27 h 35"/>
                <a:gd name="T68" fmla="*/ 104 w 107"/>
                <a:gd name="T69" fmla="*/ 21 h 35"/>
                <a:gd name="T70" fmla="*/ 104 w 107"/>
                <a:gd name="T71" fmla="*/ 17 h 35"/>
                <a:gd name="T72" fmla="*/ 104 w 107"/>
                <a:gd name="T73" fmla="*/ 16 h 35"/>
                <a:gd name="T74" fmla="*/ 104 w 107"/>
                <a:gd name="T75" fmla="*/ 13 h 35"/>
                <a:gd name="T76" fmla="*/ 99 w 107"/>
                <a:gd name="T77" fmla="*/ 11 h 35"/>
                <a:gd name="T78" fmla="*/ 98 w 107"/>
                <a:gd name="T79" fmla="*/ 7 h 35"/>
                <a:gd name="T80" fmla="*/ 95 w 107"/>
                <a:gd name="T81" fmla="*/ 4 h 35"/>
                <a:gd name="T82" fmla="*/ 92 w 107"/>
                <a:gd name="T83" fmla="*/ 5 h 35"/>
                <a:gd name="T84" fmla="*/ 88 w 107"/>
                <a:gd name="T85" fmla="*/ 4 h 35"/>
                <a:gd name="T86" fmla="*/ 75 w 107"/>
                <a:gd name="T87" fmla="*/ 7 h 35"/>
                <a:gd name="T88" fmla="*/ 68 w 107"/>
                <a:gd name="T89" fmla="*/ 7 h 35"/>
                <a:gd name="T90" fmla="*/ 61 w 107"/>
                <a:gd name="T91" fmla="*/ 5 h 35"/>
                <a:gd name="T92" fmla="*/ 44 w 107"/>
                <a:gd name="T93" fmla="*/ 1 h 35"/>
                <a:gd name="T94" fmla="*/ 3 w 107"/>
                <a:gd name="T95" fmla="*/ 0 h 35"/>
                <a:gd name="T96" fmla="*/ 3 w 107"/>
                <a:gd name="T97" fmla="*/ 0 h 35"/>
                <a:gd name="T98" fmla="*/ 3 w 107"/>
                <a:gd name="T99" fmla="*/ 0 h 35"/>
                <a:gd name="T100" fmla="*/ 3 w 107"/>
                <a:gd name="T101" fmla="*/ 0 h 35"/>
                <a:gd name="T102" fmla="*/ 3 w 107"/>
                <a:gd name="T103" fmla="*/ 0 h 35"/>
                <a:gd name="T104" fmla="*/ 3 w 107"/>
                <a:gd name="T105" fmla="*/ 1 h 35"/>
                <a:gd name="T106" fmla="*/ 2 w 107"/>
                <a:gd name="T107" fmla="*/ 5 h 35"/>
                <a:gd name="T108" fmla="*/ 4 w 107"/>
                <a:gd name="T109" fmla="*/ 8 h 35"/>
                <a:gd name="T110" fmla="*/ 13 w 107"/>
                <a:gd name="T111" fmla="*/ 5 h 35"/>
                <a:gd name="T112" fmla="*/ 12 w 107"/>
                <a:gd name="T113" fmla="*/ 2 h 35"/>
                <a:gd name="T114" fmla="*/ 9 w 107"/>
                <a:gd name="T115" fmla="*/ 0 h 35"/>
                <a:gd name="T116" fmla="*/ 9 w 107"/>
                <a:gd name="T11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7" h="35"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44" y="1"/>
                  </a:moveTo>
                  <a:cubicBezTo>
                    <a:pt x="38" y="1"/>
                    <a:pt x="32" y="3"/>
                    <a:pt x="30" y="5"/>
                  </a:cubicBezTo>
                  <a:cubicBezTo>
                    <a:pt x="29" y="5"/>
                    <a:pt x="28" y="6"/>
                    <a:pt x="26" y="6"/>
                  </a:cubicBezTo>
                  <a:cubicBezTo>
                    <a:pt x="25" y="6"/>
                    <a:pt x="23" y="5"/>
                    <a:pt x="22" y="5"/>
                  </a:cubicBezTo>
                  <a:cubicBezTo>
                    <a:pt x="20" y="5"/>
                    <a:pt x="19" y="5"/>
                    <a:pt x="18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7" y="6"/>
                    <a:pt x="18" y="8"/>
                    <a:pt x="15" y="9"/>
                  </a:cubicBezTo>
                  <a:cubicBezTo>
                    <a:pt x="14" y="9"/>
                    <a:pt x="12" y="9"/>
                    <a:pt x="11" y="9"/>
                  </a:cubicBezTo>
                  <a:cubicBezTo>
                    <a:pt x="10" y="9"/>
                    <a:pt x="9" y="9"/>
                    <a:pt x="9" y="9"/>
                  </a:cubicBezTo>
                  <a:cubicBezTo>
                    <a:pt x="8" y="9"/>
                    <a:pt x="7" y="9"/>
                    <a:pt x="6" y="9"/>
                  </a:cubicBezTo>
                  <a:cubicBezTo>
                    <a:pt x="5" y="9"/>
                    <a:pt x="4" y="9"/>
                    <a:pt x="3" y="9"/>
                  </a:cubicBezTo>
                  <a:cubicBezTo>
                    <a:pt x="1" y="10"/>
                    <a:pt x="0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4" y="13"/>
                    <a:pt x="5" y="13"/>
                    <a:pt x="4" y="14"/>
                  </a:cubicBezTo>
                  <a:cubicBezTo>
                    <a:pt x="4" y="15"/>
                    <a:pt x="6" y="17"/>
                    <a:pt x="5" y="18"/>
                  </a:cubicBezTo>
                  <a:cubicBezTo>
                    <a:pt x="4" y="18"/>
                    <a:pt x="4" y="20"/>
                    <a:pt x="5" y="21"/>
                  </a:cubicBezTo>
                  <a:cubicBezTo>
                    <a:pt x="6" y="22"/>
                    <a:pt x="7" y="23"/>
                    <a:pt x="5" y="23"/>
                  </a:cubicBezTo>
                  <a:cubicBezTo>
                    <a:pt x="3" y="24"/>
                    <a:pt x="8" y="25"/>
                    <a:pt x="8" y="26"/>
                  </a:cubicBezTo>
                  <a:cubicBezTo>
                    <a:pt x="8" y="26"/>
                    <a:pt x="12" y="27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4" y="29"/>
                    <a:pt x="14" y="29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6" y="28"/>
                    <a:pt x="17" y="30"/>
                    <a:pt x="18" y="31"/>
                  </a:cubicBezTo>
                  <a:cubicBezTo>
                    <a:pt x="19" y="32"/>
                    <a:pt x="20" y="32"/>
                    <a:pt x="21" y="32"/>
                  </a:cubicBezTo>
                  <a:cubicBezTo>
                    <a:pt x="23" y="32"/>
                    <a:pt x="26" y="32"/>
                    <a:pt x="25" y="31"/>
                  </a:cubicBezTo>
                  <a:cubicBezTo>
                    <a:pt x="25" y="29"/>
                    <a:pt x="27" y="29"/>
                    <a:pt x="29" y="29"/>
                  </a:cubicBezTo>
                  <a:cubicBezTo>
                    <a:pt x="29" y="29"/>
                    <a:pt x="30" y="29"/>
                    <a:pt x="30" y="29"/>
                  </a:cubicBezTo>
                  <a:cubicBezTo>
                    <a:pt x="33" y="29"/>
                    <a:pt x="37" y="32"/>
                    <a:pt x="38" y="33"/>
                  </a:cubicBezTo>
                  <a:cubicBezTo>
                    <a:pt x="38" y="33"/>
                    <a:pt x="38" y="33"/>
                    <a:pt x="39" y="33"/>
                  </a:cubicBezTo>
                  <a:cubicBezTo>
                    <a:pt x="39" y="33"/>
                    <a:pt x="40" y="33"/>
                    <a:pt x="41" y="32"/>
                  </a:cubicBezTo>
                  <a:cubicBezTo>
                    <a:pt x="42" y="32"/>
                    <a:pt x="43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6" y="32"/>
                    <a:pt x="48" y="30"/>
                    <a:pt x="49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50" y="29"/>
                    <a:pt x="50" y="30"/>
                    <a:pt x="51" y="30"/>
                  </a:cubicBezTo>
                  <a:cubicBezTo>
                    <a:pt x="52" y="30"/>
                    <a:pt x="52" y="31"/>
                    <a:pt x="53" y="31"/>
                  </a:cubicBezTo>
                  <a:cubicBezTo>
                    <a:pt x="53" y="31"/>
                    <a:pt x="53" y="31"/>
                    <a:pt x="54" y="30"/>
                  </a:cubicBezTo>
                  <a:cubicBezTo>
                    <a:pt x="55" y="30"/>
                    <a:pt x="56" y="29"/>
                    <a:pt x="57" y="29"/>
                  </a:cubicBezTo>
                  <a:cubicBezTo>
                    <a:pt x="57" y="29"/>
                    <a:pt x="58" y="29"/>
                    <a:pt x="58" y="30"/>
                  </a:cubicBezTo>
                  <a:cubicBezTo>
                    <a:pt x="59" y="30"/>
                    <a:pt x="55" y="32"/>
                    <a:pt x="56" y="33"/>
                  </a:cubicBezTo>
                  <a:cubicBezTo>
                    <a:pt x="57" y="34"/>
                    <a:pt x="57" y="34"/>
                    <a:pt x="57" y="35"/>
                  </a:cubicBezTo>
                  <a:cubicBezTo>
                    <a:pt x="58" y="35"/>
                    <a:pt x="59" y="34"/>
                    <a:pt x="59" y="34"/>
                  </a:cubicBezTo>
                  <a:cubicBezTo>
                    <a:pt x="60" y="33"/>
                    <a:pt x="60" y="32"/>
                    <a:pt x="60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60" y="31"/>
                    <a:pt x="61" y="30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2" y="30"/>
                    <a:pt x="62" y="30"/>
                    <a:pt x="62" y="31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3" y="31"/>
                    <a:pt x="64" y="31"/>
                    <a:pt x="64" y="31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5" y="31"/>
                    <a:pt x="66" y="31"/>
                    <a:pt x="67" y="31"/>
                  </a:cubicBezTo>
                  <a:cubicBezTo>
                    <a:pt x="67" y="31"/>
                    <a:pt x="67" y="31"/>
                    <a:pt x="67" y="31"/>
                  </a:cubicBezTo>
                  <a:cubicBezTo>
                    <a:pt x="67" y="31"/>
                    <a:pt x="67" y="31"/>
                    <a:pt x="67" y="31"/>
                  </a:cubicBezTo>
                  <a:cubicBezTo>
                    <a:pt x="69" y="30"/>
                    <a:pt x="70" y="30"/>
                    <a:pt x="70" y="30"/>
                  </a:cubicBezTo>
                  <a:cubicBezTo>
                    <a:pt x="70" y="30"/>
                    <a:pt x="70" y="30"/>
                    <a:pt x="70" y="30"/>
                  </a:cubicBezTo>
                  <a:cubicBezTo>
                    <a:pt x="70" y="30"/>
                    <a:pt x="70" y="30"/>
                    <a:pt x="70" y="30"/>
                  </a:cubicBezTo>
                  <a:cubicBezTo>
                    <a:pt x="70" y="30"/>
                    <a:pt x="70" y="30"/>
                    <a:pt x="70" y="30"/>
                  </a:cubicBezTo>
                  <a:cubicBezTo>
                    <a:pt x="70" y="30"/>
                    <a:pt x="71" y="30"/>
                    <a:pt x="71" y="30"/>
                  </a:cubicBezTo>
                  <a:cubicBezTo>
                    <a:pt x="71" y="30"/>
                    <a:pt x="71" y="30"/>
                    <a:pt x="71" y="30"/>
                  </a:cubicBezTo>
                  <a:cubicBezTo>
                    <a:pt x="71" y="30"/>
                    <a:pt x="71" y="31"/>
                    <a:pt x="71" y="31"/>
                  </a:cubicBezTo>
                  <a:cubicBezTo>
                    <a:pt x="72" y="31"/>
                    <a:pt x="72" y="31"/>
                    <a:pt x="73" y="31"/>
                  </a:cubicBezTo>
                  <a:cubicBezTo>
                    <a:pt x="73" y="31"/>
                    <a:pt x="74" y="31"/>
                    <a:pt x="74" y="31"/>
                  </a:cubicBezTo>
                  <a:cubicBezTo>
                    <a:pt x="75" y="31"/>
                    <a:pt x="76" y="31"/>
                    <a:pt x="77" y="31"/>
                  </a:cubicBezTo>
                  <a:cubicBezTo>
                    <a:pt x="77" y="31"/>
                    <a:pt x="77" y="31"/>
                    <a:pt x="77" y="31"/>
                  </a:cubicBezTo>
                  <a:cubicBezTo>
                    <a:pt x="77" y="31"/>
                    <a:pt x="77" y="31"/>
                    <a:pt x="77" y="31"/>
                  </a:cubicBezTo>
                  <a:cubicBezTo>
                    <a:pt x="77" y="31"/>
                    <a:pt x="77" y="31"/>
                    <a:pt x="77" y="31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9" y="31"/>
                    <a:pt x="80" y="30"/>
                    <a:pt x="81" y="30"/>
                  </a:cubicBezTo>
                  <a:cubicBezTo>
                    <a:pt x="82" y="30"/>
                    <a:pt x="83" y="29"/>
                    <a:pt x="84" y="29"/>
                  </a:cubicBezTo>
                  <a:cubicBezTo>
                    <a:pt x="84" y="29"/>
                    <a:pt x="84" y="29"/>
                    <a:pt x="84" y="29"/>
                  </a:cubicBezTo>
                  <a:cubicBezTo>
                    <a:pt x="85" y="29"/>
                    <a:pt x="85" y="29"/>
                    <a:pt x="85" y="29"/>
                  </a:cubicBezTo>
                  <a:cubicBezTo>
                    <a:pt x="86" y="29"/>
                    <a:pt x="86" y="29"/>
                    <a:pt x="87" y="29"/>
                  </a:cubicBezTo>
                  <a:cubicBezTo>
                    <a:pt x="87" y="29"/>
                    <a:pt x="87" y="29"/>
                    <a:pt x="87" y="29"/>
                  </a:cubicBezTo>
                  <a:cubicBezTo>
                    <a:pt x="87" y="29"/>
                    <a:pt x="87" y="29"/>
                    <a:pt x="87" y="29"/>
                  </a:cubicBezTo>
                  <a:cubicBezTo>
                    <a:pt x="90" y="29"/>
                    <a:pt x="91" y="29"/>
                    <a:pt x="91" y="29"/>
                  </a:cubicBezTo>
                  <a:cubicBezTo>
                    <a:pt x="92" y="29"/>
                    <a:pt x="93" y="29"/>
                    <a:pt x="93" y="29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94" y="29"/>
                    <a:pt x="94" y="28"/>
                    <a:pt x="96" y="28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97" y="28"/>
                    <a:pt x="98" y="28"/>
                    <a:pt x="99" y="28"/>
                  </a:cubicBezTo>
                  <a:cubicBezTo>
                    <a:pt x="99" y="29"/>
                    <a:pt x="100" y="29"/>
                    <a:pt x="100" y="29"/>
                  </a:cubicBezTo>
                  <a:cubicBezTo>
                    <a:pt x="101" y="29"/>
                    <a:pt x="101" y="29"/>
                    <a:pt x="101" y="29"/>
                  </a:cubicBezTo>
                  <a:cubicBezTo>
                    <a:pt x="101" y="29"/>
                    <a:pt x="101" y="29"/>
                    <a:pt x="101" y="29"/>
                  </a:cubicBezTo>
                  <a:cubicBezTo>
                    <a:pt x="101" y="29"/>
                    <a:pt x="101" y="29"/>
                    <a:pt x="101" y="29"/>
                  </a:cubicBezTo>
                  <a:cubicBezTo>
                    <a:pt x="102" y="29"/>
                    <a:pt x="103" y="29"/>
                    <a:pt x="104" y="30"/>
                  </a:cubicBezTo>
                  <a:cubicBezTo>
                    <a:pt x="104" y="30"/>
                    <a:pt x="105" y="30"/>
                    <a:pt x="105" y="30"/>
                  </a:cubicBezTo>
                  <a:cubicBezTo>
                    <a:pt x="105" y="30"/>
                    <a:pt x="106" y="30"/>
                    <a:pt x="106" y="31"/>
                  </a:cubicBezTo>
                  <a:cubicBezTo>
                    <a:pt x="106" y="31"/>
                    <a:pt x="106" y="31"/>
                    <a:pt x="106" y="31"/>
                  </a:cubicBezTo>
                  <a:cubicBezTo>
                    <a:pt x="107" y="31"/>
                    <a:pt x="107" y="30"/>
                    <a:pt x="107" y="30"/>
                  </a:cubicBezTo>
                  <a:cubicBezTo>
                    <a:pt x="107" y="30"/>
                    <a:pt x="107" y="30"/>
                    <a:pt x="107" y="30"/>
                  </a:cubicBezTo>
                  <a:cubicBezTo>
                    <a:pt x="107" y="30"/>
                    <a:pt x="107" y="30"/>
                    <a:pt x="107" y="30"/>
                  </a:cubicBezTo>
                  <a:cubicBezTo>
                    <a:pt x="107" y="29"/>
                    <a:pt x="106" y="28"/>
                    <a:pt x="106" y="27"/>
                  </a:cubicBezTo>
                  <a:cubicBezTo>
                    <a:pt x="105" y="27"/>
                    <a:pt x="105" y="26"/>
                    <a:pt x="104" y="26"/>
                  </a:cubicBezTo>
                  <a:cubicBezTo>
                    <a:pt x="104" y="26"/>
                    <a:pt x="104" y="24"/>
                    <a:pt x="104" y="23"/>
                  </a:cubicBezTo>
                  <a:cubicBezTo>
                    <a:pt x="104" y="22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0"/>
                    <a:pt x="102" y="17"/>
                    <a:pt x="104" y="17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4" y="17"/>
                    <a:pt x="104" y="16"/>
                    <a:pt x="104" y="16"/>
                  </a:cubicBezTo>
                  <a:cubicBezTo>
                    <a:pt x="104" y="15"/>
                    <a:pt x="104" y="15"/>
                    <a:pt x="105" y="15"/>
                  </a:cubicBezTo>
                  <a:cubicBezTo>
                    <a:pt x="105" y="14"/>
                    <a:pt x="105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3" y="12"/>
                    <a:pt x="101" y="13"/>
                    <a:pt x="100" y="11"/>
                  </a:cubicBezTo>
                  <a:cubicBezTo>
                    <a:pt x="100" y="11"/>
                    <a:pt x="100" y="11"/>
                    <a:pt x="99" y="11"/>
                  </a:cubicBezTo>
                  <a:cubicBezTo>
                    <a:pt x="99" y="9"/>
                    <a:pt x="99" y="9"/>
                    <a:pt x="98" y="8"/>
                  </a:cubicBezTo>
                  <a:cubicBezTo>
                    <a:pt x="98" y="8"/>
                    <a:pt x="98" y="8"/>
                    <a:pt x="98" y="8"/>
                  </a:cubicBezTo>
                  <a:cubicBezTo>
                    <a:pt x="98" y="7"/>
                    <a:pt x="98" y="7"/>
                    <a:pt x="98" y="7"/>
                  </a:cubicBezTo>
                  <a:cubicBezTo>
                    <a:pt x="98" y="7"/>
                    <a:pt x="98" y="7"/>
                    <a:pt x="98" y="7"/>
                  </a:cubicBezTo>
                  <a:cubicBezTo>
                    <a:pt x="97" y="6"/>
                    <a:pt x="96" y="4"/>
                    <a:pt x="95" y="4"/>
                  </a:cubicBezTo>
                  <a:cubicBezTo>
                    <a:pt x="95" y="4"/>
                    <a:pt x="95" y="4"/>
                    <a:pt x="95" y="4"/>
                  </a:cubicBezTo>
                  <a:cubicBezTo>
                    <a:pt x="95" y="4"/>
                    <a:pt x="94" y="4"/>
                    <a:pt x="94" y="4"/>
                  </a:cubicBezTo>
                  <a:cubicBezTo>
                    <a:pt x="94" y="5"/>
                    <a:pt x="93" y="5"/>
                    <a:pt x="92" y="5"/>
                  </a:cubicBezTo>
                  <a:cubicBezTo>
                    <a:pt x="92" y="5"/>
                    <a:pt x="92" y="5"/>
                    <a:pt x="92" y="5"/>
                  </a:cubicBezTo>
                  <a:cubicBezTo>
                    <a:pt x="92" y="5"/>
                    <a:pt x="91" y="5"/>
                    <a:pt x="91" y="5"/>
                  </a:cubicBezTo>
                  <a:cubicBezTo>
                    <a:pt x="90" y="5"/>
                    <a:pt x="89" y="5"/>
                    <a:pt x="88" y="4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6" y="6"/>
                    <a:pt x="81" y="7"/>
                    <a:pt x="79" y="7"/>
                  </a:cubicBezTo>
                  <a:cubicBezTo>
                    <a:pt x="78" y="7"/>
                    <a:pt x="78" y="7"/>
                    <a:pt x="78" y="7"/>
                  </a:cubicBezTo>
                  <a:cubicBezTo>
                    <a:pt x="77" y="7"/>
                    <a:pt x="76" y="7"/>
                    <a:pt x="75" y="7"/>
                  </a:cubicBezTo>
                  <a:cubicBezTo>
                    <a:pt x="74" y="7"/>
                    <a:pt x="73" y="7"/>
                    <a:pt x="72" y="7"/>
                  </a:cubicBezTo>
                  <a:cubicBezTo>
                    <a:pt x="70" y="7"/>
                    <a:pt x="69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5" y="7"/>
                    <a:pt x="64" y="5"/>
                    <a:pt x="61" y="5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59" y="5"/>
                    <a:pt x="58" y="3"/>
                    <a:pt x="56" y="3"/>
                  </a:cubicBezTo>
                  <a:cubicBezTo>
                    <a:pt x="53" y="3"/>
                    <a:pt x="55" y="2"/>
                    <a:pt x="47" y="1"/>
                  </a:cubicBezTo>
                  <a:cubicBezTo>
                    <a:pt x="46" y="1"/>
                    <a:pt x="45" y="1"/>
                    <a:pt x="44" y="1"/>
                  </a:cubicBezTo>
                  <a:moveTo>
                    <a:pt x="6" y="0"/>
                  </a:moveTo>
                  <a:cubicBezTo>
                    <a:pt x="5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2"/>
                    <a:pt x="4" y="3"/>
                    <a:pt x="4" y="3"/>
                  </a:cubicBezTo>
                  <a:cubicBezTo>
                    <a:pt x="4" y="4"/>
                    <a:pt x="3" y="4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1" y="6"/>
                    <a:pt x="1" y="7"/>
                  </a:cubicBezTo>
                  <a:cubicBezTo>
                    <a:pt x="2" y="8"/>
                    <a:pt x="3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6" y="8"/>
                    <a:pt x="7" y="6"/>
                    <a:pt x="9" y="6"/>
                  </a:cubicBezTo>
                  <a:cubicBezTo>
                    <a:pt x="10" y="5"/>
                    <a:pt x="11" y="5"/>
                    <a:pt x="11" y="5"/>
                  </a:cubicBezTo>
                  <a:cubicBezTo>
                    <a:pt x="12" y="5"/>
                    <a:pt x="12" y="5"/>
                    <a:pt x="13" y="5"/>
                  </a:cubicBezTo>
                  <a:cubicBezTo>
                    <a:pt x="14" y="5"/>
                    <a:pt x="14" y="5"/>
                    <a:pt x="15" y="5"/>
                  </a:cubicBezTo>
                  <a:cubicBezTo>
                    <a:pt x="16" y="5"/>
                    <a:pt x="16" y="5"/>
                    <a:pt x="17" y="5"/>
                  </a:cubicBezTo>
                  <a:cubicBezTo>
                    <a:pt x="18" y="4"/>
                    <a:pt x="14" y="3"/>
                    <a:pt x="12" y="2"/>
                  </a:cubicBezTo>
                  <a:cubicBezTo>
                    <a:pt x="12" y="2"/>
                    <a:pt x="11" y="1"/>
                    <a:pt x="11" y="0"/>
                  </a:cubicBezTo>
                  <a:cubicBezTo>
                    <a:pt x="11" y="0"/>
                    <a:pt x="10" y="0"/>
                    <a:pt x="10" y="0"/>
                  </a:cubicBezTo>
                  <a:cubicBezTo>
                    <a:pt x="10" y="0"/>
                    <a:pt x="10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7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28"/>
            <p:cNvSpPr>
              <a:spLocks/>
            </p:cNvSpPr>
            <p:nvPr/>
          </p:nvSpPr>
          <p:spPr bwMode="auto">
            <a:xfrm>
              <a:off x="2970" y="3276"/>
              <a:ext cx="25" cy="21"/>
            </a:xfrm>
            <a:custGeom>
              <a:avLst/>
              <a:gdLst>
                <a:gd name="T0" fmla="*/ 6 w 13"/>
                <a:gd name="T1" fmla="*/ 0 h 11"/>
                <a:gd name="T2" fmla="*/ 0 w 13"/>
                <a:gd name="T3" fmla="*/ 2 h 11"/>
                <a:gd name="T4" fmla="*/ 0 w 13"/>
                <a:gd name="T5" fmla="*/ 2 h 11"/>
                <a:gd name="T6" fmla="*/ 0 w 13"/>
                <a:gd name="T7" fmla="*/ 2 h 11"/>
                <a:gd name="T8" fmla="*/ 0 w 13"/>
                <a:gd name="T9" fmla="*/ 2 h 11"/>
                <a:gd name="T10" fmla="*/ 0 w 13"/>
                <a:gd name="T11" fmla="*/ 2 h 11"/>
                <a:gd name="T12" fmla="*/ 0 w 13"/>
                <a:gd name="T13" fmla="*/ 2 h 11"/>
                <a:gd name="T14" fmla="*/ 0 w 13"/>
                <a:gd name="T15" fmla="*/ 2 h 11"/>
                <a:gd name="T16" fmla="*/ 0 w 13"/>
                <a:gd name="T17" fmla="*/ 2 h 11"/>
                <a:gd name="T18" fmla="*/ 0 w 13"/>
                <a:gd name="T19" fmla="*/ 2 h 11"/>
                <a:gd name="T20" fmla="*/ 0 w 13"/>
                <a:gd name="T21" fmla="*/ 3 h 11"/>
                <a:gd name="T22" fmla="*/ 0 w 13"/>
                <a:gd name="T23" fmla="*/ 3 h 11"/>
                <a:gd name="T24" fmla="*/ 0 w 13"/>
                <a:gd name="T25" fmla="*/ 3 h 11"/>
                <a:gd name="T26" fmla="*/ 0 w 13"/>
                <a:gd name="T27" fmla="*/ 3 h 11"/>
                <a:gd name="T28" fmla="*/ 1 w 13"/>
                <a:gd name="T29" fmla="*/ 4 h 11"/>
                <a:gd name="T30" fmla="*/ 1 w 13"/>
                <a:gd name="T31" fmla="*/ 4 h 11"/>
                <a:gd name="T32" fmla="*/ 3 w 13"/>
                <a:gd name="T33" fmla="*/ 6 h 11"/>
                <a:gd name="T34" fmla="*/ 4 w 13"/>
                <a:gd name="T35" fmla="*/ 8 h 11"/>
                <a:gd name="T36" fmla="*/ 4 w 13"/>
                <a:gd name="T37" fmla="*/ 8 h 11"/>
                <a:gd name="T38" fmla="*/ 4 w 13"/>
                <a:gd name="T39" fmla="*/ 8 h 11"/>
                <a:gd name="T40" fmla="*/ 4 w 13"/>
                <a:gd name="T41" fmla="*/ 8 h 11"/>
                <a:gd name="T42" fmla="*/ 4 w 13"/>
                <a:gd name="T43" fmla="*/ 8 h 11"/>
                <a:gd name="T44" fmla="*/ 4 w 13"/>
                <a:gd name="T45" fmla="*/ 8 h 11"/>
                <a:gd name="T46" fmla="*/ 5 w 13"/>
                <a:gd name="T47" fmla="*/ 8 h 11"/>
                <a:gd name="T48" fmla="*/ 5 w 13"/>
                <a:gd name="T49" fmla="*/ 8 h 11"/>
                <a:gd name="T50" fmla="*/ 5 w 13"/>
                <a:gd name="T51" fmla="*/ 8 h 11"/>
                <a:gd name="T52" fmla="*/ 5 w 13"/>
                <a:gd name="T53" fmla="*/ 8 h 11"/>
                <a:gd name="T54" fmla="*/ 5 w 13"/>
                <a:gd name="T55" fmla="*/ 8 h 11"/>
                <a:gd name="T56" fmla="*/ 5 w 13"/>
                <a:gd name="T57" fmla="*/ 8 h 11"/>
                <a:gd name="T58" fmla="*/ 5 w 13"/>
                <a:gd name="T59" fmla="*/ 8 h 11"/>
                <a:gd name="T60" fmla="*/ 5 w 13"/>
                <a:gd name="T61" fmla="*/ 8 h 11"/>
                <a:gd name="T62" fmla="*/ 5 w 13"/>
                <a:gd name="T63" fmla="*/ 8 h 11"/>
                <a:gd name="T64" fmla="*/ 5 w 13"/>
                <a:gd name="T65" fmla="*/ 8 h 11"/>
                <a:gd name="T66" fmla="*/ 5 w 13"/>
                <a:gd name="T67" fmla="*/ 8 h 11"/>
                <a:gd name="T68" fmla="*/ 5 w 13"/>
                <a:gd name="T69" fmla="*/ 8 h 11"/>
                <a:gd name="T70" fmla="*/ 5 w 13"/>
                <a:gd name="T71" fmla="*/ 8 h 11"/>
                <a:gd name="T72" fmla="*/ 5 w 13"/>
                <a:gd name="T73" fmla="*/ 9 h 11"/>
                <a:gd name="T74" fmla="*/ 5 w 13"/>
                <a:gd name="T75" fmla="*/ 10 h 11"/>
                <a:gd name="T76" fmla="*/ 5 w 13"/>
                <a:gd name="T77" fmla="*/ 10 h 11"/>
                <a:gd name="T78" fmla="*/ 5 w 13"/>
                <a:gd name="T79" fmla="*/ 10 h 11"/>
                <a:gd name="T80" fmla="*/ 5 w 13"/>
                <a:gd name="T81" fmla="*/ 10 h 11"/>
                <a:gd name="T82" fmla="*/ 5 w 13"/>
                <a:gd name="T83" fmla="*/ 10 h 11"/>
                <a:gd name="T84" fmla="*/ 5 w 13"/>
                <a:gd name="T85" fmla="*/ 10 h 11"/>
                <a:gd name="T86" fmla="*/ 5 w 13"/>
                <a:gd name="T87" fmla="*/ 10 h 11"/>
                <a:gd name="T88" fmla="*/ 5 w 13"/>
                <a:gd name="T89" fmla="*/ 10 h 11"/>
                <a:gd name="T90" fmla="*/ 6 w 13"/>
                <a:gd name="T91" fmla="*/ 11 h 11"/>
                <a:gd name="T92" fmla="*/ 6 w 13"/>
                <a:gd name="T93" fmla="*/ 11 h 11"/>
                <a:gd name="T94" fmla="*/ 7 w 13"/>
                <a:gd name="T95" fmla="*/ 10 h 11"/>
                <a:gd name="T96" fmla="*/ 8 w 13"/>
                <a:gd name="T97" fmla="*/ 10 h 11"/>
                <a:gd name="T98" fmla="*/ 8 w 13"/>
                <a:gd name="T99" fmla="*/ 10 h 11"/>
                <a:gd name="T100" fmla="*/ 8 w 13"/>
                <a:gd name="T101" fmla="*/ 10 h 11"/>
                <a:gd name="T102" fmla="*/ 8 w 13"/>
                <a:gd name="T103" fmla="*/ 10 h 11"/>
                <a:gd name="T104" fmla="*/ 8 w 13"/>
                <a:gd name="T105" fmla="*/ 10 h 11"/>
                <a:gd name="T106" fmla="*/ 8 w 13"/>
                <a:gd name="T107" fmla="*/ 10 h 11"/>
                <a:gd name="T108" fmla="*/ 8 w 13"/>
                <a:gd name="T109" fmla="*/ 10 h 11"/>
                <a:gd name="T110" fmla="*/ 13 w 13"/>
                <a:gd name="T111" fmla="*/ 5 h 11"/>
                <a:gd name="T112" fmla="*/ 13 w 13"/>
                <a:gd name="T113" fmla="*/ 5 h 11"/>
                <a:gd name="T114" fmla="*/ 13 w 13"/>
                <a:gd name="T115" fmla="*/ 5 h 11"/>
                <a:gd name="T116" fmla="*/ 11 w 13"/>
                <a:gd name="T117" fmla="*/ 3 h 11"/>
                <a:gd name="T118" fmla="*/ 6 w 13"/>
                <a:gd name="T119" fmla="*/ 0 h 11"/>
                <a:gd name="T120" fmla="*/ 6 w 13"/>
                <a:gd name="T121" fmla="*/ 0 h 11"/>
                <a:gd name="T122" fmla="*/ 6 w 13"/>
                <a:gd name="T123" fmla="*/ 0 h 11"/>
                <a:gd name="T124" fmla="*/ 6 w 13"/>
                <a:gd name="T12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" h="11">
                  <a:moveTo>
                    <a:pt x="6" y="0"/>
                  </a:moveTo>
                  <a:cubicBezTo>
                    <a:pt x="4" y="0"/>
                    <a:pt x="1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2" y="6"/>
                    <a:pt x="3" y="6"/>
                  </a:cubicBezTo>
                  <a:cubicBezTo>
                    <a:pt x="3" y="7"/>
                    <a:pt x="4" y="7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9"/>
                    <a:pt x="5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6" y="10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7" y="11"/>
                    <a:pt x="7" y="10"/>
                    <a:pt x="7" y="10"/>
                  </a:cubicBezTo>
                  <a:cubicBezTo>
                    <a:pt x="7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10" y="9"/>
                    <a:pt x="12" y="6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2" y="4"/>
                    <a:pt x="11" y="3"/>
                  </a:cubicBezTo>
                  <a:cubicBezTo>
                    <a:pt x="9" y="2"/>
                    <a:pt x="7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29"/>
            <p:cNvSpPr>
              <a:spLocks/>
            </p:cNvSpPr>
            <p:nvPr/>
          </p:nvSpPr>
          <p:spPr bwMode="auto">
            <a:xfrm>
              <a:off x="3445" y="3261"/>
              <a:ext cx="69" cy="49"/>
            </a:xfrm>
            <a:custGeom>
              <a:avLst/>
              <a:gdLst>
                <a:gd name="T0" fmla="*/ 29 w 35"/>
                <a:gd name="T1" fmla="*/ 0 h 26"/>
                <a:gd name="T2" fmla="*/ 28 w 35"/>
                <a:gd name="T3" fmla="*/ 1 h 26"/>
                <a:gd name="T4" fmla="*/ 27 w 35"/>
                <a:gd name="T5" fmla="*/ 3 h 26"/>
                <a:gd name="T6" fmla="*/ 26 w 35"/>
                <a:gd name="T7" fmla="*/ 3 h 26"/>
                <a:gd name="T8" fmla="*/ 26 w 35"/>
                <a:gd name="T9" fmla="*/ 3 h 26"/>
                <a:gd name="T10" fmla="*/ 24 w 35"/>
                <a:gd name="T11" fmla="*/ 5 h 26"/>
                <a:gd name="T12" fmla="*/ 23 w 35"/>
                <a:gd name="T13" fmla="*/ 5 h 26"/>
                <a:gd name="T14" fmla="*/ 22 w 35"/>
                <a:gd name="T15" fmla="*/ 5 h 26"/>
                <a:gd name="T16" fmla="*/ 21 w 35"/>
                <a:gd name="T17" fmla="*/ 6 h 26"/>
                <a:gd name="T18" fmla="*/ 21 w 35"/>
                <a:gd name="T19" fmla="*/ 7 h 26"/>
                <a:gd name="T20" fmla="*/ 21 w 35"/>
                <a:gd name="T21" fmla="*/ 7 h 26"/>
                <a:gd name="T22" fmla="*/ 18 w 35"/>
                <a:gd name="T23" fmla="*/ 7 h 26"/>
                <a:gd name="T24" fmla="*/ 14 w 35"/>
                <a:gd name="T25" fmla="*/ 5 h 26"/>
                <a:gd name="T26" fmla="*/ 11 w 35"/>
                <a:gd name="T27" fmla="*/ 8 h 26"/>
                <a:gd name="T28" fmla="*/ 5 w 35"/>
                <a:gd name="T29" fmla="*/ 10 h 26"/>
                <a:gd name="T30" fmla="*/ 2 w 35"/>
                <a:gd name="T31" fmla="*/ 11 h 26"/>
                <a:gd name="T32" fmla="*/ 0 w 35"/>
                <a:gd name="T33" fmla="*/ 13 h 26"/>
                <a:gd name="T34" fmla="*/ 4 w 35"/>
                <a:gd name="T35" fmla="*/ 21 h 26"/>
                <a:gd name="T36" fmla="*/ 7 w 35"/>
                <a:gd name="T37" fmla="*/ 26 h 26"/>
                <a:gd name="T38" fmla="*/ 9 w 35"/>
                <a:gd name="T39" fmla="*/ 25 h 26"/>
                <a:gd name="T40" fmla="*/ 13 w 35"/>
                <a:gd name="T41" fmla="*/ 26 h 26"/>
                <a:gd name="T42" fmla="*/ 16 w 35"/>
                <a:gd name="T43" fmla="*/ 25 h 26"/>
                <a:gd name="T44" fmla="*/ 16 w 35"/>
                <a:gd name="T45" fmla="*/ 25 h 26"/>
                <a:gd name="T46" fmla="*/ 20 w 35"/>
                <a:gd name="T47" fmla="*/ 24 h 26"/>
                <a:gd name="T48" fmla="*/ 21 w 35"/>
                <a:gd name="T49" fmla="*/ 24 h 26"/>
                <a:gd name="T50" fmla="*/ 23 w 35"/>
                <a:gd name="T51" fmla="*/ 24 h 26"/>
                <a:gd name="T52" fmla="*/ 18 w 35"/>
                <a:gd name="T53" fmla="*/ 19 h 26"/>
                <a:gd name="T54" fmla="*/ 28 w 35"/>
                <a:gd name="T55" fmla="*/ 12 h 26"/>
                <a:gd name="T56" fmla="*/ 35 w 35"/>
                <a:gd name="T57" fmla="*/ 3 h 26"/>
                <a:gd name="T58" fmla="*/ 34 w 35"/>
                <a:gd name="T59" fmla="*/ 2 h 26"/>
                <a:gd name="T60" fmla="*/ 33 w 35"/>
                <a:gd name="T61" fmla="*/ 2 h 26"/>
                <a:gd name="T62" fmla="*/ 33 w 35"/>
                <a:gd name="T63" fmla="*/ 2 h 26"/>
                <a:gd name="T64" fmla="*/ 33 w 35"/>
                <a:gd name="T65" fmla="*/ 2 h 26"/>
                <a:gd name="T66" fmla="*/ 29 w 35"/>
                <a:gd name="T67" fmla="*/ 0 h 26"/>
                <a:gd name="T68" fmla="*/ 29 w 35"/>
                <a:gd name="T6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5" h="26">
                  <a:moveTo>
                    <a:pt x="29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8" y="0"/>
                    <a:pt x="28" y="0"/>
                    <a:pt x="28" y="1"/>
                  </a:cubicBezTo>
                  <a:cubicBezTo>
                    <a:pt x="28" y="1"/>
                    <a:pt x="28" y="1"/>
                    <a:pt x="28" y="2"/>
                  </a:cubicBezTo>
                  <a:cubicBezTo>
                    <a:pt x="27" y="2"/>
                    <a:pt x="27" y="3"/>
                    <a:pt x="27" y="3"/>
                  </a:cubicBezTo>
                  <a:cubicBezTo>
                    <a:pt x="27" y="3"/>
                    <a:pt x="27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3"/>
                    <a:pt x="25" y="4"/>
                    <a:pt x="25" y="4"/>
                  </a:cubicBezTo>
                  <a:cubicBezTo>
                    <a:pt x="25" y="4"/>
                    <a:pt x="24" y="4"/>
                    <a:pt x="24" y="5"/>
                  </a:cubicBezTo>
                  <a:cubicBezTo>
                    <a:pt x="24" y="5"/>
                    <a:pt x="23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0" y="5"/>
                    <a:pt x="20" y="5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0" y="7"/>
                    <a:pt x="19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7" y="7"/>
                    <a:pt x="16" y="6"/>
                    <a:pt x="16" y="6"/>
                  </a:cubicBezTo>
                  <a:cubicBezTo>
                    <a:pt x="15" y="6"/>
                    <a:pt x="15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3" y="5"/>
                    <a:pt x="12" y="7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0" y="9"/>
                    <a:pt x="8" y="10"/>
                    <a:pt x="5" y="10"/>
                  </a:cubicBezTo>
                  <a:cubicBezTo>
                    <a:pt x="4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2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3" y="14"/>
                    <a:pt x="5" y="15"/>
                    <a:pt x="6" y="17"/>
                  </a:cubicBezTo>
                  <a:cubicBezTo>
                    <a:pt x="8" y="18"/>
                    <a:pt x="5" y="20"/>
                    <a:pt x="4" y="21"/>
                  </a:cubicBezTo>
                  <a:cubicBezTo>
                    <a:pt x="2" y="22"/>
                    <a:pt x="5" y="23"/>
                    <a:pt x="5" y="24"/>
                  </a:cubicBezTo>
                  <a:cubicBezTo>
                    <a:pt x="5" y="25"/>
                    <a:pt x="6" y="26"/>
                    <a:pt x="7" y="26"/>
                  </a:cubicBezTo>
                  <a:cubicBezTo>
                    <a:pt x="7" y="26"/>
                    <a:pt x="7" y="26"/>
                    <a:pt x="7" y="25"/>
                  </a:cubicBezTo>
                  <a:cubicBezTo>
                    <a:pt x="8" y="25"/>
                    <a:pt x="8" y="25"/>
                    <a:pt x="9" y="25"/>
                  </a:cubicBezTo>
                  <a:cubicBezTo>
                    <a:pt x="9" y="25"/>
                    <a:pt x="10" y="25"/>
                    <a:pt x="11" y="25"/>
                  </a:cubicBezTo>
                  <a:cubicBezTo>
                    <a:pt x="12" y="25"/>
                    <a:pt x="12" y="26"/>
                    <a:pt x="13" y="26"/>
                  </a:cubicBezTo>
                  <a:cubicBezTo>
                    <a:pt x="13" y="26"/>
                    <a:pt x="14" y="26"/>
                    <a:pt x="14" y="25"/>
                  </a:cubicBezTo>
                  <a:cubicBezTo>
                    <a:pt x="15" y="25"/>
                    <a:pt x="15" y="25"/>
                    <a:pt x="16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6" y="24"/>
                    <a:pt x="17" y="24"/>
                    <a:pt x="18" y="24"/>
                  </a:cubicBezTo>
                  <a:cubicBezTo>
                    <a:pt x="19" y="24"/>
                    <a:pt x="19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1" y="22"/>
                    <a:pt x="19" y="20"/>
                    <a:pt x="18" y="19"/>
                  </a:cubicBezTo>
                  <a:cubicBezTo>
                    <a:pt x="16" y="18"/>
                    <a:pt x="17" y="16"/>
                    <a:pt x="19" y="15"/>
                  </a:cubicBezTo>
                  <a:cubicBezTo>
                    <a:pt x="21" y="15"/>
                    <a:pt x="26" y="12"/>
                    <a:pt x="28" y="12"/>
                  </a:cubicBezTo>
                  <a:cubicBezTo>
                    <a:pt x="30" y="11"/>
                    <a:pt x="28" y="9"/>
                    <a:pt x="29" y="7"/>
                  </a:cubicBezTo>
                  <a:cubicBezTo>
                    <a:pt x="30" y="6"/>
                    <a:pt x="32" y="4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2"/>
                    <a:pt x="33" y="2"/>
                    <a:pt x="33" y="2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1" y="2"/>
                    <a:pt x="31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30"/>
            <p:cNvSpPr>
              <a:spLocks/>
            </p:cNvSpPr>
            <p:nvPr/>
          </p:nvSpPr>
          <p:spPr bwMode="auto">
            <a:xfrm>
              <a:off x="2995" y="3335"/>
              <a:ext cx="85" cy="41"/>
            </a:xfrm>
            <a:custGeom>
              <a:avLst/>
              <a:gdLst>
                <a:gd name="T0" fmla="*/ 8 w 43"/>
                <a:gd name="T1" fmla="*/ 0 h 22"/>
                <a:gd name="T2" fmla="*/ 7 w 43"/>
                <a:gd name="T3" fmla="*/ 0 h 22"/>
                <a:gd name="T4" fmla="*/ 7 w 43"/>
                <a:gd name="T5" fmla="*/ 0 h 22"/>
                <a:gd name="T6" fmla="*/ 7 w 43"/>
                <a:gd name="T7" fmla="*/ 0 h 22"/>
                <a:gd name="T8" fmla="*/ 7 w 43"/>
                <a:gd name="T9" fmla="*/ 0 h 22"/>
                <a:gd name="T10" fmla="*/ 3 w 43"/>
                <a:gd name="T11" fmla="*/ 1 h 22"/>
                <a:gd name="T12" fmla="*/ 3 w 43"/>
                <a:gd name="T13" fmla="*/ 1 h 22"/>
                <a:gd name="T14" fmla="*/ 3 w 43"/>
                <a:gd name="T15" fmla="*/ 1 h 22"/>
                <a:gd name="T16" fmla="*/ 1 w 43"/>
                <a:gd name="T17" fmla="*/ 3 h 22"/>
                <a:gd name="T18" fmla="*/ 1 w 43"/>
                <a:gd name="T19" fmla="*/ 3 h 22"/>
                <a:gd name="T20" fmla="*/ 1 w 43"/>
                <a:gd name="T21" fmla="*/ 3 h 22"/>
                <a:gd name="T22" fmla="*/ 1 w 43"/>
                <a:gd name="T23" fmla="*/ 3 h 22"/>
                <a:gd name="T24" fmla="*/ 1 w 43"/>
                <a:gd name="T25" fmla="*/ 3 h 22"/>
                <a:gd name="T26" fmla="*/ 1 w 43"/>
                <a:gd name="T27" fmla="*/ 3 h 22"/>
                <a:gd name="T28" fmla="*/ 1 w 43"/>
                <a:gd name="T29" fmla="*/ 3 h 22"/>
                <a:gd name="T30" fmla="*/ 0 w 43"/>
                <a:gd name="T31" fmla="*/ 7 h 22"/>
                <a:gd name="T32" fmla="*/ 0 w 43"/>
                <a:gd name="T33" fmla="*/ 7 h 22"/>
                <a:gd name="T34" fmla="*/ 0 w 43"/>
                <a:gd name="T35" fmla="*/ 7 h 22"/>
                <a:gd name="T36" fmla="*/ 3 w 43"/>
                <a:gd name="T37" fmla="*/ 9 h 22"/>
                <a:gd name="T38" fmla="*/ 3 w 43"/>
                <a:gd name="T39" fmla="*/ 9 h 22"/>
                <a:gd name="T40" fmla="*/ 5 w 43"/>
                <a:gd name="T41" fmla="*/ 10 h 22"/>
                <a:gd name="T42" fmla="*/ 7 w 43"/>
                <a:gd name="T43" fmla="*/ 11 h 22"/>
                <a:gd name="T44" fmla="*/ 7 w 43"/>
                <a:gd name="T45" fmla="*/ 11 h 22"/>
                <a:gd name="T46" fmla="*/ 12 w 43"/>
                <a:gd name="T47" fmla="*/ 13 h 22"/>
                <a:gd name="T48" fmla="*/ 12 w 43"/>
                <a:gd name="T49" fmla="*/ 13 h 22"/>
                <a:gd name="T50" fmla="*/ 16 w 43"/>
                <a:gd name="T51" fmla="*/ 16 h 22"/>
                <a:gd name="T52" fmla="*/ 16 w 43"/>
                <a:gd name="T53" fmla="*/ 16 h 22"/>
                <a:gd name="T54" fmla="*/ 16 w 43"/>
                <a:gd name="T55" fmla="*/ 16 h 22"/>
                <a:gd name="T56" fmla="*/ 17 w 43"/>
                <a:gd name="T57" fmla="*/ 16 h 22"/>
                <a:gd name="T58" fmla="*/ 17 w 43"/>
                <a:gd name="T59" fmla="*/ 16 h 22"/>
                <a:gd name="T60" fmla="*/ 19 w 43"/>
                <a:gd name="T61" fmla="*/ 16 h 22"/>
                <a:gd name="T62" fmla="*/ 21 w 43"/>
                <a:gd name="T63" fmla="*/ 16 h 22"/>
                <a:gd name="T64" fmla="*/ 21 w 43"/>
                <a:gd name="T65" fmla="*/ 16 h 22"/>
                <a:gd name="T66" fmla="*/ 21 w 43"/>
                <a:gd name="T67" fmla="*/ 16 h 22"/>
                <a:gd name="T68" fmla="*/ 21 w 43"/>
                <a:gd name="T69" fmla="*/ 16 h 22"/>
                <a:gd name="T70" fmla="*/ 25 w 43"/>
                <a:gd name="T71" fmla="*/ 18 h 22"/>
                <a:gd name="T72" fmla="*/ 32 w 43"/>
                <a:gd name="T73" fmla="*/ 21 h 22"/>
                <a:gd name="T74" fmla="*/ 32 w 43"/>
                <a:gd name="T75" fmla="*/ 21 h 22"/>
                <a:gd name="T76" fmla="*/ 32 w 43"/>
                <a:gd name="T77" fmla="*/ 21 h 22"/>
                <a:gd name="T78" fmla="*/ 37 w 43"/>
                <a:gd name="T79" fmla="*/ 22 h 22"/>
                <a:gd name="T80" fmla="*/ 37 w 43"/>
                <a:gd name="T81" fmla="*/ 22 h 22"/>
                <a:gd name="T82" fmla="*/ 39 w 43"/>
                <a:gd name="T83" fmla="*/ 22 h 22"/>
                <a:gd name="T84" fmla="*/ 41 w 43"/>
                <a:gd name="T85" fmla="*/ 21 h 22"/>
                <a:gd name="T86" fmla="*/ 42 w 43"/>
                <a:gd name="T87" fmla="*/ 17 h 22"/>
                <a:gd name="T88" fmla="*/ 42 w 43"/>
                <a:gd name="T89" fmla="*/ 17 h 22"/>
                <a:gd name="T90" fmla="*/ 42 w 43"/>
                <a:gd name="T91" fmla="*/ 16 h 22"/>
                <a:gd name="T92" fmla="*/ 42 w 43"/>
                <a:gd name="T93" fmla="*/ 16 h 22"/>
                <a:gd name="T94" fmla="*/ 41 w 43"/>
                <a:gd name="T95" fmla="*/ 16 h 22"/>
                <a:gd name="T96" fmla="*/ 37 w 43"/>
                <a:gd name="T97" fmla="*/ 15 h 22"/>
                <a:gd name="T98" fmla="*/ 33 w 43"/>
                <a:gd name="T99" fmla="*/ 14 h 22"/>
                <a:gd name="T100" fmla="*/ 33 w 43"/>
                <a:gd name="T101" fmla="*/ 14 h 22"/>
                <a:gd name="T102" fmla="*/ 31 w 43"/>
                <a:gd name="T103" fmla="*/ 13 h 22"/>
                <a:gd name="T104" fmla="*/ 23 w 43"/>
                <a:gd name="T105" fmla="*/ 9 h 22"/>
                <a:gd name="T106" fmla="*/ 23 w 43"/>
                <a:gd name="T107" fmla="*/ 9 h 22"/>
                <a:gd name="T108" fmla="*/ 11 w 43"/>
                <a:gd name="T109" fmla="*/ 1 h 22"/>
                <a:gd name="T110" fmla="*/ 11 w 43"/>
                <a:gd name="T111" fmla="*/ 1 h 22"/>
                <a:gd name="T112" fmla="*/ 8 w 43"/>
                <a:gd name="T1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3" h="22">
                  <a:moveTo>
                    <a:pt x="8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1"/>
                    <a:pt x="5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2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0" y="6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2" y="8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4" y="9"/>
                    <a:pt x="5" y="10"/>
                  </a:cubicBezTo>
                  <a:cubicBezTo>
                    <a:pt x="6" y="10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2"/>
                    <a:pt x="10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3" y="14"/>
                    <a:pt x="15" y="15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7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8" y="16"/>
                    <a:pt x="19" y="16"/>
                    <a:pt x="19" y="16"/>
                  </a:cubicBezTo>
                  <a:cubicBezTo>
                    <a:pt x="20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3" y="16"/>
                    <a:pt x="24" y="17"/>
                    <a:pt x="25" y="18"/>
                  </a:cubicBezTo>
                  <a:cubicBezTo>
                    <a:pt x="25" y="19"/>
                    <a:pt x="30" y="20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3" y="22"/>
                    <a:pt x="35" y="22"/>
                    <a:pt x="37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8" y="22"/>
                    <a:pt x="38" y="22"/>
                    <a:pt x="39" y="22"/>
                  </a:cubicBezTo>
                  <a:cubicBezTo>
                    <a:pt x="40" y="22"/>
                    <a:pt x="41" y="22"/>
                    <a:pt x="41" y="21"/>
                  </a:cubicBezTo>
                  <a:cubicBezTo>
                    <a:pt x="43" y="20"/>
                    <a:pt x="42" y="18"/>
                    <a:pt x="42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39" y="15"/>
                    <a:pt x="38" y="15"/>
                    <a:pt x="37" y="15"/>
                  </a:cubicBezTo>
                  <a:cubicBezTo>
                    <a:pt x="35" y="14"/>
                    <a:pt x="34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2" y="14"/>
                    <a:pt x="31" y="13"/>
                  </a:cubicBezTo>
                  <a:cubicBezTo>
                    <a:pt x="28" y="12"/>
                    <a:pt x="24" y="11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0" y="7"/>
                    <a:pt x="13" y="3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0"/>
                    <a:pt x="8" y="0"/>
                    <a:pt x="8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31"/>
            <p:cNvSpPr>
              <a:spLocks/>
            </p:cNvSpPr>
            <p:nvPr/>
          </p:nvSpPr>
          <p:spPr bwMode="auto">
            <a:xfrm>
              <a:off x="3119" y="3367"/>
              <a:ext cx="90" cy="165"/>
            </a:xfrm>
            <a:custGeom>
              <a:avLst/>
              <a:gdLst>
                <a:gd name="T0" fmla="*/ 25 w 46"/>
                <a:gd name="T1" fmla="*/ 0 h 87"/>
                <a:gd name="T2" fmla="*/ 24 w 46"/>
                <a:gd name="T3" fmla="*/ 3 h 87"/>
                <a:gd name="T4" fmla="*/ 24 w 46"/>
                <a:gd name="T5" fmla="*/ 6 h 87"/>
                <a:gd name="T6" fmla="*/ 24 w 46"/>
                <a:gd name="T7" fmla="*/ 7 h 87"/>
                <a:gd name="T8" fmla="*/ 22 w 46"/>
                <a:gd name="T9" fmla="*/ 6 h 87"/>
                <a:gd name="T10" fmla="*/ 20 w 46"/>
                <a:gd name="T11" fmla="*/ 5 h 87"/>
                <a:gd name="T12" fmla="*/ 14 w 46"/>
                <a:gd name="T13" fmla="*/ 10 h 87"/>
                <a:gd name="T14" fmla="*/ 12 w 46"/>
                <a:gd name="T15" fmla="*/ 16 h 87"/>
                <a:gd name="T16" fmla="*/ 11 w 46"/>
                <a:gd name="T17" fmla="*/ 21 h 87"/>
                <a:gd name="T18" fmla="*/ 6 w 46"/>
                <a:gd name="T19" fmla="*/ 21 h 87"/>
                <a:gd name="T20" fmla="*/ 6 w 46"/>
                <a:gd name="T21" fmla="*/ 21 h 87"/>
                <a:gd name="T22" fmla="*/ 5 w 46"/>
                <a:gd name="T23" fmla="*/ 25 h 87"/>
                <a:gd name="T24" fmla="*/ 4 w 46"/>
                <a:gd name="T25" fmla="*/ 30 h 87"/>
                <a:gd name="T26" fmla="*/ 3 w 46"/>
                <a:gd name="T27" fmla="*/ 30 h 87"/>
                <a:gd name="T28" fmla="*/ 2 w 46"/>
                <a:gd name="T29" fmla="*/ 33 h 87"/>
                <a:gd name="T30" fmla="*/ 2 w 46"/>
                <a:gd name="T31" fmla="*/ 33 h 87"/>
                <a:gd name="T32" fmla="*/ 0 w 46"/>
                <a:gd name="T33" fmla="*/ 34 h 87"/>
                <a:gd name="T34" fmla="*/ 11 w 46"/>
                <a:gd name="T35" fmla="*/ 57 h 87"/>
                <a:gd name="T36" fmla="*/ 19 w 46"/>
                <a:gd name="T37" fmla="*/ 59 h 87"/>
                <a:gd name="T38" fmla="*/ 26 w 46"/>
                <a:gd name="T39" fmla="*/ 57 h 87"/>
                <a:gd name="T40" fmla="*/ 33 w 46"/>
                <a:gd name="T41" fmla="*/ 80 h 87"/>
                <a:gd name="T42" fmla="*/ 34 w 46"/>
                <a:gd name="T43" fmla="*/ 87 h 87"/>
                <a:gd name="T44" fmla="*/ 39 w 46"/>
                <a:gd name="T45" fmla="*/ 80 h 87"/>
                <a:gd name="T46" fmla="*/ 38 w 46"/>
                <a:gd name="T47" fmla="*/ 79 h 87"/>
                <a:gd name="T48" fmla="*/ 34 w 46"/>
                <a:gd name="T49" fmla="*/ 71 h 87"/>
                <a:gd name="T50" fmla="*/ 32 w 46"/>
                <a:gd name="T51" fmla="*/ 65 h 87"/>
                <a:gd name="T52" fmla="*/ 33 w 46"/>
                <a:gd name="T53" fmla="*/ 62 h 87"/>
                <a:gd name="T54" fmla="*/ 33 w 46"/>
                <a:gd name="T55" fmla="*/ 62 h 87"/>
                <a:gd name="T56" fmla="*/ 33 w 46"/>
                <a:gd name="T57" fmla="*/ 58 h 87"/>
                <a:gd name="T58" fmla="*/ 28 w 46"/>
                <a:gd name="T59" fmla="*/ 52 h 87"/>
                <a:gd name="T60" fmla="*/ 31 w 46"/>
                <a:gd name="T61" fmla="*/ 44 h 87"/>
                <a:gd name="T62" fmla="*/ 31 w 46"/>
                <a:gd name="T63" fmla="*/ 44 h 87"/>
                <a:gd name="T64" fmla="*/ 32 w 46"/>
                <a:gd name="T65" fmla="*/ 44 h 87"/>
                <a:gd name="T66" fmla="*/ 36 w 46"/>
                <a:gd name="T67" fmla="*/ 43 h 87"/>
                <a:gd name="T68" fmla="*/ 41 w 46"/>
                <a:gd name="T69" fmla="*/ 41 h 87"/>
                <a:gd name="T70" fmla="*/ 44 w 46"/>
                <a:gd name="T71" fmla="*/ 40 h 87"/>
                <a:gd name="T72" fmla="*/ 44 w 46"/>
                <a:gd name="T73" fmla="*/ 40 h 87"/>
                <a:gd name="T74" fmla="*/ 46 w 46"/>
                <a:gd name="T75" fmla="*/ 36 h 87"/>
                <a:gd name="T76" fmla="*/ 46 w 46"/>
                <a:gd name="T77" fmla="*/ 36 h 87"/>
                <a:gd name="T78" fmla="*/ 43 w 46"/>
                <a:gd name="T79" fmla="*/ 36 h 87"/>
                <a:gd name="T80" fmla="*/ 40 w 46"/>
                <a:gd name="T81" fmla="*/ 33 h 87"/>
                <a:gd name="T82" fmla="*/ 40 w 46"/>
                <a:gd name="T83" fmla="*/ 33 h 87"/>
                <a:gd name="T84" fmla="*/ 40 w 46"/>
                <a:gd name="T85" fmla="*/ 33 h 87"/>
                <a:gd name="T86" fmla="*/ 37 w 46"/>
                <a:gd name="T87" fmla="*/ 30 h 87"/>
                <a:gd name="T88" fmla="*/ 35 w 46"/>
                <a:gd name="T89" fmla="*/ 27 h 87"/>
                <a:gd name="T90" fmla="*/ 30 w 46"/>
                <a:gd name="T91" fmla="*/ 22 h 87"/>
                <a:gd name="T92" fmla="*/ 28 w 46"/>
                <a:gd name="T93" fmla="*/ 22 h 87"/>
                <a:gd name="T94" fmla="*/ 28 w 46"/>
                <a:gd name="T95" fmla="*/ 22 h 87"/>
                <a:gd name="T96" fmla="*/ 27 w 46"/>
                <a:gd name="T97" fmla="*/ 20 h 87"/>
                <a:gd name="T98" fmla="*/ 32 w 46"/>
                <a:gd name="T99" fmla="*/ 14 h 87"/>
                <a:gd name="T100" fmla="*/ 33 w 46"/>
                <a:gd name="T101" fmla="*/ 7 h 87"/>
                <a:gd name="T102" fmla="*/ 30 w 46"/>
                <a:gd name="T103" fmla="*/ 5 h 87"/>
                <a:gd name="T104" fmla="*/ 29 w 46"/>
                <a:gd name="T105" fmla="*/ 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6" h="87">
                  <a:moveTo>
                    <a:pt x="26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4" y="2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3" y="3"/>
                    <a:pt x="23" y="4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5" y="6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3" y="7"/>
                    <a:pt x="22" y="6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5"/>
                    <a:pt x="22" y="5"/>
                    <a:pt x="21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5"/>
                    <a:pt x="20" y="5"/>
                    <a:pt x="20" y="5"/>
                  </a:cubicBezTo>
                  <a:cubicBezTo>
                    <a:pt x="19" y="6"/>
                    <a:pt x="18" y="6"/>
                    <a:pt x="17" y="7"/>
                  </a:cubicBezTo>
                  <a:cubicBezTo>
                    <a:pt x="16" y="8"/>
                    <a:pt x="14" y="8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1"/>
                    <a:pt x="14" y="11"/>
                    <a:pt x="13" y="12"/>
                  </a:cubicBezTo>
                  <a:cubicBezTo>
                    <a:pt x="13" y="13"/>
                    <a:pt x="12" y="14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3" y="17"/>
                    <a:pt x="10" y="20"/>
                    <a:pt x="11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1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9" y="21"/>
                    <a:pt x="7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2"/>
                    <a:pt x="6" y="24"/>
                  </a:cubicBezTo>
                  <a:cubicBezTo>
                    <a:pt x="6" y="24"/>
                    <a:pt x="6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6"/>
                    <a:pt x="5" y="27"/>
                  </a:cubicBezTo>
                  <a:cubicBezTo>
                    <a:pt x="5" y="28"/>
                    <a:pt x="5" y="30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2" y="31"/>
                    <a:pt x="2" y="33"/>
                    <a:pt x="2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1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1" y="36"/>
                    <a:pt x="3" y="38"/>
                    <a:pt x="5" y="39"/>
                  </a:cubicBezTo>
                  <a:cubicBezTo>
                    <a:pt x="8" y="41"/>
                    <a:pt x="10" y="46"/>
                    <a:pt x="12" y="49"/>
                  </a:cubicBezTo>
                  <a:cubicBezTo>
                    <a:pt x="13" y="52"/>
                    <a:pt x="12" y="55"/>
                    <a:pt x="11" y="57"/>
                  </a:cubicBezTo>
                  <a:cubicBezTo>
                    <a:pt x="10" y="58"/>
                    <a:pt x="11" y="59"/>
                    <a:pt x="13" y="60"/>
                  </a:cubicBezTo>
                  <a:cubicBezTo>
                    <a:pt x="14" y="60"/>
                    <a:pt x="15" y="60"/>
                    <a:pt x="16" y="60"/>
                  </a:cubicBezTo>
                  <a:cubicBezTo>
                    <a:pt x="17" y="60"/>
                    <a:pt x="18" y="60"/>
                    <a:pt x="19" y="59"/>
                  </a:cubicBezTo>
                  <a:cubicBezTo>
                    <a:pt x="20" y="58"/>
                    <a:pt x="23" y="57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4" y="55"/>
                    <a:pt x="25" y="57"/>
                    <a:pt x="26" y="57"/>
                  </a:cubicBezTo>
                  <a:cubicBezTo>
                    <a:pt x="27" y="58"/>
                    <a:pt x="28" y="60"/>
                    <a:pt x="28" y="63"/>
                  </a:cubicBezTo>
                  <a:cubicBezTo>
                    <a:pt x="29" y="65"/>
                    <a:pt x="29" y="71"/>
                    <a:pt x="31" y="73"/>
                  </a:cubicBezTo>
                  <a:cubicBezTo>
                    <a:pt x="34" y="75"/>
                    <a:pt x="34" y="79"/>
                    <a:pt x="33" y="80"/>
                  </a:cubicBezTo>
                  <a:cubicBezTo>
                    <a:pt x="33" y="82"/>
                    <a:pt x="35" y="85"/>
                    <a:pt x="34" y="86"/>
                  </a:cubicBezTo>
                  <a:cubicBezTo>
                    <a:pt x="34" y="86"/>
                    <a:pt x="34" y="87"/>
                    <a:pt x="34" y="87"/>
                  </a:cubicBezTo>
                  <a:cubicBezTo>
                    <a:pt x="34" y="87"/>
                    <a:pt x="34" y="87"/>
                    <a:pt x="34" y="87"/>
                  </a:cubicBezTo>
                  <a:cubicBezTo>
                    <a:pt x="34" y="87"/>
                    <a:pt x="34" y="87"/>
                    <a:pt x="34" y="87"/>
                  </a:cubicBezTo>
                  <a:cubicBezTo>
                    <a:pt x="35" y="87"/>
                    <a:pt x="36" y="86"/>
                    <a:pt x="37" y="84"/>
                  </a:cubicBezTo>
                  <a:cubicBezTo>
                    <a:pt x="38" y="82"/>
                    <a:pt x="39" y="80"/>
                    <a:pt x="39" y="80"/>
                  </a:cubicBez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9" y="80"/>
                    <a:pt x="39" y="80"/>
                  </a:cubicBezTo>
                  <a:cubicBezTo>
                    <a:pt x="39" y="80"/>
                    <a:pt x="38" y="79"/>
                    <a:pt x="38" y="79"/>
                  </a:cubicBezTo>
                  <a:cubicBezTo>
                    <a:pt x="38" y="78"/>
                    <a:pt x="37" y="77"/>
                    <a:pt x="37" y="76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37" y="74"/>
                    <a:pt x="36" y="72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2" y="69"/>
                    <a:pt x="31" y="66"/>
                    <a:pt x="32" y="65"/>
                  </a:cubicBezTo>
                  <a:cubicBezTo>
                    <a:pt x="32" y="65"/>
                    <a:pt x="32" y="65"/>
                    <a:pt x="32" y="65"/>
                  </a:cubicBezTo>
                  <a:cubicBezTo>
                    <a:pt x="32" y="65"/>
                    <a:pt x="32" y="65"/>
                    <a:pt x="32" y="65"/>
                  </a:cubicBezTo>
                  <a:cubicBezTo>
                    <a:pt x="33" y="65"/>
                    <a:pt x="33" y="64"/>
                    <a:pt x="33" y="64"/>
                  </a:cubicBezTo>
                  <a:cubicBezTo>
                    <a:pt x="33" y="63"/>
                    <a:pt x="33" y="62"/>
                    <a:pt x="33" y="62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34" y="62"/>
                    <a:pt x="35" y="61"/>
                    <a:pt x="33" y="60"/>
                  </a:cubicBezTo>
                  <a:cubicBezTo>
                    <a:pt x="33" y="60"/>
                    <a:pt x="33" y="59"/>
                    <a:pt x="33" y="58"/>
                  </a:cubicBezTo>
                  <a:cubicBezTo>
                    <a:pt x="33" y="58"/>
                    <a:pt x="33" y="57"/>
                    <a:pt x="32" y="57"/>
                  </a:cubicBezTo>
                  <a:cubicBezTo>
                    <a:pt x="32" y="57"/>
                    <a:pt x="32" y="57"/>
                    <a:pt x="32" y="57"/>
                  </a:cubicBezTo>
                  <a:cubicBezTo>
                    <a:pt x="31" y="56"/>
                    <a:pt x="28" y="53"/>
                    <a:pt x="28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8" y="51"/>
                    <a:pt x="29" y="46"/>
                    <a:pt x="29" y="45"/>
                  </a:cubicBezTo>
                  <a:cubicBezTo>
                    <a:pt x="29" y="44"/>
                    <a:pt x="30" y="44"/>
                    <a:pt x="31" y="44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4"/>
                    <a:pt x="33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5" y="44"/>
                    <a:pt x="36" y="44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7" y="42"/>
                    <a:pt x="40" y="42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40"/>
                    <a:pt x="44" y="41"/>
                    <a:pt x="44" y="40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4" y="38"/>
                    <a:pt x="46" y="36"/>
                    <a:pt x="46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5" y="36"/>
                    <a:pt x="45" y="36"/>
                    <a:pt x="44" y="36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4" y="36"/>
                    <a:pt x="43" y="36"/>
                    <a:pt x="43" y="36"/>
                  </a:cubicBezTo>
                  <a:cubicBezTo>
                    <a:pt x="43" y="36"/>
                    <a:pt x="42" y="36"/>
                    <a:pt x="42" y="36"/>
                  </a:cubicBezTo>
                  <a:cubicBezTo>
                    <a:pt x="41" y="36"/>
                    <a:pt x="40" y="35"/>
                    <a:pt x="41" y="34"/>
                  </a:cubicBezTo>
                  <a:cubicBezTo>
                    <a:pt x="41" y="34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39" y="33"/>
                    <a:pt x="38" y="33"/>
                    <a:pt x="37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7" y="31"/>
                    <a:pt x="37" y="30"/>
                  </a:cubicBezTo>
                  <a:cubicBezTo>
                    <a:pt x="38" y="28"/>
                    <a:pt x="37" y="28"/>
                    <a:pt x="35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4" y="27"/>
                    <a:pt x="33" y="24"/>
                    <a:pt x="33" y="23"/>
                  </a:cubicBezTo>
                  <a:cubicBezTo>
                    <a:pt x="34" y="23"/>
                    <a:pt x="33" y="23"/>
                    <a:pt x="32" y="22"/>
                  </a:cubicBezTo>
                  <a:cubicBezTo>
                    <a:pt x="31" y="22"/>
                    <a:pt x="30" y="22"/>
                    <a:pt x="30" y="22"/>
                  </a:cubicBezTo>
                  <a:cubicBezTo>
                    <a:pt x="29" y="22"/>
                    <a:pt x="29" y="22"/>
                    <a:pt x="28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7" y="22"/>
                    <a:pt x="27" y="22"/>
                    <a:pt x="28" y="21"/>
                  </a:cubicBezTo>
                  <a:cubicBezTo>
                    <a:pt x="28" y="21"/>
                    <a:pt x="28" y="20"/>
                    <a:pt x="27" y="20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7" y="19"/>
                    <a:pt x="27" y="19"/>
                    <a:pt x="28" y="18"/>
                  </a:cubicBezTo>
                  <a:cubicBezTo>
                    <a:pt x="29" y="16"/>
                    <a:pt x="30" y="15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4" y="12"/>
                    <a:pt x="33" y="9"/>
                    <a:pt x="33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6"/>
                    <a:pt x="32" y="5"/>
                    <a:pt x="32" y="5"/>
                  </a:cubicBezTo>
                  <a:cubicBezTo>
                    <a:pt x="32" y="5"/>
                    <a:pt x="31" y="5"/>
                    <a:pt x="30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4"/>
                    <a:pt x="29" y="4"/>
                    <a:pt x="29" y="3"/>
                  </a:cubicBezTo>
                  <a:cubicBezTo>
                    <a:pt x="29" y="3"/>
                    <a:pt x="29" y="2"/>
                    <a:pt x="29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9" y="1"/>
                    <a:pt x="28" y="0"/>
                    <a:pt x="26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32"/>
            <p:cNvSpPr>
              <a:spLocks/>
            </p:cNvSpPr>
            <p:nvPr/>
          </p:nvSpPr>
          <p:spPr bwMode="auto">
            <a:xfrm>
              <a:off x="3086" y="3363"/>
              <a:ext cx="31" cy="15"/>
            </a:xfrm>
            <a:custGeom>
              <a:avLst/>
              <a:gdLst>
                <a:gd name="T0" fmla="*/ 6 w 16"/>
                <a:gd name="T1" fmla="*/ 0 h 8"/>
                <a:gd name="T2" fmla="*/ 5 w 16"/>
                <a:gd name="T3" fmla="*/ 0 h 8"/>
                <a:gd name="T4" fmla="*/ 5 w 16"/>
                <a:gd name="T5" fmla="*/ 0 h 8"/>
                <a:gd name="T6" fmla="*/ 1 w 16"/>
                <a:gd name="T7" fmla="*/ 2 h 8"/>
                <a:gd name="T8" fmla="*/ 1 w 16"/>
                <a:gd name="T9" fmla="*/ 2 h 8"/>
                <a:gd name="T10" fmla="*/ 0 w 16"/>
                <a:gd name="T11" fmla="*/ 3 h 8"/>
                <a:gd name="T12" fmla="*/ 0 w 16"/>
                <a:gd name="T13" fmla="*/ 4 h 8"/>
                <a:gd name="T14" fmla="*/ 0 w 16"/>
                <a:gd name="T15" fmla="*/ 4 h 8"/>
                <a:gd name="T16" fmla="*/ 1 w 16"/>
                <a:gd name="T17" fmla="*/ 5 h 8"/>
                <a:gd name="T18" fmla="*/ 1 w 16"/>
                <a:gd name="T19" fmla="*/ 5 h 8"/>
                <a:gd name="T20" fmla="*/ 1 w 16"/>
                <a:gd name="T21" fmla="*/ 5 h 8"/>
                <a:gd name="T22" fmla="*/ 1 w 16"/>
                <a:gd name="T23" fmla="*/ 5 h 8"/>
                <a:gd name="T24" fmla="*/ 1 w 16"/>
                <a:gd name="T25" fmla="*/ 5 h 8"/>
                <a:gd name="T26" fmla="*/ 1 w 16"/>
                <a:gd name="T27" fmla="*/ 5 h 8"/>
                <a:gd name="T28" fmla="*/ 1 w 16"/>
                <a:gd name="T29" fmla="*/ 5 h 8"/>
                <a:gd name="T30" fmla="*/ 1 w 16"/>
                <a:gd name="T31" fmla="*/ 5 h 8"/>
                <a:gd name="T32" fmla="*/ 3 w 16"/>
                <a:gd name="T33" fmla="*/ 6 h 8"/>
                <a:gd name="T34" fmla="*/ 5 w 16"/>
                <a:gd name="T35" fmla="*/ 7 h 8"/>
                <a:gd name="T36" fmla="*/ 5 w 16"/>
                <a:gd name="T37" fmla="*/ 7 h 8"/>
                <a:gd name="T38" fmla="*/ 5 w 16"/>
                <a:gd name="T39" fmla="*/ 7 h 8"/>
                <a:gd name="T40" fmla="*/ 5 w 16"/>
                <a:gd name="T41" fmla="*/ 7 h 8"/>
                <a:gd name="T42" fmla="*/ 5 w 16"/>
                <a:gd name="T43" fmla="*/ 7 h 8"/>
                <a:gd name="T44" fmla="*/ 7 w 16"/>
                <a:gd name="T45" fmla="*/ 7 h 8"/>
                <a:gd name="T46" fmla="*/ 8 w 16"/>
                <a:gd name="T47" fmla="*/ 7 h 8"/>
                <a:gd name="T48" fmla="*/ 10 w 16"/>
                <a:gd name="T49" fmla="*/ 7 h 8"/>
                <a:gd name="T50" fmla="*/ 10 w 16"/>
                <a:gd name="T51" fmla="*/ 7 h 8"/>
                <a:gd name="T52" fmla="*/ 10 w 16"/>
                <a:gd name="T53" fmla="*/ 7 h 8"/>
                <a:gd name="T54" fmla="*/ 10 w 16"/>
                <a:gd name="T55" fmla="*/ 7 h 8"/>
                <a:gd name="T56" fmla="*/ 11 w 16"/>
                <a:gd name="T57" fmla="*/ 7 h 8"/>
                <a:gd name="T58" fmla="*/ 11 w 16"/>
                <a:gd name="T59" fmla="*/ 7 h 8"/>
                <a:gd name="T60" fmla="*/ 13 w 16"/>
                <a:gd name="T61" fmla="*/ 8 h 8"/>
                <a:gd name="T62" fmla="*/ 15 w 16"/>
                <a:gd name="T63" fmla="*/ 8 h 8"/>
                <a:gd name="T64" fmla="*/ 15 w 16"/>
                <a:gd name="T65" fmla="*/ 8 h 8"/>
                <a:gd name="T66" fmla="*/ 16 w 16"/>
                <a:gd name="T67" fmla="*/ 7 h 8"/>
                <a:gd name="T68" fmla="*/ 16 w 16"/>
                <a:gd name="T69" fmla="*/ 7 h 8"/>
                <a:gd name="T70" fmla="*/ 15 w 16"/>
                <a:gd name="T71" fmla="*/ 3 h 8"/>
                <a:gd name="T72" fmla="*/ 15 w 16"/>
                <a:gd name="T73" fmla="*/ 3 h 8"/>
                <a:gd name="T74" fmla="*/ 15 w 16"/>
                <a:gd name="T75" fmla="*/ 3 h 8"/>
                <a:gd name="T76" fmla="*/ 15 w 16"/>
                <a:gd name="T77" fmla="*/ 3 h 8"/>
                <a:gd name="T78" fmla="*/ 15 w 16"/>
                <a:gd name="T79" fmla="*/ 3 h 8"/>
                <a:gd name="T80" fmla="*/ 16 w 16"/>
                <a:gd name="T81" fmla="*/ 3 h 8"/>
                <a:gd name="T82" fmla="*/ 16 w 16"/>
                <a:gd name="T83" fmla="*/ 3 h 8"/>
                <a:gd name="T84" fmla="*/ 14 w 16"/>
                <a:gd name="T85" fmla="*/ 2 h 8"/>
                <a:gd name="T86" fmla="*/ 12 w 16"/>
                <a:gd name="T87" fmla="*/ 1 h 8"/>
                <a:gd name="T88" fmla="*/ 12 w 16"/>
                <a:gd name="T89" fmla="*/ 1 h 8"/>
                <a:gd name="T90" fmla="*/ 11 w 16"/>
                <a:gd name="T91" fmla="*/ 1 h 8"/>
                <a:gd name="T92" fmla="*/ 9 w 16"/>
                <a:gd name="T93" fmla="*/ 1 h 8"/>
                <a:gd name="T94" fmla="*/ 9 w 16"/>
                <a:gd name="T95" fmla="*/ 1 h 8"/>
                <a:gd name="T96" fmla="*/ 7 w 16"/>
                <a:gd name="T97" fmla="*/ 0 h 8"/>
                <a:gd name="T98" fmla="*/ 6 w 16"/>
                <a:gd name="T9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" h="8">
                  <a:moveTo>
                    <a:pt x="6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1"/>
                    <a:pt x="2" y="0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6"/>
                    <a:pt x="3" y="6"/>
                  </a:cubicBezTo>
                  <a:cubicBezTo>
                    <a:pt x="3" y="6"/>
                    <a:pt x="4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6" y="7"/>
                    <a:pt x="7" y="7"/>
                    <a:pt x="7" y="7"/>
                  </a:cubicBezTo>
                  <a:cubicBezTo>
                    <a:pt x="7" y="7"/>
                    <a:pt x="8" y="7"/>
                    <a:pt x="8" y="7"/>
                  </a:cubicBezTo>
                  <a:cubicBezTo>
                    <a:pt x="8" y="7"/>
                    <a:pt x="9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2" y="7"/>
                    <a:pt x="12" y="7"/>
                    <a:pt x="13" y="8"/>
                  </a:cubicBezTo>
                  <a:cubicBezTo>
                    <a:pt x="14" y="8"/>
                    <a:pt x="14" y="8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8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6"/>
                    <a:pt x="15" y="4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5" y="2"/>
                    <a:pt x="15" y="2"/>
                    <a:pt x="14" y="2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0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33"/>
            <p:cNvSpPr>
              <a:spLocks/>
            </p:cNvSpPr>
            <p:nvPr/>
          </p:nvSpPr>
          <p:spPr bwMode="auto">
            <a:xfrm>
              <a:off x="3221" y="3424"/>
              <a:ext cx="81" cy="133"/>
            </a:xfrm>
            <a:custGeom>
              <a:avLst/>
              <a:gdLst>
                <a:gd name="T0" fmla="*/ 16 w 41"/>
                <a:gd name="T1" fmla="*/ 1 h 70"/>
                <a:gd name="T2" fmla="*/ 13 w 41"/>
                <a:gd name="T3" fmla="*/ 3 h 70"/>
                <a:gd name="T4" fmla="*/ 11 w 41"/>
                <a:gd name="T5" fmla="*/ 2 h 70"/>
                <a:gd name="T6" fmla="*/ 10 w 41"/>
                <a:gd name="T7" fmla="*/ 2 h 70"/>
                <a:gd name="T8" fmla="*/ 8 w 41"/>
                <a:gd name="T9" fmla="*/ 2 h 70"/>
                <a:gd name="T10" fmla="*/ 6 w 41"/>
                <a:gd name="T11" fmla="*/ 2 h 70"/>
                <a:gd name="T12" fmla="*/ 4 w 41"/>
                <a:gd name="T13" fmla="*/ 2 h 70"/>
                <a:gd name="T14" fmla="*/ 2 w 41"/>
                <a:gd name="T15" fmla="*/ 2 h 70"/>
                <a:gd name="T16" fmla="*/ 1 w 41"/>
                <a:gd name="T17" fmla="*/ 2 h 70"/>
                <a:gd name="T18" fmla="*/ 0 w 41"/>
                <a:gd name="T19" fmla="*/ 3 h 70"/>
                <a:gd name="T20" fmla="*/ 3 w 41"/>
                <a:gd name="T21" fmla="*/ 6 h 70"/>
                <a:gd name="T22" fmla="*/ 5 w 41"/>
                <a:gd name="T23" fmla="*/ 9 h 70"/>
                <a:gd name="T24" fmla="*/ 10 w 41"/>
                <a:gd name="T25" fmla="*/ 12 h 70"/>
                <a:gd name="T26" fmla="*/ 11 w 41"/>
                <a:gd name="T27" fmla="*/ 11 h 70"/>
                <a:gd name="T28" fmla="*/ 13 w 41"/>
                <a:gd name="T29" fmla="*/ 13 h 70"/>
                <a:gd name="T30" fmla="*/ 15 w 41"/>
                <a:gd name="T31" fmla="*/ 17 h 70"/>
                <a:gd name="T32" fmla="*/ 11 w 41"/>
                <a:gd name="T33" fmla="*/ 18 h 70"/>
                <a:gd name="T34" fmla="*/ 20 w 41"/>
                <a:gd name="T35" fmla="*/ 28 h 70"/>
                <a:gd name="T36" fmla="*/ 29 w 41"/>
                <a:gd name="T37" fmla="*/ 37 h 70"/>
                <a:gd name="T38" fmla="*/ 29 w 41"/>
                <a:gd name="T39" fmla="*/ 38 h 70"/>
                <a:gd name="T40" fmla="*/ 30 w 41"/>
                <a:gd name="T41" fmla="*/ 42 h 70"/>
                <a:gd name="T42" fmla="*/ 30 w 41"/>
                <a:gd name="T43" fmla="*/ 44 h 70"/>
                <a:gd name="T44" fmla="*/ 31 w 41"/>
                <a:gd name="T45" fmla="*/ 47 h 70"/>
                <a:gd name="T46" fmla="*/ 32 w 41"/>
                <a:gd name="T47" fmla="*/ 49 h 70"/>
                <a:gd name="T48" fmla="*/ 33 w 41"/>
                <a:gd name="T49" fmla="*/ 51 h 70"/>
                <a:gd name="T50" fmla="*/ 26 w 41"/>
                <a:gd name="T51" fmla="*/ 57 h 70"/>
                <a:gd name="T52" fmla="*/ 24 w 41"/>
                <a:gd name="T53" fmla="*/ 57 h 70"/>
                <a:gd name="T54" fmla="*/ 24 w 41"/>
                <a:gd name="T55" fmla="*/ 61 h 70"/>
                <a:gd name="T56" fmla="*/ 20 w 41"/>
                <a:gd name="T57" fmla="*/ 60 h 70"/>
                <a:gd name="T58" fmla="*/ 17 w 41"/>
                <a:gd name="T59" fmla="*/ 60 h 70"/>
                <a:gd name="T60" fmla="*/ 17 w 41"/>
                <a:gd name="T61" fmla="*/ 60 h 70"/>
                <a:gd name="T62" fmla="*/ 14 w 41"/>
                <a:gd name="T63" fmla="*/ 62 h 70"/>
                <a:gd name="T64" fmla="*/ 17 w 41"/>
                <a:gd name="T65" fmla="*/ 70 h 70"/>
                <a:gd name="T66" fmla="*/ 24 w 41"/>
                <a:gd name="T67" fmla="*/ 65 h 70"/>
                <a:gd name="T68" fmla="*/ 25 w 41"/>
                <a:gd name="T69" fmla="*/ 63 h 70"/>
                <a:gd name="T70" fmla="*/ 29 w 41"/>
                <a:gd name="T71" fmla="*/ 63 h 70"/>
                <a:gd name="T72" fmla="*/ 39 w 41"/>
                <a:gd name="T73" fmla="*/ 44 h 70"/>
                <a:gd name="T74" fmla="*/ 22 w 41"/>
                <a:gd name="T75" fmla="*/ 25 h 70"/>
                <a:gd name="T76" fmla="*/ 26 w 41"/>
                <a:gd name="T77" fmla="*/ 13 h 70"/>
                <a:gd name="T78" fmla="*/ 30 w 41"/>
                <a:gd name="T79" fmla="*/ 11 h 70"/>
                <a:gd name="T80" fmla="*/ 30 w 41"/>
                <a:gd name="T81" fmla="*/ 10 h 70"/>
                <a:gd name="T82" fmla="*/ 24 w 41"/>
                <a:gd name="T83" fmla="*/ 6 h 70"/>
                <a:gd name="T84" fmla="*/ 23 w 41"/>
                <a:gd name="T85" fmla="*/ 3 h 70"/>
                <a:gd name="T86" fmla="*/ 18 w 41"/>
                <a:gd name="T8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1" h="70">
                  <a:moveTo>
                    <a:pt x="18" y="0"/>
                  </a:moveTo>
                  <a:cubicBezTo>
                    <a:pt x="18" y="0"/>
                    <a:pt x="18" y="0"/>
                    <a:pt x="17" y="0"/>
                  </a:cubicBezTo>
                  <a:cubicBezTo>
                    <a:pt x="17" y="0"/>
                    <a:pt x="16" y="0"/>
                    <a:pt x="16" y="1"/>
                  </a:cubicBezTo>
                  <a:cubicBezTo>
                    <a:pt x="15" y="1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3"/>
                    <a:pt x="13" y="3"/>
                  </a:cubicBezTo>
                  <a:cubicBezTo>
                    <a:pt x="13" y="3"/>
                    <a:pt x="13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1" y="2"/>
                  </a:cubicBezTo>
                  <a:cubicBezTo>
                    <a:pt x="11" y="2"/>
                    <a:pt x="11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9" y="2"/>
                    <a:pt x="8" y="2"/>
                    <a:pt x="8" y="2"/>
                  </a:cubicBezTo>
                  <a:cubicBezTo>
                    <a:pt x="7" y="2"/>
                    <a:pt x="7" y="1"/>
                    <a:pt x="6" y="1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3" y="2"/>
                    <a:pt x="3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0" y="3"/>
                  </a:cubicBezTo>
                  <a:cubicBezTo>
                    <a:pt x="1" y="3"/>
                    <a:pt x="1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6"/>
                    <a:pt x="3" y="6"/>
                  </a:cubicBezTo>
                  <a:cubicBezTo>
                    <a:pt x="3" y="7"/>
                    <a:pt x="5" y="8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10"/>
                    <a:pt x="7" y="11"/>
                    <a:pt x="8" y="12"/>
                  </a:cubicBezTo>
                  <a:cubicBezTo>
                    <a:pt x="8" y="12"/>
                    <a:pt x="9" y="12"/>
                    <a:pt x="9" y="12"/>
                  </a:cubicBezTo>
                  <a:cubicBezTo>
                    <a:pt x="9" y="12"/>
                    <a:pt x="9" y="12"/>
                    <a:pt x="10" y="12"/>
                  </a:cubicBezTo>
                  <a:cubicBezTo>
                    <a:pt x="10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2" y="11"/>
                    <a:pt x="13" y="12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4" y="14"/>
                    <a:pt x="14" y="14"/>
                  </a:cubicBezTo>
                  <a:cubicBezTo>
                    <a:pt x="14" y="15"/>
                    <a:pt x="15" y="15"/>
                    <a:pt x="15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4" y="17"/>
                    <a:pt x="12" y="17"/>
                    <a:pt x="12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0" y="20"/>
                    <a:pt x="17" y="22"/>
                    <a:pt x="17" y="23"/>
                  </a:cubicBezTo>
                  <a:cubicBezTo>
                    <a:pt x="17" y="24"/>
                    <a:pt x="19" y="26"/>
                    <a:pt x="20" y="28"/>
                  </a:cubicBezTo>
                  <a:cubicBezTo>
                    <a:pt x="21" y="29"/>
                    <a:pt x="24" y="31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5" y="35"/>
                    <a:pt x="28" y="36"/>
                    <a:pt x="29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7"/>
                    <a:pt x="29" y="37"/>
                    <a:pt x="29" y="38"/>
                  </a:cubicBezTo>
                  <a:cubicBezTo>
                    <a:pt x="30" y="39"/>
                    <a:pt x="30" y="40"/>
                    <a:pt x="30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30" y="42"/>
                    <a:pt x="30" y="43"/>
                    <a:pt x="30" y="44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5"/>
                    <a:pt x="30" y="46"/>
                    <a:pt x="31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8"/>
                    <a:pt x="31" y="49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2" y="49"/>
                    <a:pt x="32" y="49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2" y="50"/>
                    <a:pt x="33" y="51"/>
                    <a:pt x="33" y="51"/>
                  </a:cubicBezTo>
                  <a:cubicBezTo>
                    <a:pt x="33" y="53"/>
                    <a:pt x="29" y="53"/>
                    <a:pt x="28" y="54"/>
                  </a:cubicBezTo>
                  <a:cubicBezTo>
                    <a:pt x="27" y="55"/>
                    <a:pt x="27" y="56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5" y="57"/>
                    <a:pt x="24" y="57"/>
                    <a:pt x="24" y="57"/>
                  </a:cubicBezTo>
                  <a:cubicBezTo>
                    <a:pt x="23" y="56"/>
                    <a:pt x="23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1" y="57"/>
                    <a:pt x="24" y="60"/>
                    <a:pt x="24" y="61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24" y="61"/>
                    <a:pt x="23" y="61"/>
                    <a:pt x="23" y="61"/>
                  </a:cubicBezTo>
                  <a:cubicBezTo>
                    <a:pt x="22" y="61"/>
                    <a:pt x="21" y="61"/>
                    <a:pt x="20" y="60"/>
                  </a:cubicBezTo>
                  <a:cubicBezTo>
                    <a:pt x="19" y="60"/>
                    <a:pt x="18" y="60"/>
                    <a:pt x="18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8" y="60"/>
                    <a:pt x="17" y="60"/>
                    <a:pt x="17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7" y="61"/>
                    <a:pt x="15" y="62"/>
                    <a:pt x="14" y="62"/>
                  </a:cubicBezTo>
                  <a:cubicBezTo>
                    <a:pt x="14" y="62"/>
                    <a:pt x="14" y="62"/>
                    <a:pt x="14" y="62"/>
                  </a:cubicBezTo>
                  <a:cubicBezTo>
                    <a:pt x="15" y="63"/>
                    <a:pt x="16" y="63"/>
                    <a:pt x="17" y="64"/>
                  </a:cubicBezTo>
                  <a:cubicBezTo>
                    <a:pt x="18" y="65"/>
                    <a:pt x="15" y="65"/>
                    <a:pt x="15" y="68"/>
                  </a:cubicBezTo>
                  <a:cubicBezTo>
                    <a:pt x="15" y="69"/>
                    <a:pt x="16" y="70"/>
                    <a:pt x="17" y="70"/>
                  </a:cubicBezTo>
                  <a:cubicBezTo>
                    <a:pt x="17" y="70"/>
                    <a:pt x="18" y="70"/>
                    <a:pt x="18" y="70"/>
                  </a:cubicBezTo>
                  <a:cubicBezTo>
                    <a:pt x="19" y="69"/>
                    <a:pt x="22" y="67"/>
                    <a:pt x="23" y="67"/>
                  </a:cubicBezTo>
                  <a:cubicBezTo>
                    <a:pt x="24" y="67"/>
                    <a:pt x="23" y="65"/>
                    <a:pt x="24" y="65"/>
                  </a:cubicBezTo>
                  <a:cubicBezTo>
                    <a:pt x="24" y="65"/>
                    <a:pt x="24" y="65"/>
                    <a:pt x="24" y="65"/>
                  </a:cubicBezTo>
                  <a:cubicBezTo>
                    <a:pt x="24" y="65"/>
                    <a:pt x="24" y="65"/>
                    <a:pt x="24" y="65"/>
                  </a:cubicBezTo>
                  <a:cubicBezTo>
                    <a:pt x="25" y="65"/>
                    <a:pt x="25" y="64"/>
                    <a:pt x="25" y="63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7" y="63"/>
                    <a:pt x="28" y="63"/>
                    <a:pt x="29" y="63"/>
                  </a:cubicBezTo>
                  <a:cubicBezTo>
                    <a:pt x="29" y="63"/>
                    <a:pt x="29" y="63"/>
                    <a:pt x="29" y="63"/>
                  </a:cubicBezTo>
                  <a:cubicBezTo>
                    <a:pt x="31" y="63"/>
                    <a:pt x="34" y="62"/>
                    <a:pt x="36" y="61"/>
                  </a:cubicBezTo>
                  <a:cubicBezTo>
                    <a:pt x="39" y="59"/>
                    <a:pt x="39" y="59"/>
                    <a:pt x="40" y="55"/>
                  </a:cubicBezTo>
                  <a:cubicBezTo>
                    <a:pt x="41" y="51"/>
                    <a:pt x="39" y="45"/>
                    <a:pt x="39" y="44"/>
                  </a:cubicBezTo>
                  <a:cubicBezTo>
                    <a:pt x="38" y="43"/>
                    <a:pt x="35" y="36"/>
                    <a:pt x="33" y="36"/>
                  </a:cubicBezTo>
                  <a:cubicBezTo>
                    <a:pt x="32" y="36"/>
                    <a:pt x="26" y="30"/>
                    <a:pt x="25" y="29"/>
                  </a:cubicBezTo>
                  <a:cubicBezTo>
                    <a:pt x="23" y="28"/>
                    <a:pt x="24" y="27"/>
                    <a:pt x="22" y="25"/>
                  </a:cubicBezTo>
                  <a:cubicBezTo>
                    <a:pt x="20" y="24"/>
                    <a:pt x="20" y="21"/>
                    <a:pt x="21" y="19"/>
                  </a:cubicBezTo>
                  <a:cubicBezTo>
                    <a:pt x="21" y="17"/>
                    <a:pt x="24" y="17"/>
                    <a:pt x="24" y="15"/>
                  </a:cubicBezTo>
                  <a:cubicBezTo>
                    <a:pt x="24" y="14"/>
                    <a:pt x="24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8" y="13"/>
                    <a:pt x="30" y="12"/>
                    <a:pt x="30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1" y="10"/>
                    <a:pt x="30" y="10"/>
                    <a:pt x="30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8" y="9"/>
                    <a:pt x="24" y="7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5"/>
                    <a:pt x="26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19" y="2"/>
                    <a:pt x="19" y="1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134"/>
            <p:cNvSpPr>
              <a:spLocks/>
            </p:cNvSpPr>
            <p:nvPr/>
          </p:nvSpPr>
          <p:spPr bwMode="auto">
            <a:xfrm>
              <a:off x="3223" y="3504"/>
              <a:ext cx="63" cy="38"/>
            </a:xfrm>
            <a:custGeom>
              <a:avLst/>
              <a:gdLst>
                <a:gd name="T0" fmla="*/ 2 w 32"/>
                <a:gd name="T1" fmla="*/ 3 h 20"/>
                <a:gd name="T2" fmla="*/ 2 w 32"/>
                <a:gd name="T3" fmla="*/ 7 h 20"/>
                <a:gd name="T4" fmla="*/ 3 w 32"/>
                <a:gd name="T5" fmla="*/ 9 h 20"/>
                <a:gd name="T6" fmla="*/ 3 w 32"/>
                <a:gd name="T7" fmla="*/ 11 h 20"/>
                <a:gd name="T8" fmla="*/ 6 w 32"/>
                <a:gd name="T9" fmla="*/ 16 h 20"/>
                <a:gd name="T10" fmla="*/ 8 w 32"/>
                <a:gd name="T11" fmla="*/ 16 h 20"/>
                <a:gd name="T12" fmla="*/ 8 w 32"/>
                <a:gd name="T13" fmla="*/ 18 h 20"/>
                <a:gd name="T14" fmla="*/ 11 w 32"/>
                <a:gd name="T15" fmla="*/ 19 h 20"/>
                <a:gd name="T16" fmla="*/ 13 w 32"/>
                <a:gd name="T17" fmla="*/ 19 h 20"/>
                <a:gd name="T18" fmla="*/ 13 w 32"/>
                <a:gd name="T19" fmla="*/ 20 h 20"/>
                <a:gd name="T20" fmla="*/ 16 w 32"/>
                <a:gd name="T21" fmla="*/ 18 h 20"/>
                <a:gd name="T22" fmla="*/ 16 w 32"/>
                <a:gd name="T23" fmla="*/ 18 h 20"/>
                <a:gd name="T24" fmla="*/ 17 w 32"/>
                <a:gd name="T25" fmla="*/ 18 h 20"/>
                <a:gd name="T26" fmla="*/ 19 w 32"/>
                <a:gd name="T27" fmla="*/ 18 h 20"/>
                <a:gd name="T28" fmla="*/ 23 w 32"/>
                <a:gd name="T29" fmla="*/ 19 h 20"/>
                <a:gd name="T30" fmla="*/ 21 w 32"/>
                <a:gd name="T31" fmla="*/ 14 h 20"/>
                <a:gd name="T32" fmla="*/ 23 w 32"/>
                <a:gd name="T33" fmla="*/ 15 h 20"/>
                <a:gd name="T34" fmla="*/ 25 w 32"/>
                <a:gd name="T35" fmla="*/ 15 h 20"/>
                <a:gd name="T36" fmla="*/ 27 w 32"/>
                <a:gd name="T37" fmla="*/ 12 h 20"/>
                <a:gd name="T38" fmla="*/ 31 w 32"/>
                <a:gd name="T39" fmla="*/ 8 h 20"/>
                <a:gd name="T40" fmla="*/ 31 w 32"/>
                <a:gd name="T41" fmla="*/ 7 h 20"/>
                <a:gd name="T42" fmla="*/ 30 w 32"/>
                <a:gd name="T43" fmla="*/ 5 h 20"/>
                <a:gd name="T44" fmla="*/ 30 w 32"/>
                <a:gd name="T45" fmla="*/ 5 h 20"/>
                <a:gd name="T46" fmla="*/ 29 w 32"/>
                <a:gd name="T47" fmla="*/ 2 h 20"/>
                <a:gd name="T48" fmla="*/ 27 w 32"/>
                <a:gd name="T49" fmla="*/ 2 h 20"/>
                <a:gd name="T50" fmla="*/ 27 w 32"/>
                <a:gd name="T51" fmla="*/ 2 h 20"/>
                <a:gd name="T52" fmla="*/ 25 w 32"/>
                <a:gd name="T53" fmla="*/ 2 h 20"/>
                <a:gd name="T54" fmla="*/ 22 w 32"/>
                <a:gd name="T55" fmla="*/ 2 h 20"/>
                <a:gd name="T56" fmla="*/ 20 w 32"/>
                <a:gd name="T57" fmla="*/ 4 h 20"/>
                <a:gd name="T58" fmla="*/ 20 w 32"/>
                <a:gd name="T59" fmla="*/ 4 h 20"/>
                <a:gd name="T60" fmla="*/ 19 w 32"/>
                <a:gd name="T61" fmla="*/ 3 h 20"/>
                <a:gd name="T62" fmla="*/ 16 w 32"/>
                <a:gd name="T63" fmla="*/ 1 h 20"/>
                <a:gd name="T64" fmla="*/ 13 w 32"/>
                <a:gd name="T65" fmla="*/ 1 h 20"/>
                <a:gd name="T66" fmla="*/ 10 w 32"/>
                <a:gd name="T67" fmla="*/ 0 h 20"/>
                <a:gd name="T68" fmla="*/ 10 w 32"/>
                <a:gd name="T6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2" h="20">
                  <a:moveTo>
                    <a:pt x="8" y="0"/>
                  </a:moveTo>
                  <a:cubicBezTo>
                    <a:pt x="6" y="0"/>
                    <a:pt x="4" y="1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5"/>
                    <a:pt x="2" y="5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8"/>
                    <a:pt x="3" y="9"/>
                    <a:pt x="3" y="9"/>
                  </a:cubicBezTo>
                  <a:cubicBezTo>
                    <a:pt x="3" y="10"/>
                    <a:pt x="4" y="10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5" y="12"/>
                    <a:pt x="4" y="14"/>
                    <a:pt x="5" y="15"/>
                  </a:cubicBezTo>
                  <a:cubicBezTo>
                    <a:pt x="5" y="16"/>
                    <a:pt x="6" y="16"/>
                    <a:pt x="6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9" y="16"/>
                    <a:pt x="7" y="17"/>
                    <a:pt x="8" y="18"/>
                  </a:cubicBezTo>
                  <a:cubicBezTo>
                    <a:pt x="9" y="19"/>
                    <a:pt x="9" y="19"/>
                    <a:pt x="10" y="19"/>
                  </a:cubicBezTo>
                  <a:cubicBezTo>
                    <a:pt x="10" y="19"/>
                    <a:pt x="10" y="19"/>
                    <a:pt x="11" y="19"/>
                  </a:cubicBezTo>
                  <a:cubicBezTo>
                    <a:pt x="11" y="19"/>
                    <a:pt x="11" y="19"/>
                    <a:pt x="12" y="19"/>
                  </a:cubicBezTo>
                  <a:cubicBezTo>
                    <a:pt x="12" y="19"/>
                    <a:pt x="13" y="19"/>
                    <a:pt x="13" y="19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4" y="20"/>
                    <a:pt x="16" y="19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8" y="18"/>
                    <a:pt x="19" y="18"/>
                  </a:cubicBezTo>
                  <a:cubicBezTo>
                    <a:pt x="20" y="19"/>
                    <a:pt x="21" y="19"/>
                    <a:pt x="22" y="19"/>
                  </a:cubicBezTo>
                  <a:cubicBezTo>
                    <a:pt x="22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8"/>
                    <a:pt x="20" y="15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2" y="14"/>
                    <a:pt x="22" y="14"/>
                    <a:pt x="23" y="15"/>
                  </a:cubicBezTo>
                  <a:cubicBezTo>
                    <a:pt x="23" y="15"/>
                    <a:pt x="24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6" y="14"/>
                    <a:pt x="26" y="13"/>
                    <a:pt x="27" y="12"/>
                  </a:cubicBezTo>
                  <a:cubicBezTo>
                    <a:pt x="28" y="11"/>
                    <a:pt x="32" y="11"/>
                    <a:pt x="32" y="9"/>
                  </a:cubicBezTo>
                  <a:cubicBezTo>
                    <a:pt x="32" y="9"/>
                    <a:pt x="31" y="8"/>
                    <a:pt x="31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0" y="7"/>
                    <a:pt x="30" y="6"/>
                    <a:pt x="30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29" y="4"/>
                    <a:pt x="29" y="3"/>
                    <a:pt x="29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2"/>
                    <a:pt x="28" y="2"/>
                    <a:pt x="27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6" y="2"/>
                    <a:pt x="26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4" y="1"/>
                    <a:pt x="23" y="1"/>
                  </a:cubicBezTo>
                  <a:cubicBezTo>
                    <a:pt x="22" y="1"/>
                    <a:pt x="22" y="2"/>
                    <a:pt x="22" y="2"/>
                  </a:cubicBezTo>
                  <a:cubicBezTo>
                    <a:pt x="22" y="3"/>
                    <a:pt x="21" y="3"/>
                    <a:pt x="21" y="4"/>
                  </a:cubicBezTo>
                  <a:cubicBezTo>
                    <a:pt x="21" y="4"/>
                    <a:pt x="21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3"/>
                    <a:pt x="20" y="3"/>
                    <a:pt x="19" y="3"/>
                  </a:cubicBezTo>
                  <a:cubicBezTo>
                    <a:pt x="19" y="2"/>
                    <a:pt x="18" y="2"/>
                    <a:pt x="17" y="1"/>
                  </a:cubicBezTo>
                  <a:cubicBezTo>
                    <a:pt x="17" y="1"/>
                    <a:pt x="16" y="1"/>
                    <a:pt x="16" y="1"/>
                  </a:cubicBezTo>
                  <a:cubicBezTo>
                    <a:pt x="15" y="1"/>
                    <a:pt x="15" y="1"/>
                    <a:pt x="14" y="1"/>
                  </a:cubicBezTo>
                  <a:cubicBezTo>
                    <a:pt x="14" y="1"/>
                    <a:pt x="13" y="1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ubicBezTo>
                    <a:pt x="11" y="1"/>
                    <a:pt x="10" y="1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8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35"/>
            <p:cNvSpPr>
              <a:spLocks/>
            </p:cNvSpPr>
            <p:nvPr/>
          </p:nvSpPr>
          <p:spPr bwMode="auto">
            <a:xfrm>
              <a:off x="3202" y="3428"/>
              <a:ext cx="78" cy="83"/>
            </a:xfrm>
            <a:custGeom>
              <a:avLst/>
              <a:gdLst>
                <a:gd name="T0" fmla="*/ 7 w 40"/>
                <a:gd name="T1" fmla="*/ 1 h 44"/>
                <a:gd name="T2" fmla="*/ 7 w 40"/>
                <a:gd name="T3" fmla="*/ 3 h 44"/>
                <a:gd name="T4" fmla="*/ 7 w 40"/>
                <a:gd name="T5" fmla="*/ 6 h 44"/>
                <a:gd name="T6" fmla="*/ 7 w 40"/>
                <a:gd name="T7" fmla="*/ 6 h 44"/>
                <a:gd name="T8" fmla="*/ 7 w 40"/>
                <a:gd name="T9" fmla="*/ 6 h 44"/>
                <a:gd name="T10" fmla="*/ 4 w 40"/>
                <a:gd name="T11" fmla="*/ 4 h 44"/>
                <a:gd name="T12" fmla="*/ 4 w 40"/>
                <a:gd name="T13" fmla="*/ 4 h 44"/>
                <a:gd name="T14" fmla="*/ 4 w 40"/>
                <a:gd name="T15" fmla="*/ 4 h 44"/>
                <a:gd name="T16" fmla="*/ 2 w 40"/>
                <a:gd name="T17" fmla="*/ 8 h 44"/>
                <a:gd name="T18" fmla="*/ 2 w 40"/>
                <a:gd name="T19" fmla="*/ 8 h 44"/>
                <a:gd name="T20" fmla="*/ 2 w 40"/>
                <a:gd name="T21" fmla="*/ 8 h 44"/>
                <a:gd name="T22" fmla="*/ 1 w 40"/>
                <a:gd name="T23" fmla="*/ 9 h 44"/>
                <a:gd name="T24" fmla="*/ 1 w 40"/>
                <a:gd name="T25" fmla="*/ 10 h 44"/>
                <a:gd name="T26" fmla="*/ 1 w 40"/>
                <a:gd name="T27" fmla="*/ 10 h 44"/>
                <a:gd name="T28" fmla="*/ 3 w 40"/>
                <a:gd name="T29" fmla="*/ 14 h 44"/>
                <a:gd name="T30" fmla="*/ 4 w 40"/>
                <a:gd name="T31" fmla="*/ 14 h 44"/>
                <a:gd name="T32" fmla="*/ 5 w 40"/>
                <a:gd name="T33" fmla="*/ 15 h 44"/>
                <a:gd name="T34" fmla="*/ 5 w 40"/>
                <a:gd name="T35" fmla="*/ 20 h 44"/>
                <a:gd name="T36" fmla="*/ 3 w 40"/>
                <a:gd name="T37" fmla="*/ 23 h 44"/>
                <a:gd name="T38" fmla="*/ 3 w 40"/>
                <a:gd name="T39" fmla="*/ 23 h 44"/>
                <a:gd name="T40" fmla="*/ 4 w 40"/>
                <a:gd name="T41" fmla="*/ 24 h 44"/>
                <a:gd name="T42" fmla="*/ 8 w 40"/>
                <a:gd name="T43" fmla="*/ 22 h 44"/>
                <a:gd name="T44" fmla="*/ 10 w 40"/>
                <a:gd name="T45" fmla="*/ 21 h 44"/>
                <a:gd name="T46" fmla="*/ 12 w 40"/>
                <a:gd name="T47" fmla="*/ 22 h 44"/>
                <a:gd name="T48" fmla="*/ 16 w 40"/>
                <a:gd name="T49" fmla="*/ 22 h 44"/>
                <a:gd name="T50" fmla="*/ 18 w 40"/>
                <a:gd name="T51" fmla="*/ 21 h 44"/>
                <a:gd name="T52" fmla="*/ 18 w 40"/>
                <a:gd name="T53" fmla="*/ 21 h 44"/>
                <a:gd name="T54" fmla="*/ 20 w 40"/>
                <a:gd name="T55" fmla="*/ 22 h 44"/>
                <a:gd name="T56" fmla="*/ 21 w 40"/>
                <a:gd name="T57" fmla="*/ 22 h 44"/>
                <a:gd name="T58" fmla="*/ 21 w 40"/>
                <a:gd name="T59" fmla="*/ 22 h 44"/>
                <a:gd name="T60" fmla="*/ 23 w 40"/>
                <a:gd name="T61" fmla="*/ 24 h 44"/>
                <a:gd name="T62" fmla="*/ 25 w 40"/>
                <a:gd name="T63" fmla="*/ 26 h 44"/>
                <a:gd name="T64" fmla="*/ 25 w 40"/>
                <a:gd name="T65" fmla="*/ 31 h 44"/>
                <a:gd name="T66" fmla="*/ 25 w 40"/>
                <a:gd name="T67" fmla="*/ 32 h 44"/>
                <a:gd name="T68" fmla="*/ 30 w 40"/>
                <a:gd name="T69" fmla="*/ 40 h 44"/>
                <a:gd name="T70" fmla="*/ 29 w 40"/>
                <a:gd name="T71" fmla="*/ 42 h 44"/>
                <a:gd name="T72" fmla="*/ 31 w 40"/>
                <a:gd name="T73" fmla="*/ 44 h 44"/>
                <a:gd name="T74" fmla="*/ 31 w 40"/>
                <a:gd name="T75" fmla="*/ 44 h 44"/>
                <a:gd name="T76" fmla="*/ 33 w 40"/>
                <a:gd name="T77" fmla="*/ 42 h 44"/>
                <a:gd name="T78" fmla="*/ 36 w 40"/>
                <a:gd name="T79" fmla="*/ 42 h 44"/>
                <a:gd name="T80" fmla="*/ 38 w 40"/>
                <a:gd name="T81" fmla="*/ 42 h 44"/>
                <a:gd name="T82" fmla="*/ 38 w 40"/>
                <a:gd name="T83" fmla="*/ 42 h 44"/>
                <a:gd name="T84" fmla="*/ 40 w 40"/>
                <a:gd name="T85" fmla="*/ 42 h 44"/>
                <a:gd name="T86" fmla="*/ 40 w 40"/>
                <a:gd name="T87" fmla="*/ 40 h 44"/>
                <a:gd name="T88" fmla="*/ 39 w 40"/>
                <a:gd name="T89" fmla="*/ 36 h 44"/>
                <a:gd name="T90" fmla="*/ 39 w 40"/>
                <a:gd name="T91" fmla="*/ 35 h 44"/>
                <a:gd name="T92" fmla="*/ 34 w 40"/>
                <a:gd name="T93" fmla="*/ 31 h 44"/>
                <a:gd name="T94" fmla="*/ 30 w 40"/>
                <a:gd name="T95" fmla="*/ 26 h 44"/>
                <a:gd name="T96" fmla="*/ 21 w 40"/>
                <a:gd name="T97" fmla="*/ 16 h 44"/>
                <a:gd name="T98" fmla="*/ 21 w 40"/>
                <a:gd name="T99" fmla="*/ 16 h 44"/>
                <a:gd name="T100" fmla="*/ 25 w 40"/>
                <a:gd name="T101" fmla="*/ 15 h 44"/>
                <a:gd name="T102" fmla="*/ 24 w 40"/>
                <a:gd name="T103" fmla="*/ 12 h 44"/>
                <a:gd name="T104" fmla="*/ 23 w 40"/>
                <a:gd name="T105" fmla="*/ 11 h 44"/>
                <a:gd name="T106" fmla="*/ 21 w 40"/>
                <a:gd name="T107" fmla="*/ 9 h 44"/>
                <a:gd name="T108" fmla="*/ 20 w 40"/>
                <a:gd name="T109" fmla="*/ 10 h 44"/>
                <a:gd name="T110" fmla="*/ 18 w 40"/>
                <a:gd name="T111" fmla="*/ 10 h 44"/>
                <a:gd name="T112" fmla="*/ 15 w 40"/>
                <a:gd name="T113" fmla="*/ 7 h 44"/>
                <a:gd name="T114" fmla="*/ 13 w 40"/>
                <a:gd name="T115" fmla="*/ 4 h 44"/>
                <a:gd name="T116" fmla="*/ 12 w 40"/>
                <a:gd name="T117" fmla="*/ 2 h 44"/>
                <a:gd name="T118" fmla="*/ 10 w 40"/>
                <a:gd name="T119" fmla="*/ 1 h 44"/>
                <a:gd name="T120" fmla="*/ 10 w 40"/>
                <a:gd name="T121" fmla="*/ 1 h 44"/>
                <a:gd name="T122" fmla="*/ 8 w 40"/>
                <a:gd name="T123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0" h="44">
                  <a:moveTo>
                    <a:pt x="8" y="0"/>
                  </a:moveTo>
                  <a:cubicBezTo>
                    <a:pt x="8" y="0"/>
                    <a:pt x="8" y="0"/>
                    <a:pt x="7" y="1"/>
                  </a:cubicBezTo>
                  <a:cubicBezTo>
                    <a:pt x="7" y="1"/>
                    <a:pt x="7" y="2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8" y="3"/>
                    <a:pt x="8" y="4"/>
                  </a:cubicBezTo>
                  <a:cubicBezTo>
                    <a:pt x="8" y="5"/>
                    <a:pt x="8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5" y="6"/>
                    <a:pt x="5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2" y="6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1" y="8"/>
                    <a:pt x="0" y="9"/>
                  </a:cubicBezTo>
                  <a:cubicBezTo>
                    <a:pt x="0" y="9"/>
                    <a:pt x="0" y="9"/>
                    <a:pt x="1" y="9"/>
                  </a:cubicBezTo>
                  <a:cubicBezTo>
                    <a:pt x="1" y="9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2"/>
                    <a:pt x="1" y="13"/>
                  </a:cubicBezTo>
                  <a:cubicBezTo>
                    <a:pt x="2" y="14"/>
                    <a:pt x="2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4" y="14"/>
                  </a:cubicBezTo>
                  <a:cubicBezTo>
                    <a:pt x="4" y="14"/>
                    <a:pt x="5" y="14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6" y="17"/>
                    <a:pt x="5" y="18"/>
                    <a:pt x="5" y="20"/>
                  </a:cubicBezTo>
                  <a:cubicBezTo>
                    <a:pt x="5" y="20"/>
                    <a:pt x="5" y="21"/>
                    <a:pt x="4" y="21"/>
                  </a:cubicBezTo>
                  <a:cubicBezTo>
                    <a:pt x="4" y="22"/>
                    <a:pt x="3" y="22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6" y="24"/>
                    <a:pt x="7" y="23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9" y="22"/>
                    <a:pt x="10" y="21"/>
                    <a:pt x="10" y="21"/>
                  </a:cubicBezTo>
                  <a:cubicBezTo>
                    <a:pt x="11" y="21"/>
                    <a:pt x="12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3" y="23"/>
                    <a:pt x="13" y="23"/>
                    <a:pt x="14" y="23"/>
                  </a:cubicBezTo>
                  <a:cubicBezTo>
                    <a:pt x="14" y="23"/>
                    <a:pt x="15" y="22"/>
                    <a:pt x="16" y="22"/>
                  </a:cubicBezTo>
                  <a:cubicBezTo>
                    <a:pt x="16" y="21"/>
                    <a:pt x="17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9" y="21"/>
                    <a:pt x="20" y="21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3"/>
                    <a:pt x="22" y="24"/>
                    <a:pt x="23" y="24"/>
                  </a:cubicBezTo>
                  <a:cubicBezTo>
                    <a:pt x="23" y="25"/>
                    <a:pt x="24" y="25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6" y="27"/>
                    <a:pt x="24" y="31"/>
                    <a:pt x="25" y="31"/>
                  </a:cubicBezTo>
                  <a:cubicBezTo>
                    <a:pt x="25" y="31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7" y="32"/>
                    <a:pt x="29" y="35"/>
                    <a:pt x="29" y="37"/>
                  </a:cubicBezTo>
                  <a:cubicBezTo>
                    <a:pt x="29" y="38"/>
                    <a:pt x="30" y="39"/>
                    <a:pt x="30" y="40"/>
                  </a:cubicBezTo>
                  <a:cubicBezTo>
                    <a:pt x="29" y="41"/>
                    <a:pt x="29" y="41"/>
                    <a:pt x="29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2"/>
                    <a:pt x="30" y="43"/>
                    <a:pt x="30" y="43"/>
                  </a:cubicBezTo>
                  <a:cubicBezTo>
                    <a:pt x="31" y="43"/>
                    <a:pt x="31" y="43"/>
                    <a:pt x="31" y="44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43"/>
                    <a:pt x="33" y="43"/>
                    <a:pt x="33" y="42"/>
                  </a:cubicBezTo>
                  <a:cubicBezTo>
                    <a:pt x="33" y="42"/>
                    <a:pt x="33" y="41"/>
                    <a:pt x="34" y="41"/>
                  </a:cubicBezTo>
                  <a:cubicBezTo>
                    <a:pt x="35" y="41"/>
                    <a:pt x="36" y="42"/>
                    <a:pt x="36" y="42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7" y="42"/>
                    <a:pt x="37" y="42"/>
                    <a:pt x="38" y="42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9" y="42"/>
                    <a:pt x="39" y="42"/>
                    <a:pt x="40" y="42"/>
                  </a:cubicBezTo>
                  <a:cubicBezTo>
                    <a:pt x="40" y="42"/>
                    <a:pt x="40" y="42"/>
                    <a:pt x="40" y="42"/>
                  </a:cubicBezTo>
                  <a:cubicBezTo>
                    <a:pt x="40" y="41"/>
                    <a:pt x="40" y="40"/>
                    <a:pt x="40" y="4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38"/>
                    <a:pt x="40" y="37"/>
                    <a:pt x="39" y="36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8" y="34"/>
                    <a:pt x="35" y="33"/>
                    <a:pt x="34" y="31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29"/>
                    <a:pt x="31" y="27"/>
                    <a:pt x="30" y="26"/>
                  </a:cubicBezTo>
                  <a:cubicBezTo>
                    <a:pt x="29" y="24"/>
                    <a:pt x="27" y="22"/>
                    <a:pt x="27" y="21"/>
                  </a:cubicBezTo>
                  <a:cubicBezTo>
                    <a:pt x="27" y="20"/>
                    <a:pt x="20" y="18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2" y="16"/>
                  </a:cubicBezTo>
                  <a:cubicBezTo>
                    <a:pt x="22" y="15"/>
                    <a:pt x="24" y="15"/>
                    <a:pt x="25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3"/>
                    <a:pt x="24" y="13"/>
                    <a:pt x="24" y="12"/>
                  </a:cubicBezTo>
                  <a:cubicBezTo>
                    <a:pt x="24" y="12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0"/>
                    <a:pt x="22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0" y="9"/>
                    <a:pt x="20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18" y="10"/>
                    <a:pt x="18" y="10"/>
                  </a:cubicBezTo>
                  <a:cubicBezTo>
                    <a:pt x="17" y="9"/>
                    <a:pt x="15" y="8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6"/>
                    <a:pt x="13" y="5"/>
                    <a:pt x="13" y="4"/>
                  </a:cubicBezTo>
                  <a:cubicBezTo>
                    <a:pt x="12" y="4"/>
                    <a:pt x="12" y="3"/>
                    <a:pt x="12" y="3"/>
                  </a:cubicBezTo>
                  <a:cubicBezTo>
                    <a:pt x="12" y="3"/>
                    <a:pt x="12" y="3"/>
                    <a:pt x="12" y="2"/>
                  </a:cubicBezTo>
                  <a:cubicBezTo>
                    <a:pt x="11" y="2"/>
                    <a:pt x="11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9" y="1"/>
                    <a:pt x="9" y="1"/>
                  </a:cubicBezTo>
                  <a:cubicBezTo>
                    <a:pt x="9" y="1"/>
                    <a:pt x="8" y="1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36"/>
            <p:cNvSpPr>
              <a:spLocks/>
            </p:cNvSpPr>
            <p:nvPr/>
          </p:nvSpPr>
          <p:spPr bwMode="auto">
            <a:xfrm>
              <a:off x="3174" y="3445"/>
              <a:ext cx="87" cy="133"/>
            </a:xfrm>
            <a:custGeom>
              <a:avLst/>
              <a:gdLst>
                <a:gd name="T0" fmla="*/ 13 w 44"/>
                <a:gd name="T1" fmla="*/ 0 h 70"/>
                <a:gd name="T2" fmla="*/ 8 w 44"/>
                <a:gd name="T3" fmla="*/ 2 h 70"/>
                <a:gd name="T4" fmla="*/ 6 w 44"/>
                <a:gd name="T5" fmla="*/ 3 h 70"/>
                <a:gd name="T6" fmla="*/ 3 w 44"/>
                <a:gd name="T7" fmla="*/ 3 h 70"/>
                <a:gd name="T8" fmla="*/ 3 w 44"/>
                <a:gd name="T9" fmla="*/ 3 h 70"/>
                <a:gd name="T10" fmla="*/ 0 w 44"/>
                <a:gd name="T11" fmla="*/ 11 h 70"/>
                <a:gd name="T12" fmla="*/ 5 w 44"/>
                <a:gd name="T13" fmla="*/ 17 h 70"/>
                <a:gd name="T14" fmla="*/ 5 w 44"/>
                <a:gd name="T15" fmla="*/ 21 h 70"/>
                <a:gd name="T16" fmla="*/ 5 w 44"/>
                <a:gd name="T17" fmla="*/ 21 h 70"/>
                <a:gd name="T18" fmla="*/ 4 w 44"/>
                <a:gd name="T19" fmla="*/ 24 h 70"/>
                <a:gd name="T20" fmla="*/ 6 w 44"/>
                <a:gd name="T21" fmla="*/ 30 h 70"/>
                <a:gd name="T22" fmla="*/ 9 w 44"/>
                <a:gd name="T23" fmla="*/ 35 h 70"/>
                <a:gd name="T24" fmla="*/ 11 w 44"/>
                <a:gd name="T25" fmla="*/ 39 h 70"/>
                <a:gd name="T26" fmla="*/ 9 w 44"/>
                <a:gd name="T27" fmla="*/ 43 h 70"/>
                <a:gd name="T28" fmla="*/ 6 w 44"/>
                <a:gd name="T29" fmla="*/ 46 h 70"/>
                <a:gd name="T30" fmla="*/ 5 w 44"/>
                <a:gd name="T31" fmla="*/ 53 h 70"/>
                <a:gd name="T32" fmla="*/ 14 w 44"/>
                <a:gd name="T33" fmla="*/ 66 h 70"/>
                <a:gd name="T34" fmla="*/ 17 w 44"/>
                <a:gd name="T35" fmla="*/ 67 h 70"/>
                <a:gd name="T36" fmla="*/ 20 w 44"/>
                <a:gd name="T37" fmla="*/ 70 h 70"/>
                <a:gd name="T38" fmla="*/ 26 w 44"/>
                <a:gd name="T39" fmla="*/ 69 h 70"/>
                <a:gd name="T40" fmla="*/ 13 w 44"/>
                <a:gd name="T41" fmla="*/ 55 h 70"/>
                <a:gd name="T42" fmla="*/ 13 w 44"/>
                <a:gd name="T43" fmla="*/ 36 h 70"/>
                <a:gd name="T44" fmla="*/ 22 w 44"/>
                <a:gd name="T45" fmla="*/ 38 h 70"/>
                <a:gd name="T46" fmla="*/ 28 w 44"/>
                <a:gd name="T47" fmla="*/ 42 h 70"/>
                <a:gd name="T48" fmla="*/ 27 w 44"/>
                <a:gd name="T49" fmla="*/ 38 h 70"/>
                <a:gd name="T50" fmla="*/ 33 w 44"/>
                <a:gd name="T51" fmla="*/ 31 h 70"/>
                <a:gd name="T52" fmla="*/ 35 w 44"/>
                <a:gd name="T53" fmla="*/ 31 h 70"/>
                <a:gd name="T54" fmla="*/ 39 w 44"/>
                <a:gd name="T55" fmla="*/ 32 h 70"/>
                <a:gd name="T56" fmla="*/ 43 w 44"/>
                <a:gd name="T57" fmla="*/ 33 h 70"/>
                <a:gd name="T58" fmla="*/ 43 w 44"/>
                <a:gd name="T59" fmla="*/ 28 h 70"/>
                <a:gd name="T60" fmla="*/ 39 w 44"/>
                <a:gd name="T61" fmla="*/ 22 h 70"/>
                <a:gd name="T62" fmla="*/ 39 w 44"/>
                <a:gd name="T63" fmla="*/ 17 h 70"/>
                <a:gd name="T64" fmla="*/ 35 w 44"/>
                <a:gd name="T65" fmla="*/ 13 h 70"/>
                <a:gd name="T66" fmla="*/ 34 w 44"/>
                <a:gd name="T67" fmla="*/ 13 h 70"/>
                <a:gd name="T68" fmla="*/ 32 w 44"/>
                <a:gd name="T69" fmla="*/ 12 h 70"/>
                <a:gd name="T70" fmla="*/ 30 w 44"/>
                <a:gd name="T71" fmla="*/ 13 h 70"/>
                <a:gd name="T72" fmla="*/ 26 w 44"/>
                <a:gd name="T73" fmla="*/ 13 h 70"/>
                <a:gd name="T74" fmla="*/ 22 w 44"/>
                <a:gd name="T75" fmla="*/ 13 h 70"/>
                <a:gd name="T76" fmla="*/ 18 w 44"/>
                <a:gd name="T77" fmla="*/ 15 h 70"/>
                <a:gd name="T78" fmla="*/ 17 w 44"/>
                <a:gd name="T79" fmla="*/ 14 h 70"/>
                <a:gd name="T80" fmla="*/ 19 w 44"/>
                <a:gd name="T81" fmla="*/ 11 h 70"/>
                <a:gd name="T82" fmla="*/ 19 w 44"/>
                <a:gd name="T83" fmla="*/ 6 h 70"/>
                <a:gd name="T84" fmla="*/ 17 w 44"/>
                <a:gd name="T85" fmla="*/ 5 h 70"/>
                <a:gd name="T86" fmla="*/ 15 w 44"/>
                <a:gd name="T87" fmla="*/ 1 h 70"/>
                <a:gd name="T88" fmla="*/ 15 w 44"/>
                <a:gd name="T8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4" h="70">
                  <a:moveTo>
                    <a:pt x="14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1"/>
                    <a:pt x="9" y="1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3"/>
                    <a:pt x="7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1" y="3"/>
                    <a:pt x="1" y="4"/>
                  </a:cubicBezTo>
                  <a:cubicBezTo>
                    <a:pt x="1" y="5"/>
                    <a:pt x="0" y="10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3" y="15"/>
                    <a:pt x="4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5" y="16"/>
                    <a:pt x="5" y="17"/>
                    <a:pt x="5" y="17"/>
                  </a:cubicBezTo>
                  <a:cubicBezTo>
                    <a:pt x="5" y="18"/>
                    <a:pt x="5" y="19"/>
                    <a:pt x="5" y="19"/>
                  </a:cubicBezTo>
                  <a:cubicBezTo>
                    <a:pt x="7" y="20"/>
                    <a:pt x="6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5" y="22"/>
                    <a:pt x="5" y="23"/>
                  </a:cubicBezTo>
                  <a:cubicBezTo>
                    <a:pt x="5" y="23"/>
                    <a:pt x="5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3" y="25"/>
                    <a:pt x="4" y="28"/>
                    <a:pt x="6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8" y="31"/>
                    <a:pt x="9" y="33"/>
                    <a:pt x="9" y="35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36"/>
                    <a:pt x="10" y="37"/>
                    <a:pt x="10" y="38"/>
                  </a:cubicBezTo>
                  <a:cubicBezTo>
                    <a:pt x="10" y="38"/>
                    <a:pt x="11" y="39"/>
                    <a:pt x="11" y="39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39"/>
                    <a:pt x="10" y="41"/>
                    <a:pt x="9" y="43"/>
                  </a:cubicBezTo>
                  <a:cubicBezTo>
                    <a:pt x="8" y="45"/>
                    <a:pt x="7" y="46"/>
                    <a:pt x="6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8"/>
                    <a:pt x="5" y="51"/>
                    <a:pt x="5" y="53"/>
                  </a:cubicBezTo>
                  <a:cubicBezTo>
                    <a:pt x="4" y="55"/>
                    <a:pt x="3" y="57"/>
                    <a:pt x="5" y="57"/>
                  </a:cubicBezTo>
                  <a:cubicBezTo>
                    <a:pt x="6" y="57"/>
                    <a:pt x="9" y="60"/>
                    <a:pt x="12" y="64"/>
                  </a:cubicBezTo>
                  <a:cubicBezTo>
                    <a:pt x="13" y="64"/>
                    <a:pt x="13" y="65"/>
                    <a:pt x="14" y="66"/>
                  </a:cubicBezTo>
                  <a:cubicBezTo>
                    <a:pt x="15" y="66"/>
                    <a:pt x="16" y="66"/>
                    <a:pt x="17" y="67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7" y="67"/>
                    <a:pt x="17" y="67"/>
                    <a:pt x="17" y="67"/>
                  </a:cubicBezTo>
                  <a:cubicBezTo>
                    <a:pt x="18" y="67"/>
                    <a:pt x="19" y="67"/>
                    <a:pt x="19" y="68"/>
                  </a:cubicBezTo>
                  <a:cubicBezTo>
                    <a:pt x="19" y="68"/>
                    <a:pt x="20" y="69"/>
                    <a:pt x="20" y="70"/>
                  </a:cubicBezTo>
                  <a:cubicBezTo>
                    <a:pt x="20" y="70"/>
                    <a:pt x="20" y="70"/>
                    <a:pt x="20" y="70"/>
                  </a:cubicBezTo>
                  <a:cubicBezTo>
                    <a:pt x="20" y="70"/>
                    <a:pt x="22" y="70"/>
                    <a:pt x="23" y="70"/>
                  </a:cubicBezTo>
                  <a:cubicBezTo>
                    <a:pt x="24" y="70"/>
                    <a:pt x="24" y="70"/>
                    <a:pt x="24" y="70"/>
                  </a:cubicBezTo>
                  <a:cubicBezTo>
                    <a:pt x="24" y="70"/>
                    <a:pt x="24" y="69"/>
                    <a:pt x="26" y="69"/>
                  </a:cubicBezTo>
                  <a:cubicBezTo>
                    <a:pt x="24" y="67"/>
                    <a:pt x="22" y="65"/>
                    <a:pt x="19" y="65"/>
                  </a:cubicBezTo>
                  <a:cubicBezTo>
                    <a:pt x="17" y="65"/>
                    <a:pt x="15" y="61"/>
                    <a:pt x="15" y="59"/>
                  </a:cubicBezTo>
                  <a:cubicBezTo>
                    <a:pt x="16" y="58"/>
                    <a:pt x="13" y="56"/>
                    <a:pt x="13" y="55"/>
                  </a:cubicBezTo>
                  <a:cubicBezTo>
                    <a:pt x="13" y="54"/>
                    <a:pt x="12" y="53"/>
                    <a:pt x="10" y="52"/>
                  </a:cubicBezTo>
                  <a:cubicBezTo>
                    <a:pt x="8" y="51"/>
                    <a:pt x="10" y="47"/>
                    <a:pt x="10" y="45"/>
                  </a:cubicBezTo>
                  <a:cubicBezTo>
                    <a:pt x="11" y="43"/>
                    <a:pt x="14" y="38"/>
                    <a:pt x="13" y="36"/>
                  </a:cubicBezTo>
                  <a:cubicBezTo>
                    <a:pt x="13" y="35"/>
                    <a:pt x="14" y="34"/>
                    <a:pt x="16" y="34"/>
                  </a:cubicBezTo>
                  <a:cubicBezTo>
                    <a:pt x="17" y="34"/>
                    <a:pt x="18" y="34"/>
                    <a:pt x="18" y="35"/>
                  </a:cubicBezTo>
                  <a:cubicBezTo>
                    <a:pt x="19" y="37"/>
                    <a:pt x="19" y="38"/>
                    <a:pt x="22" y="38"/>
                  </a:cubicBezTo>
                  <a:cubicBezTo>
                    <a:pt x="25" y="39"/>
                    <a:pt x="25" y="41"/>
                    <a:pt x="28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1"/>
                    <a:pt x="28" y="41"/>
                    <a:pt x="28" y="40"/>
                  </a:cubicBezTo>
                  <a:cubicBezTo>
                    <a:pt x="28" y="40"/>
                    <a:pt x="28" y="39"/>
                    <a:pt x="27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7" y="36"/>
                    <a:pt x="25" y="36"/>
                    <a:pt x="27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9" y="32"/>
                    <a:pt x="31" y="31"/>
                    <a:pt x="33" y="31"/>
                  </a:cubicBezTo>
                  <a:cubicBezTo>
                    <a:pt x="34" y="31"/>
                    <a:pt x="34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2"/>
                    <a:pt x="36" y="32"/>
                    <a:pt x="37" y="32"/>
                  </a:cubicBezTo>
                  <a:cubicBezTo>
                    <a:pt x="37" y="32"/>
                    <a:pt x="38" y="32"/>
                    <a:pt x="38" y="32"/>
                  </a:cubicBezTo>
                  <a:cubicBezTo>
                    <a:pt x="38" y="32"/>
                    <a:pt x="39" y="32"/>
                    <a:pt x="39" y="32"/>
                  </a:cubicBezTo>
                  <a:cubicBezTo>
                    <a:pt x="40" y="32"/>
                    <a:pt x="40" y="32"/>
                    <a:pt x="41" y="32"/>
                  </a:cubicBezTo>
                  <a:cubicBezTo>
                    <a:pt x="41" y="32"/>
                    <a:pt x="42" y="32"/>
                    <a:pt x="42" y="32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2"/>
                    <a:pt x="43" y="32"/>
                    <a:pt x="44" y="31"/>
                  </a:cubicBezTo>
                  <a:cubicBezTo>
                    <a:pt x="44" y="30"/>
                    <a:pt x="43" y="29"/>
                    <a:pt x="43" y="28"/>
                  </a:cubicBezTo>
                  <a:cubicBezTo>
                    <a:pt x="43" y="26"/>
                    <a:pt x="41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2"/>
                    <a:pt x="39" y="22"/>
                  </a:cubicBezTo>
                  <a:cubicBezTo>
                    <a:pt x="38" y="22"/>
                    <a:pt x="40" y="18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8" y="16"/>
                    <a:pt x="37" y="16"/>
                    <a:pt x="37" y="15"/>
                  </a:cubicBezTo>
                  <a:cubicBezTo>
                    <a:pt x="36" y="15"/>
                    <a:pt x="35" y="14"/>
                    <a:pt x="35" y="13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2"/>
                    <a:pt x="33" y="12"/>
                    <a:pt x="32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1" y="12"/>
                    <a:pt x="30" y="12"/>
                    <a:pt x="30" y="13"/>
                  </a:cubicBezTo>
                  <a:cubicBezTo>
                    <a:pt x="29" y="13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7" y="14"/>
                    <a:pt x="27" y="14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5" y="12"/>
                    <a:pt x="24" y="12"/>
                  </a:cubicBezTo>
                  <a:cubicBezTo>
                    <a:pt x="24" y="12"/>
                    <a:pt x="23" y="13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1" y="14"/>
                    <a:pt x="20" y="15"/>
                    <a:pt x="19" y="15"/>
                  </a:cubicBezTo>
                  <a:cubicBezTo>
                    <a:pt x="19" y="15"/>
                    <a:pt x="19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5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3"/>
                    <a:pt x="18" y="13"/>
                    <a:pt x="18" y="12"/>
                  </a:cubicBezTo>
                  <a:cubicBezTo>
                    <a:pt x="19" y="12"/>
                    <a:pt x="19" y="11"/>
                    <a:pt x="19" y="11"/>
                  </a:cubicBezTo>
                  <a:cubicBezTo>
                    <a:pt x="19" y="9"/>
                    <a:pt x="20" y="8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5"/>
                    <a:pt x="18" y="5"/>
                    <a:pt x="18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6" y="5"/>
                    <a:pt x="16" y="5"/>
                    <a:pt x="15" y="4"/>
                  </a:cubicBezTo>
                  <a:cubicBezTo>
                    <a:pt x="15" y="3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0"/>
                    <a:pt x="1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37"/>
            <p:cNvSpPr>
              <a:spLocks noEditPoints="1"/>
            </p:cNvSpPr>
            <p:nvPr/>
          </p:nvSpPr>
          <p:spPr bwMode="auto">
            <a:xfrm>
              <a:off x="2258" y="3036"/>
              <a:ext cx="106" cy="69"/>
            </a:xfrm>
            <a:custGeom>
              <a:avLst/>
              <a:gdLst>
                <a:gd name="T0" fmla="*/ 25 w 54"/>
                <a:gd name="T1" fmla="*/ 33 h 36"/>
                <a:gd name="T2" fmla="*/ 11 w 54"/>
                <a:gd name="T3" fmla="*/ 3 h 36"/>
                <a:gd name="T4" fmla="*/ 1 w 54"/>
                <a:gd name="T5" fmla="*/ 7 h 36"/>
                <a:gd name="T6" fmla="*/ 1 w 54"/>
                <a:gd name="T7" fmla="*/ 12 h 36"/>
                <a:gd name="T8" fmla="*/ 1 w 54"/>
                <a:gd name="T9" fmla="*/ 14 h 36"/>
                <a:gd name="T10" fmla="*/ 3 w 54"/>
                <a:gd name="T11" fmla="*/ 19 h 36"/>
                <a:gd name="T12" fmla="*/ 4 w 54"/>
                <a:gd name="T13" fmla="*/ 22 h 36"/>
                <a:gd name="T14" fmla="*/ 8 w 54"/>
                <a:gd name="T15" fmla="*/ 26 h 36"/>
                <a:gd name="T16" fmla="*/ 12 w 54"/>
                <a:gd name="T17" fmla="*/ 28 h 36"/>
                <a:gd name="T18" fmla="*/ 14 w 54"/>
                <a:gd name="T19" fmla="*/ 30 h 36"/>
                <a:gd name="T20" fmla="*/ 15 w 54"/>
                <a:gd name="T21" fmla="*/ 29 h 36"/>
                <a:gd name="T22" fmla="*/ 16 w 54"/>
                <a:gd name="T23" fmla="*/ 29 h 36"/>
                <a:gd name="T24" fmla="*/ 18 w 54"/>
                <a:gd name="T25" fmla="*/ 29 h 36"/>
                <a:gd name="T26" fmla="*/ 20 w 54"/>
                <a:gd name="T27" fmla="*/ 31 h 36"/>
                <a:gd name="T28" fmla="*/ 23 w 54"/>
                <a:gd name="T29" fmla="*/ 31 h 36"/>
                <a:gd name="T30" fmla="*/ 25 w 54"/>
                <a:gd name="T31" fmla="*/ 33 h 36"/>
                <a:gd name="T32" fmla="*/ 26 w 54"/>
                <a:gd name="T33" fmla="*/ 34 h 36"/>
                <a:gd name="T34" fmla="*/ 28 w 54"/>
                <a:gd name="T35" fmla="*/ 34 h 36"/>
                <a:gd name="T36" fmla="*/ 29 w 54"/>
                <a:gd name="T37" fmla="*/ 34 h 36"/>
                <a:gd name="T38" fmla="*/ 29 w 54"/>
                <a:gd name="T39" fmla="*/ 34 h 36"/>
                <a:gd name="T40" fmla="*/ 34 w 54"/>
                <a:gd name="T41" fmla="*/ 34 h 36"/>
                <a:gd name="T42" fmla="*/ 35 w 54"/>
                <a:gd name="T43" fmla="*/ 34 h 36"/>
                <a:gd name="T44" fmla="*/ 36 w 54"/>
                <a:gd name="T45" fmla="*/ 34 h 36"/>
                <a:gd name="T46" fmla="*/ 38 w 54"/>
                <a:gd name="T47" fmla="*/ 34 h 36"/>
                <a:gd name="T48" fmla="*/ 42 w 54"/>
                <a:gd name="T49" fmla="*/ 35 h 36"/>
                <a:gd name="T50" fmla="*/ 46 w 54"/>
                <a:gd name="T51" fmla="*/ 36 h 36"/>
                <a:gd name="T52" fmla="*/ 46 w 54"/>
                <a:gd name="T53" fmla="*/ 33 h 36"/>
                <a:gd name="T54" fmla="*/ 51 w 54"/>
                <a:gd name="T55" fmla="*/ 29 h 36"/>
                <a:gd name="T56" fmla="*/ 54 w 54"/>
                <a:gd name="T57" fmla="*/ 27 h 36"/>
                <a:gd name="T58" fmla="*/ 51 w 54"/>
                <a:gd name="T59" fmla="*/ 23 h 36"/>
                <a:gd name="T60" fmla="*/ 51 w 54"/>
                <a:gd name="T61" fmla="*/ 21 h 36"/>
                <a:gd name="T62" fmla="*/ 51 w 54"/>
                <a:gd name="T63" fmla="*/ 19 h 36"/>
                <a:gd name="T64" fmla="*/ 49 w 54"/>
                <a:gd name="T65" fmla="*/ 16 h 36"/>
                <a:gd name="T66" fmla="*/ 49 w 54"/>
                <a:gd name="T67" fmla="*/ 16 h 36"/>
                <a:gd name="T68" fmla="*/ 52 w 54"/>
                <a:gd name="T69" fmla="*/ 14 h 36"/>
                <a:gd name="T70" fmla="*/ 51 w 54"/>
                <a:gd name="T71" fmla="*/ 7 h 36"/>
                <a:gd name="T72" fmla="*/ 51 w 54"/>
                <a:gd name="T73" fmla="*/ 6 h 36"/>
                <a:gd name="T74" fmla="*/ 47 w 54"/>
                <a:gd name="T75" fmla="*/ 4 h 36"/>
                <a:gd name="T76" fmla="*/ 47 w 54"/>
                <a:gd name="T77" fmla="*/ 4 h 36"/>
                <a:gd name="T78" fmla="*/ 32 w 54"/>
                <a:gd name="T79" fmla="*/ 3 h 36"/>
                <a:gd name="T80" fmla="*/ 31 w 54"/>
                <a:gd name="T81" fmla="*/ 3 h 36"/>
                <a:gd name="T82" fmla="*/ 26 w 54"/>
                <a:gd name="T83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4" h="36">
                  <a:moveTo>
                    <a:pt x="25" y="33"/>
                  </a:move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moveTo>
                    <a:pt x="22" y="0"/>
                  </a:moveTo>
                  <a:cubicBezTo>
                    <a:pt x="20" y="0"/>
                    <a:pt x="13" y="2"/>
                    <a:pt x="11" y="3"/>
                  </a:cubicBezTo>
                  <a:cubicBezTo>
                    <a:pt x="8" y="6"/>
                    <a:pt x="3" y="5"/>
                    <a:pt x="2" y="6"/>
                  </a:cubicBezTo>
                  <a:cubicBezTo>
                    <a:pt x="2" y="7"/>
                    <a:pt x="2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8"/>
                    <a:pt x="2" y="11"/>
                    <a:pt x="1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2" y="15"/>
                    <a:pt x="2" y="16"/>
                    <a:pt x="2" y="16"/>
                  </a:cubicBezTo>
                  <a:cubicBezTo>
                    <a:pt x="2" y="17"/>
                    <a:pt x="3" y="17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21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5" y="23"/>
                    <a:pt x="5" y="24"/>
                    <a:pt x="5" y="24"/>
                  </a:cubicBezTo>
                  <a:cubicBezTo>
                    <a:pt x="6" y="25"/>
                    <a:pt x="7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10" y="27"/>
                    <a:pt x="11" y="27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9"/>
                    <a:pt x="13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7" y="29"/>
                    <a:pt x="18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9" y="29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1"/>
                    <a:pt x="19" y="31"/>
                    <a:pt x="20" y="31"/>
                  </a:cubicBezTo>
                  <a:cubicBezTo>
                    <a:pt x="20" y="31"/>
                    <a:pt x="22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4" y="32"/>
                    <a:pt x="24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9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9" y="34"/>
                    <a:pt x="30" y="34"/>
                    <a:pt x="31" y="34"/>
                  </a:cubicBezTo>
                  <a:cubicBezTo>
                    <a:pt x="31" y="34"/>
                    <a:pt x="32" y="34"/>
                    <a:pt x="32" y="34"/>
                  </a:cubicBezTo>
                  <a:cubicBezTo>
                    <a:pt x="33" y="34"/>
                    <a:pt x="33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7" y="34"/>
                    <a:pt x="37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9" y="34"/>
                  </a:cubicBezTo>
                  <a:cubicBezTo>
                    <a:pt x="40" y="34"/>
                    <a:pt x="42" y="35"/>
                    <a:pt x="42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6"/>
                    <a:pt x="45" y="36"/>
                    <a:pt x="46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7" y="36"/>
                    <a:pt x="46" y="35"/>
                    <a:pt x="46" y="34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8" y="32"/>
                    <a:pt x="51" y="29"/>
                    <a:pt x="51" y="29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2" y="28"/>
                    <a:pt x="53" y="28"/>
                    <a:pt x="54" y="27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26"/>
                    <a:pt x="52" y="23"/>
                    <a:pt x="51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0"/>
                  </a:cubicBezTo>
                  <a:cubicBezTo>
                    <a:pt x="51" y="20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0" y="17"/>
                    <a:pt x="49" y="17"/>
                    <a:pt x="49" y="16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49" y="16"/>
                    <a:pt x="49" y="15"/>
                    <a:pt x="50" y="15"/>
                  </a:cubicBezTo>
                  <a:cubicBezTo>
                    <a:pt x="51" y="15"/>
                    <a:pt x="52" y="14"/>
                    <a:pt x="52" y="14"/>
                  </a:cubicBezTo>
                  <a:cubicBezTo>
                    <a:pt x="52" y="14"/>
                    <a:pt x="52" y="14"/>
                    <a:pt x="52" y="14"/>
                  </a:cubicBezTo>
                  <a:cubicBezTo>
                    <a:pt x="53" y="14"/>
                    <a:pt x="53" y="13"/>
                    <a:pt x="53" y="12"/>
                  </a:cubicBezTo>
                  <a:cubicBezTo>
                    <a:pt x="53" y="11"/>
                    <a:pt x="52" y="10"/>
                    <a:pt x="52" y="10"/>
                  </a:cubicBezTo>
                  <a:cubicBezTo>
                    <a:pt x="51" y="9"/>
                    <a:pt x="50" y="8"/>
                    <a:pt x="51" y="7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50" y="5"/>
                    <a:pt x="49" y="5"/>
                  </a:cubicBezTo>
                  <a:cubicBezTo>
                    <a:pt x="48" y="4"/>
                    <a:pt x="47" y="4"/>
                    <a:pt x="47" y="4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7" y="4"/>
                    <a:pt x="46" y="4"/>
                    <a:pt x="46" y="4"/>
                  </a:cubicBezTo>
                  <a:cubicBezTo>
                    <a:pt x="46" y="4"/>
                    <a:pt x="44" y="4"/>
                    <a:pt x="43" y="4"/>
                  </a:cubicBezTo>
                  <a:cubicBezTo>
                    <a:pt x="39" y="4"/>
                    <a:pt x="32" y="3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1" y="3"/>
                    <a:pt x="31" y="3"/>
                  </a:cubicBezTo>
                  <a:cubicBezTo>
                    <a:pt x="30" y="3"/>
                    <a:pt x="30" y="2"/>
                    <a:pt x="29" y="2"/>
                  </a:cubicBezTo>
                  <a:cubicBezTo>
                    <a:pt x="29" y="3"/>
                    <a:pt x="28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4" y="4"/>
                    <a:pt x="23" y="2"/>
                    <a:pt x="23" y="1"/>
                  </a:cubicBezTo>
                  <a:cubicBezTo>
                    <a:pt x="23" y="1"/>
                    <a:pt x="23" y="0"/>
                    <a:pt x="22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38"/>
            <p:cNvSpPr>
              <a:spLocks/>
            </p:cNvSpPr>
            <p:nvPr/>
          </p:nvSpPr>
          <p:spPr bwMode="auto">
            <a:xfrm>
              <a:off x="2274" y="3149"/>
              <a:ext cx="39" cy="30"/>
            </a:xfrm>
            <a:custGeom>
              <a:avLst/>
              <a:gdLst>
                <a:gd name="T0" fmla="*/ 4 w 20"/>
                <a:gd name="T1" fmla="*/ 0 h 16"/>
                <a:gd name="T2" fmla="*/ 2 w 20"/>
                <a:gd name="T3" fmla="*/ 1 h 16"/>
                <a:gd name="T4" fmla="*/ 2 w 20"/>
                <a:gd name="T5" fmla="*/ 0 h 16"/>
                <a:gd name="T6" fmla="*/ 0 w 20"/>
                <a:gd name="T7" fmla="*/ 2 h 16"/>
                <a:gd name="T8" fmla="*/ 1 w 20"/>
                <a:gd name="T9" fmla="*/ 3 h 16"/>
                <a:gd name="T10" fmla="*/ 3 w 20"/>
                <a:gd name="T11" fmla="*/ 5 h 16"/>
                <a:gd name="T12" fmla="*/ 7 w 20"/>
                <a:gd name="T13" fmla="*/ 10 h 16"/>
                <a:gd name="T14" fmla="*/ 7 w 20"/>
                <a:gd name="T15" fmla="*/ 10 h 16"/>
                <a:gd name="T16" fmla="*/ 7 w 20"/>
                <a:gd name="T17" fmla="*/ 10 h 16"/>
                <a:gd name="T18" fmla="*/ 7 w 20"/>
                <a:gd name="T19" fmla="*/ 10 h 16"/>
                <a:gd name="T20" fmla="*/ 7 w 20"/>
                <a:gd name="T21" fmla="*/ 10 h 16"/>
                <a:gd name="T22" fmla="*/ 7 w 20"/>
                <a:gd name="T23" fmla="*/ 10 h 16"/>
                <a:gd name="T24" fmla="*/ 7 w 20"/>
                <a:gd name="T25" fmla="*/ 10 h 16"/>
                <a:gd name="T26" fmla="*/ 8 w 20"/>
                <a:gd name="T27" fmla="*/ 10 h 16"/>
                <a:gd name="T28" fmla="*/ 8 w 20"/>
                <a:gd name="T29" fmla="*/ 10 h 16"/>
                <a:gd name="T30" fmla="*/ 8 w 20"/>
                <a:gd name="T31" fmla="*/ 10 h 16"/>
                <a:gd name="T32" fmla="*/ 8 w 20"/>
                <a:gd name="T33" fmla="*/ 10 h 16"/>
                <a:gd name="T34" fmla="*/ 12 w 20"/>
                <a:gd name="T35" fmla="*/ 14 h 16"/>
                <a:gd name="T36" fmla="*/ 15 w 20"/>
                <a:gd name="T37" fmla="*/ 16 h 16"/>
                <a:gd name="T38" fmla="*/ 15 w 20"/>
                <a:gd name="T39" fmla="*/ 16 h 16"/>
                <a:gd name="T40" fmla="*/ 15 w 20"/>
                <a:gd name="T41" fmla="*/ 15 h 16"/>
                <a:gd name="T42" fmla="*/ 15 w 20"/>
                <a:gd name="T43" fmla="*/ 14 h 16"/>
                <a:gd name="T44" fmla="*/ 18 w 20"/>
                <a:gd name="T45" fmla="*/ 10 h 16"/>
                <a:gd name="T46" fmla="*/ 18 w 20"/>
                <a:gd name="T47" fmla="*/ 10 h 16"/>
                <a:gd name="T48" fmla="*/ 18 w 20"/>
                <a:gd name="T49" fmla="*/ 10 h 16"/>
                <a:gd name="T50" fmla="*/ 18 w 20"/>
                <a:gd name="T51" fmla="*/ 10 h 16"/>
                <a:gd name="T52" fmla="*/ 18 w 20"/>
                <a:gd name="T53" fmla="*/ 10 h 16"/>
                <a:gd name="T54" fmla="*/ 19 w 20"/>
                <a:gd name="T55" fmla="*/ 10 h 16"/>
                <a:gd name="T56" fmla="*/ 19 w 20"/>
                <a:gd name="T57" fmla="*/ 9 h 16"/>
                <a:gd name="T58" fmla="*/ 19 w 20"/>
                <a:gd name="T59" fmla="*/ 9 h 16"/>
                <a:gd name="T60" fmla="*/ 19 w 20"/>
                <a:gd name="T61" fmla="*/ 9 h 16"/>
                <a:gd name="T62" fmla="*/ 19 w 20"/>
                <a:gd name="T63" fmla="*/ 9 h 16"/>
                <a:gd name="T64" fmla="*/ 19 w 20"/>
                <a:gd name="T65" fmla="*/ 9 h 16"/>
                <a:gd name="T66" fmla="*/ 20 w 20"/>
                <a:gd name="T67" fmla="*/ 3 h 16"/>
                <a:gd name="T68" fmla="*/ 15 w 20"/>
                <a:gd name="T69" fmla="*/ 1 h 16"/>
                <a:gd name="T70" fmla="*/ 8 w 20"/>
                <a:gd name="T71" fmla="*/ 0 h 16"/>
                <a:gd name="T72" fmla="*/ 6 w 20"/>
                <a:gd name="T7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" h="16">
                  <a:moveTo>
                    <a:pt x="6" y="0"/>
                  </a:moveTo>
                  <a:cubicBezTo>
                    <a:pt x="5" y="0"/>
                    <a:pt x="5" y="0"/>
                    <a:pt x="4" y="0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1" y="3"/>
                    <a:pt x="1" y="3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6"/>
                    <a:pt x="3" y="6"/>
                    <a:pt x="4" y="7"/>
                  </a:cubicBezTo>
                  <a:cubicBezTo>
                    <a:pt x="6" y="8"/>
                    <a:pt x="7" y="9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1"/>
                    <a:pt x="11" y="12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3" y="14"/>
                    <a:pt x="14" y="15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5"/>
                    <a:pt x="15" y="15"/>
                  </a:cubicBezTo>
                  <a:cubicBezTo>
                    <a:pt x="15" y="15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7" y="11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20" y="9"/>
                    <a:pt x="20" y="5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7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1" y="1"/>
                    <a:pt x="8" y="0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39"/>
            <p:cNvSpPr>
              <a:spLocks/>
            </p:cNvSpPr>
            <p:nvPr/>
          </p:nvSpPr>
          <p:spPr bwMode="auto">
            <a:xfrm>
              <a:off x="2254" y="3133"/>
              <a:ext cx="59" cy="42"/>
            </a:xfrm>
            <a:custGeom>
              <a:avLst/>
              <a:gdLst>
                <a:gd name="T0" fmla="*/ 11 w 30"/>
                <a:gd name="T1" fmla="*/ 2 h 22"/>
                <a:gd name="T2" fmla="*/ 11 w 30"/>
                <a:gd name="T3" fmla="*/ 2 h 22"/>
                <a:gd name="T4" fmla="*/ 9 w 30"/>
                <a:gd name="T5" fmla="*/ 4 h 22"/>
                <a:gd name="T6" fmla="*/ 7 w 30"/>
                <a:gd name="T7" fmla="*/ 6 h 22"/>
                <a:gd name="T8" fmla="*/ 5 w 30"/>
                <a:gd name="T9" fmla="*/ 6 h 22"/>
                <a:gd name="T10" fmla="*/ 4 w 30"/>
                <a:gd name="T11" fmla="*/ 6 h 22"/>
                <a:gd name="T12" fmla="*/ 4 w 30"/>
                <a:gd name="T13" fmla="*/ 6 h 22"/>
                <a:gd name="T14" fmla="*/ 0 w 30"/>
                <a:gd name="T15" fmla="*/ 7 h 22"/>
                <a:gd name="T16" fmla="*/ 1 w 30"/>
                <a:gd name="T17" fmla="*/ 9 h 22"/>
                <a:gd name="T18" fmla="*/ 10 w 30"/>
                <a:gd name="T19" fmla="*/ 17 h 22"/>
                <a:gd name="T20" fmla="*/ 20 w 30"/>
                <a:gd name="T21" fmla="*/ 21 h 22"/>
                <a:gd name="T22" fmla="*/ 22 w 30"/>
                <a:gd name="T23" fmla="*/ 22 h 22"/>
                <a:gd name="T24" fmla="*/ 18 w 30"/>
                <a:gd name="T25" fmla="*/ 18 h 22"/>
                <a:gd name="T26" fmla="*/ 18 w 30"/>
                <a:gd name="T27" fmla="*/ 18 h 22"/>
                <a:gd name="T28" fmla="*/ 18 w 30"/>
                <a:gd name="T29" fmla="*/ 18 h 22"/>
                <a:gd name="T30" fmla="*/ 17 w 30"/>
                <a:gd name="T31" fmla="*/ 18 h 22"/>
                <a:gd name="T32" fmla="*/ 17 w 30"/>
                <a:gd name="T33" fmla="*/ 18 h 22"/>
                <a:gd name="T34" fmla="*/ 17 w 30"/>
                <a:gd name="T35" fmla="*/ 18 h 22"/>
                <a:gd name="T36" fmla="*/ 17 w 30"/>
                <a:gd name="T37" fmla="*/ 18 h 22"/>
                <a:gd name="T38" fmla="*/ 17 w 30"/>
                <a:gd name="T39" fmla="*/ 18 h 22"/>
                <a:gd name="T40" fmla="*/ 17 w 30"/>
                <a:gd name="T41" fmla="*/ 18 h 22"/>
                <a:gd name="T42" fmla="*/ 17 w 30"/>
                <a:gd name="T43" fmla="*/ 18 h 22"/>
                <a:gd name="T44" fmla="*/ 14 w 30"/>
                <a:gd name="T45" fmla="*/ 15 h 22"/>
                <a:gd name="T46" fmla="*/ 13 w 30"/>
                <a:gd name="T47" fmla="*/ 13 h 22"/>
                <a:gd name="T48" fmla="*/ 10 w 30"/>
                <a:gd name="T49" fmla="*/ 10 h 22"/>
                <a:gd name="T50" fmla="*/ 10 w 30"/>
                <a:gd name="T51" fmla="*/ 10 h 22"/>
                <a:gd name="T52" fmla="*/ 12 w 30"/>
                <a:gd name="T53" fmla="*/ 8 h 22"/>
                <a:gd name="T54" fmla="*/ 12 w 30"/>
                <a:gd name="T55" fmla="*/ 9 h 22"/>
                <a:gd name="T56" fmla="*/ 14 w 30"/>
                <a:gd name="T57" fmla="*/ 8 h 22"/>
                <a:gd name="T58" fmla="*/ 16 w 30"/>
                <a:gd name="T59" fmla="*/ 8 h 22"/>
                <a:gd name="T60" fmla="*/ 16 w 30"/>
                <a:gd name="T61" fmla="*/ 8 h 22"/>
                <a:gd name="T62" fmla="*/ 25 w 30"/>
                <a:gd name="T63" fmla="*/ 9 h 22"/>
                <a:gd name="T64" fmla="*/ 25 w 30"/>
                <a:gd name="T65" fmla="*/ 9 h 22"/>
                <a:gd name="T66" fmla="*/ 30 w 30"/>
                <a:gd name="T67" fmla="*/ 11 h 22"/>
                <a:gd name="T68" fmla="*/ 30 w 30"/>
                <a:gd name="T69" fmla="*/ 10 h 22"/>
                <a:gd name="T70" fmla="*/ 29 w 30"/>
                <a:gd name="T71" fmla="*/ 8 h 22"/>
                <a:gd name="T72" fmla="*/ 28 w 30"/>
                <a:gd name="T73" fmla="*/ 7 h 22"/>
                <a:gd name="T74" fmla="*/ 25 w 30"/>
                <a:gd name="T75" fmla="*/ 4 h 22"/>
                <a:gd name="T76" fmla="*/ 23 w 30"/>
                <a:gd name="T77" fmla="*/ 4 h 22"/>
                <a:gd name="T78" fmla="*/ 19 w 30"/>
                <a:gd name="T79" fmla="*/ 3 h 22"/>
                <a:gd name="T80" fmla="*/ 19 w 30"/>
                <a:gd name="T81" fmla="*/ 3 h 22"/>
                <a:gd name="T82" fmla="*/ 14 w 30"/>
                <a:gd name="T8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0" h="22">
                  <a:moveTo>
                    <a:pt x="14" y="0"/>
                  </a:moveTo>
                  <a:cubicBezTo>
                    <a:pt x="13" y="1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10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5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7"/>
                    <a:pt x="6" y="7"/>
                    <a:pt x="5" y="6"/>
                  </a:cubicBezTo>
                  <a:cubicBezTo>
                    <a:pt x="5" y="6"/>
                    <a:pt x="5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2" y="7"/>
                    <a:pt x="1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3" y="9"/>
                    <a:pt x="5" y="9"/>
                    <a:pt x="5" y="10"/>
                  </a:cubicBezTo>
                  <a:cubicBezTo>
                    <a:pt x="5" y="12"/>
                    <a:pt x="9" y="16"/>
                    <a:pt x="10" y="17"/>
                  </a:cubicBezTo>
                  <a:cubicBezTo>
                    <a:pt x="11" y="18"/>
                    <a:pt x="14" y="18"/>
                    <a:pt x="15" y="19"/>
                  </a:cubicBezTo>
                  <a:cubicBezTo>
                    <a:pt x="15" y="20"/>
                    <a:pt x="17" y="21"/>
                    <a:pt x="20" y="21"/>
                  </a:cubicBezTo>
                  <a:cubicBezTo>
                    <a:pt x="20" y="21"/>
                    <a:pt x="21" y="21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1" y="20"/>
                    <a:pt x="18" y="19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7"/>
                    <a:pt x="16" y="16"/>
                    <a:pt x="14" y="15"/>
                  </a:cubicBezTo>
                  <a:cubicBezTo>
                    <a:pt x="13" y="14"/>
                    <a:pt x="13" y="14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2"/>
                    <a:pt x="11" y="11"/>
                  </a:cubicBezTo>
                  <a:cubicBezTo>
                    <a:pt x="11" y="11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9"/>
                    <a:pt x="11" y="8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2" y="8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4" y="9"/>
                    <a:pt x="14" y="9"/>
                    <a:pt x="14" y="8"/>
                  </a:cubicBezTo>
                  <a:cubicBezTo>
                    <a:pt x="15" y="8"/>
                    <a:pt x="15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7" y="8"/>
                    <a:pt x="18" y="8"/>
                  </a:cubicBezTo>
                  <a:cubicBezTo>
                    <a:pt x="21" y="9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7" y="9"/>
                    <a:pt x="30" y="11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0" y="11"/>
                    <a:pt x="30" y="10"/>
                    <a:pt x="30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9" y="9"/>
                    <a:pt x="29" y="8"/>
                    <a:pt x="29" y="8"/>
                  </a:cubicBezTo>
                  <a:cubicBezTo>
                    <a:pt x="29" y="7"/>
                    <a:pt x="29" y="7"/>
                    <a:pt x="28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7" y="6"/>
                    <a:pt x="27" y="5"/>
                    <a:pt x="26" y="4"/>
                  </a:cubicBezTo>
                  <a:cubicBezTo>
                    <a:pt x="26" y="4"/>
                    <a:pt x="26" y="4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4" y="4"/>
                    <a:pt x="24" y="4"/>
                    <a:pt x="23" y="4"/>
                  </a:cubicBezTo>
                  <a:cubicBezTo>
                    <a:pt x="23" y="4"/>
                    <a:pt x="22" y="4"/>
                    <a:pt x="22" y="4"/>
                  </a:cubicBezTo>
                  <a:cubicBezTo>
                    <a:pt x="21" y="4"/>
                    <a:pt x="19" y="4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8" y="2"/>
                    <a:pt x="16" y="1"/>
                    <a:pt x="14" y="1"/>
                  </a:cubicBez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40"/>
            <p:cNvSpPr>
              <a:spLocks/>
            </p:cNvSpPr>
            <p:nvPr/>
          </p:nvSpPr>
          <p:spPr bwMode="auto">
            <a:xfrm>
              <a:off x="2311" y="3177"/>
              <a:ext cx="22" cy="32"/>
            </a:xfrm>
            <a:custGeom>
              <a:avLst/>
              <a:gdLst>
                <a:gd name="T0" fmla="*/ 3 w 11"/>
                <a:gd name="T1" fmla="*/ 0 h 17"/>
                <a:gd name="T2" fmla="*/ 3 w 11"/>
                <a:gd name="T3" fmla="*/ 0 h 17"/>
                <a:gd name="T4" fmla="*/ 3 w 11"/>
                <a:gd name="T5" fmla="*/ 0 h 17"/>
                <a:gd name="T6" fmla="*/ 3 w 11"/>
                <a:gd name="T7" fmla="*/ 0 h 17"/>
                <a:gd name="T8" fmla="*/ 3 w 11"/>
                <a:gd name="T9" fmla="*/ 0 h 17"/>
                <a:gd name="T10" fmla="*/ 0 w 11"/>
                <a:gd name="T11" fmla="*/ 3 h 17"/>
                <a:gd name="T12" fmla="*/ 0 w 11"/>
                <a:gd name="T13" fmla="*/ 3 h 17"/>
                <a:gd name="T14" fmla="*/ 0 w 11"/>
                <a:gd name="T15" fmla="*/ 3 h 17"/>
                <a:gd name="T16" fmla="*/ 0 w 11"/>
                <a:gd name="T17" fmla="*/ 3 h 17"/>
                <a:gd name="T18" fmla="*/ 0 w 11"/>
                <a:gd name="T19" fmla="*/ 3 h 17"/>
                <a:gd name="T20" fmla="*/ 0 w 11"/>
                <a:gd name="T21" fmla="*/ 3 h 17"/>
                <a:gd name="T22" fmla="*/ 0 w 11"/>
                <a:gd name="T23" fmla="*/ 3 h 17"/>
                <a:gd name="T24" fmla="*/ 0 w 11"/>
                <a:gd name="T25" fmla="*/ 3 h 17"/>
                <a:gd name="T26" fmla="*/ 0 w 11"/>
                <a:gd name="T27" fmla="*/ 3 h 17"/>
                <a:gd name="T28" fmla="*/ 0 w 11"/>
                <a:gd name="T29" fmla="*/ 3 h 17"/>
                <a:gd name="T30" fmla="*/ 2 w 11"/>
                <a:gd name="T31" fmla="*/ 6 h 17"/>
                <a:gd name="T32" fmla="*/ 2 w 11"/>
                <a:gd name="T33" fmla="*/ 13 h 17"/>
                <a:gd name="T34" fmla="*/ 5 w 11"/>
                <a:gd name="T35" fmla="*/ 17 h 17"/>
                <a:gd name="T36" fmla="*/ 5 w 11"/>
                <a:gd name="T37" fmla="*/ 17 h 17"/>
                <a:gd name="T38" fmla="*/ 5 w 11"/>
                <a:gd name="T39" fmla="*/ 17 h 17"/>
                <a:gd name="T40" fmla="*/ 6 w 11"/>
                <a:gd name="T41" fmla="*/ 15 h 17"/>
                <a:gd name="T42" fmla="*/ 7 w 11"/>
                <a:gd name="T43" fmla="*/ 15 h 17"/>
                <a:gd name="T44" fmla="*/ 7 w 11"/>
                <a:gd name="T45" fmla="*/ 15 h 17"/>
                <a:gd name="T46" fmla="*/ 8 w 11"/>
                <a:gd name="T47" fmla="*/ 13 h 17"/>
                <a:gd name="T48" fmla="*/ 8 w 11"/>
                <a:gd name="T49" fmla="*/ 13 h 17"/>
                <a:gd name="T50" fmla="*/ 10 w 11"/>
                <a:gd name="T51" fmla="*/ 12 h 17"/>
                <a:gd name="T52" fmla="*/ 10 w 11"/>
                <a:gd name="T53" fmla="*/ 10 h 17"/>
                <a:gd name="T54" fmla="*/ 10 w 11"/>
                <a:gd name="T55" fmla="*/ 10 h 17"/>
                <a:gd name="T56" fmla="*/ 11 w 11"/>
                <a:gd name="T57" fmla="*/ 10 h 17"/>
                <a:gd name="T58" fmla="*/ 7 w 11"/>
                <a:gd name="T59" fmla="*/ 7 h 17"/>
                <a:gd name="T60" fmla="*/ 7 w 11"/>
                <a:gd name="T61" fmla="*/ 5 h 17"/>
                <a:gd name="T62" fmla="*/ 8 w 11"/>
                <a:gd name="T63" fmla="*/ 2 h 17"/>
                <a:gd name="T64" fmla="*/ 7 w 11"/>
                <a:gd name="T65" fmla="*/ 2 h 17"/>
                <a:gd name="T66" fmla="*/ 3 w 11"/>
                <a:gd name="T67" fmla="*/ 0 h 17"/>
                <a:gd name="T68" fmla="*/ 3 w 11"/>
                <a:gd name="T69" fmla="*/ 0 h 17"/>
                <a:gd name="T70" fmla="*/ 3 w 11"/>
                <a:gd name="T71" fmla="*/ 0 h 17"/>
                <a:gd name="T72" fmla="*/ 3 w 11"/>
                <a:gd name="T73" fmla="*/ 0 h 17"/>
                <a:gd name="T74" fmla="*/ 3 w 11"/>
                <a:gd name="T75" fmla="*/ 0 h 17"/>
                <a:gd name="T76" fmla="*/ 3 w 11"/>
                <a:gd name="T77" fmla="*/ 0 h 17"/>
                <a:gd name="T78" fmla="*/ 3 w 11"/>
                <a:gd name="T79" fmla="*/ 0 h 17"/>
                <a:gd name="T80" fmla="*/ 3 w 11"/>
                <a:gd name="T8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" h="17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1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4"/>
                    <a:pt x="3" y="5"/>
                    <a:pt x="2" y="6"/>
                  </a:cubicBezTo>
                  <a:cubicBezTo>
                    <a:pt x="0" y="8"/>
                    <a:pt x="0" y="12"/>
                    <a:pt x="2" y="13"/>
                  </a:cubicBezTo>
                  <a:cubicBezTo>
                    <a:pt x="3" y="14"/>
                    <a:pt x="4" y="16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6" y="16"/>
                    <a:pt x="6" y="16"/>
                    <a:pt x="6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8" y="14"/>
                    <a:pt x="8" y="14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9" y="13"/>
                    <a:pt x="9" y="12"/>
                    <a:pt x="10" y="12"/>
                  </a:cubicBezTo>
                  <a:cubicBezTo>
                    <a:pt x="10" y="11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1" y="10"/>
                    <a:pt x="11" y="10"/>
                  </a:cubicBezTo>
                  <a:cubicBezTo>
                    <a:pt x="9" y="9"/>
                    <a:pt x="8" y="8"/>
                    <a:pt x="7" y="7"/>
                  </a:cubicBezTo>
                  <a:cubicBezTo>
                    <a:pt x="7" y="7"/>
                    <a:pt x="7" y="6"/>
                    <a:pt x="7" y="5"/>
                  </a:cubicBezTo>
                  <a:cubicBezTo>
                    <a:pt x="7" y="4"/>
                    <a:pt x="8" y="3"/>
                    <a:pt x="8" y="2"/>
                  </a:cubicBezTo>
                  <a:cubicBezTo>
                    <a:pt x="8" y="2"/>
                    <a:pt x="7" y="2"/>
                    <a:pt x="7" y="2"/>
                  </a:cubicBezTo>
                  <a:cubicBezTo>
                    <a:pt x="5" y="1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41"/>
            <p:cNvSpPr>
              <a:spLocks/>
            </p:cNvSpPr>
            <p:nvPr/>
          </p:nvSpPr>
          <p:spPr bwMode="auto">
            <a:xfrm>
              <a:off x="2209" y="3105"/>
              <a:ext cx="81" cy="30"/>
            </a:xfrm>
            <a:custGeom>
              <a:avLst/>
              <a:gdLst>
                <a:gd name="T0" fmla="*/ 29 w 41"/>
                <a:gd name="T1" fmla="*/ 3 h 16"/>
                <a:gd name="T2" fmla="*/ 26 w 41"/>
                <a:gd name="T3" fmla="*/ 3 h 16"/>
                <a:gd name="T4" fmla="*/ 26 w 41"/>
                <a:gd name="T5" fmla="*/ 3 h 16"/>
                <a:gd name="T6" fmla="*/ 22 w 41"/>
                <a:gd name="T7" fmla="*/ 4 h 16"/>
                <a:gd name="T8" fmla="*/ 19 w 41"/>
                <a:gd name="T9" fmla="*/ 7 h 16"/>
                <a:gd name="T10" fmla="*/ 19 w 41"/>
                <a:gd name="T11" fmla="*/ 7 h 16"/>
                <a:gd name="T12" fmla="*/ 16 w 41"/>
                <a:gd name="T13" fmla="*/ 9 h 16"/>
                <a:gd name="T14" fmla="*/ 15 w 41"/>
                <a:gd name="T15" fmla="*/ 9 h 16"/>
                <a:gd name="T16" fmla="*/ 10 w 41"/>
                <a:gd name="T17" fmla="*/ 10 h 16"/>
                <a:gd name="T18" fmla="*/ 9 w 41"/>
                <a:gd name="T19" fmla="*/ 10 h 16"/>
                <a:gd name="T20" fmla="*/ 7 w 41"/>
                <a:gd name="T21" fmla="*/ 10 h 16"/>
                <a:gd name="T22" fmla="*/ 5 w 41"/>
                <a:gd name="T23" fmla="*/ 10 h 16"/>
                <a:gd name="T24" fmla="*/ 4 w 41"/>
                <a:gd name="T25" fmla="*/ 10 h 16"/>
                <a:gd name="T26" fmla="*/ 2 w 41"/>
                <a:gd name="T27" fmla="*/ 10 h 16"/>
                <a:gd name="T28" fmla="*/ 1 w 41"/>
                <a:gd name="T29" fmla="*/ 10 h 16"/>
                <a:gd name="T30" fmla="*/ 1 w 41"/>
                <a:gd name="T31" fmla="*/ 10 h 16"/>
                <a:gd name="T32" fmla="*/ 0 w 41"/>
                <a:gd name="T33" fmla="*/ 10 h 16"/>
                <a:gd name="T34" fmla="*/ 0 w 41"/>
                <a:gd name="T35" fmla="*/ 10 h 16"/>
                <a:gd name="T36" fmla="*/ 0 w 41"/>
                <a:gd name="T37" fmla="*/ 12 h 16"/>
                <a:gd name="T38" fmla="*/ 3 w 41"/>
                <a:gd name="T39" fmla="*/ 13 h 16"/>
                <a:gd name="T40" fmla="*/ 4 w 41"/>
                <a:gd name="T41" fmla="*/ 13 h 16"/>
                <a:gd name="T42" fmla="*/ 6 w 41"/>
                <a:gd name="T43" fmla="*/ 14 h 16"/>
                <a:gd name="T44" fmla="*/ 10 w 41"/>
                <a:gd name="T45" fmla="*/ 13 h 16"/>
                <a:gd name="T46" fmla="*/ 14 w 41"/>
                <a:gd name="T47" fmla="*/ 12 h 16"/>
                <a:gd name="T48" fmla="*/ 14 w 41"/>
                <a:gd name="T49" fmla="*/ 12 h 16"/>
                <a:gd name="T50" fmla="*/ 14 w 41"/>
                <a:gd name="T51" fmla="*/ 12 h 16"/>
                <a:gd name="T52" fmla="*/ 15 w 41"/>
                <a:gd name="T53" fmla="*/ 14 h 16"/>
                <a:gd name="T54" fmla="*/ 17 w 41"/>
                <a:gd name="T55" fmla="*/ 15 h 16"/>
                <a:gd name="T56" fmla="*/ 18 w 41"/>
                <a:gd name="T57" fmla="*/ 15 h 16"/>
                <a:gd name="T58" fmla="*/ 21 w 41"/>
                <a:gd name="T59" fmla="*/ 15 h 16"/>
                <a:gd name="T60" fmla="*/ 27 w 41"/>
                <a:gd name="T61" fmla="*/ 16 h 16"/>
                <a:gd name="T62" fmla="*/ 27 w 41"/>
                <a:gd name="T63" fmla="*/ 16 h 16"/>
                <a:gd name="T64" fmla="*/ 27 w 41"/>
                <a:gd name="T65" fmla="*/ 16 h 16"/>
                <a:gd name="T66" fmla="*/ 32 w 41"/>
                <a:gd name="T67" fmla="*/ 14 h 16"/>
                <a:gd name="T68" fmla="*/ 32 w 41"/>
                <a:gd name="T69" fmla="*/ 14 h 16"/>
                <a:gd name="T70" fmla="*/ 32 w 41"/>
                <a:gd name="T71" fmla="*/ 14 h 16"/>
                <a:gd name="T72" fmla="*/ 33 w 41"/>
                <a:gd name="T73" fmla="*/ 14 h 16"/>
                <a:gd name="T74" fmla="*/ 35 w 41"/>
                <a:gd name="T75" fmla="*/ 13 h 16"/>
                <a:gd name="T76" fmla="*/ 35 w 41"/>
                <a:gd name="T77" fmla="*/ 13 h 16"/>
                <a:gd name="T78" fmla="*/ 36 w 41"/>
                <a:gd name="T79" fmla="*/ 13 h 16"/>
                <a:gd name="T80" fmla="*/ 36 w 41"/>
                <a:gd name="T81" fmla="*/ 13 h 16"/>
                <a:gd name="T82" fmla="*/ 36 w 41"/>
                <a:gd name="T83" fmla="*/ 13 h 16"/>
                <a:gd name="T84" fmla="*/ 37 w 41"/>
                <a:gd name="T85" fmla="*/ 12 h 16"/>
                <a:gd name="T86" fmla="*/ 38 w 41"/>
                <a:gd name="T87" fmla="*/ 10 h 16"/>
                <a:gd name="T88" fmla="*/ 38 w 41"/>
                <a:gd name="T89" fmla="*/ 10 h 16"/>
                <a:gd name="T90" fmla="*/ 38 w 41"/>
                <a:gd name="T91" fmla="*/ 9 h 16"/>
                <a:gd name="T92" fmla="*/ 38 w 41"/>
                <a:gd name="T93" fmla="*/ 9 h 16"/>
                <a:gd name="T94" fmla="*/ 39 w 41"/>
                <a:gd name="T95" fmla="*/ 9 h 16"/>
                <a:gd name="T96" fmla="*/ 41 w 41"/>
                <a:gd name="T97" fmla="*/ 6 h 16"/>
                <a:gd name="T98" fmla="*/ 40 w 41"/>
                <a:gd name="T99" fmla="*/ 3 h 16"/>
                <a:gd name="T100" fmla="*/ 38 w 41"/>
                <a:gd name="T101" fmla="*/ 3 h 16"/>
                <a:gd name="T102" fmla="*/ 35 w 41"/>
                <a:gd name="T103" fmla="*/ 2 h 16"/>
                <a:gd name="T104" fmla="*/ 35 w 41"/>
                <a:gd name="T105" fmla="*/ 2 h 16"/>
                <a:gd name="T106" fmla="*/ 30 w 41"/>
                <a:gd name="T10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" h="16">
                  <a:moveTo>
                    <a:pt x="30" y="0"/>
                  </a:moveTo>
                  <a:cubicBezTo>
                    <a:pt x="30" y="0"/>
                    <a:pt x="29" y="2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8" y="3"/>
                    <a:pt x="28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5" y="3"/>
                    <a:pt x="24" y="3"/>
                  </a:cubicBezTo>
                  <a:cubicBezTo>
                    <a:pt x="24" y="3"/>
                    <a:pt x="23" y="3"/>
                    <a:pt x="22" y="4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0" y="5"/>
                    <a:pt x="18" y="5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9"/>
                    <a:pt x="19" y="9"/>
                    <a:pt x="18" y="9"/>
                  </a:cubicBezTo>
                  <a:cubicBezTo>
                    <a:pt x="17" y="9"/>
                    <a:pt x="17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5" y="9"/>
                  </a:cubicBezTo>
                  <a:cubicBezTo>
                    <a:pt x="14" y="9"/>
                    <a:pt x="11" y="9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9" y="10"/>
                    <a:pt x="9" y="10"/>
                  </a:cubicBezTo>
                  <a:cubicBezTo>
                    <a:pt x="9" y="10"/>
                    <a:pt x="8" y="10"/>
                    <a:pt x="8" y="10"/>
                  </a:cubicBezTo>
                  <a:cubicBezTo>
                    <a:pt x="8" y="10"/>
                    <a:pt x="7" y="10"/>
                    <a:pt x="7" y="10"/>
                  </a:cubicBezTo>
                  <a:cubicBezTo>
                    <a:pt x="7" y="10"/>
                    <a:pt x="6" y="10"/>
                    <a:pt x="6" y="10"/>
                  </a:cubicBezTo>
                  <a:cubicBezTo>
                    <a:pt x="6" y="10"/>
                    <a:pt x="6" y="10"/>
                    <a:pt x="5" y="10"/>
                  </a:cubicBezTo>
                  <a:cubicBezTo>
                    <a:pt x="5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1"/>
                    <a:pt x="0" y="12"/>
                    <a:pt x="0" y="12"/>
                  </a:cubicBezTo>
                  <a:cubicBezTo>
                    <a:pt x="0" y="12"/>
                    <a:pt x="1" y="13"/>
                    <a:pt x="2" y="13"/>
                  </a:cubicBezTo>
                  <a:cubicBezTo>
                    <a:pt x="2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4" y="13"/>
                  </a:cubicBezTo>
                  <a:cubicBezTo>
                    <a:pt x="5" y="13"/>
                    <a:pt x="6" y="13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8" y="14"/>
                    <a:pt x="9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5" y="13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5"/>
                    <a:pt x="17" y="15"/>
                    <a:pt x="17" y="15"/>
                  </a:cubicBezTo>
                  <a:cubicBezTo>
                    <a:pt x="17" y="15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9" y="15"/>
                    <a:pt x="20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3" y="15"/>
                    <a:pt x="25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8" y="16"/>
                    <a:pt x="30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4" y="14"/>
                    <a:pt x="34" y="14"/>
                  </a:cubicBezTo>
                  <a:cubicBezTo>
                    <a:pt x="35" y="14"/>
                    <a:pt x="35" y="14"/>
                    <a:pt x="35" y="13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3"/>
                    <a:pt x="36" y="13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3"/>
                    <a:pt x="36" y="12"/>
                    <a:pt x="37" y="12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8" y="12"/>
                    <a:pt x="37" y="11"/>
                    <a:pt x="38" y="10"/>
                  </a:cubicBezTo>
                  <a:cubicBezTo>
                    <a:pt x="38" y="10"/>
                    <a:pt x="38" y="10"/>
                    <a:pt x="38" y="10"/>
                  </a:cubicBezTo>
                  <a:cubicBezTo>
                    <a:pt x="38" y="10"/>
                    <a:pt x="38" y="10"/>
                    <a:pt x="38" y="10"/>
                  </a:cubicBezTo>
                  <a:cubicBezTo>
                    <a:pt x="38" y="10"/>
                    <a:pt x="37" y="9"/>
                    <a:pt x="38" y="9"/>
                  </a:cubicBezTo>
                  <a:cubicBezTo>
                    <a:pt x="38" y="9"/>
                    <a:pt x="38" y="9"/>
                    <a:pt x="38" y="9"/>
                  </a:cubicBezTo>
                  <a:cubicBezTo>
                    <a:pt x="38" y="9"/>
                    <a:pt x="38" y="9"/>
                    <a:pt x="38" y="9"/>
                  </a:cubicBezTo>
                  <a:cubicBezTo>
                    <a:pt x="38" y="9"/>
                    <a:pt x="38" y="9"/>
                    <a:pt x="38" y="9"/>
                  </a:cubicBezTo>
                  <a:cubicBezTo>
                    <a:pt x="38" y="9"/>
                    <a:pt x="38" y="9"/>
                    <a:pt x="38" y="9"/>
                  </a:cubicBezTo>
                  <a:cubicBezTo>
                    <a:pt x="39" y="9"/>
                    <a:pt x="39" y="9"/>
                    <a:pt x="39" y="9"/>
                  </a:cubicBezTo>
                  <a:cubicBezTo>
                    <a:pt x="40" y="9"/>
                    <a:pt x="41" y="8"/>
                    <a:pt x="41" y="7"/>
                  </a:cubicBezTo>
                  <a:cubicBezTo>
                    <a:pt x="41" y="7"/>
                    <a:pt x="41" y="6"/>
                    <a:pt x="41" y="6"/>
                  </a:cubicBezTo>
                  <a:cubicBezTo>
                    <a:pt x="41" y="5"/>
                    <a:pt x="40" y="4"/>
                    <a:pt x="40" y="3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39" y="3"/>
                    <a:pt x="39" y="2"/>
                    <a:pt x="39" y="2"/>
                  </a:cubicBezTo>
                  <a:cubicBezTo>
                    <a:pt x="39" y="2"/>
                    <a:pt x="39" y="2"/>
                    <a:pt x="38" y="3"/>
                  </a:cubicBezTo>
                  <a:cubicBezTo>
                    <a:pt x="38" y="3"/>
                    <a:pt x="38" y="3"/>
                    <a:pt x="37" y="3"/>
                  </a:cubicBezTo>
                  <a:cubicBezTo>
                    <a:pt x="36" y="3"/>
                    <a:pt x="36" y="2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4" y="1"/>
                    <a:pt x="33" y="1"/>
                    <a:pt x="32" y="1"/>
                  </a:cubicBezTo>
                  <a:cubicBezTo>
                    <a:pt x="31" y="0"/>
                    <a:pt x="30" y="0"/>
                    <a:pt x="30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142"/>
            <p:cNvSpPr>
              <a:spLocks/>
            </p:cNvSpPr>
            <p:nvPr/>
          </p:nvSpPr>
          <p:spPr bwMode="auto">
            <a:xfrm>
              <a:off x="2280" y="3111"/>
              <a:ext cx="71" cy="30"/>
            </a:xfrm>
            <a:custGeom>
              <a:avLst/>
              <a:gdLst>
                <a:gd name="T0" fmla="*/ 23 w 36"/>
                <a:gd name="T1" fmla="*/ 1 h 16"/>
                <a:gd name="T2" fmla="*/ 20 w 36"/>
                <a:gd name="T3" fmla="*/ 2 h 16"/>
                <a:gd name="T4" fmla="*/ 20 w 36"/>
                <a:gd name="T5" fmla="*/ 2 h 16"/>
                <a:gd name="T6" fmla="*/ 20 w 36"/>
                <a:gd name="T7" fmla="*/ 2 h 16"/>
                <a:gd name="T8" fmla="*/ 15 w 36"/>
                <a:gd name="T9" fmla="*/ 3 h 16"/>
                <a:gd name="T10" fmla="*/ 14 w 36"/>
                <a:gd name="T11" fmla="*/ 4 h 16"/>
                <a:gd name="T12" fmla="*/ 14 w 36"/>
                <a:gd name="T13" fmla="*/ 4 h 16"/>
                <a:gd name="T14" fmla="*/ 11 w 36"/>
                <a:gd name="T15" fmla="*/ 5 h 16"/>
                <a:gd name="T16" fmla="*/ 6 w 36"/>
                <a:gd name="T17" fmla="*/ 4 h 16"/>
                <a:gd name="T18" fmla="*/ 5 w 36"/>
                <a:gd name="T19" fmla="*/ 3 h 16"/>
                <a:gd name="T20" fmla="*/ 3 w 36"/>
                <a:gd name="T21" fmla="*/ 6 h 16"/>
                <a:gd name="T22" fmla="*/ 2 w 36"/>
                <a:gd name="T23" fmla="*/ 6 h 16"/>
                <a:gd name="T24" fmla="*/ 2 w 36"/>
                <a:gd name="T25" fmla="*/ 6 h 16"/>
                <a:gd name="T26" fmla="*/ 2 w 36"/>
                <a:gd name="T27" fmla="*/ 7 h 16"/>
                <a:gd name="T28" fmla="*/ 2 w 36"/>
                <a:gd name="T29" fmla="*/ 7 h 16"/>
                <a:gd name="T30" fmla="*/ 1 w 36"/>
                <a:gd name="T31" fmla="*/ 9 h 16"/>
                <a:gd name="T32" fmla="*/ 0 w 36"/>
                <a:gd name="T33" fmla="*/ 10 h 16"/>
                <a:gd name="T34" fmla="*/ 0 w 36"/>
                <a:gd name="T35" fmla="*/ 11 h 16"/>
                <a:gd name="T36" fmla="*/ 1 w 36"/>
                <a:gd name="T37" fmla="*/ 12 h 16"/>
                <a:gd name="T38" fmla="*/ 1 w 36"/>
                <a:gd name="T39" fmla="*/ 12 h 16"/>
                <a:gd name="T40" fmla="*/ 1 w 36"/>
                <a:gd name="T41" fmla="*/ 13 h 16"/>
                <a:gd name="T42" fmla="*/ 6 w 36"/>
                <a:gd name="T43" fmla="*/ 15 h 16"/>
                <a:gd name="T44" fmla="*/ 9 w 36"/>
                <a:gd name="T45" fmla="*/ 16 h 16"/>
                <a:gd name="T46" fmla="*/ 12 w 36"/>
                <a:gd name="T47" fmla="*/ 16 h 16"/>
                <a:gd name="T48" fmla="*/ 13 w 36"/>
                <a:gd name="T49" fmla="*/ 16 h 16"/>
                <a:gd name="T50" fmla="*/ 13 w 36"/>
                <a:gd name="T51" fmla="*/ 16 h 16"/>
                <a:gd name="T52" fmla="*/ 19 w 36"/>
                <a:gd name="T53" fmla="*/ 14 h 16"/>
                <a:gd name="T54" fmla="*/ 22 w 36"/>
                <a:gd name="T55" fmla="*/ 15 h 16"/>
                <a:gd name="T56" fmla="*/ 27 w 36"/>
                <a:gd name="T57" fmla="*/ 13 h 16"/>
                <a:gd name="T58" fmla="*/ 27 w 36"/>
                <a:gd name="T59" fmla="*/ 13 h 16"/>
                <a:gd name="T60" fmla="*/ 27 w 36"/>
                <a:gd name="T61" fmla="*/ 13 h 16"/>
                <a:gd name="T62" fmla="*/ 32 w 36"/>
                <a:gd name="T63" fmla="*/ 6 h 16"/>
                <a:gd name="T64" fmla="*/ 32 w 36"/>
                <a:gd name="T65" fmla="*/ 6 h 16"/>
                <a:gd name="T66" fmla="*/ 36 w 36"/>
                <a:gd name="T67" fmla="*/ 4 h 16"/>
                <a:gd name="T68" fmla="*/ 36 w 36"/>
                <a:gd name="T69" fmla="*/ 4 h 16"/>
                <a:gd name="T70" fmla="*/ 36 w 36"/>
                <a:gd name="T71" fmla="*/ 4 h 16"/>
                <a:gd name="T72" fmla="*/ 36 w 36"/>
                <a:gd name="T73" fmla="*/ 3 h 16"/>
                <a:gd name="T74" fmla="*/ 35 w 36"/>
                <a:gd name="T75" fmla="*/ 3 h 16"/>
                <a:gd name="T76" fmla="*/ 35 w 36"/>
                <a:gd name="T77" fmla="*/ 3 h 16"/>
                <a:gd name="T78" fmla="*/ 35 w 36"/>
                <a:gd name="T79" fmla="*/ 3 h 16"/>
                <a:gd name="T80" fmla="*/ 35 w 36"/>
                <a:gd name="T81" fmla="*/ 3 h 16"/>
                <a:gd name="T82" fmla="*/ 31 w 36"/>
                <a:gd name="T83" fmla="*/ 2 h 16"/>
                <a:gd name="T84" fmla="*/ 30 w 36"/>
                <a:gd name="T85" fmla="*/ 1 h 16"/>
                <a:gd name="T86" fmla="*/ 25 w 36"/>
                <a:gd name="T87" fmla="*/ 0 h 16"/>
                <a:gd name="T88" fmla="*/ 25 w 36"/>
                <a:gd name="T8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6" h="16">
                  <a:moveTo>
                    <a:pt x="25" y="0"/>
                  </a:moveTo>
                  <a:cubicBezTo>
                    <a:pt x="25" y="0"/>
                    <a:pt x="24" y="0"/>
                    <a:pt x="23" y="1"/>
                  </a:cubicBezTo>
                  <a:cubicBezTo>
                    <a:pt x="22" y="2"/>
                    <a:pt x="20" y="2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6" y="3"/>
                    <a:pt x="15" y="3"/>
                  </a:cubicBezTo>
                  <a:cubicBezTo>
                    <a:pt x="14" y="3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5"/>
                    <a:pt x="12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9" y="5"/>
                    <a:pt x="7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3"/>
                    <a:pt x="5" y="3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5" y="5"/>
                    <a:pt x="4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8"/>
                    <a:pt x="2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3"/>
                  </a:cubicBezTo>
                  <a:cubicBezTo>
                    <a:pt x="3" y="13"/>
                    <a:pt x="5" y="14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6"/>
                    <a:pt x="8" y="16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1" y="16"/>
                    <a:pt x="11" y="16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6" y="15"/>
                    <a:pt x="19" y="14"/>
                    <a:pt x="19" y="14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9" y="14"/>
                    <a:pt x="21" y="15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5"/>
                    <a:pt x="23" y="15"/>
                    <a:pt x="23" y="15"/>
                  </a:cubicBezTo>
                  <a:cubicBezTo>
                    <a:pt x="24" y="15"/>
                    <a:pt x="25" y="14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8" y="12"/>
                    <a:pt x="31" y="7"/>
                    <a:pt x="32" y="6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3" y="6"/>
                    <a:pt x="35" y="5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4"/>
                    <a:pt x="36" y="4"/>
                    <a:pt x="36" y="3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6" y="3"/>
                    <a:pt x="36" y="3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3"/>
                    <a:pt x="34" y="2"/>
                    <a:pt x="34" y="2"/>
                  </a:cubicBezTo>
                  <a:cubicBezTo>
                    <a:pt x="33" y="2"/>
                    <a:pt x="32" y="2"/>
                    <a:pt x="31" y="2"/>
                  </a:cubicBezTo>
                  <a:cubicBezTo>
                    <a:pt x="31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9" y="0"/>
                    <a:pt x="26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143"/>
            <p:cNvSpPr>
              <a:spLocks/>
            </p:cNvSpPr>
            <p:nvPr/>
          </p:nvSpPr>
          <p:spPr bwMode="auto">
            <a:xfrm>
              <a:off x="2237" y="3082"/>
              <a:ext cx="70" cy="29"/>
            </a:xfrm>
            <a:custGeom>
              <a:avLst/>
              <a:gdLst>
                <a:gd name="T0" fmla="*/ 15 w 36"/>
                <a:gd name="T1" fmla="*/ 1 h 15"/>
                <a:gd name="T2" fmla="*/ 15 w 36"/>
                <a:gd name="T3" fmla="*/ 1 h 15"/>
                <a:gd name="T4" fmla="*/ 14 w 36"/>
                <a:gd name="T5" fmla="*/ 1 h 15"/>
                <a:gd name="T6" fmla="*/ 13 w 36"/>
                <a:gd name="T7" fmla="*/ 1 h 15"/>
                <a:gd name="T8" fmla="*/ 12 w 36"/>
                <a:gd name="T9" fmla="*/ 1 h 15"/>
                <a:gd name="T10" fmla="*/ 8 w 36"/>
                <a:gd name="T11" fmla="*/ 3 h 15"/>
                <a:gd name="T12" fmla="*/ 2 w 36"/>
                <a:gd name="T13" fmla="*/ 5 h 15"/>
                <a:gd name="T14" fmla="*/ 2 w 36"/>
                <a:gd name="T15" fmla="*/ 7 h 15"/>
                <a:gd name="T16" fmla="*/ 2 w 36"/>
                <a:gd name="T17" fmla="*/ 7 h 15"/>
                <a:gd name="T18" fmla="*/ 4 w 36"/>
                <a:gd name="T19" fmla="*/ 11 h 15"/>
                <a:gd name="T20" fmla="*/ 10 w 36"/>
                <a:gd name="T21" fmla="*/ 14 h 15"/>
                <a:gd name="T22" fmla="*/ 10 w 36"/>
                <a:gd name="T23" fmla="*/ 15 h 15"/>
                <a:gd name="T24" fmla="*/ 12 w 36"/>
                <a:gd name="T25" fmla="*/ 15 h 15"/>
                <a:gd name="T26" fmla="*/ 15 w 36"/>
                <a:gd name="T27" fmla="*/ 15 h 15"/>
                <a:gd name="T28" fmla="*/ 18 w 36"/>
                <a:gd name="T29" fmla="*/ 13 h 15"/>
                <a:gd name="T30" fmla="*/ 21 w 36"/>
                <a:gd name="T31" fmla="*/ 14 h 15"/>
                <a:gd name="T32" fmla="*/ 23 w 36"/>
                <a:gd name="T33" fmla="*/ 15 h 15"/>
                <a:gd name="T34" fmla="*/ 25 w 36"/>
                <a:gd name="T35" fmla="*/ 14 h 15"/>
                <a:gd name="T36" fmla="*/ 26 w 36"/>
                <a:gd name="T37" fmla="*/ 15 h 15"/>
                <a:gd name="T38" fmla="*/ 26 w 36"/>
                <a:gd name="T39" fmla="*/ 15 h 15"/>
                <a:gd name="T40" fmla="*/ 27 w 36"/>
                <a:gd name="T41" fmla="*/ 14 h 15"/>
                <a:gd name="T42" fmla="*/ 27 w 36"/>
                <a:gd name="T43" fmla="*/ 14 h 15"/>
                <a:gd name="T44" fmla="*/ 32 w 36"/>
                <a:gd name="T45" fmla="*/ 12 h 15"/>
                <a:gd name="T46" fmla="*/ 33 w 36"/>
                <a:gd name="T47" fmla="*/ 12 h 15"/>
                <a:gd name="T48" fmla="*/ 36 w 36"/>
                <a:gd name="T49" fmla="*/ 9 h 15"/>
                <a:gd name="T50" fmla="*/ 36 w 36"/>
                <a:gd name="T51" fmla="*/ 9 h 15"/>
                <a:gd name="T52" fmla="*/ 34 w 36"/>
                <a:gd name="T53" fmla="*/ 7 h 15"/>
                <a:gd name="T54" fmla="*/ 34 w 36"/>
                <a:gd name="T55" fmla="*/ 7 h 15"/>
                <a:gd name="T56" fmla="*/ 30 w 36"/>
                <a:gd name="T57" fmla="*/ 6 h 15"/>
                <a:gd name="T58" fmla="*/ 29 w 36"/>
                <a:gd name="T59" fmla="*/ 5 h 15"/>
                <a:gd name="T60" fmla="*/ 27 w 36"/>
                <a:gd name="T61" fmla="*/ 5 h 15"/>
                <a:gd name="T62" fmla="*/ 26 w 36"/>
                <a:gd name="T63" fmla="*/ 5 h 15"/>
                <a:gd name="T64" fmla="*/ 25 w 36"/>
                <a:gd name="T65" fmla="*/ 6 h 15"/>
                <a:gd name="T66" fmla="*/ 25 w 36"/>
                <a:gd name="T67" fmla="*/ 6 h 15"/>
                <a:gd name="T68" fmla="*/ 25 w 36"/>
                <a:gd name="T69" fmla="*/ 6 h 15"/>
                <a:gd name="T70" fmla="*/ 23 w 36"/>
                <a:gd name="T71" fmla="*/ 4 h 15"/>
                <a:gd name="T72" fmla="*/ 19 w 36"/>
                <a:gd name="T73" fmla="*/ 2 h 15"/>
                <a:gd name="T74" fmla="*/ 16 w 36"/>
                <a:gd name="T7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" h="15">
                  <a:moveTo>
                    <a:pt x="16" y="0"/>
                  </a:move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2"/>
                    <a:pt x="9" y="2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4"/>
                    <a:pt x="3" y="4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5"/>
                    <a:pt x="2" y="6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8"/>
                    <a:pt x="3" y="10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1"/>
                    <a:pt x="4" y="11"/>
                    <a:pt x="5" y="11"/>
                  </a:cubicBezTo>
                  <a:cubicBezTo>
                    <a:pt x="6" y="12"/>
                    <a:pt x="9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1" y="15"/>
                    <a:pt x="12" y="15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4" y="15"/>
                    <a:pt x="14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4"/>
                    <a:pt x="16" y="12"/>
                    <a:pt x="16" y="12"/>
                  </a:cubicBezTo>
                  <a:cubicBezTo>
                    <a:pt x="16" y="12"/>
                    <a:pt x="17" y="12"/>
                    <a:pt x="18" y="13"/>
                  </a:cubicBezTo>
                  <a:cubicBezTo>
                    <a:pt x="19" y="13"/>
                    <a:pt x="20" y="13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2" y="14"/>
                    <a:pt x="22" y="15"/>
                    <a:pt x="23" y="15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5"/>
                    <a:pt x="26" y="15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6" y="15"/>
                    <a:pt x="26" y="14"/>
                    <a:pt x="26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9" y="14"/>
                    <a:pt x="31" y="13"/>
                    <a:pt x="32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2"/>
                    <a:pt x="32" y="12"/>
                    <a:pt x="33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3" y="11"/>
                    <a:pt x="35" y="10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5" y="9"/>
                    <a:pt x="35" y="8"/>
                    <a:pt x="34" y="7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3" y="7"/>
                    <a:pt x="31" y="7"/>
                    <a:pt x="31" y="7"/>
                  </a:cubicBezTo>
                  <a:cubicBezTo>
                    <a:pt x="30" y="7"/>
                    <a:pt x="30" y="7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5"/>
                    <a:pt x="29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8" y="5"/>
                    <a:pt x="27" y="5"/>
                    <a:pt x="27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5"/>
                    <a:pt x="25" y="6"/>
                    <a:pt x="25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4" y="6"/>
                    <a:pt x="23" y="5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2" y="3"/>
                    <a:pt x="21" y="3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2"/>
                    <a:pt x="17" y="1"/>
                    <a:pt x="16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44"/>
            <p:cNvSpPr>
              <a:spLocks/>
            </p:cNvSpPr>
            <p:nvPr/>
          </p:nvSpPr>
          <p:spPr bwMode="auto">
            <a:xfrm>
              <a:off x="2288" y="3099"/>
              <a:ext cx="61" cy="21"/>
            </a:xfrm>
            <a:custGeom>
              <a:avLst/>
              <a:gdLst>
                <a:gd name="T0" fmla="*/ 10 w 31"/>
                <a:gd name="T1" fmla="*/ 0 h 11"/>
                <a:gd name="T2" fmla="*/ 10 w 31"/>
                <a:gd name="T3" fmla="*/ 0 h 11"/>
                <a:gd name="T4" fmla="*/ 7 w 31"/>
                <a:gd name="T5" fmla="*/ 3 h 11"/>
                <a:gd name="T6" fmla="*/ 6 w 31"/>
                <a:gd name="T7" fmla="*/ 3 h 11"/>
                <a:gd name="T8" fmla="*/ 1 w 31"/>
                <a:gd name="T9" fmla="*/ 5 h 11"/>
                <a:gd name="T10" fmla="*/ 1 w 31"/>
                <a:gd name="T11" fmla="*/ 5 h 11"/>
                <a:gd name="T12" fmla="*/ 0 w 31"/>
                <a:gd name="T13" fmla="*/ 6 h 11"/>
                <a:gd name="T14" fmla="*/ 1 w 31"/>
                <a:gd name="T15" fmla="*/ 9 h 11"/>
                <a:gd name="T16" fmla="*/ 2 w 31"/>
                <a:gd name="T17" fmla="*/ 10 h 11"/>
                <a:gd name="T18" fmla="*/ 7 w 31"/>
                <a:gd name="T19" fmla="*/ 11 h 11"/>
                <a:gd name="T20" fmla="*/ 10 w 31"/>
                <a:gd name="T21" fmla="*/ 10 h 11"/>
                <a:gd name="T22" fmla="*/ 10 w 31"/>
                <a:gd name="T23" fmla="*/ 10 h 11"/>
                <a:gd name="T24" fmla="*/ 11 w 31"/>
                <a:gd name="T25" fmla="*/ 9 h 11"/>
                <a:gd name="T26" fmla="*/ 16 w 31"/>
                <a:gd name="T27" fmla="*/ 8 h 11"/>
                <a:gd name="T28" fmla="*/ 16 w 31"/>
                <a:gd name="T29" fmla="*/ 8 h 11"/>
                <a:gd name="T30" fmla="*/ 16 w 31"/>
                <a:gd name="T31" fmla="*/ 8 h 11"/>
                <a:gd name="T32" fmla="*/ 19 w 31"/>
                <a:gd name="T33" fmla="*/ 7 h 11"/>
                <a:gd name="T34" fmla="*/ 21 w 31"/>
                <a:gd name="T35" fmla="*/ 6 h 11"/>
                <a:gd name="T36" fmla="*/ 21 w 31"/>
                <a:gd name="T37" fmla="*/ 6 h 11"/>
                <a:gd name="T38" fmla="*/ 26 w 31"/>
                <a:gd name="T39" fmla="*/ 7 h 11"/>
                <a:gd name="T40" fmla="*/ 27 w 31"/>
                <a:gd name="T41" fmla="*/ 8 h 11"/>
                <a:gd name="T42" fmla="*/ 29 w 31"/>
                <a:gd name="T43" fmla="*/ 7 h 11"/>
                <a:gd name="T44" fmla="*/ 29 w 31"/>
                <a:gd name="T45" fmla="*/ 7 h 11"/>
                <a:gd name="T46" fmla="*/ 29 w 31"/>
                <a:gd name="T47" fmla="*/ 7 h 11"/>
                <a:gd name="T48" fmla="*/ 31 w 31"/>
                <a:gd name="T49" fmla="*/ 3 h 11"/>
                <a:gd name="T50" fmla="*/ 31 w 31"/>
                <a:gd name="T51" fmla="*/ 3 h 11"/>
                <a:gd name="T52" fmla="*/ 27 w 31"/>
                <a:gd name="T53" fmla="*/ 2 h 11"/>
                <a:gd name="T54" fmla="*/ 23 w 31"/>
                <a:gd name="T55" fmla="*/ 1 h 11"/>
                <a:gd name="T56" fmla="*/ 23 w 31"/>
                <a:gd name="T57" fmla="*/ 1 h 11"/>
                <a:gd name="T58" fmla="*/ 21 w 31"/>
                <a:gd name="T59" fmla="*/ 1 h 11"/>
                <a:gd name="T60" fmla="*/ 20 w 31"/>
                <a:gd name="T61" fmla="*/ 1 h 11"/>
                <a:gd name="T62" fmla="*/ 19 w 31"/>
                <a:gd name="T63" fmla="*/ 1 h 11"/>
                <a:gd name="T64" fmla="*/ 19 w 31"/>
                <a:gd name="T65" fmla="*/ 1 h 11"/>
                <a:gd name="T66" fmla="*/ 17 w 31"/>
                <a:gd name="T67" fmla="*/ 1 h 11"/>
                <a:gd name="T68" fmla="*/ 14 w 31"/>
                <a:gd name="T69" fmla="*/ 1 h 11"/>
                <a:gd name="T70" fmla="*/ 14 w 31"/>
                <a:gd name="T71" fmla="*/ 1 h 11"/>
                <a:gd name="T72" fmla="*/ 13 w 31"/>
                <a:gd name="T73" fmla="*/ 1 h 11"/>
                <a:gd name="T74" fmla="*/ 13 w 31"/>
                <a:gd name="T75" fmla="*/ 1 h 11"/>
                <a:gd name="T76" fmla="*/ 12 w 31"/>
                <a:gd name="T77" fmla="*/ 1 h 11"/>
                <a:gd name="T78" fmla="*/ 11 w 31"/>
                <a:gd name="T79" fmla="*/ 1 h 11"/>
                <a:gd name="T80" fmla="*/ 10 w 31"/>
                <a:gd name="T8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1" h="11">
                  <a:moveTo>
                    <a:pt x="10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1"/>
                    <a:pt x="7" y="2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4"/>
                    <a:pt x="3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0" y="5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"/>
                    <a:pt x="1" y="8"/>
                    <a:pt x="1" y="9"/>
                  </a:cubicBezTo>
                  <a:cubicBezTo>
                    <a:pt x="2" y="9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10"/>
                    <a:pt x="5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1"/>
                    <a:pt x="9" y="11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9"/>
                    <a:pt x="11" y="9"/>
                  </a:cubicBezTo>
                  <a:cubicBezTo>
                    <a:pt x="12" y="9"/>
                    <a:pt x="15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8" y="8"/>
                    <a:pt x="19" y="7"/>
                  </a:cubicBezTo>
                  <a:cubicBezTo>
                    <a:pt x="20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2" y="6"/>
                    <a:pt x="25" y="6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7" y="7"/>
                    <a:pt x="27" y="8"/>
                  </a:cubicBezTo>
                  <a:cubicBezTo>
                    <a:pt x="28" y="8"/>
                    <a:pt x="29" y="8"/>
                    <a:pt x="30" y="8"/>
                  </a:cubicBezTo>
                  <a:cubicBezTo>
                    <a:pt x="29" y="8"/>
                    <a:pt x="29" y="7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30" y="5"/>
                    <a:pt x="31" y="4"/>
                    <a:pt x="31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0" y="3"/>
                    <a:pt x="28" y="3"/>
                    <a:pt x="28" y="2"/>
                  </a:cubicBezTo>
                  <a:cubicBezTo>
                    <a:pt x="28" y="2"/>
                    <a:pt x="28" y="2"/>
                    <a:pt x="27" y="2"/>
                  </a:cubicBezTo>
                  <a:cubicBezTo>
                    <a:pt x="27" y="2"/>
                    <a:pt x="25" y="1"/>
                    <a:pt x="24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1"/>
                    <a:pt x="22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8" y="1"/>
                    <a:pt x="18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6" y="1"/>
                    <a:pt x="16" y="1"/>
                  </a:cubicBezTo>
                  <a:cubicBezTo>
                    <a:pt x="15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2" y="1"/>
                    <a:pt x="12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145"/>
            <p:cNvSpPr>
              <a:spLocks/>
            </p:cNvSpPr>
            <p:nvPr/>
          </p:nvSpPr>
          <p:spPr bwMode="auto">
            <a:xfrm>
              <a:off x="1989" y="3186"/>
              <a:ext cx="41" cy="54"/>
            </a:xfrm>
            <a:custGeom>
              <a:avLst/>
              <a:gdLst>
                <a:gd name="T0" fmla="*/ 9 w 21"/>
                <a:gd name="T1" fmla="*/ 0 h 28"/>
                <a:gd name="T2" fmla="*/ 6 w 21"/>
                <a:gd name="T3" fmla="*/ 1 h 28"/>
                <a:gd name="T4" fmla="*/ 6 w 21"/>
                <a:gd name="T5" fmla="*/ 1 h 28"/>
                <a:gd name="T6" fmla="*/ 2 w 21"/>
                <a:gd name="T7" fmla="*/ 15 h 28"/>
                <a:gd name="T8" fmla="*/ 5 w 21"/>
                <a:gd name="T9" fmla="*/ 27 h 28"/>
                <a:gd name="T10" fmla="*/ 10 w 21"/>
                <a:gd name="T11" fmla="*/ 28 h 28"/>
                <a:gd name="T12" fmla="*/ 13 w 21"/>
                <a:gd name="T13" fmla="*/ 26 h 28"/>
                <a:gd name="T14" fmla="*/ 14 w 21"/>
                <a:gd name="T15" fmla="*/ 24 h 28"/>
                <a:gd name="T16" fmla="*/ 16 w 21"/>
                <a:gd name="T17" fmla="*/ 23 h 28"/>
                <a:gd name="T18" fmla="*/ 15 w 21"/>
                <a:gd name="T19" fmla="*/ 21 h 28"/>
                <a:gd name="T20" fmla="*/ 14 w 21"/>
                <a:gd name="T21" fmla="*/ 20 h 28"/>
                <a:gd name="T22" fmla="*/ 15 w 21"/>
                <a:gd name="T23" fmla="*/ 19 h 28"/>
                <a:gd name="T24" fmla="*/ 16 w 21"/>
                <a:gd name="T25" fmla="*/ 18 h 28"/>
                <a:gd name="T26" fmla="*/ 14 w 21"/>
                <a:gd name="T27" fmla="*/ 15 h 28"/>
                <a:gd name="T28" fmla="*/ 16 w 21"/>
                <a:gd name="T29" fmla="*/ 13 h 28"/>
                <a:gd name="T30" fmla="*/ 16 w 21"/>
                <a:gd name="T31" fmla="*/ 13 h 28"/>
                <a:gd name="T32" fmla="*/ 17 w 21"/>
                <a:gd name="T33" fmla="*/ 10 h 28"/>
                <a:gd name="T34" fmla="*/ 17 w 21"/>
                <a:gd name="T35" fmla="*/ 9 h 28"/>
                <a:gd name="T36" fmla="*/ 17 w 21"/>
                <a:gd name="T37" fmla="*/ 6 h 28"/>
                <a:gd name="T38" fmla="*/ 20 w 21"/>
                <a:gd name="T39" fmla="*/ 3 h 28"/>
                <a:gd name="T40" fmla="*/ 21 w 21"/>
                <a:gd name="T41" fmla="*/ 2 h 28"/>
                <a:gd name="T42" fmla="*/ 19 w 21"/>
                <a:gd name="T43" fmla="*/ 1 h 28"/>
                <a:gd name="T44" fmla="*/ 19 w 21"/>
                <a:gd name="T45" fmla="*/ 1 h 28"/>
                <a:gd name="T46" fmla="*/ 15 w 21"/>
                <a:gd name="T47" fmla="*/ 1 h 28"/>
                <a:gd name="T48" fmla="*/ 15 w 21"/>
                <a:gd name="T49" fmla="*/ 1 h 28"/>
                <a:gd name="T50" fmla="*/ 14 w 21"/>
                <a:gd name="T51" fmla="*/ 1 h 28"/>
                <a:gd name="T52" fmla="*/ 14 w 21"/>
                <a:gd name="T53" fmla="*/ 1 h 28"/>
                <a:gd name="T54" fmla="*/ 13 w 21"/>
                <a:gd name="T55" fmla="*/ 1 h 28"/>
                <a:gd name="T56" fmla="*/ 13 w 21"/>
                <a:gd name="T57" fmla="*/ 1 h 28"/>
                <a:gd name="T58" fmla="*/ 11 w 21"/>
                <a:gd name="T59" fmla="*/ 1 h 28"/>
                <a:gd name="T60" fmla="*/ 11 w 21"/>
                <a:gd name="T61" fmla="*/ 1 h 28"/>
                <a:gd name="T62" fmla="*/ 9 w 21"/>
                <a:gd name="T6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" h="28">
                  <a:moveTo>
                    <a:pt x="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8" y="0"/>
                    <a:pt x="8" y="0"/>
                  </a:cubicBezTo>
                  <a:cubicBezTo>
                    <a:pt x="7" y="1"/>
                    <a:pt x="7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2"/>
                    <a:pt x="6" y="3"/>
                    <a:pt x="6" y="4"/>
                  </a:cubicBezTo>
                  <a:cubicBezTo>
                    <a:pt x="7" y="5"/>
                    <a:pt x="5" y="13"/>
                    <a:pt x="2" y="15"/>
                  </a:cubicBezTo>
                  <a:cubicBezTo>
                    <a:pt x="0" y="17"/>
                    <a:pt x="2" y="18"/>
                    <a:pt x="5" y="19"/>
                  </a:cubicBezTo>
                  <a:cubicBezTo>
                    <a:pt x="7" y="21"/>
                    <a:pt x="5" y="26"/>
                    <a:pt x="5" y="27"/>
                  </a:cubicBezTo>
                  <a:cubicBezTo>
                    <a:pt x="5" y="28"/>
                    <a:pt x="6" y="28"/>
                    <a:pt x="7" y="28"/>
                  </a:cubicBezTo>
                  <a:cubicBezTo>
                    <a:pt x="8" y="28"/>
                    <a:pt x="9" y="28"/>
                    <a:pt x="10" y="28"/>
                  </a:cubicBezTo>
                  <a:cubicBezTo>
                    <a:pt x="11" y="28"/>
                    <a:pt x="13" y="27"/>
                    <a:pt x="14" y="27"/>
                  </a:cubicBezTo>
                  <a:cubicBezTo>
                    <a:pt x="14" y="27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5"/>
                    <a:pt x="13" y="25"/>
                    <a:pt x="14" y="24"/>
                  </a:cubicBezTo>
                  <a:cubicBezTo>
                    <a:pt x="14" y="23"/>
                    <a:pt x="14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7" y="22"/>
                    <a:pt x="16" y="21"/>
                    <a:pt x="15" y="21"/>
                  </a:cubicBezTo>
                  <a:cubicBezTo>
                    <a:pt x="15" y="21"/>
                    <a:pt x="15" y="21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4" y="19"/>
                    <a:pt x="15" y="19"/>
                  </a:cubicBezTo>
                  <a:cubicBezTo>
                    <a:pt x="15" y="18"/>
                    <a:pt x="15" y="18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7" y="18"/>
                    <a:pt x="16" y="17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4"/>
                    <a:pt x="14" y="14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3"/>
                    <a:pt x="16" y="12"/>
                    <a:pt x="16" y="12"/>
                  </a:cubicBezTo>
                  <a:cubicBezTo>
                    <a:pt x="16" y="11"/>
                    <a:pt x="16" y="11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0"/>
                    <a:pt x="17" y="9"/>
                    <a:pt x="17" y="9"/>
                  </a:cubicBezTo>
                  <a:cubicBezTo>
                    <a:pt x="17" y="8"/>
                    <a:pt x="17" y="7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5"/>
                    <a:pt x="19" y="5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1" y="3"/>
                    <a:pt x="21" y="2"/>
                    <a:pt x="21" y="2"/>
                  </a:cubicBezTo>
                  <a:cubicBezTo>
                    <a:pt x="20" y="2"/>
                    <a:pt x="19" y="2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1"/>
                    <a:pt x="18" y="0"/>
                    <a:pt x="17" y="0"/>
                  </a:cubicBezTo>
                  <a:cubicBezTo>
                    <a:pt x="17" y="0"/>
                    <a:pt x="16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ubicBezTo>
                    <a:pt x="12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1"/>
                    <a:pt x="10" y="1"/>
                    <a:pt x="10" y="0"/>
                  </a:cubicBezTo>
                  <a:cubicBezTo>
                    <a:pt x="10" y="0"/>
                    <a:pt x="9" y="0"/>
                    <a:pt x="9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146"/>
            <p:cNvSpPr>
              <a:spLocks/>
            </p:cNvSpPr>
            <p:nvPr/>
          </p:nvSpPr>
          <p:spPr bwMode="auto">
            <a:xfrm>
              <a:off x="2136" y="3055"/>
              <a:ext cx="46" cy="31"/>
            </a:xfrm>
            <a:custGeom>
              <a:avLst/>
              <a:gdLst>
                <a:gd name="T0" fmla="*/ 23 w 23"/>
                <a:gd name="T1" fmla="*/ 0 h 16"/>
                <a:gd name="T2" fmla="*/ 22 w 23"/>
                <a:gd name="T3" fmla="*/ 0 h 16"/>
                <a:gd name="T4" fmla="*/ 22 w 23"/>
                <a:gd name="T5" fmla="*/ 0 h 16"/>
                <a:gd name="T6" fmla="*/ 20 w 23"/>
                <a:gd name="T7" fmla="*/ 0 h 16"/>
                <a:gd name="T8" fmla="*/ 16 w 23"/>
                <a:gd name="T9" fmla="*/ 0 h 16"/>
                <a:gd name="T10" fmla="*/ 14 w 23"/>
                <a:gd name="T11" fmla="*/ 4 h 16"/>
                <a:gd name="T12" fmla="*/ 12 w 23"/>
                <a:gd name="T13" fmla="*/ 4 h 16"/>
                <a:gd name="T14" fmla="*/ 11 w 23"/>
                <a:gd name="T15" fmla="*/ 4 h 16"/>
                <a:gd name="T16" fmla="*/ 10 w 23"/>
                <a:gd name="T17" fmla="*/ 3 h 16"/>
                <a:gd name="T18" fmla="*/ 8 w 23"/>
                <a:gd name="T19" fmla="*/ 5 h 16"/>
                <a:gd name="T20" fmla="*/ 6 w 23"/>
                <a:gd name="T21" fmla="*/ 9 h 16"/>
                <a:gd name="T22" fmla="*/ 1 w 23"/>
                <a:gd name="T23" fmla="*/ 13 h 16"/>
                <a:gd name="T24" fmla="*/ 0 w 23"/>
                <a:gd name="T25" fmla="*/ 13 h 16"/>
                <a:gd name="T26" fmla="*/ 0 w 23"/>
                <a:gd name="T27" fmla="*/ 13 h 16"/>
                <a:gd name="T28" fmla="*/ 2 w 23"/>
                <a:gd name="T29" fmla="*/ 14 h 16"/>
                <a:gd name="T30" fmla="*/ 2 w 23"/>
                <a:gd name="T31" fmla="*/ 14 h 16"/>
                <a:gd name="T32" fmla="*/ 2 w 23"/>
                <a:gd name="T33" fmla="*/ 14 h 16"/>
                <a:gd name="T34" fmla="*/ 4 w 23"/>
                <a:gd name="T35" fmla="*/ 14 h 16"/>
                <a:gd name="T36" fmla="*/ 8 w 23"/>
                <a:gd name="T37" fmla="*/ 12 h 16"/>
                <a:gd name="T38" fmla="*/ 8 w 23"/>
                <a:gd name="T39" fmla="*/ 12 h 16"/>
                <a:gd name="T40" fmla="*/ 8 w 23"/>
                <a:gd name="T41" fmla="*/ 12 h 16"/>
                <a:gd name="T42" fmla="*/ 9 w 23"/>
                <a:gd name="T43" fmla="*/ 12 h 16"/>
                <a:gd name="T44" fmla="*/ 11 w 23"/>
                <a:gd name="T45" fmla="*/ 13 h 16"/>
                <a:gd name="T46" fmla="*/ 11 w 23"/>
                <a:gd name="T47" fmla="*/ 13 h 16"/>
                <a:gd name="T48" fmla="*/ 16 w 23"/>
                <a:gd name="T49" fmla="*/ 15 h 16"/>
                <a:gd name="T50" fmla="*/ 17 w 23"/>
                <a:gd name="T51" fmla="*/ 16 h 16"/>
                <a:gd name="T52" fmla="*/ 17 w 23"/>
                <a:gd name="T53" fmla="*/ 16 h 16"/>
                <a:gd name="T54" fmla="*/ 17 w 23"/>
                <a:gd name="T55" fmla="*/ 16 h 16"/>
                <a:gd name="T56" fmla="*/ 17 w 23"/>
                <a:gd name="T57" fmla="*/ 13 h 16"/>
                <a:gd name="T58" fmla="*/ 17 w 23"/>
                <a:gd name="T59" fmla="*/ 12 h 16"/>
                <a:gd name="T60" fmla="*/ 17 w 23"/>
                <a:gd name="T61" fmla="*/ 12 h 16"/>
                <a:gd name="T62" fmla="*/ 18 w 23"/>
                <a:gd name="T63" fmla="*/ 11 h 16"/>
                <a:gd name="T64" fmla="*/ 18 w 23"/>
                <a:gd name="T65" fmla="*/ 10 h 16"/>
                <a:gd name="T66" fmla="*/ 18 w 23"/>
                <a:gd name="T67" fmla="*/ 10 h 16"/>
                <a:gd name="T68" fmla="*/ 21 w 23"/>
                <a:gd name="T69" fmla="*/ 9 h 16"/>
                <a:gd name="T70" fmla="*/ 21 w 23"/>
                <a:gd name="T71" fmla="*/ 9 h 16"/>
                <a:gd name="T72" fmla="*/ 22 w 23"/>
                <a:gd name="T73" fmla="*/ 7 h 16"/>
                <a:gd name="T74" fmla="*/ 22 w 23"/>
                <a:gd name="T75" fmla="*/ 7 h 16"/>
                <a:gd name="T76" fmla="*/ 21 w 23"/>
                <a:gd name="T77" fmla="*/ 6 h 16"/>
                <a:gd name="T78" fmla="*/ 20 w 23"/>
                <a:gd name="T79" fmla="*/ 5 h 16"/>
                <a:gd name="T80" fmla="*/ 20 w 23"/>
                <a:gd name="T81" fmla="*/ 5 h 16"/>
                <a:gd name="T82" fmla="*/ 20 w 23"/>
                <a:gd name="T83" fmla="*/ 5 h 16"/>
                <a:gd name="T84" fmla="*/ 23 w 23"/>
                <a:gd name="T85" fmla="*/ 3 h 16"/>
                <a:gd name="T86" fmla="*/ 23 w 23"/>
                <a:gd name="T87" fmla="*/ 3 h 16"/>
                <a:gd name="T88" fmla="*/ 23 w 23"/>
                <a:gd name="T89" fmla="*/ 3 h 16"/>
                <a:gd name="T90" fmla="*/ 23 w 23"/>
                <a:gd name="T91" fmla="*/ 3 h 16"/>
                <a:gd name="T92" fmla="*/ 23 w 23"/>
                <a:gd name="T93" fmla="*/ 2 h 16"/>
                <a:gd name="T94" fmla="*/ 23 w 23"/>
                <a:gd name="T95" fmla="*/ 0 h 16"/>
                <a:gd name="T96" fmla="*/ 23 w 23"/>
                <a:gd name="T9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3" h="16">
                  <a:moveTo>
                    <a:pt x="23" y="0"/>
                  </a:moveTo>
                  <a:cubicBezTo>
                    <a:pt x="23" y="0"/>
                    <a:pt x="23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1" y="0"/>
                    <a:pt x="21" y="0"/>
                    <a:pt x="20" y="0"/>
                  </a:cubicBezTo>
                  <a:cubicBezTo>
                    <a:pt x="19" y="0"/>
                    <a:pt x="18" y="0"/>
                    <a:pt x="16" y="0"/>
                  </a:cubicBezTo>
                  <a:cubicBezTo>
                    <a:pt x="14" y="1"/>
                    <a:pt x="13" y="3"/>
                    <a:pt x="14" y="4"/>
                  </a:cubicBezTo>
                  <a:cubicBezTo>
                    <a:pt x="14" y="4"/>
                    <a:pt x="13" y="4"/>
                    <a:pt x="12" y="4"/>
                  </a:cubicBezTo>
                  <a:cubicBezTo>
                    <a:pt x="12" y="4"/>
                    <a:pt x="11" y="4"/>
                    <a:pt x="11" y="4"/>
                  </a:cubicBezTo>
                  <a:cubicBezTo>
                    <a:pt x="11" y="3"/>
                    <a:pt x="11" y="3"/>
                    <a:pt x="10" y="3"/>
                  </a:cubicBezTo>
                  <a:cubicBezTo>
                    <a:pt x="9" y="3"/>
                    <a:pt x="8" y="4"/>
                    <a:pt x="8" y="5"/>
                  </a:cubicBezTo>
                  <a:cubicBezTo>
                    <a:pt x="9" y="6"/>
                    <a:pt x="6" y="7"/>
                    <a:pt x="6" y="9"/>
                  </a:cubicBezTo>
                  <a:cubicBezTo>
                    <a:pt x="6" y="10"/>
                    <a:pt x="3" y="12"/>
                    <a:pt x="1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3" y="14"/>
                    <a:pt x="3" y="14"/>
                    <a:pt x="4" y="14"/>
                  </a:cubicBezTo>
                  <a:cubicBezTo>
                    <a:pt x="5" y="14"/>
                    <a:pt x="7" y="13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10" y="12"/>
                    <a:pt x="11" y="12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3" y="14"/>
                    <a:pt x="14" y="14"/>
                    <a:pt x="16" y="15"/>
                  </a:cubicBezTo>
                  <a:cubicBezTo>
                    <a:pt x="16" y="15"/>
                    <a:pt x="16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5"/>
                    <a:pt x="17" y="14"/>
                    <a:pt x="17" y="13"/>
                  </a:cubicBezTo>
                  <a:cubicBezTo>
                    <a:pt x="17" y="13"/>
                    <a:pt x="17" y="13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8" y="12"/>
                    <a:pt x="18" y="12"/>
                    <a:pt x="18" y="11"/>
                  </a:cubicBezTo>
                  <a:cubicBezTo>
                    <a:pt x="17" y="11"/>
                    <a:pt x="17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9" y="10"/>
                    <a:pt x="20" y="10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8"/>
                    <a:pt x="22" y="8"/>
                    <a:pt x="22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7"/>
                    <a:pt x="22" y="7"/>
                    <a:pt x="21" y="6"/>
                  </a:cubicBezTo>
                  <a:cubicBezTo>
                    <a:pt x="21" y="6"/>
                    <a:pt x="20" y="5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21" y="5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2"/>
                    <a:pt x="23" y="2"/>
                  </a:cubicBezTo>
                  <a:cubicBezTo>
                    <a:pt x="23" y="1"/>
                    <a:pt x="23" y="1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147"/>
            <p:cNvSpPr>
              <a:spLocks/>
            </p:cNvSpPr>
            <p:nvPr/>
          </p:nvSpPr>
          <p:spPr bwMode="auto">
            <a:xfrm>
              <a:off x="2166" y="3093"/>
              <a:ext cx="8" cy="8"/>
            </a:xfrm>
            <a:custGeom>
              <a:avLst/>
              <a:gdLst>
                <a:gd name="T0" fmla="*/ 2 w 4"/>
                <a:gd name="T1" fmla="*/ 0 h 4"/>
                <a:gd name="T2" fmla="*/ 1 w 4"/>
                <a:gd name="T3" fmla="*/ 1 h 4"/>
                <a:gd name="T4" fmla="*/ 0 w 4"/>
                <a:gd name="T5" fmla="*/ 4 h 4"/>
                <a:gd name="T6" fmla="*/ 1 w 4"/>
                <a:gd name="T7" fmla="*/ 4 h 4"/>
                <a:gd name="T8" fmla="*/ 4 w 4"/>
                <a:gd name="T9" fmla="*/ 4 h 4"/>
                <a:gd name="T10" fmla="*/ 2 w 4"/>
                <a:gd name="T11" fmla="*/ 1 h 4"/>
                <a:gd name="T12" fmla="*/ 2 w 4"/>
                <a:gd name="T13" fmla="*/ 1 h 4"/>
                <a:gd name="T14" fmla="*/ 2 w 4"/>
                <a:gd name="T15" fmla="*/ 1 h 4"/>
                <a:gd name="T16" fmla="*/ 2 w 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2" y="0"/>
                    <a:pt x="1" y="1"/>
                    <a:pt x="1" y="1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0" y="4"/>
                    <a:pt x="0" y="4"/>
                    <a:pt x="1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4" y="2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148"/>
            <p:cNvSpPr>
              <a:spLocks/>
            </p:cNvSpPr>
            <p:nvPr/>
          </p:nvSpPr>
          <p:spPr bwMode="auto">
            <a:xfrm>
              <a:off x="2131" y="3078"/>
              <a:ext cx="41" cy="23"/>
            </a:xfrm>
            <a:custGeom>
              <a:avLst/>
              <a:gdLst>
                <a:gd name="T0" fmla="*/ 12 w 21"/>
                <a:gd name="T1" fmla="*/ 0 h 12"/>
                <a:gd name="T2" fmla="*/ 11 w 21"/>
                <a:gd name="T3" fmla="*/ 0 h 12"/>
                <a:gd name="T4" fmla="*/ 11 w 21"/>
                <a:gd name="T5" fmla="*/ 0 h 12"/>
                <a:gd name="T6" fmla="*/ 11 w 21"/>
                <a:gd name="T7" fmla="*/ 0 h 12"/>
                <a:gd name="T8" fmla="*/ 7 w 21"/>
                <a:gd name="T9" fmla="*/ 2 h 12"/>
                <a:gd name="T10" fmla="*/ 5 w 21"/>
                <a:gd name="T11" fmla="*/ 2 h 12"/>
                <a:gd name="T12" fmla="*/ 5 w 21"/>
                <a:gd name="T13" fmla="*/ 2 h 12"/>
                <a:gd name="T14" fmla="*/ 5 w 21"/>
                <a:gd name="T15" fmla="*/ 2 h 12"/>
                <a:gd name="T16" fmla="*/ 3 w 21"/>
                <a:gd name="T17" fmla="*/ 1 h 12"/>
                <a:gd name="T18" fmla="*/ 3 w 21"/>
                <a:gd name="T19" fmla="*/ 1 h 12"/>
                <a:gd name="T20" fmla="*/ 3 w 21"/>
                <a:gd name="T21" fmla="*/ 1 h 12"/>
                <a:gd name="T22" fmla="*/ 0 w 21"/>
                <a:gd name="T23" fmla="*/ 3 h 12"/>
                <a:gd name="T24" fmla="*/ 0 w 21"/>
                <a:gd name="T25" fmla="*/ 3 h 12"/>
                <a:gd name="T26" fmla="*/ 0 w 21"/>
                <a:gd name="T27" fmla="*/ 3 h 12"/>
                <a:gd name="T28" fmla="*/ 0 w 21"/>
                <a:gd name="T29" fmla="*/ 3 h 12"/>
                <a:gd name="T30" fmla="*/ 0 w 21"/>
                <a:gd name="T31" fmla="*/ 3 h 12"/>
                <a:gd name="T32" fmla="*/ 2 w 21"/>
                <a:gd name="T33" fmla="*/ 5 h 12"/>
                <a:gd name="T34" fmla="*/ 2 w 21"/>
                <a:gd name="T35" fmla="*/ 5 h 12"/>
                <a:gd name="T36" fmla="*/ 2 w 21"/>
                <a:gd name="T37" fmla="*/ 5 h 12"/>
                <a:gd name="T38" fmla="*/ 2 w 21"/>
                <a:gd name="T39" fmla="*/ 5 h 12"/>
                <a:gd name="T40" fmla="*/ 2 w 21"/>
                <a:gd name="T41" fmla="*/ 5 h 12"/>
                <a:gd name="T42" fmla="*/ 3 w 21"/>
                <a:gd name="T43" fmla="*/ 5 h 12"/>
                <a:gd name="T44" fmla="*/ 4 w 21"/>
                <a:gd name="T45" fmla="*/ 6 h 12"/>
                <a:gd name="T46" fmla="*/ 5 w 21"/>
                <a:gd name="T47" fmla="*/ 6 h 12"/>
                <a:gd name="T48" fmla="*/ 5 w 21"/>
                <a:gd name="T49" fmla="*/ 6 h 12"/>
                <a:gd name="T50" fmla="*/ 5 w 21"/>
                <a:gd name="T51" fmla="*/ 6 h 12"/>
                <a:gd name="T52" fmla="*/ 9 w 21"/>
                <a:gd name="T53" fmla="*/ 8 h 12"/>
                <a:gd name="T54" fmla="*/ 9 w 21"/>
                <a:gd name="T55" fmla="*/ 8 h 12"/>
                <a:gd name="T56" fmla="*/ 9 w 21"/>
                <a:gd name="T57" fmla="*/ 8 h 12"/>
                <a:gd name="T58" fmla="*/ 10 w 21"/>
                <a:gd name="T59" fmla="*/ 10 h 12"/>
                <a:gd name="T60" fmla="*/ 10 w 21"/>
                <a:gd name="T61" fmla="*/ 10 h 12"/>
                <a:gd name="T62" fmla="*/ 10 w 21"/>
                <a:gd name="T63" fmla="*/ 10 h 12"/>
                <a:gd name="T64" fmla="*/ 10 w 21"/>
                <a:gd name="T65" fmla="*/ 10 h 12"/>
                <a:gd name="T66" fmla="*/ 13 w 21"/>
                <a:gd name="T67" fmla="*/ 8 h 12"/>
                <a:gd name="T68" fmla="*/ 13 w 21"/>
                <a:gd name="T69" fmla="*/ 8 h 12"/>
                <a:gd name="T70" fmla="*/ 13 w 21"/>
                <a:gd name="T71" fmla="*/ 8 h 12"/>
                <a:gd name="T72" fmla="*/ 13 w 21"/>
                <a:gd name="T73" fmla="*/ 9 h 12"/>
                <a:gd name="T74" fmla="*/ 13 w 21"/>
                <a:gd name="T75" fmla="*/ 9 h 12"/>
                <a:gd name="T76" fmla="*/ 13 w 21"/>
                <a:gd name="T77" fmla="*/ 9 h 12"/>
                <a:gd name="T78" fmla="*/ 13 w 21"/>
                <a:gd name="T79" fmla="*/ 9 h 12"/>
                <a:gd name="T80" fmla="*/ 13 w 21"/>
                <a:gd name="T81" fmla="*/ 9 h 12"/>
                <a:gd name="T82" fmla="*/ 14 w 21"/>
                <a:gd name="T83" fmla="*/ 11 h 12"/>
                <a:gd name="T84" fmla="*/ 14 w 21"/>
                <a:gd name="T85" fmla="*/ 11 h 12"/>
                <a:gd name="T86" fmla="*/ 14 w 21"/>
                <a:gd name="T87" fmla="*/ 11 h 12"/>
                <a:gd name="T88" fmla="*/ 14 w 21"/>
                <a:gd name="T89" fmla="*/ 11 h 12"/>
                <a:gd name="T90" fmla="*/ 14 w 21"/>
                <a:gd name="T91" fmla="*/ 11 h 12"/>
                <a:gd name="T92" fmla="*/ 16 w 21"/>
                <a:gd name="T93" fmla="*/ 11 h 12"/>
                <a:gd name="T94" fmla="*/ 17 w 21"/>
                <a:gd name="T95" fmla="*/ 12 h 12"/>
                <a:gd name="T96" fmla="*/ 17 w 21"/>
                <a:gd name="T97" fmla="*/ 12 h 12"/>
                <a:gd name="T98" fmla="*/ 18 w 21"/>
                <a:gd name="T99" fmla="*/ 12 h 12"/>
                <a:gd name="T100" fmla="*/ 19 w 21"/>
                <a:gd name="T101" fmla="*/ 9 h 12"/>
                <a:gd name="T102" fmla="*/ 20 w 21"/>
                <a:gd name="T103" fmla="*/ 8 h 12"/>
                <a:gd name="T104" fmla="*/ 20 w 21"/>
                <a:gd name="T105" fmla="*/ 8 h 12"/>
                <a:gd name="T106" fmla="*/ 21 w 21"/>
                <a:gd name="T107" fmla="*/ 7 h 12"/>
                <a:gd name="T108" fmla="*/ 21 w 21"/>
                <a:gd name="T109" fmla="*/ 7 h 12"/>
                <a:gd name="T110" fmla="*/ 20 w 21"/>
                <a:gd name="T111" fmla="*/ 4 h 12"/>
                <a:gd name="T112" fmla="*/ 20 w 21"/>
                <a:gd name="T113" fmla="*/ 4 h 12"/>
                <a:gd name="T114" fmla="*/ 20 w 21"/>
                <a:gd name="T115" fmla="*/ 4 h 12"/>
                <a:gd name="T116" fmla="*/ 19 w 21"/>
                <a:gd name="T117" fmla="*/ 3 h 12"/>
                <a:gd name="T118" fmla="*/ 14 w 21"/>
                <a:gd name="T119" fmla="*/ 1 h 12"/>
                <a:gd name="T120" fmla="*/ 14 w 21"/>
                <a:gd name="T121" fmla="*/ 1 h 12"/>
                <a:gd name="T122" fmla="*/ 12 w 21"/>
                <a:gd name="T12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" h="12">
                  <a:moveTo>
                    <a:pt x="12" y="0"/>
                  </a:moveTo>
                  <a:cubicBezTo>
                    <a:pt x="12" y="0"/>
                    <a:pt x="12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1"/>
                    <a:pt x="8" y="2"/>
                    <a:pt x="7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2"/>
                    <a:pt x="1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4" y="5"/>
                    <a:pt x="4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7"/>
                    <a:pt x="8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9"/>
                    <a:pt x="9" y="9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1" y="9"/>
                    <a:pt x="12" y="8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8"/>
                    <a:pt x="13" y="8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10"/>
                    <a:pt x="13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5" y="11"/>
                    <a:pt x="15" y="11"/>
                    <a:pt x="16" y="11"/>
                  </a:cubicBezTo>
                  <a:cubicBezTo>
                    <a:pt x="16" y="12"/>
                    <a:pt x="16" y="12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2"/>
                    <a:pt x="18" y="12"/>
                    <a:pt x="18" y="12"/>
                  </a:cubicBezTo>
                  <a:cubicBezTo>
                    <a:pt x="18" y="10"/>
                    <a:pt x="18" y="9"/>
                    <a:pt x="19" y="9"/>
                  </a:cubicBezTo>
                  <a:cubicBezTo>
                    <a:pt x="19" y="9"/>
                    <a:pt x="20" y="8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1" y="8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6"/>
                    <a:pt x="20" y="5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9" y="4"/>
                    <a:pt x="19" y="3"/>
                    <a:pt x="19" y="3"/>
                  </a:cubicBezTo>
                  <a:cubicBezTo>
                    <a:pt x="17" y="2"/>
                    <a:pt x="16" y="2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0"/>
                    <a:pt x="13" y="0"/>
                    <a:pt x="12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149"/>
            <p:cNvSpPr>
              <a:spLocks/>
            </p:cNvSpPr>
            <p:nvPr/>
          </p:nvSpPr>
          <p:spPr bwMode="auto">
            <a:xfrm>
              <a:off x="2325" y="3114"/>
              <a:ext cx="102" cy="52"/>
            </a:xfrm>
            <a:custGeom>
              <a:avLst/>
              <a:gdLst>
                <a:gd name="T0" fmla="*/ 33 w 52"/>
                <a:gd name="T1" fmla="*/ 1 h 27"/>
                <a:gd name="T2" fmla="*/ 33 w 52"/>
                <a:gd name="T3" fmla="*/ 1 h 27"/>
                <a:gd name="T4" fmla="*/ 30 w 52"/>
                <a:gd name="T5" fmla="*/ 2 h 27"/>
                <a:gd name="T6" fmla="*/ 30 w 52"/>
                <a:gd name="T7" fmla="*/ 2 h 27"/>
                <a:gd name="T8" fmla="*/ 30 w 52"/>
                <a:gd name="T9" fmla="*/ 2 h 27"/>
                <a:gd name="T10" fmla="*/ 30 w 52"/>
                <a:gd name="T11" fmla="*/ 2 h 27"/>
                <a:gd name="T12" fmla="*/ 27 w 52"/>
                <a:gd name="T13" fmla="*/ 3 h 27"/>
                <a:gd name="T14" fmla="*/ 24 w 52"/>
                <a:gd name="T15" fmla="*/ 3 h 27"/>
                <a:gd name="T16" fmla="*/ 24 w 52"/>
                <a:gd name="T17" fmla="*/ 3 h 27"/>
                <a:gd name="T18" fmla="*/ 21 w 52"/>
                <a:gd name="T19" fmla="*/ 2 h 27"/>
                <a:gd name="T20" fmla="*/ 15 w 52"/>
                <a:gd name="T21" fmla="*/ 1 h 27"/>
                <a:gd name="T22" fmla="*/ 13 w 52"/>
                <a:gd name="T23" fmla="*/ 1 h 27"/>
                <a:gd name="T24" fmla="*/ 13 w 52"/>
                <a:gd name="T25" fmla="*/ 2 h 27"/>
                <a:gd name="T26" fmla="*/ 13 w 52"/>
                <a:gd name="T27" fmla="*/ 2 h 27"/>
                <a:gd name="T28" fmla="*/ 9 w 52"/>
                <a:gd name="T29" fmla="*/ 4 h 27"/>
                <a:gd name="T30" fmla="*/ 4 w 52"/>
                <a:gd name="T31" fmla="*/ 11 h 27"/>
                <a:gd name="T32" fmla="*/ 4 w 52"/>
                <a:gd name="T33" fmla="*/ 11 h 27"/>
                <a:gd name="T34" fmla="*/ 0 w 52"/>
                <a:gd name="T35" fmla="*/ 13 h 27"/>
                <a:gd name="T36" fmla="*/ 2 w 52"/>
                <a:gd name="T37" fmla="*/ 16 h 27"/>
                <a:gd name="T38" fmla="*/ 4 w 52"/>
                <a:gd name="T39" fmla="*/ 18 h 27"/>
                <a:gd name="T40" fmla="*/ 5 w 52"/>
                <a:gd name="T41" fmla="*/ 21 h 27"/>
                <a:gd name="T42" fmla="*/ 11 w 52"/>
                <a:gd name="T43" fmla="*/ 22 h 27"/>
                <a:gd name="T44" fmla="*/ 11 w 52"/>
                <a:gd name="T45" fmla="*/ 22 h 27"/>
                <a:gd name="T46" fmla="*/ 11 w 52"/>
                <a:gd name="T47" fmla="*/ 22 h 27"/>
                <a:gd name="T48" fmla="*/ 12 w 52"/>
                <a:gd name="T49" fmla="*/ 24 h 27"/>
                <a:gd name="T50" fmla="*/ 15 w 52"/>
                <a:gd name="T51" fmla="*/ 26 h 27"/>
                <a:gd name="T52" fmla="*/ 15 w 52"/>
                <a:gd name="T53" fmla="*/ 26 h 27"/>
                <a:gd name="T54" fmla="*/ 21 w 52"/>
                <a:gd name="T55" fmla="*/ 27 h 27"/>
                <a:gd name="T56" fmla="*/ 22 w 52"/>
                <a:gd name="T57" fmla="*/ 27 h 27"/>
                <a:gd name="T58" fmla="*/ 27 w 52"/>
                <a:gd name="T59" fmla="*/ 27 h 27"/>
                <a:gd name="T60" fmla="*/ 31 w 52"/>
                <a:gd name="T61" fmla="*/ 26 h 27"/>
                <a:gd name="T62" fmla="*/ 36 w 52"/>
                <a:gd name="T63" fmla="*/ 25 h 27"/>
                <a:gd name="T64" fmla="*/ 38 w 52"/>
                <a:gd name="T65" fmla="*/ 25 h 27"/>
                <a:gd name="T66" fmla="*/ 42 w 52"/>
                <a:gd name="T67" fmla="*/ 26 h 27"/>
                <a:gd name="T68" fmla="*/ 46 w 52"/>
                <a:gd name="T69" fmla="*/ 27 h 27"/>
                <a:gd name="T70" fmla="*/ 46 w 52"/>
                <a:gd name="T71" fmla="*/ 25 h 27"/>
                <a:gd name="T72" fmla="*/ 51 w 52"/>
                <a:gd name="T73" fmla="*/ 18 h 27"/>
                <a:gd name="T74" fmla="*/ 49 w 52"/>
                <a:gd name="T75" fmla="*/ 17 h 27"/>
                <a:gd name="T76" fmla="*/ 49 w 52"/>
                <a:gd name="T77" fmla="*/ 17 h 27"/>
                <a:gd name="T78" fmla="*/ 46 w 52"/>
                <a:gd name="T79" fmla="*/ 18 h 27"/>
                <a:gd name="T80" fmla="*/ 44 w 52"/>
                <a:gd name="T81" fmla="*/ 17 h 27"/>
                <a:gd name="T82" fmla="*/ 43 w 52"/>
                <a:gd name="T83" fmla="*/ 12 h 27"/>
                <a:gd name="T84" fmla="*/ 39 w 52"/>
                <a:gd name="T85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2" h="27">
                  <a:moveTo>
                    <a:pt x="36" y="0"/>
                  </a:moveTo>
                  <a:cubicBezTo>
                    <a:pt x="35" y="0"/>
                    <a:pt x="34" y="0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2" y="1"/>
                    <a:pt x="31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29" y="2"/>
                    <a:pt x="29" y="2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7" y="2"/>
                    <a:pt x="27" y="2"/>
                    <a:pt x="2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3"/>
                    <a:pt x="26" y="3"/>
                    <a:pt x="25" y="3"/>
                  </a:cubicBezTo>
                  <a:cubicBezTo>
                    <a:pt x="25" y="3"/>
                    <a:pt x="25" y="3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3"/>
                    <a:pt x="23" y="2"/>
                    <a:pt x="22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0" y="2"/>
                    <a:pt x="16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4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3"/>
                    <a:pt x="10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5"/>
                    <a:pt x="5" y="10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2" y="12"/>
                    <a:pt x="1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4"/>
                    <a:pt x="2" y="15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7"/>
                    <a:pt x="3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6" y="18"/>
                    <a:pt x="4" y="20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7" y="21"/>
                    <a:pt x="8" y="21"/>
                  </a:cubicBezTo>
                  <a:cubicBezTo>
                    <a:pt x="10" y="21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3"/>
                    <a:pt x="12" y="24"/>
                    <a:pt x="12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3" y="24"/>
                    <a:pt x="14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6" y="26"/>
                    <a:pt x="17" y="26"/>
                    <a:pt x="18" y="26"/>
                  </a:cubicBezTo>
                  <a:cubicBezTo>
                    <a:pt x="19" y="27"/>
                    <a:pt x="20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2" y="27"/>
                  </a:cubicBezTo>
                  <a:cubicBezTo>
                    <a:pt x="23" y="27"/>
                    <a:pt x="26" y="27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8" y="27"/>
                    <a:pt x="28" y="27"/>
                    <a:pt x="29" y="27"/>
                  </a:cubicBezTo>
                  <a:cubicBezTo>
                    <a:pt x="30" y="26"/>
                    <a:pt x="30" y="26"/>
                    <a:pt x="31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2" y="25"/>
                    <a:pt x="34" y="25"/>
                    <a:pt x="36" y="25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7" y="25"/>
                    <a:pt x="37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9" y="25"/>
                    <a:pt x="40" y="25"/>
                    <a:pt x="41" y="25"/>
                  </a:cubicBezTo>
                  <a:cubicBezTo>
                    <a:pt x="42" y="25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3" y="26"/>
                    <a:pt x="43" y="26"/>
                  </a:cubicBezTo>
                  <a:cubicBezTo>
                    <a:pt x="43" y="27"/>
                    <a:pt x="45" y="27"/>
                    <a:pt x="46" y="27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6" y="27"/>
                    <a:pt x="46" y="26"/>
                    <a:pt x="46" y="25"/>
                  </a:cubicBezTo>
                  <a:cubicBezTo>
                    <a:pt x="46" y="23"/>
                    <a:pt x="47" y="21"/>
                    <a:pt x="48" y="21"/>
                  </a:cubicBezTo>
                  <a:cubicBezTo>
                    <a:pt x="50" y="21"/>
                    <a:pt x="52" y="21"/>
                    <a:pt x="51" y="19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8"/>
                    <a:pt x="50" y="18"/>
                  </a:cubicBezTo>
                  <a:cubicBezTo>
                    <a:pt x="50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48" y="18"/>
                    <a:pt x="48" y="18"/>
                  </a:cubicBezTo>
                  <a:cubicBezTo>
                    <a:pt x="47" y="18"/>
                    <a:pt x="46" y="18"/>
                    <a:pt x="46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5" y="18"/>
                    <a:pt x="43" y="18"/>
                    <a:pt x="44" y="17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3" y="16"/>
                    <a:pt x="42" y="13"/>
                    <a:pt x="43" y="12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4" y="11"/>
                    <a:pt x="41" y="7"/>
                    <a:pt x="39" y="5"/>
                  </a:cubicBezTo>
                  <a:cubicBezTo>
                    <a:pt x="39" y="5"/>
                    <a:pt x="39" y="5"/>
                    <a:pt x="39" y="5"/>
                  </a:cubicBezTo>
                  <a:cubicBezTo>
                    <a:pt x="39" y="5"/>
                    <a:pt x="37" y="2"/>
                    <a:pt x="36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150"/>
            <p:cNvSpPr>
              <a:spLocks/>
            </p:cNvSpPr>
            <p:nvPr/>
          </p:nvSpPr>
          <p:spPr bwMode="auto">
            <a:xfrm>
              <a:off x="2396" y="3112"/>
              <a:ext cx="33" cy="35"/>
            </a:xfrm>
            <a:custGeom>
              <a:avLst/>
              <a:gdLst>
                <a:gd name="T0" fmla="*/ 4 w 17"/>
                <a:gd name="T1" fmla="*/ 0 h 18"/>
                <a:gd name="T2" fmla="*/ 4 w 17"/>
                <a:gd name="T3" fmla="*/ 0 h 18"/>
                <a:gd name="T4" fmla="*/ 4 w 17"/>
                <a:gd name="T5" fmla="*/ 0 h 18"/>
                <a:gd name="T6" fmla="*/ 0 w 17"/>
                <a:gd name="T7" fmla="*/ 1 h 18"/>
                <a:gd name="T8" fmla="*/ 3 w 17"/>
                <a:gd name="T9" fmla="*/ 6 h 18"/>
                <a:gd name="T10" fmla="*/ 3 w 17"/>
                <a:gd name="T11" fmla="*/ 6 h 18"/>
                <a:gd name="T12" fmla="*/ 7 w 17"/>
                <a:gd name="T13" fmla="*/ 13 h 18"/>
                <a:gd name="T14" fmla="*/ 7 w 17"/>
                <a:gd name="T15" fmla="*/ 13 h 18"/>
                <a:gd name="T16" fmla="*/ 8 w 17"/>
                <a:gd name="T17" fmla="*/ 18 h 18"/>
                <a:gd name="T18" fmla="*/ 11 w 17"/>
                <a:gd name="T19" fmla="*/ 14 h 18"/>
                <a:gd name="T20" fmla="*/ 13 w 17"/>
                <a:gd name="T21" fmla="*/ 12 h 18"/>
                <a:gd name="T22" fmla="*/ 13 w 17"/>
                <a:gd name="T23" fmla="*/ 12 h 18"/>
                <a:gd name="T24" fmla="*/ 13 w 17"/>
                <a:gd name="T25" fmla="*/ 12 h 18"/>
                <a:gd name="T26" fmla="*/ 13 w 17"/>
                <a:gd name="T27" fmla="*/ 12 h 18"/>
                <a:gd name="T28" fmla="*/ 15 w 17"/>
                <a:gd name="T29" fmla="*/ 12 h 18"/>
                <a:gd name="T30" fmla="*/ 17 w 17"/>
                <a:gd name="T31" fmla="*/ 13 h 18"/>
                <a:gd name="T32" fmla="*/ 17 w 17"/>
                <a:gd name="T33" fmla="*/ 13 h 18"/>
                <a:gd name="T34" fmla="*/ 17 w 17"/>
                <a:gd name="T35" fmla="*/ 13 h 18"/>
                <a:gd name="T36" fmla="*/ 16 w 17"/>
                <a:gd name="T37" fmla="*/ 10 h 18"/>
                <a:gd name="T38" fmla="*/ 16 w 17"/>
                <a:gd name="T39" fmla="*/ 10 h 18"/>
                <a:gd name="T40" fmla="*/ 12 w 17"/>
                <a:gd name="T41" fmla="*/ 5 h 18"/>
                <a:gd name="T42" fmla="*/ 12 w 17"/>
                <a:gd name="T43" fmla="*/ 5 h 18"/>
                <a:gd name="T44" fmla="*/ 12 w 17"/>
                <a:gd name="T45" fmla="*/ 5 h 18"/>
                <a:gd name="T46" fmla="*/ 10 w 17"/>
                <a:gd name="T47" fmla="*/ 3 h 18"/>
                <a:gd name="T48" fmla="*/ 8 w 17"/>
                <a:gd name="T49" fmla="*/ 2 h 18"/>
                <a:gd name="T50" fmla="*/ 8 w 17"/>
                <a:gd name="T51" fmla="*/ 2 h 18"/>
                <a:gd name="T52" fmla="*/ 6 w 17"/>
                <a:gd name="T53" fmla="*/ 1 h 18"/>
                <a:gd name="T54" fmla="*/ 4 w 17"/>
                <a:gd name="T5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" h="18"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1"/>
                    <a:pt x="0" y="1"/>
                  </a:cubicBezTo>
                  <a:cubicBezTo>
                    <a:pt x="1" y="3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5" y="8"/>
                    <a:pt x="8" y="12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4"/>
                    <a:pt x="7" y="17"/>
                    <a:pt x="8" y="18"/>
                  </a:cubicBezTo>
                  <a:cubicBezTo>
                    <a:pt x="9" y="17"/>
                    <a:pt x="11" y="15"/>
                    <a:pt x="11" y="14"/>
                  </a:cubicBezTo>
                  <a:cubicBezTo>
                    <a:pt x="11" y="13"/>
                    <a:pt x="11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4" y="12"/>
                    <a:pt x="15" y="12"/>
                    <a:pt x="15" y="12"/>
                  </a:cubicBezTo>
                  <a:cubicBezTo>
                    <a:pt x="16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2"/>
                    <a:pt x="17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5" y="9"/>
                    <a:pt x="13" y="7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4"/>
                    <a:pt x="11" y="3"/>
                    <a:pt x="10" y="3"/>
                  </a:cubicBezTo>
                  <a:cubicBezTo>
                    <a:pt x="9" y="2"/>
                    <a:pt x="9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7" y="2"/>
                    <a:pt x="6" y="1"/>
                  </a:cubicBezTo>
                  <a:cubicBezTo>
                    <a:pt x="5" y="1"/>
                    <a:pt x="4" y="0"/>
                    <a:pt x="4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151"/>
            <p:cNvSpPr>
              <a:spLocks/>
            </p:cNvSpPr>
            <p:nvPr/>
          </p:nvSpPr>
          <p:spPr bwMode="auto">
            <a:xfrm>
              <a:off x="2345" y="3160"/>
              <a:ext cx="71" cy="30"/>
            </a:xfrm>
            <a:custGeom>
              <a:avLst/>
              <a:gdLst>
                <a:gd name="T0" fmla="*/ 1 w 36"/>
                <a:gd name="T1" fmla="*/ 1 h 16"/>
                <a:gd name="T2" fmla="*/ 1 w 36"/>
                <a:gd name="T3" fmla="*/ 1 h 16"/>
                <a:gd name="T4" fmla="*/ 1 w 36"/>
                <a:gd name="T5" fmla="*/ 4 h 16"/>
                <a:gd name="T6" fmla="*/ 3 w 36"/>
                <a:gd name="T7" fmla="*/ 7 h 16"/>
                <a:gd name="T8" fmla="*/ 3 w 36"/>
                <a:gd name="T9" fmla="*/ 7 h 16"/>
                <a:gd name="T10" fmla="*/ 3 w 36"/>
                <a:gd name="T11" fmla="*/ 7 h 16"/>
                <a:gd name="T12" fmla="*/ 1 w 36"/>
                <a:gd name="T13" fmla="*/ 9 h 16"/>
                <a:gd name="T14" fmla="*/ 1 w 36"/>
                <a:gd name="T15" fmla="*/ 9 h 16"/>
                <a:gd name="T16" fmla="*/ 1 w 36"/>
                <a:gd name="T17" fmla="*/ 10 h 16"/>
                <a:gd name="T18" fmla="*/ 1 w 36"/>
                <a:gd name="T19" fmla="*/ 10 h 16"/>
                <a:gd name="T20" fmla="*/ 1 w 36"/>
                <a:gd name="T21" fmla="*/ 11 h 16"/>
                <a:gd name="T22" fmla="*/ 1 w 36"/>
                <a:gd name="T23" fmla="*/ 11 h 16"/>
                <a:gd name="T24" fmla="*/ 4 w 36"/>
                <a:gd name="T25" fmla="*/ 14 h 16"/>
                <a:gd name="T26" fmla="*/ 4 w 36"/>
                <a:gd name="T27" fmla="*/ 14 h 16"/>
                <a:gd name="T28" fmla="*/ 5 w 36"/>
                <a:gd name="T29" fmla="*/ 15 h 16"/>
                <a:gd name="T30" fmla="*/ 10 w 36"/>
                <a:gd name="T31" fmla="*/ 15 h 16"/>
                <a:gd name="T32" fmla="*/ 13 w 36"/>
                <a:gd name="T33" fmla="*/ 15 h 16"/>
                <a:gd name="T34" fmla="*/ 19 w 36"/>
                <a:gd name="T35" fmla="*/ 16 h 16"/>
                <a:gd name="T36" fmla="*/ 21 w 36"/>
                <a:gd name="T37" fmla="*/ 16 h 16"/>
                <a:gd name="T38" fmla="*/ 24 w 36"/>
                <a:gd name="T39" fmla="*/ 14 h 16"/>
                <a:gd name="T40" fmla="*/ 24 w 36"/>
                <a:gd name="T41" fmla="*/ 14 h 16"/>
                <a:gd name="T42" fmla="*/ 24 w 36"/>
                <a:gd name="T43" fmla="*/ 13 h 16"/>
                <a:gd name="T44" fmla="*/ 24 w 36"/>
                <a:gd name="T45" fmla="*/ 13 h 16"/>
                <a:gd name="T46" fmla="*/ 24 w 36"/>
                <a:gd name="T47" fmla="*/ 13 h 16"/>
                <a:gd name="T48" fmla="*/ 24 w 36"/>
                <a:gd name="T49" fmla="*/ 13 h 16"/>
                <a:gd name="T50" fmla="*/ 24 w 36"/>
                <a:gd name="T51" fmla="*/ 13 h 16"/>
                <a:gd name="T52" fmla="*/ 24 w 36"/>
                <a:gd name="T53" fmla="*/ 13 h 16"/>
                <a:gd name="T54" fmla="*/ 24 w 36"/>
                <a:gd name="T55" fmla="*/ 13 h 16"/>
                <a:gd name="T56" fmla="*/ 27 w 36"/>
                <a:gd name="T57" fmla="*/ 13 h 16"/>
                <a:gd name="T58" fmla="*/ 27 w 36"/>
                <a:gd name="T59" fmla="*/ 13 h 16"/>
                <a:gd name="T60" fmla="*/ 30 w 36"/>
                <a:gd name="T61" fmla="*/ 13 h 16"/>
                <a:gd name="T62" fmla="*/ 30 w 36"/>
                <a:gd name="T63" fmla="*/ 13 h 16"/>
                <a:gd name="T64" fmla="*/ 32 w 36"/>
                <a:gd name="T65" fmla="*/ 13 h 16"/>
                <a:gd name="T66" fmla="*/ 30 w 36"/>
                <a:gd name="T67" fmla="*/ 8 h 16"/>
                <a:gd name="T68" fmla="*/ 36 w 36"/>
                <a:gd name="T69" fmla="*/ 3 h 16"/>
                <a:gd name="T70" fmla="*/ 33 w 36"/>
                <a:gd name="T71" fmla="*/ 2 h 16"/>
                <a:gd name="T72" fmla="*/ 32 w 36"/>
                <a:gd name="T73" fmla="*/ 2 h 16"/>
                <a:gd name="T74" fmla="*/ 28 w 36"/>
                <a:gd name="T75" fmla="*/ 1 h 16"/>
                <a:gd name="T76" fmla="*/ 28 w 36"/>
                <a:gd name="T77" fmla="*/ 1 h 16"/>
                <a:gd name="T78" fmla="*/ 26 w 36"/>
                <a:gd name="T79" fmla="*/ 1 h 16"/>
                <a:gd name="T80" fmla="*/ 21 w 36"/>
                <a:gd name="T81" fmla="*/ 2 h 16"/>
                <a:gd name="T82" fmla="*/ 19 w 36"/>
                <a:gd name="T83" fmla="*/ 3 h 16"/>
                <a:gd name="T84" fmla="*/ 17 w 36"/>
                <a:gd name="T85" fmla="*/ 3 h 16"/>
                <a:gd name="T86" fmla="*/ 12 w 36"/>
                <a:gd name="T87" fmla="*/ 3 h 16"/>
                <a:gd name="T88" fmla="*/ 11 w 36"/>
                <a:gd name="T89" fmla="*/ 3 h 16"/>
                <a:gd name="T90" fmla="*/ 8 w 36"/>
                <a:gd name="T91" fmla="*/ 2 h 16"/>
                <a:gd name="T92" fmla="*/ 5 w 36"/>
                <a:gd name="T93" fmla="*/ 2 h 16"/>
                <a:gd name="T94" fmla="*/ 5 w 36"/>
                <a:gd name="T95" fmla="*/ 2 h 16"/>
                <a:gd name="T96" fmla="*/ 2 w 36"/>
                <a:gd name="T9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6" h="16">
                  <a:moveTo>
                    <a:pt x="2" y="0"/>
                  </a:moveTo>
                  <a:cubicBezTo>
                    <a:pt x="2" y="0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3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5"/>
                    <a:pt x="4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2" y="7"/>
                    <a:pt x="2" y="7"/>
                  </a:cubicBezTo>
                  <a:cubicBezTo>
                    <a:pt x="1" y="8"/>
                    <a:pt x="1" y="8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4" y="13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6" y="15"/>
                    <a:pt x="7" y="15"/>
                    <a:pt x="7" y="15"/>
                  </a:cubicBezTo>
                  <a:cubicBezTo>
                    <a:pt x="8" y="15"/>
                    <a:pt x="9" y="15"/>
                    <a:pt x="10" y="15"/>
                  </a:cubicBezTo>
                  <a:cubicBezTo>
                    <a:pt x="11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4" y="16"/>
                    <a:pt x="19" y="16"/>
                    <a:pt x="19" y="16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20" y="16"/>
                    <a:pt x="21" y="16"/>
                    <a:pt x="21" y="16"/>
                  </a:cubicBezTo>
                  <a:cubicBezTo>
                    <a:pt x="21" y="16"/>
                    <a:pt x="21" y="15"/>
                    <a:pt x="21" y="15"/>
                  </a:cubicBezTo>
                  <a:cubicBezTo>
                    <a:pt x="21" y="15"/>
                    <a:pt x="23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6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8" y="13"/>
                    <a:pt x="29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2" y="13"/>
                    <a:pt x="32" y="13"/>
                  </a:cubicBezTo>
                  <a:cubicBezTo>
                    <a:pt x="32" y="12"/>
                    <a:pt x="32" y="12"/>
                    <a:pt x="31" y="12"/>
                  </a:cubicBezTo>
                  <a:cubicBezTo>
                    <a:pt x="30" y="12"/>
                    <a:pt x="29" y="8"/>
                    <a:pt x="30" y="8"/>
                  </a:cubicBezTo>
                  <a:cubicBezTo>
                    <a:pt x="31" y="8"/>
                    <a:pt x="33" y="5"/>
                    <a:pt x="35" y="4"/>
                  </a:cubicBezTo>
                  <a:cubicBezTo>
                    <a:pt x="35" y="4"/>
                    <a:pt x="36" y="4"/>
                    <a:pt x="36" y="3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5" y="3"/>
                    <a:pt x="33" y="3"/>
                    <a:pt x="33" y="2"/>
                  </a:cubicBezTo>
                  <a:cubicBezTo>
                    <a:pt x="33" y="2"/>
                    <a:pt x="32" y="2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2"/>
                    <a:pt x="32" y="1"/>
                    <a:pt x="31" y="1"/>
                  </a:cubicBezTo>
                  <a:cubicBezTo>
                    <a:pt x="30" y="1"/>
                    <a:pt x="29" y="1"/>
                    <a:pt x="28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1"/>
                    <a:pt x="27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4" y="1"/>
                    <a:pt x="22" y="1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0" y="2"/>
                    <a:pt x="20" y="2"/>
                    <a:pt x="19" y="3"/>
                  </a:cubicBezTo>
                  <a:cubicBezTo>
                    <a:pt x="18" y="3"/>
                    <a:pt x="18" y="3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3"/>
                    <a:pt x="13" y="3"/>
                    <a:pt x="12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3"/>
                    <a:pt x="9" y="3"/>
                    <a:pt x="8" y="2"/>
                  </a:cubicBezTo>
                  <a:cubicBezTo>
                    <a:pt x="7" y="2"/>
                    <a:pt x="6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3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152"/>
            <p:cNvSpPr>
              <a:spLocks/>
            </p:cNvSpPr>
            <p:nvPr/>
          </p:nvSpPr>
          <p:spPr bwMode="auto">
            <a:xfrm>
              <a:off x="2325" y="3179"/>
              <a:ext cx="30" cy="17"/>
            </a:xfrm>
            <a:custGeom>
              <a:avLst/>
              <a:gdLst>
                <a:gd name="T0" fmla="*/ 11 w 15"/>
                <a:gd name="T1" fmla="*/ 0 h 9"/>
                <a:gd name="T2" fmla="*/ 11 w 15"/>
                <a:gd name="T3" fmla="*/ 0 h 9"/>
                <a:gd name="T4" fmla="*/ 1 w 15"/>
                <a:gd name="T5" fmla="*/ 1 h 9"/>
                <a:gd name="T6" fmla="*/ 1 w 15"/>
                <a:gd name="T7" fmla="*/ 1 h 9"/>
                <a:gd name="T8" fmla="*/ 1 w 15"/>
                <a:gd name="T9" fmla="*/ 1 h 9"/>
                <a:gd name="T10" fmla="*/ 0 w 15"/>
                <a:gd name="T11" fmla="*/ 4 h 9"/>
                <a:gd name="T12" fmla="*/ 0 w 15"/>
                <a:gd name="T13" fmla="*/ 6 h 9"/>
                <a:gd name="T14" fmla="*/ 4 w 15"/>
                <a:gd name="T15" fmla="*/ 9 h 9"/>
                <a:gd name="T16" fmla="*/ 5 w 15"/>
                <a:gd name="T17" fmla="*/ 9 h 9"/>
                <a:gd name="T18" fmla="*/ 5 w 15"/>
                <a:gd name="T19" fmla="*/ 9 h 9"/>
                <a:gd name="T20" fmla="*/ 6 w 15"/>
                <a:gd name="T21" fmla="*/ 9 h 9"/>
                <a:gd name="T22" fmla="*/ 6 w 15"/>
                <a:gd name="T23" fmla="*/ 9 h 9"/>
                <a:gd name="T24" fmla="*/ 6 w 15"/>
                <a:gd name="T25" fmla="*/ 9 h 9"/>
                <a:gd name="T26" fmla="*/ 7 w 15"/>
                <a:gd name="T27" fmla="*/ 9 h 9"/>
                <a:gd name="T28" fmla="*/ 7 w 15"/>
                <a:gd name="T29" fmla="*/ 9 h 9"/>
                <a:gd name="T30" fmla="*/ 7 w 15"/>
                <a:gd name="T31" fmla="*/ 9 h 9"/>
                <a:gd name="T32" fmla="*/ 7 w 15"/>
                <a:gd name="T33" fmla="*/ 9 h 9"/>
                <a:gd name="T34" fmla="*/ 7 w 15"/>
                <a:gd name="T35" fmla="*/ 9 h 9"/>
                <a:gd name="T36" fmla="*/ 7 w 15"/>
                <a:gd name="T37" fmla="*/ 9 h 9"/>
                <a:gd name="T38" fmla="*/ 10 w 15"/>
                <a:gd name="T39" fmla="*/ 7 h 9"/>
                <a:gd name="T40" fmla="*/ 10 w 15"/>
                <a:gd name="T41" fmla="*/ 7 h 9"/>
                <a:gd name="T42" fmla="*/ 10 w 15"/>
                <a:gd name="T43" fmla="*/ 7 h 9"/>
                <a:gd name="T44" fmla="*/ 10 w 15"/>
                <a:gd name="T45" fmla="*/ 7 h 9"/>
                <a:gd name="T46" fmla="*/ 10 w 15"/>
                <a:gd name="T47" fmla="*/ 7 h 9"/>
                <a:gd name="T48" fmla="*/ 10 w 15"/>
                <a:gd name="T49" fmla="*/ 7 h 9"/>
                <a:gd name="T50" fmla="*/ 10 w 15"/>
                <a:gd name="T51" fmla="*/ 7 h 9"/>
                <a:gd name="T52" fmla="*/ 10 w 15"/>
                <a:gd name="T53" fmla="*/ 8 h 9"/>
                <a:gd name="T54" fmla="*/ 10 w 15"/>
                <a:gd name="T55" fmla="*/ 8 h 9"/>
                <a:gd name="T56" fmla="*/ 10 w 15"/>
                <a:gd name="T57" fmla="*/ 8 h 9"/>
                <a:gd name="T58" fmla="*/ 10 w 15"/>
                <a:gd name="T59" fmla="*/ 8 h 9"/>
                <a:gd name="T60" fmla="*/ 11 w 15"/>
                <a:gd name="T61" fmla="*/ 8 h 9"/>
                <a:gd name="T62" fmla="*/ 11 w 15"/>
                <a:gd name="T63" fmla="*/ 7 h 9"/>
                <a:gd name="T64" fmla="*/ 15 w 15"/>
                <a:gd name="T65" fmla="*/ 6 h 9"/>
                <a:gd name="T66" fmla="*/ 15 w 15"/>
                <a:gd name="T67" fmla="*/ 6 h 9"/>
                <a:gd name="T68" fmla="*/ 15 w 15"/>
                <a:gd name="T69" fmla="*/ 6 h 9"/>
                <a:gd name="T70" fmla="*/ 15 w 15"/>
                <a:gd name="T71" fmla="*/ 6 h 9"/>
                <a:gd name="T72" fmla="*/ 15 w 15"/>
                <a:gd name="T73" fmla="*/ 5 h 9"/>
                <a:gd name="T74" fmla="*/ 15 w 15"/>
                <a:gd name="T75" fmla="*/ 5 h 9"/>
                <a:gd name="T76" fmla="*/ 14 w 15"/>
                <a:gd name="T77" fmla="*/ 4 h 9"/>
                <a:gd name="T78" fmla="*/ 14 w 15"/>
                <a:gd name="T79" fmla="*/ 4 h 9"/>
                <a:gd name="T80" fmla="*/ 14 w 15"/>
                <a:gd name="T81" fmla="*/ 4 h 9"/>
                <a:gd name="T82" fmla="*/ 14 w 15"/>
                <a:gd name="T83" fmla="*/ 4 h 9"/>
                <a:gd name="T84" fmla="*/ 11 w 15"/>
                <a:gd name="T85" fmla="*/ 1 h 9"/>
                <a:gd name="T86" fmla="*/ 11 w 15"/>
                <a:gd name="T87" fmla="*/ 1 h 9"/>
                <a:gd name="T88" fmla="*/ 11 w 15"/>
                <a:gd name="T89" fmla="*/ 1 h 9"/>
                <a:gd name="T90" fmla="*/ 11 w 15"/>
                <a:gd name="T91" fmla="*/ 1 h 9"/>
                <a:gd name="T92" fmla="*/ 11 w 15"/>
                <a:gd name="T9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5" h="9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7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0" y="3"/>
                    <a:pt x="0" y="4"/>
                  </a:cubicBezTo>
                  <a:cubicBezTo>
                    <a:pt x="0" y="5"/>
                    <a:pt x="0" y="6"/>
                    <a:pt x="0" y="6"/>
                  </a:cubicBezTo>
                  <a:cubicBezTo>
                    <a:pt x="1" y="7"/>
                    <a:pt x="2" y="8"/>
                    <a:pt x="4" y="9"/>
                  </a:cubicBezTo>
                  <a:cubicBezTo>
                    <a:pt x="4" y="9"/>
                    <a:pt x="4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9" y="9"/>
                    <a:pt x="9" y="8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1" y="8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2" y="7"/>
                    <a:pt x="14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3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153"/>
            <p:cNvSpPr>
              <a:spLocks/>
            </p:cNvSpPr>
            <p:nvPr/>
          </p:nvSpPr>
          <p:spPr bwMode="auto">
            <a:xfrm>
              <a:off x="2345" y="3069"/>
              <a:ext cx="196" cy="91"/>
            </a:xfrm>
            <a:custGeom>
              <a:avLst/>
              <a:gdLst>
                <a:gd name="T0" fmla="*/ 60 w 100"/>
                <a:gd name="T1" fmla="*/ 1 h 48"/>
                <a:gd name="T2" fmla="*/ 57 w 100"/>
                <a:gd name="T3" fmla="*/ 1 h 48"/>
                <a:gd name="T4" fmla="*/ 54 w 100"/>
                <a:gd name="T5" fmla="*/ 2 h 48"/>
                <a:gd name="T6" fmla="*/ 52 w 100"/>
                <a:gd name="T7" fmla="*/ 1 h 48"/>
                <a:gd name="T8" fmla="*/ 46 w 100"/>
                <a:gd name="T9" fmla="*/ 4 h 48"/>
                <a:gd name="T10" fmla="*/ 45 w 100"/>
                <a:gd name="T11" fmla="*/ 6 h 48"/>
                <a:gd name="T12" fmla="*/ 42 w 100"/>
                <a:gd name="T13" fmla="*/ 5 h 48"/>
                <a:gd name="T14" fmla="*/ 39 w 100"/>
                <a:gd name="T15" fmla="*/ 6 h 48"/>
                <a:gd name="T16" fmla="*/ 35 w 100"/>
                <a:gd name="T17" fmla="*/ 5 h 48"/>
                <a:gd name="T18" fmla="*/ 32 w 100"/>
                <a:gd name="T19" fmla="*/ 4 h 48"/>
                <a:gd name="T20" fmla="*/ 26 w 100"/>
                <a:gd name="T21" fmla="*/ 3 h 48"/>
                <a:gd name="T22" fmla="*/ 23 w 100"/>
                <a:gd name="T23" fmla="*/ 3 h 48"/>
                <a:gd name="T24" fmla="*/ 10 w 100"/>
                <a:gd name="T25" fmla="*/ 4 h 48"/>
                <a:gd name="T26" fmla="*/ 7 w 100"/>
                <a:gd name="T27" fmla="*/ 4 h 48"/>
                <a:gd name="T28" fmla="*/ 10 w 100"/>
                <a:gd name="T29" fmla="*/ 10 h 48"/>
                <a:gd name="T30" fmla="*/ 2 w 100"/>
                <a:gd name="T31" fmla="*/ 16 h 48"/>
                <a:gd name="T32" fmla="*/ 0 w 100"/>
                <a:gd name="T33" fmla="*/ 23 h 48"/>
                <a:gd name="T34" fmla="*/ 2 w 100"/>
                <a:gd name="T35" fmla="*/ 25 h 48"/>
                <a:gd name="T36" fmla="*/ 2 w 100"/>
                <a:gd name="T37" fmla="*/ 25 h 48"/>
                <a:gd name="T38" fmla="*/ 5 w 100"/>
                <a:gd name="T39" fmla="*/ 25 h 48"/>
                <a:gd name="T40" fmla="*/ 12 w 100"/>
                <a:gd name="T41" fmla="*/ 26 h 48"/>
                <a:gd name="T42" fmla="*/ 15 w 100"/>
                <a:gd name="T43" fmla="*/ 27 h 48"/>
                <a:gd name="T44" fmla="*/ 18 w 100"/>
                <a:gd name="T45" fmla="*/ 26 h 48"/>
                <a:gd name="T46" fmla="*/ 20 w 100"/>
                <a:gd name="T47" fmla="*/ 26 h 48"/>
                <a:gd name="T48" fmla="*/ 20 w 100"/>
                <a:gd name="T49" fmla="*/ 26 h 48"/>
                <a:gd name="T50" fmla="*/ 23 w 100"/>
                <a:gd name="T51" fmla="*/ 25 h 48"/>
                <a:gd name="T52" fmla="*/ 30 w 100"/>
                <a:gd name="T53" fmla="*/ 23 h 48"/>
                <a:gd name="T54" fmla="*/ 38 w 100"/>
                <a:gd name="T55" fmla="*/ 28 h 48"/>
                <a:gd name="T56" fmla="*/ 43 w 100"/>
                <a:gd name="T57" fmla="*/ 36 h 48"/>
                <a:gd name="T58" fmla="*/ 41 w 100"/>
                <a:gd name="T59" fmla="*/ 35 h 48"/>
                <a:gd name="T60" fmla="*/ 37 w 100"/>
                <a:gd name="T61" fmla="*/ 37 h 48"/>
                <a:gd name="T62" fmla="*/ 34 w 100"/>
                <a:gd name="T63" fmla="*/ 41 h 48"/>
                <a:gd name="T64" fmla="*/ 39 w 100"/>
                <a:gd name="T65" fmla="*/ 41 h 48"/>
                <a:gd name="T66" fmla="*/ 40 w 100"/>
                <a:gd name="T67" fmla="*/ 42 h 48"/>
                <a:gd name="T68" fmla="*/ 53 w 100"/>
                <a:gd name="T69" fmla="*/ 34 h 48"/>
                <a:gd name="T70" fmla="*/ 63 w 100"/>
                <a:gd name="T71" fmla="*/ 44 h 48"/>
                <a:gd name="T72" fmla="*/ 77 w 100"/>
                <a:gd name="T73" fmla="*/ 44 h 48"/>
                <a:gd name="T74" fmla="*/ 75 w 100"/>
                <a:gd name="T75" fmla="*/ 43 h 48"/>
                <a:gd name="T76" fmla="*/ 89 w 100"/>
                <a:gd name="T77" fmla="*/ 33 h 48"/>
                <a:gd name="T78" fmla="*/ 91 w 100"/>
                <a:gd name="T79" fmla="*/ 30 h 48"/>
                <a:gd name="T80" fmla="*/ 98 w 100"/>
                <a:gd name="T81" fmla="*/ 28 h 48"/>
                <a:gd name="T82" fmla="*/ 98 w 100"/>
                <a:gd name="T83" fmla="*/ 25 h 48"/>
                <a:gd name="T84" fmla="*/ 98 w 100"/>
                <a:gd name="T85" fmla="*/ 21 h 48"/>
                <a:gd name="T86" fmla="*/ 100 w 100"/>
                <a:gd name="T87" fmla="*/ 20 h 48"/>
                <a:gd name="T88" fmla="*/ 97 w 100"/>
                <a:gd name="T89" fmla="*/ 18 h 48"/>
                <a:gd name="T90" fmla="*/ 87 w 100"/>
                <a:gd name="T91" fmla="*/ 16 h 48"/>
                <a:gd name="T92" fmla="*/ 84 w 100"/>
                <a:gd name="T93" fmla="*/ 13 h 48"/>
                <a:gd name="T94" fmla="*/ 80 w 100"/>
                <a:gd name="T95" fmla="*/ 14 h 48"/>
                <a:gd name="T96" fmla="*/ 76 w 100"/>
                <a:gd name="T97" fmla="*/ 13 h 48"/>
                <a:gd name="T98" fmla="*/ 74 w 100"/>
                <a:gd name="T99" fmla="*/ 12 h 48"/>
                <a:gd name="T100" fmla="*/ 71 w 100"/>
                <a:gd name="T101" fmla="*/ 8 h 48"/>
                <a:gd name="T102" fmla="*/ 66 w 100"/>
                <a:gd name="T103" fmla="*/ 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0" h="48">
                  <a:moveTo>
                    <a:pt x="62" y="0"/>
                  </a:moveTo>
                  <a:cubicBezTo>
                    <a:pt x="61" y="0"/>
                    <a:pt x="61" y="0"/>
                    <a:pt x="60" y="1"/>
                  </a:cubicBezTo>
                  <a:cubicBezTo>
                    <a:pt x="60" y="1"/>
                    <a:pt x="60" y="1"/>
                    <a:pt x="60" y="1"/>
                  </a:cubicBezTo>
                  <a:cubicBezTo>
                    <a:pt x="60" y="1"/>
                    <a:pt x="60" y="1"/>
                    <a:pt x="60" y="1"/>
                  </a:cubicBezTo>
                  <a:cubicBezTo>
                    <a:pt x="60" y="1"/>
                    <a:pt x="60" y="1"/>
                    <a:pt x="60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0"/>
                    <a:pt x="58" y="0"/>
                    <a:pt x="57" y="0"/>
                  </a:cubicBezTo>
                  <a:cubicBezTo>
                    <a:pt x="57" y="0"/>
                    <a:pt x="57" y="0"/>
                    <a:pt x="57" y="1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56" y="1"/>
                    <a:pt x="55" y="2"/>
                    <a:pt x="54" y="2"/>
                  </a:cubicBezTo>
                  <a:cubicBezTo>
                    <a:pt x="54" y="2"/>
                    <a:pt x="54" y="2"/>
                    <a:pt x="54" y="2"/>
                  </a:cubicBezTo>
                  <a:cubicBezTo>
                    <a:pt x="54" y="2"/>
                    <a:pt x="54" y="2"/>
                    <a:pt x="54" y="2"/>
                  </a:cubicBezTo>
                  <a:cubicBezTo>
                    <a:pt x="54" y="2"/>
                    <a:pt x="54" y="2"/>
                    <a:pt x="54" y="2"/>
                  </a:cubicBezTo>
                  <a:cubicBezTo>
                    <a:pt x="53" y="2"/>
                    <a:pt x="53" y="1"/>
                    <a:pt x="53" y="1"/>
                  </a:cubicBezTo>
                  <a:cubicBezTo>
                    <a:pt x="53" y="1"/>
                    <a:pt x="52" y="1"/>
                    <a:pt x="52" y="1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1" y="1"/>
                    <a:pt x="49" y="2"/>
                    <a:pt x="49" y="2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9" y="2"/>
                    <a:pt x="47" y="3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5"/>
                    <a:pt x="46" y="6"/>
                    <a:pt x="45" y="6"/>
                  </a:cubicBezTo>
                  <a:cubicBezTo>
                    <a:pt x="45" y="6"/>
                    <a:pt x="45" y="6"/>
                    <a:pt x="45" y="6"/>
                  </a:cubicBezTo>
                  <a:cubicBezTo>
                    <a:pt x="45" y="6"/>
                    <a:pt x="45" y="6"/>
                    <a:pt x="45" y="6"/>
                  </a:cubicBezTo>
                  <a:cubicBezTo>
                    <a:pt x="45" y="6"/>
                    <a:pt x="45" y="6"/>
                    <a:pt x="45" y="6"/>
                  </a:cubicBezTo>
                  <a:cubicBezTo>
                    <a:pt x="45" y="6"/>
                    <a:pt x="45" y="6"/>
                    <a:pt x="45" y="6"/>
                  </a:cubicBezTo>
                  <a:cubicBezTo>
                    <a:pt x="45" y="6"/>
                    <a:pt x="45" y="6"/>
                    <a:pt x="45" y="6"/>
                  </a:cubicBezTo>
                  <a:cubicBezTo>
                    <a:pt x="45" y="6"/>
                    <a:pt x="45" y="6"/>
                    <a:pt x="45" y="6"/>
                  </a:cubicBezTo>
                  <a:cubicBezTo>
                    <a:pt x="44" y="6"/>
                    <a:pt x="43" y="5"/>
                    <a:pt x="42" y="5"/>
                  </a:cubicBezTo>
                  <a:cubicBezTo>
                    <a:pt x="42" y="5"/>
                    <a:pt x="42" y="5"/>
                    <a:pt x="41" y="5"/>
                  </a:cubicBezTo>
                  <a:cubicBezTo>
                    <a:pt x="41" y="5"/>
                    <a:pt x="40" y="5"/>
                    <a:pt x="40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6"/>
                    <a:pt x="39" y="5"/>
                    <a:pt x="38" y="5"/>
                  </a:cubicBezTo>
                  <a:cubicBezTo>
                    <a:pt x="38" y="5"/>
                    <a:pt x="37" y="4"/>
                    <a:pt x="36" y="4"/>
                  </a:cubicBezTo>
                  <a:cubicBezTo>
                    <a:pt x="36" y="4"/>
                    <a:pt x="36" y="4"/>
                    <a:pt x="36" y="5"/>
                  </a:cubicBezTo>
                  <a:cubicBezTo>
                    <a:pt x="36" y="5"/>
                    <a:pt x="35" y="5"/>
                    <a:pt x="35" y="5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5" y="5"/>
                    <a:pt x="34" y="5"/>
                    <a:pt x="34" y="4"/>
                  </a:cubicBezTo>
                  <a:cubicBezTo>
                    <a:pt x="33" y="4"/>
                    <a:pt x="33" y="4"/>
                    <a:pt x="32" y="4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1" y="4"/>
                    <a:pt x="29" y="4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7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3"/>
                    <a:pt x="24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2" y="2"/>
                    <a:pt x="16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3" y="2"/>
                    <a:pt x="13" y="2"/>
                  </a:cubicBezTo>
                  <a:cubicBezTo>
                    <a:pt x="11" y="2"/>
                    <a:pt x="11" y="3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4"/>
                    <a:pt x="9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5"/>
                    <a:pt x="7" y="5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8" y="6"/>
                    <a:pt x="10" y="9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9" y="11"/>
                    <a:pt x="8" y="11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4" y="15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7"/>
                  </a:cubicBezTo>
                  <a:cubicBezTo>
                    <a:pt x="2" y="18"/>
                    <a:pt x="3" y="19"/>
                    <a:pt x="2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20"/>
                    <a:pt x="1" y="21"/>
                    <a:pt x="0" y="22"/>
                  </a:cubicBezTo>
                  <a:cubicBezTo>
                    <a:pt x="0" y="22"/>
                    <a:pt x="0" y="22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4"/>
                    <a:pt x="1" y="24"/>
                  </a:cubicBezTo>
                  <a:cubicBezTo>
                    <a:pt x="1" y="24"/>
                    <a:pt x="1" y="25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4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6" y="25"/>
                    <a:pt x="10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2" y="26"/>
                  </a:cubicBezTo>
                  <a:cubicBezTo>
                    <a:pt x="13" y="26"/>
                    <a:pt x="14" y="27"/>
                    <a:pt x="14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6" y="27"/>
                    <a:pt x="16" y="27"/>
                    <a:pt x="17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7" y="26"/>
                    <a:pt x="17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6"/>
                    <a:pt x="19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1" y="26"/>
                    <a:pt x="22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4" y="24"/>
                    <a:pt x="29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1" y="24"/>
                    <a:pt x="32" y="24"/>
                  </a:cubicBezTo>
                  <a:cubicBezTo>
                    <a:pt x="33" y="25"/>
                    <a:pt x="34" y="25"/>
                    <a:pt x="34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5" y="25"/>
                    <a:pt x="35" y="25"/>
                    <a:pt x="36" y="26"/>
                  </a:cubicBezTo>
                  <a:cubicBezTo>
                    <a:pt x="37" y="26"/>
                    <a:pt x="38" y="27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9" y="30"/>
                    <a:pt x="41" y="32"/>
                    <a:pt x="42" y="33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3" y="33"/>
                    <a:pt x="43" y="35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2" y="36"/>
                    <a:pt x="41" y="35"/>
                  </a:cubicBezTo>
                  <a:cubicBezTo>
                    <a:pt x="41" y="35"/>
                    <a:pt x="40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7" y="35"/>
                    <a:pt x="37" y="36"/>
                    <a:pt x="37" y="37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37" y="38"/>
                    <a:pt x="35" y="40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3" y="42"/>
                    <a:pt x="35" y="42"/>
                    <a:pt x="36" y="42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6" y="42"/>
                    <a:pt x="37" y="42"/>
                    <a:pt x="38" y="42"/>
                  </a:cubicBezTo>
                  <a:cubicBezTo>
                    <a:pt x="38" y="42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40" y="41"/>
                    <a:pt x="40" y="42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1" y="40"/>
                    <a:pt x="42" y="40"/>
                    <a:pt x="44" y="39"/>
                  </a:cubicBezTo>
                  <a:cubicBezTo>
                    <a:pt x="46" y="38"/>
                    <a:pt x="47" y="35"/>
                    <a:pt x="49" y="34"/>
                  </a:cubicBezTo>
                  <a:cubicBezTo>
                    <a:pt x="50" y="34"/>
                    <a:pt x="51" y="34"/>
                    <a:pt x="53" y="34"/>
                  </a:cubicBezTo>
                  <a:cubicBezTo>
                    <a:pt x="54" y="34"/>
                    <a:pt x="54" y="34"/>
                    <a:pt x="55" y="34"/>
                  </a:cubicBezTo>
                  <a:cubicBezTo>
                    <a:pt x="58" y="34"/>
                    <a:pt x="53" y="36"/>
                    <a:pt x="56" y="37"/>
                  </a:cubicBezTo>
                  <a:cubicBezTo>
                    <a:pt x="58" y="38"/>
                    <a:pt x="65" y="37"/>
                    <a:pt x="65" y="38"/>
                  </a:cubicBezTo>
                  <a:cubicBezTo>
                    <a:pt x="65" y="39"/>
                    <a:pt x="57" y="41"/>
                    <a:pt x="57" y="41"/>
                  </a:cubicBezTo>
                  <a:cubicBezTo>
                    <a:pt x="58" y="42"/>
                    <a:pt x="62" y="43"/>
                    <a:pt x="63" y="44"/>
                  </a:cubicBezTo>
                  <a:cubicBezTo>
                    <a:pt x="65" y="44"/>
                    <a:pt x="63" y="47"/>
                    <a:pt x="63" y="47"/>
                  </a:cubicBezTo>
                  <a:cubicBezTo>
                    <a:pt x="64" y="47"/>
                    <a:pt x="64" y="48"/>
                    <a:pt x="65" y="48"/>
                  </a:cubicBezTo>
                  <a:cubicBezTo>
                    <a:pt x="65" y="48"/>
                    <a:pt x="67" y="47"/>
                    <a:pt x="68" y="46"/>
                  </a:cubicBezTo>
                  <a:cubicBezTo>
                    <a:pt x="70" y="45"/>
                    <a:pt x="71" y="46"/>
                    <a:pt x="73" y="45"/>
                  </a:cubicBezTo>
                  <a:cubicBezTo>
                    <a:pt x="74" y="44"/>
                    <a:pt x="75" y="44"/>
                    <a:pt x="77" y="44"/>
                  </a:cubicBezTo>
                  <a:cubicBezTo>
                    <a:pt x="77" y="44"/>
                    <a:pt x="78" y="44"/>
                    <a:pt x="78" y="44"/>
                  </a:cubicBezTo>
                  <a:cubicBezTo>
                    <a:pt x="79" y="44"/>
                    <a:pt x="79" y="44"/>
                    <a:pt x="80" y="44"/>
                  </a:cubicBezTo>
                  <a:cubicBezTo>
                    <a:pt x="80" y="44"/>
                    <a:pt x="81" y="44"/>
                    <a:pt x="81" y="44"/>
                  </a:cubicBezTo>
                  <a:cubicBezTo>
                    <a:pt x="81" y="43"/>
                    <a:pt x="80" y="43"/>
                    <a:pt x="76" y="43"/>
                  </a:cubicBezTo>
                  <a:cubicBezTo>
                    <a:pt x="76" y="43"/>
                    <a:pt x="76" y="43"/>
                    <a:pt x="75" y="43"/>
                  </a:cubicBezTo>
                  <a:cubicBezTo>
                    <a:pt x="75" y="43"/>
                    <a:pt x="75" y="43"/>
                    <a:pt x="75" y="43"/>
                  </a:cubicBezTo>
                  <a:cubicBezTo>
                    <a:pt x="71" y="43"/>
                    <a:pt x="71" y="39"/>
                    <a:pt x="71" y="39"/>
                  </a:cubicBezTo>
                  <a:cubicBezTo>
                    <a:pt x="71" y="38"/>
                    <a:pt x="75" y="35"/>
                    <a:pt x="78" y="35"/>
                  </a:cubicBezTo>
                  <a:cubicBezTo>
                    <a:pt x="80" y="35"/>
                    <a:pt x="82" y="34"/>
                    <a:pt x="85" y="34"/>
                  </a:cubicBezTo>
                  <a:cubicBezTo>
                    <a:pt x="86" y="33"/>
                    <a:pt x="87" y="33"/>
                    <a:pt x="89" y="33"/>
                  </a:cubicBezTo>
                  <a:cubicBezTo>
                    <a:pt x="89" y="33"/>
                    <a:pt x="89" y="33"/>
                    <a:pt x="89" y="33"/>
                  </a:cubicBezTo>
                  <a:cubicBezTo>
                    <a:pt x="89" y="32"/>
                    <a:pt x="89" y="32"/>
                    <a:pt x="89" y="31"/>
                  </a:cubicBezTo>
                  <a:cubicBezTo>
                    <a:pt x="89" y="31"/>
                    <a:pt x="89" y="31"/>
                    <a:pt x="89" y="30"/>
                  </a:cubicBezTo>
                  <a:cubicBezTo>
                    <a:pt x="89" y="30"/>
                    <a:pt x="89" y="30"/>
                    <a:pt x="89" y="30"/>
                  </a:cubicBezTo>
                  <a:cubicBezTo>
                    <a:pt x="90" y="30"/>
                    <a:pt x="90" y="30"/>
                    <a:pt x="91" y="30"/>
                  </a:cubicBezTo>
                  <a:cubicBezTo>
                    <a:pt x="92" y="29"/>
                    <a:pt x="93" y="29"/>
                    <a:pt x="93" y="28"/>
                  </a:cubicBezTo>
                  <a:cubicBezTo>
                    <a:pt x="93" y="28"/>
                    <a:pt x="94" y="28"/>
                    <a:pt x="94" y="28"/>
                  </a:cubicBezTo>
                  <a:cubicBezTo>
                    <a:pt x="94" y="28"/>
                    <a:pt x="94" y="28"/>
                    <a:pt x="94" y="28"/>
                  </a:cubicBezTo>
                  <a:cubicBezTo>
                    <a:pt x="94" y="28"/>
                    <a:pt x="97" y="29"/>
                    <a:pt x="98" y="29"/>
                  </a:cubicBezTo>
                  <a:cubicBezTo>
                    <a:pt x="98" y="29"/>
                    <a:pt x="98" y="29"/>
                    <a:pt x="98" y="28"/>
                  </a:cubicBezTo>
                  <a:cubicBezTo>
                    <a:pt x="98" y="28"/>
                    <a:pt x="99" y="26"/>
                    <a:pt x="99" y="26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9" y="25"/>
                    <a:pt x="98" y="25"/>
                    <a:pt x="98" y="25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8" y="23"/>
                    <a:pt x="100" y="23"/>
                    <a:pt x="100" y="23"/>
                  </a:cubicBezTo>
                  <a:cubicBezTo>
                    <a:pt x="100" y="22"/>
                    <a:pt x="98" y="22"/>
                    <a:pt x="98" y="21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8" y="21"/>
                    <a:pt x="100" y="20"/>
                    <a:pt x="100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0" y="19"/>
                    <a:pt x="98" y="19"/>
                    <a:pt x="97" y="18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6" y="18"/>
                    <a:pt x="96" y="18"/>
                    <a:pt x="96" y="17"/>
                  </a:cubicBezTo>
                  <a:cubicBezTo>
                    <a:pt x="94" y="17"/>
                    <a:pt x="93" y="17"/>
                    <a:pt x="92" y="17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1" y="16"/>
                    <a:pt x="88" y="16"/>
                    <a:pt x="87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7" y="16"/>
                    <a:pt x="87" y="15"/>
                    <a:pt x="86" y="15"/>
                  </a:cubicBezTo>
                  <a:cubicBezTo>
                    <a:pt x="86" y="14"/>
                    <a:pt x="85" y="14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5" y="13"/>
                    <a:pt x="84" y="13"/>
                    <a:pt x="84" y="13"/>
                  </a:cubicBezTo>
                  <a:cubicBezTo>
                    <a:pt x="83" y="13"/>
                    <a:pt x="82" y="13"/>
                    <a:pt x="82" y="14"/>
                  </a:cubicBez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4"/>
                    <a:pt x="82" y="14"/>
                  </a:cubicBezTo>
                  <a:cubicBezTo>
                    <a:pt x="81" y="14"/>
                    <a:pt x="81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8" y="13"/>
                    <a:pt x="77" y="13"/>
                    <a:pt x="76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6" y="13"/>
                    <a:pt x="76" y="13"/>
                    <a:pt x="75" y="13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5" y="13"/>
                    <a:pt x="74" y="12"/>
                    <a:pt x="74" y="12"/>
                  </a:cubicBezTo>
                  <a:cubicBezTo>
                    <a:pt x="74" y="12"/>
                    <a:pt x="74" y="12"/>
                    <a:pt x="74" y="12"/>
                  </a:cubicBezTo>
                  <a:cubicBezTo>
                    <a:pt x="74" y="12"/>
                    <a:pt x="74" y="12"/>
                    <a:pt x="74" y="12"/>
                  </a:cubicBezTo>
                  <a:cubicBezTo>
                    <a:pt x="74" y="12"/>
                    <a:pt x="74" y="12"/>
                    <a:pt x="74" y="12"/>
                  </a:cubicBezTo>
                  <a:cubicBezTo>
                    <a:pt x="74" y="11"/>
                    <a:pt x="74" y="11"/>
                    <a:pt x="73" y="10"/>
                  </a:cubicBezTo>
                  <a:cubicBezTo>
                    <a:pt x="73" y="9"/>
                    <a:pt x="72" y="8"/>
                    <a:pt x="71" y="8"/>
                  </a:cubicBezTo>
                  <a:cubicBezTo>
                    <a:pt x="71" y="8"/>
                    <a:pt x="71" y="8"/>
                    <a:pt x="71" y="8"/>
                  </a:cubicBezTo>
                  <a:cubicBezTo>
                    <a:pt x="70" y="8"/>
                    <a:pt x="68" y="8"/>
                    <a:pt x="67" y="7"/>
                  </a:cubicBezTo>
                  <a:cubicBezTo>
                    <a:pt x="67" y="7"/>
                    <a:pt x="67" y="7"/>
                    <a:pt x="67" y="7"/>
                  </a:cubicBezTo>
                  <a:cubicBezTo>
                    <a:pt x="67" y="6"/>
                    <a:pt x="66" y="6"/>
                    <a:pt x="66" y="5"/>
                  </a:cubicBezTo>
                  <a:cubicBezTo>
                    <a:pt x="66" y="5"/>
                    <a:pt x="66" y="5"/>
                    <a:pt x="66" y="4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66" y="4"/>
                    <a:pt x="66" y="2"/>
                    <a:pt x="65" y="1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5" y="1"/>
                    <a:pt x="63" y="0"/>
                    <a:pt x="62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154"/>
            <p:cNvSpPr>
              <a:spLocks noEditPoints="1"/>
            </p:cNvSpPr>
            <p:nvPr/>
          </p:nvSpPr>
          <p:spPr bwMode="auto">
            <a:xfrm>
              <a:off x="2355" y="3023"/>
              <a:ext cx="104" cy="57"/>
            </a:xfrm>
            <a:custGeom>
              <a:avLst/>
              <a:gdLst>
                <a:gd name="T0" fmla="*/ 19 w 53"/>
                <a:gd name="T1" fmla="*/ 3 h 30"/>
                <a:gd name="T2" fmla="*/ 26 w 53"/>
                <a:gd name="T3" fmla="*/ 0 h 30"/>
                <a:gd name="T4" fmla="*/ 24 w 53"/>
                <a:gd name="T5" fmla="*/ 2 h 30"/>
                <a:gd name="T6" fmla="*/ 24 w 53"/>
                <a:gd name="T7" fmla="*/ 2 h 30"/>
                <a:gd name="T8" fmla="*/ 20 w 53"/>
                <a:gd name="T9" fmla="*/ 2 h 30"/>
                <a:gd name="T10" fmla="*/ 19 w 53"/>
                <a:gd name="T11" fmla="*/ 3 h 30"/>
                <a:gd name="T12" fmla="*/ 18 w 53"/>
                <a:gd name="T13" fmla="*/ 6 h 30"/>
                <a:gd name="T14" fmla="*/ 18 w 53"/>
                <a:gd name="T15" fmla="*/ 6 h 30"/>
                <a:gd name="T16" fmla="*/ 16 w 53"/>
                <a:gd name="T17" fmla="*/ 7 h 30"/>
                <a:gd name="T18" fmla="*/ 13 w 53"/>
                <a:gd name="T19" fmla="*/ 9 h 30"/>
                <a:gd name="T20" fmla="*/ 13 w 53"/>
                <a:gd name="T21" fmla="*/ 12 h 30"/>
                <a:gd name="T22" fmla="*/ 13 w 53"/>
                <a:gd name="T23" fmla="*/ 12 h 30"/>
                <a:gd name="T24" fmla="*/ 10 w 53"/>
                <a:gd name="T25" fmla="*/ 12 h 30"/>
                <a:gd name="T26" fmla="*/ 10 w 53"/>
                <a:gd name="T27" fmla="*/ 12 h 30"/>
                <a:gd name="T28" fmla="*/ 9 w 53"/>
                <a:gd name="T29" fmla="*/ 12 h 30"/>
                <a:gd name="T30" fmla="*/ 7 w 53"/>
                <a:gd name="T31" fmla="*/ 14 h 30"/>
                <a:gd name="T32" fmla="*/ 6 w 53"/>
                <a:gd name="T33" fmla="*/ 13 h 30"/>
                <a:gd name="T34" fmla="*/ 6 w 53"/>
                <a:gd name="T35" fmla="*/ 13 h 30"/>
                <a:gd name="T36" fmla="*/ 2 w 53"/>
                <a:gd name="T37" fmla="*/ 14 h 30"/>
                <a:gd name="T38" fmla="*/ 4 w 53"/>
                <a:gd name="T39" fmla="*/ 19 h 30"/>
                <a:gd name="T40" fmla="*/ 1 w 53"/>
                <a:gd name="T41" fmla="*/ 22 h 30"/>
                <a:gd name="T42" fmla="*/ 0 w 53"/>
                <a:gd name="T43" fmla="*/ 23 h 30"/>
                <a:gd name="T44" fmla="*/ 2 w 53"/>
                <a:gd name="T45" fmla="*/ 26 h 30"/>
                <a:gd name="T46" fmla="*/ 2 w 53"/>
                <a:gd name="T47" fmla="*/ 28 h 30"/>
                <a:gd name="T48" fmla="*/ 3 w 53"/>
                <a:gd name="T49" fmla="*/ 28 h 30"/>
                <a:gd name="T50" fmla="*/ 8 w 53"/>
                <a:gd name="T51" fmla="*/ 26 h 30"/>
                <a:gd name="T52" fmla="*/ 18 w 53"/>
                <a:gd name="T53" fmla="*/ 27 h 30"/>
                <a:gd name="T54" fmla="*/ 21 w 53"/>
                <a:gd name="T55" fmla="*/ 27 h 30"/>
                <a:gd name="T56" fmla="*/ 21 w 53"/>
                <a:gd name="T57" fmla="*/ 27 h 30"/>
                <a:gd name="T58" fmla="*/ 23 w 53"/>
                <a:gd name="T59" fmla="*/ 28 h 30"/>
                <a:gd name="T60" fmla="*/ 27 w 53"/>
                <a:gd name="T61" fmla="*/ 28 h 30"/>
                <a:gd name="T62" fmla="*/ 29 w 53"/>
                <a:gd name="T63" fmla="*/ 28 h 30"/>
                <a:gd name="T64" fmla="*/ 31 w 53"/>
                <a:gd name="T65" fmla="*/ 29 h 30"/>
                <a:gd name="T66" fmla="*/ 33 w 53"/>
                <a:gd name="T67" fmla="*/ 29 h 30"/>
                <a:gd name="T68" fmla="*/ 35 w 53"/>
                <a:gd name="T69" fmla="*/ 30 h 30"/>
                <a:gd name="T70" fmla="*/ 36 w 53"/>
                <a:gd name="T71" fmla="*/ 29 h 30"/>
                <a:gd name="T72" fmla="*/ 40 w 53"/>
                <a:gd name="T73" fmla="*/ 30 h 30"/>
                <a:gd name="T74" fmla="*/ 40 w 53"/>
                <a:gd name="T75" fmla="*/ 30 h 30"/>
                <a:gd name="T76" fmla="*/ 41 w 53"/>
                <a:gd name="T77" fmla="*/ 28 h 30"/>
                <a:gd name="T78" fmla="*/ 44 w 53"/>
                <a:gd name="T79" fmla="*/ 26 h 30"/>
                <a:gd name="T80" fmla="*/ 47 w 53"/>
                <a:gd name="T81" fmla="*/ 25 h 30"/>
                <a:gd name="T82" fmla="*/ 47 w 53"/>
                <a:gd name="T83" fmla="*/ 25 h 30"/>
                <a:gd name="T84" fmla="*/ 47 w 53"/>
                <a:gd name="T85" fmla="*/ 23 h 30"/>
                <a:gd name="T86" fmla="*/ 46 w 53"/>
                <a:gd name="T87" fmla="*/ 19 h 30"/>
                <a:gd name="T88" fmla="*/ 46 w 53"/>
                <a:gd name="T89" fmla="*/ 19 h 30"/>
                <a:gd name="T90" fmla="*/ 50 w 53"/>
                <a:gd name="T91" fmla="*/ 19 h 30"/>
                <a:gd name="T92" fmla="*/ 53 w 53"/>
                <a:gd name="T93" fmla="*/ 17 h 30"/>
                <a:gd name="T94" fmla="*/ 46 w 53"/>
                <a:gd name="T95" fmla="*/ 12 h 30"/>
                <a:gd name="T96" fmla="*/ 43 w 53"/>
                <a:gd name="T97" fmla="*/ 9 h 30"/>
                <a:gd name="T98" fmla="*/ 42 w 53"/>
                <a:gd name="T99" fmla="*/ 3 h 30"/>
                <a:gd name="T100" fmla="*/ 37 w 53"/>
                <a:gd name="T101" fmla="*/ 2 h 30"/>
                <a:gd name="T102" fmla="*/ 34 w 53"/>
                <a:gd name="T103" fmla="*/ 2 h 30"/>
                <a:gd name="T104" fmla="*/ 32 w 53"/>
                <a:gd name="T105" fmla="*/ 1 h 30"/>
                <a:gd name="T106" fmla="*/ 30 w 53"/>
                <a:gd name="T107" fmla="*/ 1 h 30"/>
                <a:gd name="T108" fmla="*/ 28 w 53"/>
                <a:gd name="T10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3" h="30">
                  <a:moveTo>
                    <a:pt x="19" y="3"/>
                  </a:move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moveTo>
                    <a:pt x="28" y="0"/>
                  </a:moveTo>
                  <a:cubicBezTo>
                    <a:pt x="27" y="0"/>
                    <a:pt x="27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1"/>
                    <a:pt x="25" y="1"/>
                  </a:cubicBezTo>
                  <a:cubicBezTo>
                    <a:pt x="25" y="1"/>
                    <a:pt x="25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3" y="2"/>
                    <a:pt x="23" y="2"/>
                    <a:pt x="22" y="2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19" y="3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9" y="4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5"/>
                    <a:pt x="19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7" y="6"/>
                    <a:pt x="17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5" y="8"/>
                    <a:pt x="14" y="8"/>
                    <a:pt x="14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10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2" y="12"/>
                    <a:pt x="11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8" y="13"/>
                    <a:pt x="8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7" y="14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4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1" y="15"/>
                    <a:pt x="2" y="16"/>
                    <a:pt x="3" y="17"/>
                  </a:cubicBezTo>
                  <a:cubicBezTo>
                    <a:pt x="3" y="17"/>
                    <a:pt x="4" y="18"/>
                    <a:pt x="4" y="19"/>
                  </a:cubicBezTo>
                  <a:cubicBezTo>
                    <a:pt x="4" y="20"/>
                    <a:pt x="4" y="21"/>
                    <a:pt x="3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1"/>
                    <a:pt x="2" y="22"/>
                    <a:pt x="1" y="22"/>
                  </a:cubicBezTo>
                  <a:cubicBezTo>
                    <a:pt x="0" y="22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4"/>
                    <a:pt x="1" y="24"/>
                    <a:pt x="2" y="25"/>
                  </a:cubicBezTo>
                  <a:cubicBezTo>
                    <a:pt x="2" y="25"/>
                    <a:pt x="2" y="25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7"/>
                    <a:pt x="2" y="27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8"/>
                    <a:pt x="2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8"/>
                    <a:pt x="4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6" y="27"/>
                    <a:pt x="6" y="26"/>
                    <a:pt x="8" y="26"/>
                  </a:cubicBezTo>
                  <a:cubicBezTo>
                    <a:pt x="8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1" y="26"/>
                    <a:pt x="17" y="26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9" y="27"/>
                    <a:pt x="20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2" y="27"/>
                    <a:pt x="23" y="28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8"/>
                    <a:pt x="26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8" y="28"/>
                    <a:pt x="28" y="28"/>
                    <a:pt x="29" y="28"/>
                  </a:cubicBezTo>
                  <a:cubicBezTo>
                    <a:pt x="29" y="29"/>
                    <a:pt x="30" y="29"/>
                    <a:pt x="30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1" y="29"/>
                    <a:pt x="31" y="29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2" y="28"/>
                    <a:pt x="33" y="29"/>
                    <a:pt x="33" y="29"/>
                  </a:cubicBezTo>
                  <a:cubicBezTo>
                    <a:pt x="34" y="29"/>
                    <a:pt x="34" y="30"/>
                    <a:pt x="34" y="30"/>
                  </a:cubicBezTo>
                  <a:cubicBezTo>
                    <a:pt x="34" y="30"/>
                    <a:pt x="34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29"/>
                    <a:pt x="36" y="29"/>
                    <a:pt x="36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8" y="29"/>
                    <a:pt x="39" y="30"/>
                    <a:pt x="40" y="30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1" y="30"/>
                    <a:pt x="41" y="29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2" y="27"/>
                    <a:pt x="44" y="26"/>
                    <a:pt x="44" y="26"/>
                  </a:cubicBezTo>
                  <a:cubicBezTo>
                    <a:pt x="44" y="26"/>
                    <a:pt x="46" y="25"/>
                    <a:pt x="47" y="25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48" y="25"/>
                    <a:pt x="48" y="25"/>
                  </a:cubicBezTo>
                  <a:cubicBezTo>
                    <a:pt x="47" y="25"/>
                    <a:pt x="47" y="24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6" y="21"/>
                    <a:pt x="45" y="20"/>
                    <a:pt x="45" y="19"/>
                  </a:cubicBezTo>
                  <a:cubicBezTo>
                    <a:pt x="45" y="19"/>
                    <a:pt x="46" y="19"/>
                    <a:pt x="46" y="19"/>
                  </a:cubicBezTo>
                  <a:cubicBezTo>
                    <a:pt x="46" y="19"/>
                    <a:pt x="46" y="19"/>
                    <a:pt x="46" y="19"/>
                  </a:cubicBezTo>
                  <a:cubicBezTo>
                    <a:pt x="46" y="19"/>
                    <a:pt x="46" y="19"/>
                    <a:pt x="46" y="19"/>
                  </a:cubicBezTo>
                  <a:cubicBezTo>
                    <a:pt x="46" y="19"/>
                    <a:pt x="46" y="19"/>
                    <a:pt x="46" y="19"/>
                  </a:cubicBezTo>
                  <a:cubicBezTo>
                    <a:pt x="47" y="19"/>
                    <a:pt x="47" y="19"/>
                    <a:pt x="48" y="19"/>
                  </a:cubicBezTo>
                  <a:cubicBezTo>
                    <a:pt x="48" y="19"/>
                    <a:pt x="49" y="19"/>
                    <a:pt x="49" y="19"/>
                  </a:cubicBezTo>
                  <a:cubicBezTo>
                    <a:pt x="49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1" y="19"/>
                    <a:pt x="53" y="18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6"/>
                    <a:pt x="50" y="15"/>
                    <a:pt x="49" y="15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48" y="15"/>
                    <a:pt x="48" y="13"/>
                    <a:pt x="46" y="12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5" y="12"/>
                    <a:pt x="45" y="11"/>
                    <a:pt x="44" y="10"/>
                  </a:cubicBezTo>
                  <a:cubicBezTo>
                    <a:pt x="44" y="10"/>
                    <a:pt x="44" y="10"/>
                    <a:pt x="43" y="9"/>
                  </a:cubicBezTo>
                  <a:cubicBezTo>
                    <a:pt x="42" y="9"/>
                    <a:pt x="43" y="7"/>
                    <a:pt x="43" y="6"/>
                  </a:cubicBezTo>
                  <a:cubicBezTo>
                    <a:pt x="43" y="5"/>
                    <a:pt x="43" y="3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3"/>
                    <a:pt x="39" y="2"/>
                    <a:pt x="38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6" y="2"/>
                    <a:pt x="36" y="2"/>
                    <a:pt x="35" y="2"/>
                  </a:cubicBezTo>
                  <a:cubicBezTo>
                    <a:pt x="35" y="2"/>
                    <a:pt x="34" y="2"/>
                    <a:pt x="34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1"/>
                    <a:pt x="33" y="1"/>
                    <a:pt x="33" y="1"/>
                  </a:cubicBezTo>
                  <a:cubicBezTo>
                    <a:pt x="33" y="1"/>
                    <a:pt x="32" y="1"/>
                    <a:pt x="32" y="1"/>
                  </a:cubicBezTo>
                  <a:cubicBezTo>
                    <a:pt x="32" y="1"/>
                    <a:pt x="31" y="1"/>
                    <a:pt x="31" y="1"/>
                  </a:cubicBezTo>
                  <a:cubicBezTo>
                    <a:pt x="31" y="1"/>
                    <a:pt x="31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9" y="1"/>
                    <a:pt x="29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155"/>
            <p:cNvSpPr>
              <a:spLocks/>
            </p:cNvSpPr>
            <p:nvPr/>
          </p:nvSpPr>
          <p:spPr bwMode="auto">
            <a:xfrm>
              <a:off x="2327" y="2999"/>
              <a:ext cx="83" cy="30"/>
            </a:xfrm>
            <a:custGeom>
              <a:avLst/>
              <a:gdLst>
                <a:gd name="T0" fmla="*/ 20 w 42"/>
                <a:gd name="T1" fmla="*/ 0 h 16"/>
                <a:gd name="T2" fmla="*/ 17 w 42"/>
                <a:gd name="T3" fmla="*/ 6 h 16"/>
                <a:gd name="T4" fmla="*/ 10 w 42"/>
                <a:gd name="T5" fmla="*/ 2 h 16"/>
                <a:gd name="T6" fmla="*/ 5 w 42"/>
                <a:gd name="T7" fmla="*/ 4 h 16"/>
                <a:gd name="T8" fmla="*/ 2 w 42"/>
                <a:gd name="T9" fmla="*/ 12 h 16"/>
                <a:gd name="T10" fmla="*/ 2 w 42"/>
                <a:gd name="T11" fmla="*/ 12 h 16"/>
                <a:gd name="T12" fmla="*/ 2 w 42"/>
                <a:gd name="T13" fmla="*/ 12 h 16"/>
                <a:gd name="T14" fmla="*/ 6 w 42"/>
                <a:gd name="T15" fmla="*/ 11 h 16"/>
                <a:gd name="T16" fmla="*/ 9 w 42"/>
                <a:gd name="T17" fmla="*/ 10 h 16"/>
                <a:gd name="T18" fmla="*/ 14 w 42"/>
                <a:gd name="T19" fmla="*/ 11 h 16"/>
                <a:gd name="T20" fmla="*/ 22 w 42"/>
                <a:gd name="T21" fmla="*/ 11 h 16"/>
                <a:gd name="T22" fmla="*/ 22 w 42"/>
                <a:gd name="T23" fmla="*/ 11 h 16"/>
                <a:gd name="T24" fmla="*/ 22 w 42"/>
                <a:gd name="T25" fmla="*/ 11 h 16"/>
                <a:gd name="T26" fmla="*/ 25 w 42"/>
                <a:gd name="T27" fmla="*/ 12 h 16"/>
                <a:gd name="T28" fmla="*/ 25 w 42"/>
                <a:gd name="T29" fmla="*/ 12 h 16"/>
                <a:gd name="T30" fmla="*/ 26 w 42"/>
                <a:gd name="T31" fmla="*/ 12 h 16"/>
                <a:gd name="T32" fmla="*/ 30 w 42"/>
                <a:gd name="T33" fmla="*/ 14 h 16"/>
                <a:gd name="T34" fmla="*/ 30 w 42"/>
                <a:gd name="T35" fmla="*/ 14 h 16"/>
                <a:gd name="T36" fmla="*/ 33 w 42"/>
                <a:gd name="T37" fmla="*/ 16 h 16"/>
                <a:gd name="T38" fmla="*/ 33 w 42"/>
                <a:gd name="T39" fmla="*/ 16 h 16"/>
                <a:gd name="T40" fmla="*/ 33 w 42"/>
                <a:gd name="T41" fmla="*/ 16 h 16"/>
                <a:gd name="T42" fmla="*/ 34 w 42"/>
                <a:gd name="T43" fmla="*/ 15 h 16"/>
                <a:gd name="T44" fmla="*/ 36 w 42"/>
                <a:gd name="T45" fmla="*/ 15 h 16"/>
                <a:gd name="T46" fmla="*/ 38 w 42"/>
                <a:gd name="T47" fmla="*/ 15 h 16"/>
                <a:gd name="T48" fmla="*/ 38 w 42"/>
                <a:gd name="T49" fmla="*/ 15 h 16"/>
                <a:gd name="T50" fmla="*/ 40 w 42"/>
                <a:gd name="T51" fmla="*/ 13 h 16"/>
                <a:gd name="T52" fmla="*/ 42 w 42"/>
                <a:gd name="T53" fmla="*/ 13 h 16"/>
                <a:gd name="T54" fmla="*/ 41 w 42"/>
                <a:gd name="T55" fmla="*/ 10 h 16"/>
                <a:gd name="T56" fmla="*/ 39 w 42"/>
                <a:gd name="T57" fmla="*/ 7 h 16"/>
                <a:gd name="T58" fmla="*/ 39 w 42"/>
                <a:gd name="T59" fmla="*/ 7 h 16"/>
                <a:gd name="T60" fmla="*/ 37 w 42"/>
                <a:gd name="T61" fmla="*/ 4 h 16"/>
                <a:gd name="T62" fmla="*/ 32 w 42"/>
                <a:gd name="T63" fmla="*/ 3 h 16"/>
                <a:gd name="T64" fmla="*/ 32 w 42"/>
                <a:gd name="T65" fmla="*/ 3 h 16"/>
                <a:gd name="T66" fmla="*/ 28 w 42"/>
                <a:gd name="T67" fmla="*/ 1 h 16"/>
                <a:gd name="T68" fmla="*/ 26 w 42"/>
                <a:gd name="T6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2" h="16">
                  <a:moveTo>
                    <a:pt x="24" y="0"/>
                  </a:moveTo>
                  <a:cubicBezTo>
                    <a:pt x="23" y="0"/>
                    <a:pt x="22" y="0"/>
                    <a:pt x="20" y="0"/>
                  </a:cubicBezTo>
                  <a:cubicBezTo>
                    <a:pt x="19" y="2"/>
                    <a:pt x="20" y="3"/>
                    <a:pt x="20" y="5"/>
                  </a:cubicBezTo>
                  <a:cubicBezTo>
                    <a:pt x="20" y="6"/>
                    <a:pt x="18" y="6"/>
                    <a:pt x="17" y="6"/>
                  </a:cubicBezTo>
                  <a:cubicBezTo>
                    <a:pt x="16" y="6"/>
                    <a:pt x="16" y="6"/>
                    <a:pt x="15" y="6"/>
                  </a:cubicBezTo>
                  <a:cubicBezTo>
                    <a:pt x="14" y="6"/>
                    <a:pt x="11" y="3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8" y="2"/>
                    <a:pt x="6" y="3"/>
                    <a:pt x="5" y="4"/>
                  </a:cubicBezTo>
                  <a:cubicBezTo>
                    <a:pt x="3" y="5"/>
                    <a:pt x="4" y="6"/>
                    <a:pt x="3" y="7"/>
                  </a:cubicBezTo>
                  <a:cubicBezTo>
                    <a:pt x="1" y="8"/>
                    <a:pt x="0" y="10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4" y="12"/>
                    <a:pt x="5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0"/>
                    <a:pt x="8" y="10"/>
                    <a:pt x="9" y="10"/>
                  </a:cubicBezTo>
                  <a:cubicBezTo>
                    <a:pt x="11" y="10"/>
                    <a:pt x="13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6" y="11"/>
                    <a:pt x="18" y="11"/>
                    <a:pt x="19" y="11"/>
                  </a:cubicBezTo>
                  <a:cubicBezTo>
                    <a:pt x="20" y="11"/>
                    <a:pt x="21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1"/>
                    <a:pt x="23" y="11"/>
                    <a:pt x="24" y="12"/>
                  </a:cubicBezTo>
                  <a:cubicBezTo>
                    <a:pt x="24" y="12"/>
                    <a:pt x="24" y="12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2"/>
                    <a:pt x="26" y="12"/>
                    <a:pt x="26" y="12"/>
                  </a:cubicBezTo>
                  <a:cubicBezTo>
                    <a:pt x="27" y="13"/>
                    <a:pt x="29" y="14"/>
                    <a:pt x="30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15"/>
                    <a:pt x="31" y="15"/>
                    <a:pt x="31" y="15"/>
                  </a:cubicBezTo>
                  <a:cubicBezTo>
                    <a:pt x="31" y="15"/>
                    <a:pt x="32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4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5" y="15"/>
                    <a:pt x="35" y="15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7" y="15"/>
                    <a:pt x="37" y="15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9" y="15"/>
                    <a:pt x="39" y="14"/>
                    <a:pt x="39" y="14"/>
                  </a:cubicBezTo>
                  <a:cubicBezTo>
                    <a:pt x="40" y="14"/>
                    <a:pt x="40" y="13"/>
                    <a:pt x="40" y="13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1" y="13"/>
                    <a:pt x="41" y="13"/>
                    <a:pt x="42" y="13"/>
                  </a:cubicBezTo>
                  <a:cubicBezTo>
                    <a:pt x="41" y="12"/>
                    <a:pt x="41" y="10"/>
                    <a:pt x="41" y="10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0" y="10"/>
                    <a:pt x="40" y="10"/>
                  </a:cubicBezTo>
                  <a:cubicBezTo>
                    <a:pt x="40" y="9"/>
                    <a:pt x="39" y="8"/>
                    <a:pt x="39" y="7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6"/>
                    <a:pt x="39" y="5"/>
                    <a:pt x="38" y="5"/>
                  </a:cubicBezTo>
                  <a:cubicBezTo>
                    <a:pt x="38" y="4"/>
                    <a:pt x="38" y="4"/>
                    <a:pt x="37" y="4"/>
                  </a:cubicBezTo>
                  <a:cubicBezTo>
                    <a:pt x="37" y="4"/>
                    <a:pt x="37" y="4"/>
                    <a:pt x="37" y="3"/>
                  </a:cubicBezTo>
                  <a:cubicBezTo>
                    <a:pt x="35" y="3"/>
                    <a:pt x="33" y="3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1" y="3"/>
                    <a:pt x="29" y="2"/>
                    <a:pt x="28" y="1"/>
                  </a:cubicBezTo>
                  <a:cubicBezTo>
                    <a:pt x="27" y="1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5" y="0"/>
                    <a:pt x="24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156"/>
            <p:cNvSpPr>
              <a:spLocks/>
            </p:cNvSpPr>
            <p:nvPr/>
          </p:nvSpPr>
          <p:spPr bwMode="auto">
            <a:xfrm>
              <a:off x="2329" y="3018"/>
              <a:ext cx="63" cy="32"/>
            </a:xfrm>
            <a:custGeom>
              <a:avLst/>
              <a:gdLst>
                <a:gd name="T0" fmla="*/ 6 w 32"/>
                <a:gd name="T1" fmla="*/ 1 h 17"/>
                <a:gd name="T2" fmla="*/ 5 w 32"/>
                <a:gd name="T3" fmla="*/ 1 h 17"/>
                <a:gd name="T4" fmla="*/ 1 w 32"/>
                <a:gd name="T5" fmla="*/ 2 h 17"/>
                <a:gd name="T6" fmla="*/ 0 w 32"/>
                <a:gd name="T7" fmla="*/ 7 h 17"/>
                <a:gd name="T8" fmla="*/ 1 w 32"/>
                <a:gd name="T9" fmla="*/ 8 h 17"/>
                <a:gd name="T10" fmla="*/ 1 w 32"/>
                <a:gd name="T11" fmla="*/ 8 h 17"/>
                <a:gd name="T12" fmla="*/ 2 w 32"/>
                <a:gd name="T13" fmla="*/ 8 h 17"/>
                <a:gd name="T14" fmla="*/ 3 w 32"/>
                <a:gd name="T15" fmla="*/ 8 h 17"/>
                <a:gd name="T16" fmla="*/ 4 w 32"/>
                <a:gd name="T17" fmla="*/ 8 h 17"/>
                <a:gd name="T18" fmla="*/ 7 w 32"/>
                <a:gd name="T19" fmla="*/ 9 h 17"/>
                <a:gd name="T20" fmla="*/ 8 w 32"/>
                <a:gd name="T21" fmla="*/ 9 h 17"/>
                <a:gd name="T22" fmla="*/ 8 w 32"/>
                <a:gd name="T23" fmla="*/ 9 h 17"/>
                <a:gd name="T24" fmla="*/ 8 w 32"/>
                <a:gd name="T25" fmla="*/ 9 h 17"/>
                <a:gd name="T26" fmla="*/ 11 w 32"/>
                <a:gd name="T27" fmla="*/ 11 h 17"/>
                <a:gd name="T28" fmla="*/ 11 w 32"/>
                <a:gd name="T29" fmla="*/ 11 h 17"/>
                <a:gd name="T30" fmla="*/ 11 w 32"/>
                <a:gd name="T31" fmla="*/ 11 h 17"/>
                <a:gd name="T32" fmla="*/ 10 w 32"/>
                <a:gd name="T33" fmla="*/ 14 h 17"/>
                <a:gd name="T34" fmla="*/ 10 w 32"/>
                <a:gd name="T35" fmla="*/ 14 h 17"/>
                <a:gd name="T36" fmla="*/ 11 w 32"/>
                <a:gd name="T37" fmla="*/ 14 h 17"/>
                <a:gd name="T38" fmla="*/ 11 w 32"/>
                <a:gd name="T39" fmla="*/ 14 h 17"/>
                <a:gd name="T40" fmla="*/ 13 w 32"/>
                <a:gd name="T41" fmla="*/ 15 h 17"/>
                <a:gd name="T42" fmla="*/ 15 w 32"/>
                <a:gd name="T43" fmla="*/ 16 h 17"/>
                <a:gd name="T44" fmla="*/ 19 w 32"/>
                <a:gd name="T45" fmla="*/ 16 h 17"/>
                <a:gd name="T46" fmla="*/ 19 w 32"/>
                <a:gd name="T47" fmla="*/ 16 h 17"/>
                <a:gd name="T48" fmla="*/ 20 w 32"/>
                <a:gd name="T49" fmla="*/ 17 h 17"/>
                <a:gd name="T50" fmla="*/ 22 w 32"/>
                <a:gd name="T51" fmla="*/ 15 h 17"/>
                <a:gd name="T52" fmla="*/ 22 w 32"/>
                <a:gd name="T53" fmla="*/ 15 h 17"/>
                <a:gd name="T54" fmla="*/ 23 w 32"/>
                <a:gd name="T55" fmla="*/ 15 h 17"/>
                <a:gd name="T56" fmla="*/ 23 w 32"/>
                <a:gd name="T57" fmla="*/ 15 h 17"/>
                <a:gd name="T58" fmla="*/ 26 w 32"/>
                <a:gd name="T59" fmla="*/ 15 h 17"/>
                <a:gd name="T60" fmla="*/ 26 w 32"/>
                <a:gd name="T61" fmla="*/ 15 h 17"/>
                <a:gd name="T62" fmla="*/ 26 w 32"/>
                <a:gd name="T63" fmla="*/ 15 h 17"/>
                <a:gd name="T64" fmla="*/ 26 w 32"/>
                <a:gd name="T65" fmla="*/ 12 h 17"/>
                <a:gd name="T66" fmla="*/ 27 w 32"/>
                <a:gd name="T67" fmla="*/ 12 h 17"/>
                <a:gd name="T68" fmla="*/ 29 w 32"/>
                <a:gd name="T69" fmla="*/ 10 h 17"/>
                <a:gd name="T70" fmla="*/ 31 w 32"/>
                <a:gd name="T71" fmla="*/ 9 h 17"/>
                <a:gd name="T72" fmla="*/ 31 w 32"/>
                <a:gd name="T73" fmla="*/ 9 h 17"/>
                <a:gd name="T74" fmla="*/ 31 w 32"/>
                <a:gd name="T75" fmla="*/ 9 h 17"/>
                <a:gd name="T76" fmla="*/ 32 w 32"/>
                <a:gd name="T77" fmla="*/ 7 h 17"/>
                <a:gd name="T78" fmla="*/ 32 w 32"/>
                <a:gd name="T79" fmla="*/ 6 h 17"/>
                <a:gd name="T80" fmla="*/ 32 w 32"/>
                <a:gd name="T81" fmla="*/ 6 h 17"/>
                <a:gd name="T82" fmla="*/ 29 w 32"/>
                <a:gd name="T83" fmla="*/ 4 h 17"/>
                <a:gd name="T84" fmla="*/ 29 w 32"/>
                <a:gd name="T85" fmla="*/ 4 h 17"/>
                <a:gd name="T86" fmla="*/ 25 w 32"/>
                <a:gd name="T87" fmla="*/ 2 h 17"/>
                <a:gd name="T88" fmla="*/ 24 w 32"/>
                <a:gd name="T89" fmla="*/ 2 h 17"/>
                <a:gd name="T90" fmla="*/ 24 w 32"/>
                <a:gd name="T91" fmla="*/ 2 h 17"/>
                <a:gd name="T92" fmla="*/ 23 w 32"/>
                <a:gd name="T93" fmla="*/ 2 h 17"/>
                <a:gd name="T94" fmla="*/ 21 w 32"/>
                <a:gd name="T95" fmla="*/ 1 h 17"/>
                <a:gd name="T96" fmla="*/ 21 w 32"/>
                <a:gd name="T97" fmla="*/ 1 h 17"/>
                <a:gd name="T98" fmla="*/ 13 w 32"/>
                <a:gd name="T99" fmla="*/ 1 h 17"/>
                <a:gd name="T100" fmla="*/ 8 w 32"/>
                <a:gd name="T10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2" h="17">
                  <a:moveTo>
                    <a:pt x="8" y="0"/>
                  </a:moveTo>
                  <a:cubicBezTo>
                    <a:pt x="7" y="0"/>
                    <a:pt x="7" y="0"/>
                    <a:pt x="6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3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4"/>
                    <a:pt x="2" y="6"/>
                    <a:pt x="0" y="7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9"/>
                    <a:pt x="6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9" y="9"/>
                    <a:pt x="9" y="10"/>
                  </a:cubicBezTo>
                  <a:cubicBezTo>
                    <a:pt x="10" y="10"/>
                    <a:pt x="11" y="10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0" y="13"/>
                    <a:pt x="10" y="13"/>
                  </a:cubicBezTo>
                  <a:cubicBezTo>
                    <a:pt x="10" y="13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2" y="14"/>
                    <a:pt x="13" y="15"/>
                  </a:cubicBezTo>
                  <a:cubicBezTo>
                    <a:pt x="14" y="15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7" y="16"/>
                    <a:pt x="19" y="16"/>
                    <a:pt x="19" y="16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1" y="17"/>
                    <a:pt x="21" y="16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4" y="15"/>
                    <a:pt x="25" y="15"/>
                    <a:pt x="26" y="15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6" y="15"/>
                    <a:pt x="26" y="13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7" y="12"/>
                  </a:cubicBezTo>
                  <a:cubicBezTo>
                    <a:pt x="27" y="11"/>
                    <a:pt x="28" y="11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30" y="10"/>
                    <a:pt x="30" y="9"/>
                    <a:pt x="31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2" y="9"/>
                    <a:pt x="32" y="8"/>
                    <a:pt x="32" y="7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2" y="7"/>
                    <a:pt x="32" y="6"/>
                    <a:pt x="32" y="6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1" y="6"/>
                    <a:pt x="30" y="5"/>
                    <a:pt x="30" y="5"/>
                  </a:cubicBezTo>
                  <a:cubicBezTo>
                    <a:pt x="30" y="5"/>
                    <a:pt x="29" y="5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4"/>
                    <a:pt x="26" y="3"/>
                    <a:pt x="25" y="2"/>
                  </a:cubicBezTo>
                  <a:cubicBezTo>
                    <a:pt x="25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2" y="1"/>
                    <a:pt x="22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0" y="1"/>
                    <a:pt x="19" y="1"/>
                    <a:pt x="18" y="1"/>
                  </a:cubicBezTo>
                  <a:cubicBezTo>
                    <a:pt x="17" y="1"/>
                    <a:pt x="15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1"/>
                    <a:pt x="10" y="0"/>
                    <a:pt x="8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157"/>
            <p:cNvSpPr>
              <a:spLocks/>
            </p:cNvSpPr>
            <p:nvPr/>
          </p:nvSpPr>
          <p:spPr bwMode="auto">
            <a:xfrm>
              <a:off x="2170" y="3122"/>
              <a:ext cx="51" cy="21"/>
            </a:xfrm>
            <a:custGeom>
              <a:avLst/>
              <a:gdLst>
                <a:gd name="T0" fmla="*/ 14 w 26"/>
                <a:gd name="T1" fmla="*/ 0 h 11"/>
                <a:gd name="T2" fmla="*/ 13 w 26"/>
                <a:gd name="T3" fmla="*/ 0 h 11"/>
                <a:gd name="T4" fmla="*/ 8 w 26"/>
                <a:gd name="T5" fmla="*/ 0 h 11"/>
                <a:gd name="T6" fmla="*/ 8 w 26"/>
                <a:gd name="T7" fmla="*/ 1 h 11"/>
                <a:gd name="T8" fmla="*/ 7 w 26"/>
                <a:gd name="T9" fmla="*/ 1 h 11"/>
                <a:gd name="T10" fmla="*/ 7 w 26"/>
                <a:gd name="T11" fmla="*/ 1 h 11"/>
                <a:gd name="T12" fmla="*/ 1 w 26"/>
                <a:gd name="T13" fmla="*/ 7 h 11"/>
                <a:gd name="T14" fmla="*/ 0 w 26"/>
                <a:gd name="T15" fmla="*/ 9 h 11"/>
                <a:gd name="T16" fmla="*/ 1 w 26"/>
                <a:gd name="T17" fmla="*/ 8 h 11"/>
                <a:gd name="T18" fmla="*/ 2 w 26"/>
                <a:gd name="T19" fmla="*/ 8 h 11"/>
                <a:gd name="T20" fmla="*/ 3 w 26"/>
                <a:gd name="T21" fmla="*/ 8 h 11"/>
                <a:gd name="T22" fmla="*/ 4 w 26"/>
                <a:gd name="T23" fmla="*/ 8 h 11"/>
                <a:gd name="T24" fmla="*/ 5 w 26"/>
                <a:gd name="T25" fmla="*/ 11 h 11"/>
                <a:gd name="T26" fmla="*/ 5 w 26"/>
                <a:gd name="T27" fmla="*/ 11 h 11"/>
                <a:gd name="T28" fmla="*/ 10 w 26"/>
                <a:gd name="T29" fmla="*/ 10 h 11"/>
                <a:gd name="T30" fmla="*/ 10 w 26"/>
                <a:gd name="T31" fmla="*/ 10 h 11"/>
                <a:gd name="T32" fmla="*/ 13 w 26"/>
                <a:gd name="T33" fmla="*/ 7 h 11"/>
                <a:gd name="T34" fmla="*/ 13 w 26"/>
                <a:gd name="T35" fmla="*/ 7 h 11"/>
                <a:gd name="T36" fmla="*/ 13 w 26"/>
                <a:gd name="T37" fmla="*/ 7 h 11"/>
                <a:gd name="T38" fmla="*/ 16 w 26"/>
                <a:gd name="T39" fmla="*/ 10 h 11"/>
                <a:gd name="T40" fmla="*/ 17 w 26"/>
                <a:gd name="T41" fmla="*/ 9 h 11"/>
                <a:gd name="T42" fmla="*/ 19 w 26"/>
                <a:gd name="T43" fmla="*/ 8 h 11"/>
                <a:gd name="T44" fmla="*/ 19 w 26"/>
                <a:gd name="T45" fmla="*/ 8 h 11"/>
                <a:gd name="T46" fmla="*/ 21 w 26"/>
                <a:gd name="T47" fmla="*/ 8 h 11"/>
                <a:gd name="T48" fmla="*/ 23 w 26"/>
                <a:gd name="T49" fmla="*/ 6 h 11"/>
                <a:gd name="T50" fmla="*/ 23 w 26"/>
                <a:gd name="T51" fmla="*/ 6 h 11"/>
                <a:gd name="T52" fmla="*/ 24 w 26"/>
                <a:gd name="T53" fmla="*/ 6 h 11"/>
                <a:gd name="T54" fmla="*/ 24 w 26"/>
                <a:gd name="T55" fmla="*/ 6 h 11"/>
                <a:gd name="T56" fmla="*/ 26 w 26"/>
                <a:gd name="T57" fmla="*/ 5 h 11"/>
                <a:gd name="T58" fmla="*/ 23 w 26"/>
                <a:gd name="T59" fmla="*/ 4 h 11"/>
                <a:gd name="T60" fmla="*/ 22 w 26"/>
                <a:gd name="T61" fmla="*/ 4 h 11"/>
                <a:gd name="T62" fmla="*/ 20 w 26"/>
                <a:gd name="T63" fmla="*/ 1 h 11"/>
                <a:gd name="T64" fmla="*/ 17 w 26"/>
                <a:gd name="T65" fmla="*/ 0 h 11"/>
                <a:gd name="T66" fmla="*/ 15 w 26"/>
                <a:gd name="T6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6" h="11">
                  <a:moveTo>
                    <a:pt x="15" y="0"/>
                  </a:moveTo>
                  <a:cubicBezTo>
                    <a:pt x="15" y="0"/>
                    <a:pt x="14" y="0"/>
                    <a:pt x="14" y="0"/>
                  </a:cubicBezTo>
                  <a:cubicBezTo>
                    <a:pt x="14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1" y="0"/>
                    <a:pt x="10" y="0"/>
                  </a:cubicBezTo>
                  <a:cubicBezTo>
                    <a:pt x="10" y="0"/>
                    <a:pt x="9" y="0"/>
                    <a:pt x="8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4" y="4"/>
                    <a:pt x="1" y="5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8"/>
                    <a:pt x="0" y="9"/>
                    <a:pt x="0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9"/>
                    <a:pt x="5" y="9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6" y="11"/>
                    <a:pt x="7" y="11"/>
                    <a:pt x="8" y="11"/>
                  </a:cubicBezTo>
                  <a:cubicBezTo>
                    <a:pt x="8" y="10"/>
                    <a:pt x="9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1" y="10"/>
                    <a:pt x="12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4" y="9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7" y="10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8"/>
                    <a:pt x="17" y="8"/>
                    <a:pt x="18" y="8"/>
                  </a:cubicBezTo>
                  <a:cubicBezTo>
                    <a:pt x="18" y="8"/>
                    <a:pt x="18" y="8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20" y="8"/>
                    <a:pt x="20" y="8"/>
                    <a:pt x="21" y="8"/>
                  </a:cubicBezTo>
                  <a:cubicBezTo>
                    <a:pt x="21" y="8"/>
                    <a:pt x="22" y="8"/>
                    <a:pt x="22" y="7"/>
                  </a:cubicBezTo>
                  <a:cubicBezTo>
                    <a:pt x="22" y="7"/>
                    <a:pt x="22" y="6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3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5" y="5"/>
                    <a:pt x="25" y="5"/>
                  </a:cubicBezTo>
                  <a:cubicBezTo>
                    <a:pt x="25" y="5"/>
                    <a:pt x="25" y="5"/>
                    <a:pt x="26" y="5"/>
                  </a:cubicBezTo>
                  <a:cubicBezTo>
                    <a:pt x="25" y="4"/>
                    <a:pt x="24" y="4"/>
                    <a:pt x="24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2" y="4"/>
                    <a:pt x="22" y="4"/>
                  </a:cubicBezTo>
                  <a:cubicBezTo>
                    <a:pt x="21" y="4"/>
                    <a:pt x="20" y="3"/>
                    <a:pt x="20" y="3"/>
                  </a:cubicBezTo>
                  <a:cubicBezTo>
                    <a:pt x="20" y="3"/>
                    <a:pt x="20" y="2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9" y="1"/>
                    <a:pt x="18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5" y="0"/>
                    <a:pt x="15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158"/>
            <p:cNvSpPr>
              <a:spLocks/>
            </p:cNvSpPr>
            <p:nvPr/>
          </p:nvSpPr>
          <p:spPr bwMode="auto">
            <a:xfrm>
              <a:off x="2170" y="3038"/>
              <a:ext cx="98" cy="88"/>
            </a:xfrm>
            <a:custGeom>
              <a:avLst/>
              <a:gdLst>
                <a:gd name="T0" fmla="*/ 17 w 50"/>
                <a:gd name="T1" fmla="*/ 6 h 46"/>
                <a:gd name="T2" fmla="*/ 10 w 50"/>
                <a:gd name="T3" fmla="*/ 7 h 46"/>
                <a:gd name="T4" fmla="*/ 6 w 50"/>
                <a:gd name="T5" fmla="*/ 9 h 46"/>
                <a:gd name="T6" fmla="*/ 6 w 50"/>
                <a:gd name="T7" fmla="*/ 12 h 46"/>
                <a:gd name="T8" fmla="*/ 6 w 50"/>
                <a:gd name="T9" fmla="*/ 12 h 46"/>
                <a:gd name="T10" fmla="*/ 3 w 50"/>
                <a:gd name="T11" fmla="*/ 14 h 46"/>
                <a:gd name="T12" fmla="*/ 5 w 50"/>
                <a:gd name="T13" fmla="*/ 16 h 46"/>
                <a:gd name="T14" fmla="*/ 1 w 50"/>
                <a:gd name="T15" fmla="*/ 19 h 46"/>
                <a:gd name="T16" fmla="*/ 0 w 50"/>
                <a:gd name="T17" fmla="*/ 21 h 46"/>
                <a:gd name="T18" fmla="*/ 0 w 50"/>
                <a:gd name="T19" fmla="*/ 25 h 46"/>
                <a:gd name="T20" fmla="*/ 1 w 50"/>
                <a:gd name="T21" fmla="*/ 28 h 46"/>
                <a:gd name="T22" fmla="*/ 0 w 50"/>
                <a:gd name="T23" fmla="*/ 29 h 46"/>
                <a:gd name="T24" fmla="*/ 0 w 50"/>
                <a:gd name="T25" fmla="*/ 30 h 46"/>
                <a:gd name="T26" fmla="*/ 3 w 50"/>
                <a:gd name="T27" fmla="*/ 34 h 46"/>
                <a:gd name="T28" fmla="*/ 7 w 50"/>
                <a:gd name="T29" fmla="*/ 35 h 46"/>
                <a:gd name="T30" fmla="*/ 7 w 50"/>
                <a:gd name="T31" fmla="*/ 35 h 46"/>
                <a:gd name="T32" fmla="*/ 10 w 50"/>
                <a:gd name="T33" fmla="*/ 36 h 46"/>
                <a:gd name="T34" fmla="*/ 10 w 50"/>
                <a:gd name="T35" fmla="*/ 36 h 46"/>
                <a:gd name="T36" fmla="*/ 10 w 50"/>
                <a:gd name="T37" fmla="*/ 36 h 46"/>
                <a:gd name="T38" fmla="*/ 9 w 50"/>
                <a:gd name="T39" fmla="*/ 40 h 46"/>
                <a:gd name="T40" fmla="*/ 8 w 50"/>
                <a:gd name="T41" fmla="*/ 44 h 46"/>
                <a:gd name="T42" fmla="*/ 13 w 50"/>
                <a:gd name="T43" fmla="*/ 44 h 46"/>
                <a:gd name="T44" fmla="*/ 15 w 50"/>
                <a:gd name="T45" fmla="*/ 44 h 46"/>
                <a:gd name="T46" fmla="*/ 17 w 50"/>
                <a:gd name="T47" fmla="*/ 44 h 46"/>
                <a:gd name="T48" fmla="*/ 21 w 50"/>
                <a:gd name="T49" fmla="*/ 45 h 46"/>
                <a:gd name="T50" fmla="*/ 21 w 50"/>
                <a:gd name="T51" fmla="*/ 45 h 46"/>
                <a:gd name="T52" fmla="*/ 23 w 50"/>
                <a:gd name="T53" fmla="*/ 46 h 46"/>
                <a:gd name="T54" fmla="*/ 25 w 50"/>
                <a:gd name="T55" fmla="*/ 45 h 46"/>
                <a:gd name="T56" fmla="*/ 27 w 50"/>
                <a:gd name="T57" fmla="*/ 45 h 46"/>
                <a:gd name="T58" fmla="*/ 30 w 50"/>
                <a:gd name="T59" fmla="*/ 45 h 46"/>
                <a:gd name="T60" fmla="*/ 35 w 50"/>
                <a:gd name="T61" fmla="*/ 44 h 46"/>
                <a:gd name="T62" fmla="*/ 38 w 50"/>
                <a:gd name="T63" fmla="*/ 44 h 46"/>
                <a:gd name="T64" fmla="*/ 39 w 50"/>
                <a:gd name="T65" fmla="*/ 42 h 46"/>
                <a:gd name="T66" fmla="*/ 44 w 50"/>
                <a:gd name="T67" fmla="*/ 38 h 46"/>
                <a:gd name="T68" fmla="*/ 44 w 50"/>
                <a:gd name="T69" fmla="*/ 37 h 46"/>
                <a:gd name="T70" fmla="*/ 38 w 50"/>
                <a:gd name="T71" fmla="*/ 34 h 46"/>
                <a:gd name="T72" fmla="*/ 36 w 50"/>
                <a:gd name="T73" fmla="*/ 30 h 46"/>
                <a:gd name="T74" fmla="*/ 42 w 50"/>
                <a:gd name="T75" fmla="*/ 26 h 46"/>
                <a:gd name="T76" fmla="*/ 46 w 50"/>
                <a:gd name="T77" fmla="*/ 24 h 46"/>
                <a:gd name="T78" fmla="*/ 47 w 50"/>
                <a:gd name="T79" fmla="*/ 24 h 46"/>
                <a:gd name="T80" fmla="*/ 49 w 50"/>
                <a:gd name="T81" fmla="*/ 24 h 46"/>
                <a:gd name="T82" fmla="*/ 50 w 50"/>
                <a:gd name="T83" fmla="*/ 23 h 46"/>
                <a:gd name="T84" fmla="*/ 49 w 50"/>
                <a:gd name="T85" fmla="*/ 21 h 46"/>
                <a:gd name="T86" fmla="*/ 48 w 50"/>
                <a:gd name="T87" fmla="*/ 18 h 46"/>
                <a:gd name="T88" fmla="*/ 47 w 50"/>
                <a:gd name="T89" fmla="*/ 15 h 46"/>
                <a:gd name="T90" fmla="*/ 45 w 50"/>
                <a:gd name="T91" fmla="*/ 12 h 46"/>
                <a:gd name="T92" fmla="*/ 46 w 50"/>
                <a:gd name="T93" fmla="*/ 6 h 46"/>
                <a:gd name="T94" fmla="*/ 42 w 50"/>
                <a:gd name="T95" fmla="*/ 4 h 46"/>
                <a:gd name="T96" fmla="*/ 42 w 50"/>
                <a:gd name="T97" fmla="*/ 1 h 46"/>
                <a:gd name="T98" fmla="*/ 37 w 50"/>
                <a:gd name="T99" fmla="*/ 2 h 46"/>
                <a:gd name="T100" fmla="*/ 30 w 50"/>
                <a:gd name="T101" fmla="*/ 6 h 46"/>
                <a:gd name="T102" fmla="*/ 26 w 50"/>
                <a:gd name="T103" fmla="*/ 3 h 46"/>
                <a:gd name="T104" fmla="*/ 22 w 50"/>
                <a:gd name="T105" fmla="*/ 0 h 46"/>
                <a:gd name="T106" fmla="*/ 20 w 50"/>
                <a:gd name="T107" fmla="*/ 0 h 46"/>
                <a:gd name="T108" fmla="*/ 20 w 50"/>
                <a:gd name="T10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0" h="46">
                  <a:moveTo>
                    <a:pt x="15" y="0"/>
                  </a:moveTo>
                  <a:cubicBezTo>
                    <a:pt x="15" y="1"/>
                    <a:pt x="16" y="1"/>
                    <a:pt x="16" y="2"/>
                  </a:cubicBezTo>
                  <a:cubicBezTo>
                    <a:pt x="15" y="3"/>
                    <a:pt x="16" y="4"/>
                    <a:pt x="17" y="6"/>
                  </a:cubicBezTo>
                  <a:cubicBezTo>
                    <a:pt x="18" y="8"/>
                    <a:pt x="15" y="7"/>
                    <a:pt x="15" y="8"/>
                  </a:cubicBezTo>
                  <a:cubicBezTo>
                    <a:pt x="15" y="8"/>
                    <a:pt x="14" y="8"/>
                    <a:pt x="14" y="8"/>
                  </a:cubicBezTo>
                  <a:cubicBezTo>
                    <a:pt x="13" y="8"/>
                    <a:pt x="11" y="8"/>
                    <a:pt x="10" y="7"/>
                  </a:cubicBezTo>
                  <a:cubicBezTo>
                    <a:pt x="10" y="7"/>
                    <a:pt x="10" y="7"/>
                    <a:pt x="9" y="7"/>
                  </a:cubicBezTo>
                  <a:cubicBezTo>
                    <a:pt x="8" y="7"/>
                    <a:pt x="6" y="7"/>
                    <a:pt x="6" y="8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10"/>
                    <a:pt x="6" y="10"/>
                    <a:pt x="6" y="11"/>
                  </a:cubicBezTo>
                  <a:cubicBezTo>
                    <a:pt x="6" y="11"/>
                    <a:pt x="6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4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4" y="15"/>
                    <a:pt x="4" y="15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7"/>
                    <a:pt x="4" y="17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3" y="19"/>
                    <a:pt x="2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0" y="19"/>
                    <a:pt x="0" y="20"/>
                    <a:pt x="1" y="20"/>
                  </a:cubicBezTo>
                  <a:cubicBezTo>
                    <a:pt x="1" y="21"/>
                    <a:pt x="1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6"/>
                    <a:pt x="1" y="27"/>
                    <a:pt x="1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1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2" y="31"/>
                    <a:pt x="2" y="33"/>
                  </a:cubicBezTo>
                  <a:cubicBezTo>
                    <a:pt x="2" y="34"/>
                    <a:pt x="3" y="34"/>
                    <a:pt x="3" y="34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4" y="35"/>
                    <a:pt x="5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8" y="36"/>
                    <a:pt x="8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6"/>
                    <a:pt x="9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1" y="36"/>
                    <a:pt x="12" y="37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0" y="38"/>
                    <a:pt x="9" y="39"/>
                    <a:pt x="9" y="40"/>
                  </a:cubicBezTo>
                  <a:cubicBezTo>
                    <a:pt x="9" y="40"/>
                    <a:pt x="9" y="41"/>
                    <a:pt x="9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8" y="42"/>
                    <a:pt x="8" y="43"/>
                    <a:pt x="8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10" y="44"/>
                    <a:pt x="10" y="44"/>
                  </a:cubicBezTo>
                  <a:cubicBezTo>
                    <a:pt x="11" y="44"/>
                    <a:pt x="12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4" y="44"/>
                    <a:pt x="14" y="44"/>
                  </a:cubicBezTo>
                  <a:cubicBezTo>
                    <a:pt x="14" y="44"/>
                    <a:pt x="15" y="44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5" y="44"/>
                    <a:pt x="16" y="44"/>
                    <a:pt x="17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18" y="44"/>
                    <a:pt x="19" y="45"/>
                    <a:pt x="20" y="45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2" y="45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2" y="45"/>
                    <a:pt x="23" y="46"/>
                    <a:pt x="23" y="46"/>
                  </a:cubicBezTo>
                  <a:cubicBezTo>
                    <a:pt x="23" y="46"/>
                    <a:pt x="23" y="46"/>
                    <a:pt x="24" y="45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4" y="45"/>
                    <a:pt x="25" y="45"/>
                    <a:pt x="25" y="45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6" y="45"/>
                    <a:pt x="27" y="45"/>
                    <a:pt x="27" y="45"/>
                  </a:cubicBezTo>
                  <a:cubicBezTo>
                    <a:pt x="27" y="45"/>
                    <a:pt x="28" y="45"/>
                    <a:pt x="28" y="45"/>
                  </a:cubicBezTo>
                  <a:cubicBezTo>
                    <a:pt x="28" y="45"/>
                    <a:pt x="29" y="45"/>
                    <a:pt x="29" y="45"/>
                  </a:cubicBezTo>
                  <a:cubicBezTo>
                    <a:pt x="29" y="45"/>
                    <a:pt x="30" y="45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1" y="44"/>
                    <a:pt x="34" y="44"/>
                    <a:pt x="35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7" y="44"/>
                    <a:pt x="37" y="44"/>
                    <a:pt x="38" y="44"/>
                  </a:cubicBezTo>
                  <a:cubicBezTo>
                    <a:pt x="39" y="44"/>
                    <a:pt x="39" y="44"/>
                    <a:pt x="39" y="42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38" y="40"/>
                    <a:pt x="40" y="40"/>
                    <a:pt x="41" y="40"/>
                  </a:cubicBezTo>
                  <a:cubicBezTo>
                    <a:pt x="41" y="39"/>
                    <a:pt x="41" y="39"/>
                    <a:pt x="42" y="39"/>
                  </a:cubicBezTo>
                  <a:cubicBezTo>
                    <a:pt x="43" y="38"/>
                    <a:pt x="44" y="38"/>
                    <a:pt x="44" y="38"/>
                  </a:cubicBezTo>
                  <a:cubicBezTo>
                    <a:pt x="44" y="38"/>
                    <a:pt x="44" y="38"/>
                    <a:pt x="44" y="38"/>
                  </a:cubicBezTo>
                  <a:cubicBezTo>
                    <a:pt x="44" y="38"/>
                    <a:pt x="44" y="38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3" y="37"/>
                    <a:pt x="40" y="35"/>
                    <a:pt x="39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7" y="33"/>
                    <a:pt x="37" y="31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29"/>
                    <a:pt x="34" y="28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7"/>
                    <a:pt x="40" y="27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3" y="25"/>
                    <a:pt x="46" y="25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7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24"/>
                    <a:pt x="48" y="24"/>
                    <a:pt x="48" y="24"/>
                  </a:cubicBezTo>
                  <a:cubicBezTo>
                    <a:pt x="48" y="24"/>
                    <a:pt x="48" y="24"/>
                    <a:pt x="49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9" y="24"/>
                    <a:pt x="49" y="24"/>
                    <a:pt x="50" y="23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50" y="23"/>
                    <a:pt x="50" y="22"/>
                    <a:pt x="49" y="21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49" y="21"/>
                    <a:pt x="48" y="20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6"/>
                    <a:pt x="47" y="16"/>
                    <a:pt x="47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15"/>
                    <a:pt x="47" y="14"/>
                    <a:pt x="46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6" y="13"/>
                    <a:pt x="45" y="13"/>
                    <a:pt x="45" y="12"/>
                  </a:cubicBezTo>
                  <a:cubicBezTo>
                    <a:pt x="45" y="12"/>
                    <a:pt x="45" y="12"/>
                    <a:pt x="46" y="11"/>
                  </a:cubicBezTo>
                  <a:cubicBezTo>
                    <a:pt x="47" y="10"/>
                    <a:pt x="46" y="7"/>
                    <a:pt x="46" y="6"/>
                  </a:cubicBezTo>
                  <a:cubicBezTo>
                    <a:pt x="46" y="6"/>
                    <a:pt x="46" y="6"/>
                    <a:pt x="46" y="6"/>
                  </a:cubicBezTo>
                  <a:cubicBezTo>
                    <a:pt x="46" y="6"/>
                    <a:pt x="46" y="6"/>
                    <a:pt x="46" y="6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4"/>
                    <a:pt x="44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0" y="4"/>
                    <a:pt x="43" y="2"/>
                    <a:pt x="42" y="1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2" y="1"/>
                    <a:pt x="41" y="1"/>
                    <a:pt x="40" y="2"/>
                  </a:cubicBezTo>
                  <a:cubicBezTo>
                    <a:pt x="40" y="2"/>
                    <a:pt x="39" y="2"/>
                    <a:pt x="38" y="2"/>
                  </a:cubicBezTo>
                  <a:cubicBezTo>
                    <a:pt x="38" y="2"/>
                    <a:pt x="38" y="2"/>
                    <a:pt x="37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5" y="2"/>
                    <a:pt x="33" y="4"/>
                    <a:pt x="31" y="5"/>
                  </a:cubicBezTo>
                  <a:cubicBezTo>
                    <a:pt x="31" y="6"/>
                    <a:pt x="30" y="6"/>
                    <a:pt x="30" y="6"/>
                  </a:cubicBezTo>
                  <a:cubicBezTo>
                    <a:pt x="28" y="6"/>
                    <a:pt x="27" y="5"/>
                    <a:pt x="28" y="4"/>
                  </a:cubicBezTo>
                  <a:cubicBezTo>
                    <a:pt x="29" y="3"/>
                    <a:pt x="29" y="2"/>
                    <a:pt x="28" y="2"/>
                  </a:cubicBezTo>
                  <a:cubicBezTo>
                    <a:pt x="28" y="2"/>
                    <a:pt x="27" y="3"/>
                    <a:pt x="26" y="3"/>
                  </a:cubicBezTo>
                  <a:cubicBezTo>
                    <a:pt x="26" y="3"/>
                    <a:pt x="25" y="3"/>
                    <a:pt x="25" y="3"/>
                  </a:cubicBezTo>
                  <a:cubicBezTo>
                    <a:pt x="23" y="3"/>
                    <a:pt x="22" y="2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21" y="0"/>
                    <a:pt x="21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7" y="0"/>
                    <a:pt x="15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159"/>
            <p:cNvSpPr>
              <a:spLocks/>
            </p:cNvSpPr>
            <p:nvPr/>
          </p:nvSpPr>
          <p:spPr bwMode="auto">
            <a:xfrm>
              <a:off x="2329" y="2837"/>
              <a:ext cx="114" cy="137"/>
            </a:xfrm>
            <a:custGeom>
              <a:avLst/>
              <a:gdLst>
                <a:gd name="T0" fmla="*/ 34 w 58"/>
                <a:gd name="T1" fmla="*/ 1 h 72"/>
                <a:gd name="T2" fmla="*/ 32 w 58"/>
                <a:gd name="T3" fmla="*/ 1 h 72"/>
                <a:gd name="T4" fmla="*/ 29 w 58"/>
                <a:gd name="T5" fmla="*/ 2 h 72"/>
                <a:gd name="T6" fmla="*/ 29 w 58"/>
                <a:gd name="T7" fmla="*/ 2 h 72"/>
                <a:gd name="T8" fmla="*/ 26 w 58"/>
                <a:gd name="T9" fmla="*/ 5 h 72"/>
                <a:gd name="T10" fmla="*/ 26 w 58"/>
                <a:gd name="T11" fmla="*/ 5 h 72"/>
                <a:gd name="T12" fmla="*/ 26 w 58"/>
                <a:gd name="T13" fmla="*/ 5 h 72"/>
                <a:gd name="T14" fmla="*/ 25 w 58"/>
                <a:gd name="T15" fmla="*/ 8 h 72"/>
                <a:gd name="T16" fmla="*/ 24 w 58"/>
                <a:gd name="T17" fmla="*/ 8 h 72"/>
                <a:gd name="T18" fmla="*/ 22 w 58"/>
                <a:gd name="T19" fmla="*/ 11 h 72"/>
                <a:gd name="T20" fmla="*/ 21 w 58"/>
                <a:gd name="T21" fmla="*/ 10 h 72"/>
                <a:gd name="T22" fmla="*/ 19 w 58"/>
                <a:gd name="T23" fmla="*/ 10 h 72"/>
                <a:gd name="T24" fmla="*/ 19 w 58"/>
                <a:gd name="T25" fmla="*/ 10 h 72"/>
                <a:gd name="T26" fmla="*/ 16 w 58"/>
                <a:gd name="T27" fmla="*/ 9 h 72"/>
                <a:gd name="T28" fmla="*/ 15 w 58"/>
                <a:gd name="T29" fmla="*/ 10 h 72"/>
                <a:gd name="T30" fmla="*/ 9 w 58"/>
                <a:gd name="T31" fmla="*/ 9 h 72"/>
                <a:gd name="T32" fmla="*/ 3 w 58"/>
                <a:gd name="T33" fmla="*/ 6 h 72"/>
                <a:gd name="T34" fmla="*/ 3 w 58"/>
                <a:gd name="T35" fmla="*/ 10 h 72"/>
                <a:gd name="T36" fmla="*/ 6 w 58"/>
                <a:gd name="T37" fmla="*/ 11 h 72"/>
                <a:gd name="T38" fmla="*/ 14 w 58"/>
                <a:gd name="T39" fmla="*/ 15 h 72"/>
                <a:gd name="T40" fmla="*/ 14 w 58"/>
                <a:gd name="T41" fmla="*/ 19 h 72"/>
                <a:gd name="T42" fmla="*/ 14 w 58"/>
                <a:gd name="T43" fmla="*/ 19 h 72"/>
                <a:gd name="T44" fmla="*/ 15 w 58"/>
                <a:gd name="T45" fmla="*/ 23 h 72"/>
                <a:gd name="T46" fmla="*/ 15 w 58"/>
                <a:gd name="T47" fmla="*/ 27 h 72"/>
                <a:gd name="T48" fmla="*/ 15 w 58"/>
                <a:gd name="T49" fmla="*/ 27 h 72"/>
                <a:gd name="T50" fmla="*/ 15 w 58"/>
                <a:gd name="T51" fmla="*/ 28 h 72"/>
                <a:gd name="T52" fmla="*/ 17 w 58"/>
                <a:gd name="T53" fmla="*/ 31 h 72"/>
                <a:gd name="T54" fmla="*/ 17 w 58"/>
                <a:gd name="T55" fmla="*/ 31 h 72"/>
                <a:gd name="T56" fmla="*/ 23 w 58"/>
                <a:gd name="T57" fmla="*/ 38 h 72"/>
                <a:gd name="T58" fmla="*/ 19 w 58"/>
                <a:gd name="T59" fmla="*/ 40 h 72"/>
                <a:gd name="T60" fmla="*/ 8 w 58"/>
                <a:gd name="T61" fmla="*/ 48 h 72"/>
                <a:gd name="T62" fmla="*/ 4 w 58"/>
                <a:gd name="T63" fmla="*/ 50 h 72"/>
                <a:gd name="T64" fmla="*/ 2 w 58"/>
                <a:gd name="T65" fmla="*/ 58 h 72"/>
                <a:gd name="T66" fmla="*/ 2 w 58"/>
                <a:gd name="T67" fmla="*/ 68 h 72"/>
                <a:gd name="T68" fmla="*/ 7 w 58"/>
                <a:gd name="T69" fmla="*/ 69 h 72"/>
                <a:gd name="T70" fmla="*/ 9 w 58"/>
                <a:gd name="T71" fmla="*/ 70 h 72"/>
                <a:gd name="T72" fmla="*/ 11 w 58"/>
                <a:gd name="T73" fmla="*/ 71 h 72"/>
                <a:gd name="T74" fmla="*/ 17 w 58"/>
                <a:gd name="T75" fmla="*/ 72 h 72"/>
                <a:gd name="T76" fmla="*/ 34 w 58"/>
                <a:gd name="T77" fmla="*/ 69 h 72"/>
                <a:gd name="T78" fmla="*/ 41 w 58"/>
                <a:gd name="T79" fmla="*/ 66 h 72"/>
                <a:gd name="T80" fmla="*/ 50 w 58"/>
                <a:gd name="T81" fmla="*/ 61 h 72"/>
                <a:gd name="T82" fmla="*/ 56 w 58"/>
                <a:gd name="T83" fmla="*/ 51 h 72"/>
                <a:gd name="T84" fmla="*/ 49 w 58"/>
                <a:gd name="T85" fmla="*/ 47 h 72"/>
                <a:gd name="T86" fmla="*/ 52 w 58"/>
                <a:gd name="T87" fmla="*/ 44 h 72"/>
                <a:gd name="T88" fmla="*/ 49 w 58"/>
                <a:gd name="T89" fmla="*/ 41 h 72"/>
                <a:gd name="T90" fmla="*/ 50 w 58"/>
                <a:gd name="T91" fmla="*/ 39 h 72"/>
                <a:gd name="T92" fmla="*/ 47 w 58"/>
                <a:gd name="T93" fmla="*/ 38 h 72"/>
                <a:gd name="T94" fmla="*/ 49 w 58"/>
                <a:gd name="T95" fmla="*/ 37 h 72"/>
                <a:gd name="T96" fmla="*/ 48 w 58"/>
                <a:gd name="T97" fmla="*/ 33 h 72"/>
                <a:gd name="T98" fmla="*/ 50 w 58"/>
                <a:gd name="T99" fmla="*/ 32 h 72"/>
                <a:gd name="T100" fmla="*/ 49 w 58"/>
                <a:gd name="T101" fmla="*/ 31 h 72"/>
                <a:gd name="T102" fmla="*/ 44 w 58"/>
                <a:gd name="T103" fmla="*/ 24 h 72"/>
                <a:gd name="T104" fmla="*/ 48 w 58"/>
                <a:gd name="T105" fmla="*/ 17 h 72"/>
                <a:gd name="T106" fmla="*/ 42 w 58"/>
                <a:gd name="T107" fmla="*/ 14 h 72"/>
                <a:gd name="T108" fmla="*/ 41 w 58"/>
                <a:gd name="T109" fmla="*/ 13 h 72"/>
                <a:gd name="T110" fmla="*/ 41 w 58"/>
                <a:gd name="T111" fmla="*/ 11 h 72"/>
                <a:gd name="T112" fmla="*/ 43 w 58"/>
                <a:gd name="T113" fmla="*/ 8 h 72"/>
                <a:gd name="T114" fmla="*/ 44 w 58"/>
                <a:gd name="T115" fmla="*/ 8 h 72"/>
                <a:gd name="T116" fmla="*/ 45 w 58"/>
                <a:gd name="T117" fmla="*/ 4 h 72"/>
                <a:gd name="T118" fmla="*/ 39 w 58"/>
                <a:gd name="T119" fmla="*/ 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8" h="72">
                  <a:moveTo>
                    <a:pt x="37" y="0"/>
                  </a:moveTo>
                  <a:cubicBezTo>
                    <a:pt x="36" y="0"/>
                    <a:pt x="35" y="0"/>
                    <a:pt x="34" y="1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4" y="1"/>
                    <a:pt x="33" y="1"/>
                    <a:pt x="33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1" y="1"/>
                    <a:pt x="31" y="1"/>
                  </a:cubicBezTo>
                  <a:cubicBezTo>
                    <a:pt x="30" y="1"/>
                    <a:pt x="29" y="1"/>
                    <a:pt x="29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3"/>
                    <a:pt x="26" y="3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6"/>
                    <a:pt x="27" y="8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4" y="8"/>
                    <a:pt x="24" y="8"/>
                  </a:cubicBezTo>
                  <a:cubicBezTo>
                    <a:pt x="23" y="8"/>
                    <a:pt x="24" y="9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1" y="11"/>
                    <a:pt x="21" y="11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19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8" y="10"/>
                    <a:pt x="18" y="10"/>
                    <a:pt x="17" y="10"/>
                  </a:cubicBezTo>
                  <a:cubicBezTo>
                    <a:pt x="17" y="9"/>
                    <a:pt x="16" y="9"/>
                    <a:pt x="16" y="9"/>
                  </a:cubicBezTo>
                  <a:cubicBezTo>
                    <a:pt x="16" y="9"/>
                    <a:pt x="15" y="9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4" y="10"/>
                    <a:pt x="14" y="10"/>
                  </a:cubicBezTo>
                  <a:cubicBezTo>
                    <a:pt x="13" y="10"/>
                    <a:pt x="13" y="10"/>
                    <a:pt x="12" y="10"/>
                  </a:cubicBezTo>
                  <a:cubicBezTo>
                    <a:pt x="11" y="10"/>
                    <a:pt x="10" y="10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7" y="9"/>
                    <a:pt x="5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0" y="7"/>
                    <a:pt x="0" y="8"/>
                  </a:cubicBezTo>
                  <a:cubicBezTo>
                    <a:pt x="1" y="9"/>
                    <a:pt x="2" y="9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4" y="11"/>
                    <a:pt x="5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9" y="12"/>
                    <a:pt x="14" y="14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6"/>
                    <a:pt x="13" y="17"/>
                    <a:pt x="13" y="17"/>
                  </a:cubicBezTo>
                  <a:cubicBezTo>
                    <a:pt x="13" y="18"/>
                    <a:pt x="13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5" y="20"/>
                    <a:pt x="14" y="22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6" y="24"/>
                    <a:pt x="16" y="25"/>
                    <a:pt x="16" y="26"/>
                  </a:cubicBezTo>
                  <a:cubicBezTo>
                    <a:pt x="16" y="26"/>
                    <a:pt x="16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4" y="27"/>
                    <a:pt x="15" y="28"/>
                    <a:pt x="15" y="28"/>
                  </a:cubicBezTo>
                  <a:cubicBezTo>
                    <a:pt x="15" y="29"/>
                    <a:pt x="16" y="29"/>
                    <a:pt x="16" y="29"/>
                  </a:cubicBezTo>
                  <a:cubicBezTo>
                    <a:pt x="16" y="29"/>
                    <a:pt x="16" y="30"/>
                    <a:pt x="17" y="30"/>
                  </a:cubicBezTo>
                  <a:cubicBezTo>
                    <a:pt x="17" y="30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9" y="32"/>
                    <a:pt x="20" y="32"/>
                    <a:pt x="21" y="33"/>
                  </a:cubicBezTo>
                  <a:cubicBezTo>
                    <a:pt x="24" y="34"/>
                    <a:pt x="23" y="35"/>
                    <a:pt x="23" y="36"/>
                  </a:cubicBezTo>
                  <a:cubicBezTo>
                    <a:pt x="23" y="37"/>
                    <a:pt x="24" y="38"/>
                    <a:pt x="23" y="38"/>
                  </a:cubicBezTo>
                  <a:cubicBezTo>
                    <a:pt x="23" y="38"/>
                    <a:pt x="23" y="38"/>
                    <a:pt x="22" y="38"/>
                  </a:cubicBezTo>
                  <a:cubicBezTo>
                    <a:pt x="22" y="38"/>
                    <a:pt x="22" y="37"/>
                    <a:pt x="22" y="37"/>
                  </a:cubicBezTo>
                  <a:cubicBezTo>
                    <a:pt x="21" y="37"/>
                    <a:pt x="20" y="38"/>
                    <a:pt x="19" y="40"/>
                  </a:cubicBezTo>
                  <a:cubicBezTo>
                    <a:pt x="19" y="41"/>
                    <a:pt x="16" y="44"/>
                    <a:pt x="14" y="44"/>
                  </a:cubicBezTo>
                  <a:cubicBezTo>
                    <a:pt x="12" y="44"/>
                    <a:pt x="12" y="46"/>
                    <a:pt x="11" y="46"/>
                  </a:cubicBezTo>
                  <a:cubicBezTo>
                    <a:pt x="9" y="46"/>
                    <a:pt x="8" y="47"/>
                    <a:pt x="8" y="48"/>
                  </a:cubicBezTo>
                  <a:cubicBezTo>
                    <a:pt x="8" y="50"/>
                    <a:pt x="6" y="50"/>
                    <a:pt x="4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2" y="50"/>
                    <a:pt x="3" y="52"/>
                    <a:pt x="2" y="52"/>
                  </a:cubicBezTo>
                  <a:cubicBezTo>
                    <a:pt x="0" y="53"/>
                    <a:pt x="1" y="54"/>
                    <a:pt x="2" y="55"/>
                  </a:cubicBezTo>
                  <a:cubicBezTo>
                    <a:pt x="3" y="56"/>
                    <a:pt x="2" y="57"/>
                    <a:pt x="2" y="58"/>
                  </a:cubicBezTo>
                  <a:cubicBezTo>
                    <a:pt x="3" y="59"/>
                    <a:pt x="5" y="61"/>
                    <a:pt x="3" y="63"/>
                  </a:cubicBezTo>
                  <a:cubicBezTo>
                    <a:pt x="2" y="65"/>
                    <a:pt x="1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3" y="68"/>
                    <a:pt x="4" y="68"/>
                    <a:pt x="4" y="69"/>
                  </a:cubicBezTo>
                  <a:cubicBezTo>
                    <a:pt x="5" y="69"/>
                    <a:pt x="6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cubicBezTo>
                    <a:pt x="8" y="69"/>
                    <a:pt x="8" y="70"/>
                    <a:pt x="9" y="70"/>
                  </a:cubicBezTo>
                  <a:cubicBezTo>
                    <a:pt x="9" y="71"/>
                    <a:pt x="10" y="71"/>
                    <a:pt x="10" y="71"/>
                  </a:cubicBezTo>
                  <a:cubicBezTo>
                    <a:pt x="10" y="71"/>
                    <a:pt x="10" y="71"/>
                    <a:pt x="11" y="71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12" y="71"/>
                    <a:pt x="12" y="71"/>
                    <a:pt x="13" y="71"/>
                  </a:cubicBezTo>
                  <a:cubicBezTo>
                    <a:pt x="13" y="72"/>
                    <a:pt x="14" y="72"/>
                    <a:pt x="16" y="72"/>
                  </a:cubicBezTo>
                  <a:cubicBezTo>
                    <a:pt x="16" y="72"/>
                    <a:pt x="16" y="72"/>
                    <a:pt x="17" y="72"/>
                  </a:cubicBezTo>
                  <a:cubicBezTo>
                    <a:pt x="21" y="72"/>
                    <a:pt x="30" y="69"/>
                    <a:pt x="34" y="69"/>
                  </a:cubicBezTo>
                  <a:cubicBezTo>
                    <a:pt x="34" y="69"/>
                    <a:pt x="34" y="69"/>
                    <a:pt x="34" y="69"/>
                  </a:cubicBezTo>
                  <a:cubicBezTo>
                    <a:pt x="34" y="69"/>
                    <a:pt x="34" y="69"/>
                    <a:pt x="34" y="69"/>
                  </a:cubicBezTo>
                  <a:cubicBezTo>
                    <a:pt x="36" y="69"/>
                    <a:pt x="38" y="69"/>
                    <a:pt x="39" y="69"/>
                  </a:cubicBezTo>
                  <a:cubicBezTo>
                    <a:pt x="40" y="68"/>
                    <a:pt x="40" y="67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2" y="66"/>
                    <a:pt x="42" y="65"/>
                    <a:pt x="43" y="65"/>
                  </a:cubicBezTo>
                  <a:cubicBezTo>
                    <a:pt x="45" y="64"/>
                    <a:pt x="49" y="63"/>
                    <a:pt x="50" y="61"/>
                  </a:cubicBezTo>
                  <a:cubicBezTo>
                    <a:pt x="51" y="58"/>
                    <a:pt x="57" y="57"/>
                    <a:pt x="58" y="55"/>
                  </a:cubicBezTo>
                  <a:cubicBezTo>
                    <a:pt x="58" y="55"/>
                    <a:pt x="58" y="55"/>
                    <a:pt x="58" y="55"/>
                  </a:cubicBezTo>
                  <a:cubicBezTo>
                    <a:pt x="58" y="54"/>
                    <a:pt x="58" y="53"/>
                    <a:pt x="56" y="51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4" y="49"/>
                    <a:pt x="49" y="48"/>
                    <a:pt x="49" y="47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49" y="46"/>
                    <a:pt x="53" y="45"/>
                    <a:pt x="52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2" y="43"/>
                    <a:pt x="50" y="43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1"/>
                    <a:pt x="49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49" y="39"/>
                    <a:pt x="48" y="39"/>
                    <a:pt x="47" y="38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47" y="38"/>
                    <a:pt x="49" y="38"/>
                    <a:pt x="49" y="37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8" y="36"/>
                    <a:pt x="47" y="35"/>
                    <a:pt x="47" y="34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7" y="34"/>
                    <a:pt x="47" y="34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9" y="33"/>
                  </a:cubicBezTo>
                  <a:cubicBezTo>
                    <a:pt x="49" y="33"/>
                    <a:pt x="50" y="33"/>
                    <a:pt x="50" y="32"/>
                  </a:cubicBezTo>
                  <a:cubicBezTo>
                    <a:pt x="50" y="32"/>
                    <a:pt x="50" y="32"/>
                    <a:pt x="49" y="31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8" y="28"/>
                    <a:pt x="45" y="25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4" y="23"/>
                    <a:pt x="45" y="22"/>
                    <a:pt x="46" y="22"/>
                  </a:cubicBezTo>
                  <a:cubicBezTo>
                    <a:pt x="47" y="21"/>
                    <a:pt x="49" y="19"/>
                    <a:pt x="49" y="19"/>
                  </a:cubicBezTo>
                  <a:cubicBezTo>
                    <a:pt x="49" y="18"/>
                    <a:pt x="48" y="18"/>
                    <a:pt x="48" y="17"/>
                  </a:cubicBezTo>
                  <a:cubicBezTo>
                    <a:pt x="47" y="16"/>
                    <a:pt x="45" y="16"/>
                    <a:pt x="45" y="15"/>
                  </a:cubicBezTo>
                  <a:cubicBezTo>
                    <a:pt x="45" y="15"/>
                    <a:pt x="45" y="15"/>
                    <a:pt x="45" y="15"/>
                  </a:cubicBezTo>
                  <a:cubicBezTo>
                    <a:pt x="44" y="15"/>
                    <a:pt x="43" y="15"/>
                    <a:pt x="42" y="14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0" y="12"/>
                    <a:pt x="40" y="12"/>
                    <a:pt x="41" y="11"/>
                  </a:cubicBezTo>
                  <a:cubicBezTo>
                    <a:pt x="41" y="11"/>
                    <a:pt x="41" y="11"/>
                    <a:pt x="41" y="11"/>
                  </a:cubicBezTo>
                  <a:cubicBezTo>
                    <a:pt x="41" y="11"/>
                    <a:pt x="41" y="11"/>
                    <a:pt x="41" y="11"/>
                  </a:cubicBezTo>
                  <a:cubicBezTo>
                    <a:pt x="41" y="10"/>
                    <a:pt x="41" y="10"/>
                    <a:pt x="41" y="9"/>
                  </a:cubicBezTo>
                  <a:cubicBezTo>
                    <a:pt x="41" y="8"/>
                    <a:pt x="43" y="9"/>
                    <a:pt x="43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4" y="7"/>
                    <a:pt x="44" y="7"/>
                    <a:pt x="45" y="6"/>
                  </a:cubicBezTo>
                  <a:cubicBezTo>
                    <a:pt x="45" y="5"/>
                    <a:pt x="45" y="5"/>
                    <a:pt x="45" y="4"/>
                  </a:cubicBezTo>
                  <a:cubicBezTo>
                    <a:pt x="44" y="3"/>
                    <a:pt x="42" y="3"/>
                    <a:pt x="40" y="2"/>
                  </a:cubicBezTo>
                  <a:cubicBezTo>
                    <a:pt x="40" y="2"/>
                    <a:pt x="39" y="1"/>
                    <a:pt x="39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8" y="0"/>
                    <a:pt x="38" y="0"/>
                    <a:pt x="37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160"/>
            <p:cNvSpPr>
              <a:spLocks/>
            </p:cNvSpPr>
            <p:nvPr/>
          </p:nvSpPr>
          <p:spPr bwMode="auto">
            <a:xfrm>
              <a:off x="2484" y="3289"/>
              <a:ext cx="238" cy="152"/>
            </a:xfrm>
            <a:custGeom>
              <a:avLst/>
              <a:gdLst>
                <a:gd name="T0" fmla="*/ 19 w 121"/>
                <a:gd name="T1" fmla="*/ 2 h 80"/>
                <a:gd name="T2" fmla="*/ 13 w 121"/>
                <a:gd name="T3" fmla="*/ 5 h 80"/>
                <a:gd name="T4" fmla="*/ 18 w 121"/>
                <a:gd name="T5" fmla="*/ 9 h 80"/>
                <a:gd name="T6" fmla="*/ 14 w 121"/>
                <a:gd name="T7" fmla="*/ 11 h 80"/>
                <a:gd name="T8" fmla="*/ 14 w 121"/>
                <a:gd name="T9" fmla="*/ 11 h 80"/>
                <a:gd name="T10" fmla="*/ 11 w 121"/>
                <a:gd name="T11" fmla="*/ 12 h 80"/>
                <a:gd name="T12" fmla="*/ 7 w 121"/>
                <a:gd name="T13" fmla="*/ 15 h 80"/>
                <a:gd name="T14" fmla="*/ 6 w 121"/>
                <a:gd name="T15" fmla="*/ 15 h 80"/>
                <a:gd name="T16" fmla="*/ 1 w 121"/>
                <a:gd name="T17" fmla="*/ 13 h 80"/>
                <a:gd name="T18" fmla="*/ 0 w 121"/>
                <a:gd name="T19" fmla="*/ 14 h 80"/>
                <a:gd name="T20" fmla="*/ 1 w 121"/>
                <a:gd name="T21" fmla="*/ 21 h 80"/>
                <a:gd name="T22" fmla="*/ 19 w 121"/>
                <a:gd name="T23" fmla="*/ 42 h 80"/>
                <a:gd name="T24" fmla="*/ 30 w 121"/>
                <a:gd name="T25" fmla="*/ 60 h 80"/>
                <a:gd name="T26" fmla="*/ 44 w 121"/>
                <a:gd name="T27" fmla="*/ 78 h 80"/>
                <a:gd name="T28" fmla="*/ 46 w 121"/>
                <a:gd name="T29" fmla="*/ 80 h 80"/>
                <a:gd name="T30" fmla="*/ 48 w 121"/>
                <a:gd name="T31" fmla="*/ 77 h 80"/>
                <a:gd name="T32" fmla="*/ 51 w 121"/>
                <a:gd name="T33" fmla="*/ 75 h 80"/>
                <a:gd name="T34" fmla="*/ 52 w 121"/>
                <a:gd name="T35" fmla="*/ 75 h 80"/>
                <a:gd name="T36" fmla="*/ 55 w 121"/>
                <a:gd name="T37" fmla="*/ 76 h 80"/>
                <a:gd name="T38" fmla="*/ 56 w 121"/>
                <a:gd name="T39" fmla="*/ 76 h 80"/>
                <a:gd name="T40" fmla="*/ 62 w 121"/>
                <a:gd name="T41" fmla="*/ 77 h 80"/>
                <a:gd name="T42" fmla="*/ 70 w 121"/>
                <a:gd name="T43" fmla="*/ 78 h 80"/>
                <a:gd name="T44" fmla="*/ 74 w 121"/>
                <a:gd name="T45" fmla="*/ 77 h 80"/>
                <a:gd name="T46" fmla="*/ 83 w 121"/>
                <a:gd name="T47" fmla="*/ 71 h 80"/>
                <a:gd name="T48" fmla="*/ 84 w 121"/>
                <a:gd name="T49" fmla="*/ 71 h 80"/>
                <a:gd name="T50" fmla="*/ 91 w 121"/>
                <a:gd name="T51" fmla="*/ 71 h 80"/>
                <a:gd name="T52" fmla="*/ 94 w 121"/>
                <a:gd name="T53" fmla="*/ 71 h 80"/>
                <a:gd name="T54" fmla="*/ 117 w 121"/>
                <a:gd name="T55" fmla="*/ 66 h 80"/>
                <a:gd name="T56" fmla="*/ 117 w 121"/>
                <a:gd name="T57" fmla="*/ 66 h 80"/>
                <a:gd name="T58" fmla="*/ 121 w 121"/>
                <a:gd name="T59" fmla="*/ 56 h 80"/>
                <a:gd name="T60" fmla="*/ 118 w 121"/>
                <a:gd name="T61" fmla="*/ 53 h 80"/>
                <a:gd name="T62" fmla="*/ 118 w 121"/>
                <a:gd name="T63" fmla="*/ 53 h 80"/>
                <a:gd name="T64" fmla="*/ 103 w 121"/>
                <a:gd name="T65" fmla="*/ 51 h 80"/>
                <a:gd name="T66" fmla="*/ 97 w 121"/>
                <a:gd name="T67" fmla="*/ 42 h 80"/>
                <a:gd name="T68" fmla="*/ 89 w 121"/>
                <a:gd name="T69" fmla="*/ 34 h 80"/>
                <a:gd name="T70" fmla="*/ 79 w 121"/>
                <a:gd name="T71" fmla="*/ 21 h 80"/>
                <a:gd name="T72" fmla="*/ 73 w 121"/>
                <a:gd name="T73" fmla="*/ 19 h 80"/>
                <a:gd name="T74" fmla="*/ 68 w 121"/>
                <a:gd name="T75" fmla="*/ 18 h 80"/>
                <a:gd name="T76" fmla="*/ 62 w 121"/>
                <a:gd name="T77" fmla="*/ 17 h 80"/>
                <a:gd name="T78" fmla="*/ 61 w 121"/>
                <a:gd name="T79" fmla="*/ 17 h 80"/>
                <a:gd name="T80" fmla="*/ 55 w 121"/>
                <a:gd name="T81" fmla="*/ 15 h 80"/>
                <a:gd name="T82" fmla="*/ 35 w 121"/>
                <a:gd name="T83" fmla="*/ 3 h 80"/>
                <a:gd name="T84" fmla="*/ 30 w 121"/>
                <a:gd name="T85" fmla="*/ 1 h 80"/>
                <a:gd name="T86" fmla="*/ 27 w 121"/>
                <a:gd name="T87" fmla="*/ 0 h 80"/>
                <a:gd name="T88" fmla="*/ 25 w 121"/>
                <a:gd name="T8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1" h="80"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3" y="0"/>
                    <a:pt x="23" y="2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7" y="2"/>
                    <a:pt x="15" y="2"/>
                    <a:pt x="14" y="3"/>
                  </a:cubicBezTo>
                  <a:cubicBezTo>
                    <a:pt x="13" y="4"/>
                    <a:pt x="13" y="4"/>
                    <a:pt x="13" y="5"/>
                  </a:cubicBezTo>
                  <a:cubicBezTo>
                    <a:pt x="14" y="5"/>
                    <a:pt x="16" y="6"/>
                    <a:pt x="17" y="7"/>
                  </a:cubicBezTo>
                  <a:cubicBezTo>
                    <a:pt x="18" y="8"/>
                    <a:pt x="19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7" y="9"/>
                    <a:pt x="16" y="11"/>
                    <a:pt x="15" y="11"/>
                  </a:cubicBezTo>
                  <a:cubicBezTo>
                    <a:pt x="15" y="11"/>
                    <a:pt x="15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3" y="11"/>
                    <a:pt x="12" y="11"/>
                    <a:pt x="11" y="11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3"/>
                    <a:pt x="10" y="13"/>
                    <a:pt x="9" y="14"/>
                  </a:cubicBezTo>
                  <a:cubicBezTo>
                    <a:pt x="9" y="14"/>
                    <a:pt x="8" y="15"/>
                    <a:pt x="7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5"/>
                    <a:pt x="7" y="15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5" y="15"/>
                    <a:pt x="4" y="14"/>
                  </a:cubicBez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4"/>
                    <a:pt x="0" y="14"/>
                  </a:cubicBezTo>
                  <a:cubicBezTo>
                    <a:pt x="0" y="14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0" y="20"/>
                    <a:pt x="1" y="21"/>
                  </a:cubicBezTo>
                  <a:cubicBezTo>
                    <a:pt x="2" y="21"/>
                    <a:pt x="3" y="23"/>
                    <a:pt x="6" y="25"/>
                  </a:cubicBezTo>
                  <a:cubicBezTo>
                    <a:pt x="8" y="28"/>
                    <a:pt x="14" y="35"/>
                    <a:pt x="14" y="36"/>
                  </a:cubicBezTo>
                  <a:cubicBezTo>
                    <a:pt x="14" y="38"/>
                    <a:pt x="15" y="40"/>
                    <a:pt x="19" y="42"/>
                  </a:cubicBezTo>
                  <a:cubicBezTo>
                    <a:pt x="22" y="43"/>
                    <a:pt x="22" y="46"/>
                    <a:pt x="24" y="47"/>
                  </a:cubicBezTo>
                  <a:cubicBezTo>
                    <a:pt x="26" y="48"/>
                    <a:pt x="25" y="49"/>
                    <a:pt x="25" y="52"/>
                  </a:cubicBezTo>
                  <a:cubicBezTo>
                    <a:pt x="25" y="55"/>
                    <a:pt x="27" y="59"/>
                    <a:pt x="30" y="60"/>
                  </a:cubicBezTo>
                  <a:cubicBezTo>
                    <a:pt x="33" y="62"/>
                    <a:pt x="35" y="64"/>
                    <a:pt x="37" y="67"/>
                  </a:cubicBezTo>
                  <a:cubicBezTo>
                    <a:pt x="38" y="70"/>
                    <a:pt x="40" y="72"/>
                    <a:pt x="42" y="74"/>
                  </a:cubicBezTo>
                  <a:cubicBezTo>
                    <a:pt x="44" y="76"/>
                    <a:pt x="43" y="76"/>
                    <a:pt x="44" y="78"/>
                  </a:cubicBezTo>
                  <a:cubicBezTo>
                    <a:pt x="45" y="78"/>
                    <a:pt x="45" y="79"/>
                    <a:pt x="46" y="80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47" y="80"/>
                    <a:pt x="49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9"/>
                    <a:pt x="48" y="77"/>
                    <a:pt x="48" y="77"/>
                  </a:cubicBezTo>
                  <a:cubicBezTo>
                    <a:pt x="48" y="77"/>
                    <a:pt x="48" y="77"/>
                    <a:pt x="48" y="77"/>
                  </a:cubicBezTo>
                  <a:cubicBezTo>
                    <a:pt x="49" y="76"/>
                    <a:pt x="50" y="75"/>
                    <a:pt x="51" y="75"/>
                  </a:cubicBezTo>
                  <a:cubicBezTo>
                    <a:pt x="51" y="75"/>
                    <a:pt x="51" y="75"/>
                    <a:pt x="51" y="75"/>
                  </a:cubicBezTo>
                  <a:cubicBezTo>
                    <a:pt x="51" y="75"/>
                    <a:pt x="51" y="75"/>
                    <a:pt x="51" y="75"/>
                  </a:cubicBezTo>
                  <a:cubicBezTo>
                    <a:pt x="51" y="75"/>
                    <a:pt x="51" y="75"/>
                    <a:pt x="51" y="75"/>
                  </a:cubicBezTo>
                  <a:cubicBezTo>
                    <a:pt x="51" y="75"/>
                    <a:pt x="52" y="75"/>
                    <a:pt x="52" y="75"/>
                  </a:cubicBezTo>
                  <a:cubicBezTo>
                    <a:pt x="52" y="75"/>
                    <a:pt x="52" y="75"/>
                    <a:pt x="53" y="75"/>
                  </a:cubicBezTo>
                  <a:cubicBezTo>
                    <a:pt x="53" y="76"/>
                    <a:pt x="54" y="76"/>
                    <a:pt x="55" y="76"/>
                  </a:cubicBezTo>
                  <a:cubicBezTo>
                    <a:pt x="55" y="76"/>
                    <a:pt x="55" y="76"/>
                    <a:pt x="55" y="76"/>
                  </a:cubicBezTo>
                  <a:cubicBezTo>
                    <a:pt x="55" y="76"/>
                    <a:pt x="55" y="76"/>
                    <a:pt x="55" y="76"/>
                  </a:cubicBezTo>
                  <a:cubicBezTo>
                    <a:pt x="55" y="76"/>
                    <a:pt x="56" y="76"/>
                    <a:pt x="56" y="76"/>
                  </a:cubicBezTo>
                  <a:cubicBezTo>
                    <a:pt x="56" y="76"/>
                    <a:pt x="56" y="76"/>
                    <a:pt x="56" y="76"/>
                  </a:cubicBezTo>
                  <a:cubicBezTo>
                    <a:pt x="56" y="76"/>
                    <a:pt x="56" y="76"/>
                    <a:pt x="56" y="76"/>
                  </a:cubicBezTo>
                  <a:cubicBezTo>
                    <a:pt x="58" y="76"/>
                    <a:pt x="62" y="76"/>
                    <a:pt x="62" y="77"/>
                  </a:cubicBezTo>
                  <a:cubicBezTo>
                    <a:pt x="62" y="77"/>
                    <a:pt x="62" y="77"/>
                    <a:pt x="62" y="77"/>
                  </a:cubicBezTo>
                  <a:cubicBezTo>
                    <a:pt x="62" y="77"/>
                    <a:pt x="62" y="77"/>
                    <a:pt x="62" y="77"/>
                  </a:cubicBezTo>
                  <a:cubicBezTo>
                    <a:pt x="63" y="77"/>
                    <a:pt x="69" y="77"/>
                    <a:pt x="70" y="78"/>
                  </a:cubicBezTo>
                  <a:cubicBezTo>
                    <a:pt x="70" y="78"/>
                    <a:pt x="70" y="78"/>
                    <a:pt x="70" y="78"/>
                  </a:cubicBezTo>
                  <a:cubicBezTo>
                    <a:pt x="71" y="78"/>
                    <a:pt x="71" y="79"/>
                    <a:pt x="72" y="79"/>
                  </a:cubicBezTo>
                  <a:cubicBezTo>
                    <a:pt x="73" y="79"/>
                    <a:pt x="74" y="78"/>
                    <a:pt x="74" y="77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5" y="76"/>
                    <a:pt x="78" y="73"/>
                    <a:pt x="81" y="72"/>
                  </a:cubicBezTo>
                  <a:cubicBezTo>
                    <a:pt x="82" y="71"/>
                    <a:pt x="83" y="71"/>
                    <a:pt x="83" y="71"/>
                  </a:cubicBezTo>
                  <a:cubicBezTo>
                    <a:pt x="83" y="71"/>
                    <a:pt x="83" y="71"/>
                    <a:pt x="83" y="71"/>
                  </a:cubicBezTo>
                  <a:cubicBezTo>
                    <a:pt x="83" y="71"/>
                    <a:pt x="83" y="71"/>
                    <a:pt x="83" y="71"/>
                  </a:cubicBezTo>
                  <a:cubicBezTo>
                    <a:pt x="83" y="71"/>
                    <a:pt x="84" y="71"/>
                    <a:pt x="84" y="71"/>
                  </a:cubicBezTo>
                  <a:cubicBezTo>
                    <a:pt x="84" y="71"/>
                    <a:pt x="84" y="71"/>
                    <a:pt x="84" y="71"/>
                  </a:cubicBezTo>
                  <a:cubicBezTo>
                    <a:pt x="84" y="71"/>
                    <a:pt x="84" y="71"/>
                    <a:pt x="84" y="71"/>
                  </a:cubicBezTo>
                  <a:cubicBezTo>
                    <a:pt x="85" y="71"/>
                    <a:pt x="86" y="71"/>
                    <a:pt x="88" y="71"/>
                  </a:cubicBezTo>
                  <a:cubicBezTo>
                    <a:pt x="89" y="71"/>
                    <a:pt x="90" y="71"/>
                    <a:pt x="91" y="71"/>
                  </a:cubicBezTo>
                  <a:cubicBezTo>
                    <a:pt x="92" y="71"/>
                    <a:pt x="93" y="71"/>
                    <a:pt x="94" y="71"/>
                  </a:cubicBezTo>
                  <a:cubicBezTo>
                    <a:pt x="94" y="71"/>
                    <a:pt x="94" y="71"/>
                    <a:pt x="94" y="71"/>
                  </a:cubicBezTo>
                  <a:cubicBezTo>
                    <a:pt x="94" y="71"/>
                    <a:pt x="94" y="71"/>
                    <a:pt x="94" y="71"/>
                  </a:cubicBezTo>
                  <a:cubicBezTo>
                    <a:pt x="95" y="71"/>
                    <a:pt x="99" y="70"/>
                    <a:pt x="103" y="69"/>
                  </a:cubicBezTo>
                  <a:cubicBezTo>
                    <a:pt x="105" y="69"/>
                    <a:pt x="108" y="68"/>
                    <a:pt x="110" y="68"/>
                  </a:cubicBezTo>
                  <a:cubicBezTo>
                    <a:pt x="114" y="67"/>
                    <a:pt x="117" y="66"/>
                    <a:pt x="117" y="66"/>
                  </a:cubicBezTo>
                  <a:cubicBezTo>
                    <a:pt x="117" y="66"/>
                    <a:pt x="117" y="66"/>
                    <a:pt x="117" y="66"/>
                  </a:cubicBezTo>
                  <a:cubicBezTo>
                    <a:pt x="117" y="66"/>
                    <a:pt x="117" y="66"/>
                    <a:pt x="117" y="66"/>
                  </a:cubicBezTo>
                  <a:cubicBezTo>
                    <a:pt x="117" y="66"/>
                    <a:pt x="117" y="66"/>
                    <a:pt x="117" y="66"/>
                  </a:cubicBezTo>
                  <a:cubicBezTo>
                    <a:pt x="117" y="66"/>
                    <a:pt x="117" y="66"/>
                    <a:pt x="117" y="66"/>
                  </a:cubicBezTo>
                  <a:cubicBezTo>
                    <a:pt x="118" y="65"/>
                    <a:pt x="121" y="57"/>
                    <a:pt x="121" y="56"/>
                  </a:cubicBezTo>
                  <a:cubicBezTo>
                    <a:pt x="121" y="56"/>
                    <a:pt x="121" y="56"/>
                    <a:pt x="121" y="56"/>
                  </a:cubicBezTo>
                  <a:cubicBezTo>
                    <a:pt x="121" y="56"/>
                    <a:pt x="121" y="56"/>
                    <a:pt x="121" y="56"/>
                  </a:cubicBezTo>
                  <a:cubicBezTo>
                    <a:pt x="121" y="56"/>
                    <a:pt x="120" y="55"/>
                    <a:pt x="120" y="54"/>
                  </a:cubicBezTo>
                  <a:cubicBezTo>
                    <a:pt x="119" y="53"/>
                    <a:pt x="119" y="53"/>
                    <a:pt x="118" y="53"/>
                  </a:cubicBezTo>
                  <a:cubicBezTo>
                    <a:pt x="118" y="53"/>
                    <a:pt x="118" y="53"/>
                    <a:pt x="118" y="53"/>
                  </a:cubicBezTo>
                  <a:cubicBezTo>
                    <a:pt x="118" y="53"/>
                    <a:pt x="118" y="53"/>
                    <a:pt x="118" y="53"/>
                  </a:cubicBezTo>
                  <a:cubicBezTo>
                    <a:pt x="118" y="53"/>
                    <a:pt x="118" y="53"/>
                    <a:pt x="118" y="53"/>
                  </a:cubicBezTo>
                  <a:cubicBezTo>
                    <a:pt x="118" y="53"/>
                    <a:pt x="117" y="53"/>
                    <a:pt x="117" y="53"/>
                  </a:cubicBezTo>
                  <a:cubicBezTo>
                    <a:pt x="114" y="52"/>
                    <a:pt x="104" y="51"/>
                    <a:pt x="103" y="51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0"/>
                    <a:pt x="100" y="48"/>
                    <a:pt x="99" y="45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98" y="45"/>
                    <a:pt x="97" y="43"/>
                    <a:pt x="97" y="42"/>
                  </a:cubicBezTo>
                  <a:cubicBezTo>
                    <a:pt x="97" y="42"/>
                    <a:pt x="96" y="42"/>
                    <a:pt x="96" y="42"/>
                  </a:cubicBezTo>
                  <a:cubicBezTo>
                    <a:pt x="95" y="42"/>
                    <a:pt x="93" y="42"/>
                    <a:pt x="92" y="39"/>
                  </a:cubicBezTo>
                  <a:cubicBezTo>
                    <a:pt x="91" y="39"/>
                    <a:pt x="88" y="35"/>
                    <a:pt x="89" y="34"/>
                  </a:cubicBezTo>
                  <a:cubicBezTo>
                    <a:pt x="90" y="33"/>
                    <a:pt x="88" y="30"/>
                    <a:pt x="86" y="29"/>
                  </a:cubicBezTo>
                  <a:cubicBezTo>
                    <a:pt x="84" y="27"/>
                    <a:pt x="80" y="25"/>
                    <a:pt x="80" y="23"/>
                  </a:cubicBezTo>
                  <a:cubicBezTo>
                    <a:pt x="80" y="23"/>
                    <a:pt x="80" y="22"/>
                    <a:pt x="79" y="21"/>
                  </a:cubicBezTo>
                  <a:cubicBezTo>
                    <a:pt x="78" y="21"/>
                    <a:pt x="76" y="21"/>
                    <a:pt x="75" y="21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4" y="20"/>
                    <a:pt x="74" y="20"/>
                    <a:pt x="73" y="19"/>
                  </a:cubicBezTo>
                  <a:cubicBezTo>
                    <a:pt x="73" y="19"/>
                    <a:pt x="72" y="19"/>
                    <a:pt x="72" y="19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1" y="18"/>
                    <a:pt x="70" y="18"/>
                    <a:pt x="68" y="18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18"/>
                    <a:pt x="68" y="18"/>
                    <a:pt x="67" y="18"/>
                  </a:cubicBezTo>
                  <a:cubicBezTo>
                    <a:pt x="65" y="18"/>
                    <a:pt x="62" y="17"/>
                    <a:pt x="62" y="17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62" y="17"/>
                    <a:pt x="61" y="17"/>
                    <a:pt x="61" y="17"/>
                  </a:cubicBezTo>
                  <a:cubicBezTo>
                    <a:pt x="60" y="17"/>
                    <a:pt x="57" y="17"/>
                    <a:pt x="55" y="15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3" y="14"/>
                    <a:pt x="43" y="7"/>
                    <a:pt x="41" y="6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0" y="6"/>
                    <a:pt x="37" y="4"/>
                    <a:pt x="35" y="3"/>
                  </a:cubicBezTo>
                  <a:cubicBezTo>
                    <a:pt x="33" y="2"/>
                    <a:pt x="31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9" y="1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6" y="1"/>
                    <a:pt x="26" y="1"/>
                  </a:cubicBezTo>
                  <a:cubicBezTo>
                    <a:pt x="26" y="1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161"/>
            <p:cNvSpPr>
              <a:spLocks/>
            </p:cNvSpPr>
            <p:nvPr/>
          </p:nvSpPr>
          <p:spPr bwMode="auto">
            <a:xfrm>
              <a:off x="2681" y="3367"/>
              <a:ext cx="88" cy="78"/>
            </a:xfrm>
            <a:custGeom>
              <a:avLst/>
              <a:gdLst>
                <a:gd name="T0" fmla="*/ 26 w 45"/>
                <a:gd name="T1" fmla="*/ 0 h 41"/>
                <a:gd name="T2" fmla="*/ 25 w 45"/>
                <a:gd name="T3" fmla="*/ 0 h 41"/>
                <a:gd name="T4" fmla="*/ 24 w 45"/>
                <a:gd name="T5" fmla="*/ 1 h 41"/>
                <a:gd name="T6" fmla="*/ 24 w 45"/>
                <a:gd name="T7" fmla="*/ 1 h 41"/>
                <a:gd name="T8" fmla="*/ 24 w 45"/>
                <a:gd name="T9" fmla="*/ 1 h 41"/>
                <a:gd name="T10" fmla="*/ 22 w 45"/>
                <a:gd name="T11" fmla="*/ 1 h 41"/>
                <a:gd name="T12" fmla="*/ 22 w 45"/>
                <a:gd name="T13" fmla="*/ 1 h 41"/>
                <a:gd name="T14" fmla="*/ 22 w 45"/>
                <a:gd name="T15" fmla="*/ 4 h 41"/>
                <a:gd name="T16" fmla="*/ 22 w 45"/>
                <a:gd name="T17" fmla="*/ 4 h 41"/>
                <a:gd name="T18" fmla="*/ 22 w 45"/>
                <a:gd name="T19" fmla="*/ 4 h 41"/>
                <a:gd name="T20" fmla="*/ 22 w 45"/>
                <a:gd name="T21" fmla="*/ 4 h 41"/>
                <a:gd name="T22" fmla="*/ 18 w 45"/>
                <a:gd name="T23" fmla="*/ 8 h 41"/>
                <a:gd name="T24" fmla="*/ 18 w 45"/>
                <a:gd name="T25" fmla="*/ 8 h 41"/>
                <a:gd name="T26" fmla="*/ 17 w 45"/>
                <a:gd name="T27" fmla="*/ 12 h 41"/>
                <a:gd name="T28" fmla="*/ 17 w 45"/>
                <a:gd name="T29" fmla="*/ 12 h 41"/>
                <a:gd name="T30" fmla="*/ 18 w 45"/>
                <a:gd name="T31" fmla="*/ 12 h 41"/>
                <a:gd name="T32" fmla="*/ 18 w 45"/>
                <a:gd name="T33" fmla="*/ 12 h 41"/>
                <a:gd name="T34" fmla="*/ 18 w 45"/>
                <a:gd name="T35" fmla="*/ 12 h 41"/>
                <a:gd name="T36" fmla="*/ 18 w 45"/>
                <a:gd name="T37" fmla="*/ 12 h 41"/>
                <a:gd name="T38" fmla="*/ 18 w 45"/>
                <a:gd name="T39" fmla="*/ 12 h 41"/>
                <a:gd name="T40" fmla="*/ 20 w 45"/>
                <a:gd name="T41" fmla="*/ 13 h 41"/>
                <a:gd name="T42" fmla="*/ 21 w 45"/>
                <a:gd name="T43" fmla="*/ 15 h 41"/>
                <a:gd name="T44" fmla="*/ 21 w 45"/>
                <a:gd name="T45" fmla="*/ 15 h 41"/>
                <a:gd name="T46" fmla="*/ 21 w 45"/>
                <a:gd name="T47" fmla="*/ 15 h 41"/>
                <a:gd name="T48" fmla="*/ 17 w 45"/>
                <a:gd name="T49" fmla="*/ 25 h 41"/>
                <a:gd name="T50" fmla="*/ 17 w 45"/>
                <a:gd name="T51" fmla="*/ 25 h 41"/>
                <a:gd name="T52" fmla="*/ 17 w 45"/>
                <a:gd name="T53" fmla="*/ 25 h 41"/>
                <a:gd name="T54" fmla="*/ 17 w 45"/>
                <a:gd name="T55" fmla="*/ 25 h 41"/>
                <a:gd name="T56" fmla="*/ 17 w 45"/>
                <a:gd name="T57" fmla="*/ 25 h 41"/>
                <a:gd name="T58" fmla="*/ 10 w 45"/>
                <a:gd name="T59" fmla="*/ 27 h 41"/>
                <a:gd name="T60" fmla="*/ 3 w 45"/>
                <a:gd name="T61" fmla="*/ 28 h 41"/>
                <a:gd name="T62" fmla="*/ 0 w 45"/>
                <a:gd name="T63" fmla="*/ 29 h 41"/>
                <a:gd name="T64" fmla="*/ 5 w 45"/>
                <a:gd name="T65" fmla="*/ 38 h 41"/>
                <a:gd name="T66" fmla="*/ 7 w 45"/>
                <a:gd name="T67" fmla="*/ 41 h 41"/>
                <a:gd name="T68" fmla="*/ 7 w 45"/>
                <a:gd name="T69" fmla="*/ 41 h 41"/>
                <a:gd name="T70" fmla="*/ 7 w 45"/>
                <a:gd name="T71" fmla="*/ 41 h 41"/>
                <a:gd name="T72" fmla="*/ 7 w 45"/>
                <a:gd name="T73" fmla="*/ 41 h 41"/>
                <a:gd name="T74" fmla="*/ 8 w 45"/>
                <a:gd name="T75" fmla="*/ 40 h 41"/>
                <a:gd name="T76" fmla="*/ 13 w 45"/>
                <a:gd name="T77" fmla="*/ 40 h 41"/>
                <a:gd name="T78" fmla="*/ 14 w 45"/>
                <a:gd name="T79" fmla="*/ 40 h 41"/>
                <a:gd name="T80" fmla="*/ 16 w 45"/>
                <a:gd name="T81" fmla="*/ 40 h 41"/>
                <a:gd name="T82" fmla="*/ 18 w 45"/>
                <a:gd name="T83" fmla="*/ 40 h 41"/>
                <a:gd name="T84" fmla="*/ 20 w 45"/>
                <a:gd name="T85" fmla="*/ 36 h 41"/>
                <a:gd name="T86" fmla="*/ 22 w 45"/>
                <a:gd name="T87" fmla="*/ 35 h 41"/>
                <a:gd name="T88" fmla="*/ 24 w 45"/>
                <a:gd name="T89" fmla="*/ 35 h 41"/>
                <a:gd name="T90" fmla="*/ 25 w 45"/>
                <a:gd name="T91" fmla="*/ 36 h 41"/>
                <a:gd name="T92" fmla="*/ 26 w 45"/>
                <a:gd name="T93" fmla="*/ 35 h 41"/>
                <a:gd name="T94" fmla="*/ 30 w 45"/>
                <a:gd name="T95" fmla="*/ 31 h 41"/>
                <a:gd name="T96" fmla="*/ 33 w 45"/>
                <a:gd name="T97" fmla="*/ 30 h 41"/>
                <a:gd name="T98" fmla="*/ 35 w 45"/>
                <a:gd name="T99" fmla="*/ 24 h 41"/>
                <a:gd name="T100" fmla="*/ 39 w 45"/>
                <a:gd name="T101" fmla="*/ 21 h 41"/>
                <a:gd name="T102" fmla="*/ 44 w 45"/>
                <a:gd name="T103" fmla="*/ 16 h 41"/>
                <a:gd name="T104" fmla="*/ 44 w 45"/>
                <a:gd name="T105" fmla="*/ 14 h 41"/>
                <a:gd name="T106" fmla="*/ 39 w 45"/>
                <a:gd name="T107" fmla="*/ 8 h 41"/>
                <a:gd name="T108" fmla="*/ 29 w 45"/>
                <a:gd name="T109" fmla="*/ 5 h 41"/>
                <a:gd name="T110" fmla="*/ 26 w 45"/>
                <a:gd name="T11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5" h="41">
                  <a:moveTo>
                    <a:pt x="26" y="0"/>
                  </a:moveTo>
                  <a:cubicBezTo>
                    <a:pt x="26" y="0"/>
                    <a:pt x="25" y="0"/>
                    <a:pt x="25" y="0"/>
                  </a:cubicBezTo>
                  <a:cubicBezTo>
                    <a:pt x="25" y="0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3" y="1"/>
                    <a:pt x="23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2"/>
                    <a:pt x="22" y="3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1" y="5"/>
                    <a:pt x="20" y="6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9"/>
                    <a:pt x="17" y="10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9" y="12"/>
                    <a:pt x="19" y="12"/>
                    <a:pt x="20" y="13"/>
                  </a:cubicBezTo>
                  <a:cubicBezTo>
                    <a:pt x="20" y="14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6"/>
                    <a:pt x="18" y="24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4" y="26"/>
                    <a:pt x="10" y="27"/>
                  </a:cubicBezTo>
                  <a:cubicBezTo>
                    <a:pt x="8" y="27"/>
                    <a:pt x="5" y="28"/>
                    <a:pt x="3" y="28"/>
                  </a:cubicBezTo>
                  <a:cubicBezTo>
                    <a:pt x="2" y="28"/>
                    <a:pt x="1" y="29"/>
                    <a:pt x="0" y="29"/>
                  </a:cubicBezTo>
                  <a:cubicBezTo>
                    <a:pt x="1" y="31"/>
                    <a:pt x="3" y="34"/>
                    <a:pt x="5" y="38"/>
                  </a:cubicBezTo>
                  <a:cubicBezTo>
                    <a:pt x="6" y="39"/>
                    <a:pt x="6" y="40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7" y="41"/>
                    <a:pt x="8" y="41"/>
                    <a:pt x="8" y="40"/>
                  </a:cubicBezTo>
                  <a:cubicBezTo>
                    <a:pt x="10" y="40"/>
                    <a:pt x="11" y="40"/>
                    <a:pt x="13" y="40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5" y="40"/>
                    <a:pt x="15" y="40"/>
                    <a:pt x="16" y="40"/>
                  </a:cubicBezTo>
                  <a:cubicBezTo>
                    <a:pt x="16" y="40"/>
                    <a:pt x="17" y="40"/>
                    <a:pt x="18" y="40"/>
                  </a:cubicBezTo>
                  <a:cubicBezTo>
                    <a:pt x="20" y="39"/>
                    <a:pt x="18" y="37"/>
                    <a:pt x="20" y="36"/>
                  </a:cubicBezTo>
                  <a:cubicBezTo>
                    <a:pt x="20" y="35"/>
                    <a:pt x="21" y="35"/>
                    <a:pt x="22" y="35"/>
                  </a:cubicBezTo>
                  <a:cubicBezTo>
                    <a:pt x="23" y="35"/>
                    <a:pt x="23" y="35"/>
                    <a:pt x="24" y="35"/>
                  </a:cubicBezTo>
                  <a:cubicBezTo>
                    <a:pt x="24" y="35"/>
                    <a:pt x="25" y="36"/>
                    <a:pt x="25" y="36"/>
                  </a:cubicBezTo>
                  <a:cubicBezTo>
                    <a:pt x="25" y="36"/>
                    <a:pt x="26" y="35"/>
                    <a:pt x="26" y="35"/>
                  </a:cubicBezTo>
                  <a:cubicBezTo>
                    <a:pt x="27" y="35"/>
                    <a:pt x="28" y="32"/>
                    <a:pt x="30" y="31"/>
                  </a:cubicBezTo>
                  <a:cubicBezTo>
                    <a:pt x="31" y="31"/>
                    <a:pt x="33" y="31"/>
                    <a:pt x="33" y="30"/>
                  </a:cubicBezTo>
                  <a:cubicBezTo>
                    <a:pt x="33" y="29"/>
                    <a:pt x="33" y="24"/>
                    <a:pt x="35" y="24"/>
                  </a:cubicBezTo>
                  <a:cubicBezTo>
                    <a:pt x="37" y="24"/>
                    <a:pt x="39" y="22"/>
                    <a:pt x="39" y="21"/>
                  </a:cubicBezTo>
                  <a:cubicBezTo>
                    <a:pt x="40" y="20"/>
                    <a:pt x="43" y="18"/>
                    <a:pt x="44" y="16"/>
                  </a:cubicBezTo>
                  <a:cubicBezTo>
                    <a:pt x="45" y="15"/>
                    <a:pt x="45" y="14"/>
                    <a:pt x="44" y="14"/>
                  </a:cubicBezTo>
                  <a:cubicBezTo>
                    <a:pt x="42" y="13"/>
                    <a:pt x="39" y="9"/>
                    <a:pt x="39" y="8"/>
                  </a:cubicBezTo>
                  <a:cubicBezTo>
                    <a:pt x="38" y="7"/>
                    <a:pt x="33" y="8"/>
                    <a:pt x="29" y="5"/>
                  </a:cubicBezTo>
                  <a:cubicBezTo>
                    <a:pt x="28" y="4"/>
                    <a:pt x="27" y="2"/>
                    <a:pt x="26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162"/>
            <p:cNvSpPr>
              <a:spLocks/>
            </p:cNvSpPr>
            <p:nvPr/>
          </p:nvSpPr>
          <p:spPr bwMode="auto">
            <a:xfrm>
              <a:off x="2665" y="3355"/>
              <a:ext cx="12" cy="14"/>
            </a:xfrm>
            <a:custGeom>
              <a:avLst/>
              <a:gdLst>
                <a:gd name="T0" fmla="*/ 3 w 6"/>
                <a:gd name="T1" fmla="*/ 0 h 7"/>
                <a:gd name="T2" fmla="*/ 0 w 6"/>
                <a:gd name="T3" fmla="*/ 4 h 7"/>
                <a:gd name="T4" fmla="*/ 0 w 6"/>
                <a:gd name="T5" fmla="*/ 4 h 7"/>
                <a:gd name="T6" fmla="*/ 4 w 6"/>
                <a:gd name="T7" fmla="*/ 7 h 7"/>
                <a:gd name="T8" fmla="*/ 5 w 6"/>
                <a:gd name="T9" fmla="*/ 7 h 7"/>
                <a:gd name="T10" fmla="*/ 5 w 6"/>
                <a:gd name="T11" fmla="*/ 6 h 7"/>
                <a:gd name="T12" fmla="*/ 4 w 6"/>
                <a:gd name="T13" fmla="*/ 0 h 7"/>
                <a:gd name="T14" fmla="*/ 3 w 6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7">
                  <a:moveTo>
                    <a:pt x="3" y="0"/>
                  </a:moveTo>
                  <a:cubicBezTo>
                    <a:pt x="1" y="0"/>
                    <a:pt x="0" y="3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7"/>
                    <a:pt x="3" y="7"/>
                    <a:pt x="4" y="7"/>
                  </a:cubicBezTo>
                  <a:cubicBezTo>
                    <a:pt x="4" y="7"/>
                    <a:pt x="5" y="7"/>
                    <a:pt x="5" y="7"/>
                  </a:cubicBezTo>
                  <a:cubicBezTo>
                    <a:pt x="4" y="7"/>
                    <a:pt x="5" y="6"/>
                    <a:pt x="5" y="6"/>
                  </a:cubicBezTo>
                  <a:cubicBezTo>
                    <a:pt x="6" y="4"/>
                    <a:pt x="6" y="1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163"/>
            <p:cNvSpPr>
              <a:spLocks/>
            </p:cNvSpPr>
            <p:nvPr/>
          </p:nvSpPr>
          <p:spPr bwMode="auto">
            <a:xfrm>
              <a:off x="2679" y="3355"/>
              <a:ext cx="53" cy="35"/>
            </a:xfrm>
            <a:custGeom>
              <a:avLst/>
              <a:gdLst>
                <a:gd name="T0" fmla="*/ 25 w 27"/>
                <a:gd name="T1" fmla="*/ 0 h 18"/>
                <a:gd name="T2" fmla="*/ 19 w 27"/>
                <a:gd name="T3" fmla="*/ 6 h 18"/>
                <a:gd name="T4" fmla="*/ 10 w 27"/>
                <a:gd name="T5" fmla="*/ 10 h 18"/>
                <a:gd name="T6" fmla="*/ 8 w 27"/>
                <a:gd name="T7" fmla="*/ 10 h 18"/>
                <a:gd name="T8" fmla="*/ 6 w 27"/>
                <a:gd name="T9" fmla="*/ 9 h 18"/>
                <a:gd name="T10" fmla="*/ 1 w 27"/>
                <a:gd name="T11" fmla="*/ 11 h 18"/>
                <a:gd name="T12" fmla="*/ 1 w 27"/>
                <a:gd name="T13" fmla="*/ 11 h 18"/>
                <a:gd name="T14" fmla="*/ 0 w 27"/>
                <a:gd name="T15" fmla="*/ 10 h 18"/>
                <a:gd name="T16" fmla="*/ 0 w 27"/>
                <a:gd name="T17" fmla="*/ 10 h 18"/>
                <a:gd name="T18" fmla="*/ 4 w 27"/>
                <a:gd name="T19" fmla="*/ 16 h 18"/>
                <a:gd name="T20" fmla="*/ 4 w 27"/>
                <a:gd name="T21" fmla="*/ 16 h 18"/>
                <a:gd name="T22" fmla="*/ 18 w 27"/>
                <a:gd name="T23" fmla="*/ 18 h 18"/>
                <a:gd name="T24" fmla="*/ 19 w 27"/>
                <a:gd name="T25" fmla="*/ 14 h 18"/>
                <a:gd name="T26" fmla="*/ 19 w 27"/>
                <a:gd name="T27" fmla="*/ 14 h 18"/>
                <a:gd name="T28" fmla="*/ 23 w 27"/>
                <a:gd name="T29" fmla="*/ 10 h 18"/>
                <a:gd name="T30" fmla="*/ 23 w 27"/>
                <a:gd name="T31" fmla="*/ 10 h 18"/>
                <a:gd name="T32" fmla="*/ 23 w 27"/>
                <a:gd name="T33" fmla="*/ 10 h 18"/>
                <a:gd name="T34" fmla="*/ 23 w 27"/>
                <a:gd name="T35" fmla="*/ 7 h 18"/>
                <a:gd name="T36" fmla="*/ 23 w 27"/>
                <a:gd name="T37" fmla="*/ 7 h 18"/>
                <a:gd name="T38" fmla="*/ 23 w 27"/>
                <a:gd name="T39" fmla="*/ 7 h 18"/>
                <a:gd name="T40" fmla="*/ 25 w 27"/>
                <a:gd name="T41" fmla="*/ 7 h 18"/>
                <a:gd name="T42" fmla="*/ 25 w 27"/>
                <a:gd name="T43" fmla="*/ 7 h 18"/>
                <a:gd name="T44" fmla="*/ 25 w 27"/>
                <a:gd name="T45" fmla="*/ 7 h 18"/>
                <a:gd name="T46" fmla="*/ 26 w 27"/>
                <a:gd name="T47" fmla="*/ 6 h 18"/>
                <a:gd name="T48" fmla="*/ 27 w 27"/>
                <a:gd name="T49" fmla="*/ 6 h 18"/>
                <a:gd name="T50" fmla="*/ 25 w 27"/>
                <a:gd name="T51" fmla="*/ 0 h 18"/>
                <a:gd name="T52" fmla="*/ 25 w 27"/>
                <a:gd name="T5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" h="18">
                  <a:moveTo>
                    <a:pt x="25" y="0"/>
                  </a:moveTo>
                  <a:cubicBezTo>
                    <a:pt x="24" y="0"/>
                    <a:pt x="20" y="3"/>
                    <a:pt x="19" y="6"/>
                  </a:cubicBezTo>
                  <a:cubicBezTo>
                    <a:pt x="17" y="8"/>
                    <a:pt x="14" y="10"/>
                    <a:pt x="10" y="10"/>
                  </a:cubicBezTo>
                  <a:cubicBezTo>
                    <a:pt x="9" y="10"/>
                    <a:pt x="9" y="10"/>
                    <a:pt x="8" y="10"/>
                  </a:cubicBezTo>
                  <a:cubicBezTo>
                    <a:pt x="7" y="9"/>
                    <a:pt x="6" y="9"/>
                    <a:pt x="6" y="9"/>
                  </a:cubicBezTo>
                  <a:cubicBezTo>
                    <a:pt x="3" y="9"/>
                    <a:pt x="2" y="10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0" y="11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3"/>
                    <a:pt x="4" y="15"/>
                    <a:pt x="4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5" y="16"/>
                    <a:pt x="14" y="17"/>
                    <a:pt x="18" y="18"/>
                  </a:cubicBezTo>
                  <a:cubicBezTo>
                    <a:pt x="18" y="16"/>
                    <a:pt x="19" y="15"/>
                    <a:pt x="19" y="14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1" y="12"/>
                    <a:pt x="22" y="11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9"/>
                    <a:pt x="23" y="8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4" y="7"/>
                    <a:pt x="24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7"/>
                    <a:pt x="26" y="6"/>
                    <a:pt x="26" y="6"/>
                  </a:cubicBezTo>
                  <a:cubicBezTo>
                    <a:pt x="26" y="6"/>
                    <a:pt x="27" y="6"/>
                    <a:pt x="27" y="6"/>
                  </a:cubicBezTo>
                  <a:cubicBezTo>
                    <a:pt x="26" y="3"/>
                    <a:pt x="26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164"/>
            <p:cNvSpPr>
              <a:spLocks noEditPoints="1"/>
            </p:cNvSpPr>
            <p:nvPr/>
          </p:nvSpPr>
          <p:spPr bwMode="auto">
            <a:xfrm>
              <a:off x="3202" y="3570"/>
              <a:ext cx="204" cy="63"/>
            </a:xfrm>
            <a:custGeom>
              <a:avLst/>
              <a:gdLst>
                <a:gd name="T0" fmla="*/ 86 w 104"/>
                <a:gd name="T1" fmla="*/ 13 h 33"/>
                <a:gd name="T2" fmla="*/ 82 w 104"/>
                <a:gd name="T3" fmla="*/ 17 h 33"/>
                <a:gd name="T4" fmla="*/ 82 w 104"/>
                <a:gd name="T5" fmla="*/ 20 h 33"/>
                <a:gd name="T6" fmla="*/ 82 w 104"/>
                <a:gd name="T7" fmla="*/ 20 h 33"/>
                <a:gd name="T8" fmla="*/ 82 w 104"/>
                <a:gd name="T9" fmla="*/ 20 h 33"/>
                <a:gd name="T10" fmla="*/ 82 w 104"/>
                <a:gd name="T11" fmla="*/ 19 h 33"/>
                <a:gd name="T12" fmla="*/ 81 w 104"/>
                <a:gd name="T13" fmla="*/ 20 h 33"/>
                <a:gd name="T14" fmla="*/ 81 w 104"/>
                <a:gd name="T15" fmla="*/ 20 h 33"/>
                <a:gd name="T16" fmla="*/ 79 w 104"/>
                <a:gd name="T17" fmla="*/ 20 h 33"/>
                <a:gd name="T18" fmla="*/ 79 w 104"/>
                <a:gd name="T19" fmla="*/ 20 h 33"/>
                <a:gd name="T20" fmla="*/ 78 w 104"/>
                <a:gd name="T21" fmla="*/ 20 h 33"/>
                <a:gd name="T22" fmla="*/ 76 w 104"/>
                <a:gd name="T23" fmla="*/ 17 h 33"/>
                <a:gd name="T24" fmla="*/ 71 w 104"/>
                <a:gd name="T25" fmla="*/ 23 h 33"/>
                <a:gd name="T26" fmla="*/ 63 w 104"/>
                <a:gd name="T27" fmla="*/ 24 h 33"/>
                <a:gd name="T28" fmla="*/ 60 w 104"/>
                <a:gd name="T29" fmla="*/ 29 h 33"/>
                <a:gd name="T30" fmla="*/ 52 w 104"/>
                <a:gd name="T31" fmla="*/ 27 h 33"/>
                <a:gd name="T32" fmla="*/ 53 w 104"/>
                <a:gd name="T33" fmla="*/ 30 h 33"/>
                <a:gd name="T34" fmla="*/ 53 w 104"/>
                <a:gd name="T35" fmla="*/ 30 h 33"/>
                <a:gd name="T36" fmla="*/ 57 w 104"/>
                <a:gd name="T37" fmla="*/ 32 h 33"/>
                <a:gd name="T38" fmla="*/ 58 w 104"/>
                <a:gd name="T39" fmla="*/ 32 h 33"/>
                <a:gd name="T40" fmla="*/ 58 w 104"/>
                <a:gd name="T41" fmla="*/ 32 h 33"/>
                <a:gd name="T42" fmla="*/ 59 w 104"/>
                <a:gd name="T43" fmla="*/ 32 h 33"/>
                <a:gd name="T44" fmla="*/ 59 w 104"/>
                <a:gd name="T45" fmla="*/ 32 h 33"/>
                <a:gd name="T46" fmla="*/ 64 w 104"/>
                <a:gd name="T47" fmla="*/ 32 h 33"/>
                <a:gd name="T48" fmla="*/ 65 w 104"/>
                <a:gd name="T49" fmla="*/ 32 h 33"/>
                <a:gd name="T50" fmla="*/ 69 w 104"/>
                <a:gd name="T51" fmla="*/ 31 h 33"/>
                <a:gd name="T52" fmla="*/ 70 w 104"/>
                <a:gd name="T53" fmla="*/ 31 h 33"/>
                <a:gd name="T54" fmla="*/ 75 w 104"/>
                <a:gd name="T55" fmla="*/ 32 h 33"/>
                <a:gd name="T56" fmla="*/ 80 w 104"/>
                <a:gd name="T57" fmla="*/ 30 h 33"/>
                <a:gd name="T58" fmla="*/ 82 w 104"/>
                <a:gd name="T59" fmla="*/ 26 h 33"/>
                <a:gd name="T60" fmla="*/ 85 w 104"/>
                <a:gd name="T61" fmla="*/ 22 h 33"/>
                <a:gd name="T62" fmla="*/ 88 w 104"/>
                <a:gd name="T63" fmla="*/ 20 h 33"/>
                <a:gd name="T64" fmla="*/ 93 w 104"/>
                <a:gd name="T65" fmla="*/ 20 h 33"/>
                <a:gd name="T66" fmla="*/ 95 w 104"/>
                <a:gd name="T67" fmla="*/ 21 h 33"/>
                <a:gd name="T68" fmla="*/ 95 w 104"/>
                <a:gd name="T69" fmla="*/ 21 h 33"/>
                <a:gd name="T70" fmla="*/ 99 w 104"/>
                <a:gd name="T71" fmla="*/ 18 h 33"/>
                <a:gd name="T72" fmla="*/ 101 w 104"/>
                <a:gd name="T73" fmla="*/ 18 h 33"/>
                <a:gd name="T74" fmla="*/ 100 w 104"/>
                <a:gd name="T75" fmla="*/ 15 h 33"/>
                <a:gd name="T76" fmla="*/ 99 w 104"/>
                <a:gd name="T77" fmla="*/ 15 h 33"/>
                <a:gd name="T78" fmla="*/ 90 w 104"/>
                <a:gd name="T79" fmla="*/ 9 h 33"/>
                <a:gd name="T80" fmla="*/ 0 w 104"/>
                <a:gd name="T81" fmla="*/ 0 h 33"/>
                <a:gd name="T82" fmla="*/ 7 w 104"/>
                <a:gd name="T83" fmla="*/ 17 h 33"/>
                <a:gd name="T84" fmla="*/ 22 w 104"/>
                <a:gd name="T85" fmla="*/ 27 h 33"/>
                <a:gd name="T86" fmla="*/ 19 w 104"/>
                <a:gd name="T87" fmla="*/ 20 h 33"/>
                <a:gd name="T88" fmla="*/ 15 w 104"/>
                <a:gd name="T89" fmla="*/ 6 h 33"/>
                <a:gd name="T90" fmla="*/ 12 w 104"/>
                <a:gd name="T91" fmla="*/ 3 h 33"/>
                <a:gd name="T92" fmla="*/ 10 w 104"/>
                <a:gd name="T93" fmla="*/ 4 h 33"/>
                <a:gd name="T94" fmla="*/ 9 w 104"/>
                <a:gd name="T95" fmla="*/ 4 h 33"/>
                <a:gd name="T96" fmla="*/ 6 w 104"/>
                <a:gd name="T97" fmla="*/ 4 h 33"/>
                <a:gd name="T98" fmla="*/ 3 w 104"/>
                <a:gd name="T99" fmla="*/ 1 h 33"/>
                <a:gd name="T100" fmla="*/ 3 w 104"/>
                <a:gd name="T10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4" h="33">
                  <a:moveTo>
                    <a:pt x="90" y="9"/>
                  </a:moveTo>
                  <a:cubicBezTo>
                    <a:pt x="88" y="9"/>
                    <a:pt x="86" y="12"/>
                    <a:pt x="86" y="13"/>
                  </a:cubicBezTo>
                  <a:cubicBezTo>
                    <a:pt x="86" y="14"/>
                    <a:pt x="83" y="14"/>
                    <a:pt x="83" y="16"/>
                  </a:cubicBezTo>
                  <a:cubicBezTo>
                    <a:pt x="83" y="17"/>
                    <a:pt x="83" y="17"/>
                    <a:pt x="82" y="17"/>
                  </a:cubicBezTo>
                  <a:cubicBezTo>
                    <a:pt x="82" y="18"/>
                    <a:pt x="82" y="18"/>
                    <a:pt x="83" y="19"/>
                  </a:cubicBezTo>
                  <a:cubicBezTo>
                    <a:pt x="83" y="19"/>
                    <a:pt x="83" y="20"/>
                    <a:pt x="82" y="20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2" y="20"/>
                    <a:pt x="82" y="19"/>
                    <a:pt x="82" y="19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2" y="19"/>
                    <a:pt x="81" y="20"/>
                    <a:pt x="81" y="20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80" y="20"/>
                    <a:pt x="80" y="20"/>
                    <a:pt x="79" y="20"/>
                  </a:cubicBezTo>
                  <a:cubicBezTo>
                    <a:pt x="79" y="20"/>
                    <a:pt x="79" y="20"/>
                    <a:pt x="79" y="20"/>
                  </a:cubicBezTo>
                  <a:cubicBezTo>
                    <a:pt x="79" y="20"/>
                    <a:pt x="79" y="20"/>
                    <a:pt x="79" y="20"/>
                  </a:cubicBezTo>
                  <a:cubicBezTo>
                    <a:pt x="79" y="20"/>
                    <a:pt x="79" y="20"/>
                    <a:pt x="79" y="20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7" y="19"/>
                    <a:pt x="77" y="18"/>
                    <a:pt x="76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4" y="17"/>
                    <a:pt x="72" y="20"/>
                    <a:pt x="71" y="23"/>
                  </a:cubicBezTo>
                  <a:cubicBezTo>
                    <a:pt x="71" y="24"/>
                    <a:pt x="70" y="24"/>
                    <a:pt x="68" y="24"/>
                  </a:cubicBezTo>
                  <a:cubicBezTo>
                    <a:pt x="67" y="24"/>
                    <a:pt x="65" y="24"/>
                    <a:pt x="63" y="24"/>
                  </a:cubicBezTo>
                  <a:cubicBezTo>
                    <a:pt x="63" y="24"/>
                    <a:pt x="63" y="24"/>
                    <a:pt x="63" y="24"/>
                  </a:cubicBezTo>
                  <a:cubicBezTo>
                    <a:pt x="59" y="24"/>
                    <a:pt x="61" y="28"/>
                    <a:pt x="60" y="29"/>
                  </a:cubicBezTo>
                  <a:cubicBezTo>
                    <a:pt x="60" y="29"/>
                    <a:pt x="59" y="30"/>
                    <a:pt x="59" y="30"/>
                  </a:cubicBezTo>
                  <a:cubicBezTo>
                    <a:pt x="57" y="30"/>
                    <a:pt x="54" y="27"/>
                    <a:pt x="52" y="27"/>
                  </a:cubicBezTo>
                  <a:cubicBezTo>
                    <a:pt x="52" y="27"/>
                    <a:pt x="52" y="27"/>
                    <a:pt x="52" y="28"/>
                  </a:cubicBezTo>
                  <a:cubicBezTo>
                    <a:pt x="53" y="29"/>
                    <a:pt x="53" y="30"/>
                    <a:pt x="53" y="30"/>
                  </a:cubicBezTo>
                  <a:cubicBezTo>
                    <a:pt x="53" y="30"/>
                    <a:pt x="53" y="30"/>
                    <a:pt x="53" y="30"/>
                  </a:cubicBezTo>
                  <a:cubicBezTo>
                    <a:pt x="53" y="30"/>
                    <a:pt x="53" y="30"/>
                    <a:pt x="53" y="30"/>
                  </a:cubicBezTo>
                  <a:cubicBezTo>
                    <a:pt x="54" y="30"/>
                    <a:pt x="55" y="31"/>
                    <a:pt x="56" y="31"/>
                  </a:cubicBezTo>
                  <a:cubicBezTo>
                    <a:pt x="56" y="32"/>
                    <a:pt x="57" y="32"/>
                    <a:pt x="57" y="32"/>
                  </a:cubicBezTo>
                  <a:cubicBezTo>
                    <a:pt x="58" y="32"/>
                    <a:pt x="58" y="32"/>
                    <a:pt x="58" y="32"/>
                  </a:cubicBezTo>
                  <a:cubicBezTo>
                    <a:pt x="58" y="32"/>
                    <a:pt x="58" y="32"/>
                    <a:pt x="58" y="32"/>
                  </a:cubicBezTo>
                  <a:cubicBezTo>
                    <a:pt x="58" y="32"/>
                    <a:pt x="58" y="32"/>
                    <a:pt x="58" y="32"/>
                  </a:cubicBezTo>
                  <a:cubicBezTo>
                    <a:pt x="58" y="32"/>
                    <a:pt x="58" y="32"/>
                    <a:pt x="58" y="32"/>
                  </a:cubicBezTo>
                  <a:cubicBezTo>
                    <a:pt x="58" y="32"/>
                    <a:pt x="58" y="32"/>
                    <a:pt x="58" y="32"/>
                  </a:cubicBezTo>
                  <a:cubicBezTo>
                    <a:pt x="58" y="32"/>
                    <a:pt x="59" y="32"/>
                    <a:pt x="59" y="32"/>
                  </a:cubicBezTo>
                  <a:cubicBezTo>
                    <a:pt x="59" y="32"/>
                    <a:pt x="59" y="32"/>
                    <a:pt x="59" y="32"/>
                  </a:cubicBezTo>
                  <a:cubicBezTo>
                    <a:pt x="59" y="32"/>
                    <a:pt x="59" y="32"/>
                    <a:pt x="59" y="32"/>
                  </a:cubicBezTo>
                  <a:cubicBezTo>
                    <a:pt x="60" y="32"/>
                    <a:pt x="61" y="32"/>
                    <a:pt x="62" y="32"/>
                  </a:cubicBezTo>
                  <a:cubicBezTo>
                    <a:pt x="62" y="32"/>
                    <a:pt x="63" y="32"/>
                    <a:pt x="64" y="32"/>
                  </a:cubicBezTo>
                  <a:cubicBezTo>
                    <a:pt x="64" y="32"/>
                    <a:pt x="65" y="32"/>
                    <a:pt x="65" y="32"/>
                  </a:cubicBezTo>
                  <a:cubicBezTo>
                    <a:pt x="65" y="32"/>
                    <a:pt x="65" y="32"/>
                    <a:pt x="65" y="32"/>
                  </a:cubicBezTo>
                  <a:cubicBezTo>
                    <a:pt x="65" y="32"/>
                    <a:pt x="65" y="32"/>
                    <a:pt x="65" y="32"/>
                  </a:cubicBezTo>
                  <a:cubicBezTo>
                    <a:pt x="67" y="32"/>
                    <a:pt x="67" y="31"/>
                    <a:pt x="69" y="31"/>
                  </a:cubicBezTo>
                  <a:cubicBezTo>
                    <a:pt x="70" y="31"/>
                    <a:pt x="70" y="31"/>
                    <a:pt x="70" y="31"/>
                  </a:cubicBezTo>
                  <a:cubicBezTo>
                    <a:pt x="70" y="31"/>
                    <a:pt x="70" y="31"/>
                    <a:pt x="70" y="31"/>
                  </a:cubicBezTo>
                  <a:cubicBezTo>
                    <a:pt x="73" y="31"/>
                    <a:pt x="72" y="33"/>
                    <a:pt x="74" y="33"/>
                  </a:cubicBezTo>
                  <a:cubicBezTo>
                    <a:pt x="74" y="33"/>
                    <a:pt x="75" y="32"/>
                    <a:pt x="75" y="32"/>
                  </a:cubicBezTo>
                  <a:cubicBezTo>
                    <a:pt x="77" y="32"/>
                    <a:pt x="79" y="32"/>
                    <a:pt x="80" y="32"/>
                  </a:cubicBezTo>
                  <a:cubicBezTo>
                    <a:pt x="80" y="31"/>
                    <a:pt x="80" y="31"/>
                    <a:pt x="80" y="30"/>
                  </a:cubicBezTo>
                  <a:cubicBezTo>
                    <a:pt x="80" y="28"/>
                    <a:pt x="82" y="28"/>
                    <a:pt x="82" y="26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1" y="24"/>
                    <a:pt x="85" y="26"/>
                    <a:pt x="85" y="22"/>
                  </a:cubicBezTo>
                  <a:cubicBezTo>
                    <a:pt x="85" y="22"/>
                    <a:pt x="85" y="22"/>
                    <a:pt x="85" y="22"/>
                  </a:cubicBezTo>
                  <a:cubicBezTo>
                    <a:pt x="85" y="20"/>
                    <a:pt x="86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90" y="20"/>
                    <a:pt x="92" y="20"/>
                    <a:pt x="93" y="20"/>
                  </a:cubicBezTo>
                  <a:cubicBezTo>
                    <a:pt x="93" y="20"/>
                    <a:pt x="94" y="21"/>
                    <a:pt x="95" y="21"/>
                  </a:cubicBezTo>
                  <a:cubicBezTo>
                    <a:pt x="95" y="21"/>
                    <a:pt x="95" y="21"/>
                    <a:pt x="95" y="21"/>
                  </a:cubicBezTo>
                  <a:cubicBezTo>
                    <a:pt x="95" y="21"/>
                    <a:pt x="95" y="21"/>
                    <a:pt x="95" y="21"/>
                  </a:cubicBezTo>
                  <a:cubicBezTo>
                    <a:pt x="95" y="21"/>
                    <a:pt x="95" y="21"/>
                    <a:pt x="95" y="21"/>
                  </a:cubicBezTo>
                  <a:cubicBezTo>
                    <a:pt x="97" y="21"/>
                    <a:pt x="100" y="20"/>
                    <a:pt x="99" y="19"/>
                  </a:cubicBezTo>
                  <a:cubicBezTo>
                    <a:pt x="98" y="18"/>
                    <a:pt x="98" y="18"/>
                    <a:pt x="99" y="18"/>
                  </a:cubicBezTo>
                  <a:cubicBezTo>
                    <a:pt x="99" y="18"/>
                    <a:pt x="100" y="18"/>
                    <a:pt x="100" y="18"/>
                  </a:cubicBezTo>
                  <a:cubicBezTo>
                    <a:pt x="100" y="18"/>
                    <a:pt x="101" y="18"/>
                    <a:pt x="101" y="18"/>
                  </a:cubicBezTo>
                  <a:cubicBezTo>
                    <a:pt x="102" y="18"/>
                    <a:pt x="103" y="18"/>
                    <a:pt x="103" y="18"/>
                  </a:cubicBezTo>
                  <a:cubicBezTo>
                    <a:pt x="104" y="16"/>
                    <a:pt x="101" y="15"/>
                    <a:pt x="100" y="15"/>
                  </a:cubicBezTo>
                  <a:cubicBezTo>
                    <a:pt x="100" y="15"/>
                    <a:pt x="100" y="15"/>
                    <a:pt x="100" y="15"/>
                  </a:cubicBezTo>
                  <a:cubicBezTo>
                    <a:pt x="100" y="15"/>
                    <a:pt x="100" y="15"/>
                    <a:pt x="99" y="15"/>
                  </a:cubicBezTo>
                  <a:cubicBezTo>
                    <a:pt x="98" y="15"/>
                    <a:pt x="95" y="14"/>
                    <a:pt x="95" y="13"/>
                  </a:cubicBezTo>
                  <a:cubicBezTo>
                    <a:pt x="95" y="12"/>
                    <a:pt x="92" y="9"/>
                    <a:pt x="90" y="9"/>
                  </a:cubicBezTo>
                  <a:cubicBezTo>
                    <a:pt x="90" y="9"/>
                    <a:pt x="90" y="9"/>
                    <a:pt x="90" y="9"/>
                  </a:cubicBezTo>
                  <a:moveTo>
                    <a:pt x="0" y="0"/>
                  </a:moveTo>
                  <a:cubicBezTo>
                    <a:pt x="1" y="3"/>
                    <a:pt x="1" y="5"/>
                    <a:pt x="1" y="7"/>
                  </a:cubicBezTo>
                  <a:cubicBezTo>
                    <a:pt x="1" y="10"/>
                    <a:pt x="6" y="15"/>
                    <a:pt x="7" y="17"/>
                  </a:cubicBezTo>
                  <a:cubicBezTo>
                    <a:pt x="8" y="18"/>
                    <a:pt x="9" y="19"/>
                    <a:pt x="12" y="21"/>
                  </a:cubicBezTo>
                  <a:cubicBezTo>
                    <a:pt x="15" y="23"/>
                    <a:pt x="21" y="27"/>
                    <a:pt x="22" y="27"/>
                  </a:cubicBezTo>
                  <a:cubicBezTo>
                    <a:pt x="22" y="27"/>
                    <a:pt x="23" y="27"/>
                    <a:pt x="23" y="27"/>
                  </a:cubicBezTo>
                  <a:cubicBezTo>
                    <a:pt x="24" y="26"/>
                    <a:pt x="21" y="22"/>
                    <a:pt x="19" y="20"/>
                  </a:cubicBezTo>
                  <a:cubicBezTo>
                    <a:pt x="17" y="18"/>
                    <a:pt x="19" y="14"/>
                    <a:pt x="19" y="11"/>
                  </a:cubicBezTo>
                  <a:cubicBezTo>
                    <a:pt x="19" y="8"/>
                    <a:pt x="15" y="8"/>
                    <a:pt x="15" y="6"/>
                  </a:cubicBezTo>
                  <a:cubicBezTo>
                    <a:pt x="14" y="4"/>
                    <a:pt x="12" y="5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3"/>
                    <a:pt x="10" y="4"/>
                    <a:pt x="10" y="4"/>
                  </a:cubicBezTo>
                  <a:cubicBezTo>
                    <a:pt x="10" y="4"/>
                    <a:pt x="10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5" y="2"/>
                    <a:pt x="5" y="2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1" y="0"/>
                    <a:pt x="0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165"/>
            <p:cNvSpPr>
              <a:spLocks/>
            </p:cNvSpPr>
            <p:nvPr/>
          </p:nvSpPr>
          <p:spPr bwMode="auto">
            <a:xfrm>
              <a:off x="3351" y="3602"/>
              <a:ext cx="14" cy="6"/>
            </a:xfrm>
            <a:custGeom>
              <a:avLst/>
              <a:gdLst>
                <a:gd name="T0" fmla="*/ 0 w 7"/>
                <a:gd name="T1" fmla="*/ 0 h 3"/>
                <a:gd name="T2" fmla="*/ 2 w 7"/>
                <a:gd name="T3" fmla="*/ 3 h 3"/>
                <a:gd name="T4" fmla="*/ 3 w 7"/>
                <a:gd name="T5" fmla="*/ 3 h 3"/>
                <a:gd name="T6" fmla="*/ 3 w 7"/>
                <a:gd name="T7" fmla="*/ 3 h 3"/>
                <a:gd name="T8" fmla="*/ 3 w 7"/>
                <a:gd name="T9" fmla="*/ 3 h 3"/>
                <a:gd name="T10" fmla="*/ 3 w 7"/>
                <a:gd name="T11" fmla="*/ 3 h 3"/>
                <a:gd name="T12" fmla="*/ 5 w 7"/>
                <a:gd name="T13" fmla="*/ 3 h 3"/>
                <a:gd name="T14" fmla="*/ 5 w 7"/>
                <a:gd name="T15" fmla="*/ 3 h 3"/>
                <a:gd name="T16" fmla="*/ 5 w 7"/>
                <a:gd name="T17" fmla="*/ 3 h 3"/>
                <a:gd name="T18" fmla="*/ 5 w 7"/>
                <a:gd name="T19" fmla="*/ 3 h 3"/>
                <a:gd name="T20" fmla="*/ 6 w 7"/>
                <a:gd name="T21" fmla="*/ 2 h 3"/>
                <a:gd name="T22" fmla="*/ 6 w 7"/>
                <a:gd name="T23" fmla="*/ 2 h 3"/>
                <a:gd name="T24" fmla="*/ 6 w 7"/>
                <a:gd name="T25" fmla="*/ 3 h 3"/>
                <a:gd name="T26" fmla="*/ 6 w 7"/>
                <a:gd name="T27" fmla="*/ 3 h 3"/>
                <a:gd name="T28" fmla="*/ 6 w 7"/>
                <a:gd name="T29" fmla="*/ 3 h 3"/>
                <a:gd name="T30" fmla="*/ 6 w 7"/>
                <a:gd name="T31" fmla="*/ 3 h 3"/>
                <a:gd name="T32" fmla="*/ 6 w 7"/>
                <a:gd name="T33" fmla="*/ 3 h 3"/>
                <a:gd name="T34" fmla="*/ 7 w 7"/>
                <a:gd name="T35" fmla="*/ 2 h 3"/>
                <a:gd name="T36" fmla="*/ 6 w 7"/>
                <a:gd name="T37" fmla="*/ 0 h 3"/>
                <a:gd name="T38" fmla="*/ 6 w 7"/>
                <a:gd name="T39" fmla="*/ 0 h 3"/>
                <a:gd name="T40" fmla="*/ 3 w 7"/>
                <a:gd name="T41" fmla="*/ 1 h 3"/>
                <a:gd name="T42" fmla="*/ 3 w 7"/>
                <a:gd name="T43" fmla="*/ 1 h 3"/>
                <a:gd name="T44" fmla="*/ 0 w 7"/>
                <a:gd name="T4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cubicBezTo>
                    <a:pt x="1" y="1"/>
                    <a:pt x="1" y="2"/>
                    <a:pt x="2" y="3"/>
                  </a:cubicBezTo>
                  <a:cubicBezTo>
                    <a:pt x="2" y="3"/>
                    <a:pt x="2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3"/>
                    <a:pt x="7" y="2"/>
                    <a:pt x="7" y="2"/>
                  </a:cubicBezTo>
                  <a:cubicBezTo>
                    <a:pt x="6" y="1"/>
                    <a:pt x="6" y="1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1" y="0"/>
                    <a:pt x="0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166"/>
            <p:cNvSpPr>
              <a:spLocks noEditPoints="1"/>
            </p:cNvSpPr>
            <p:nvPr/>
          </p:nvSpPr>
          <p:spPr bwMode="auto">
            <a:xfrm>
              <a:off x="2530" y="3238"/>
              <a:ext cx="110" cy="85"/>
            </a:xfrm>
            <a:custGeom>
              <a:avLst/>
              <a:gdLst>
                <a:gd name="T0" fmla="*/ 34 w 56"/>
                <a:gd name="T1" fmla="*/ 2 h 45"/>
                <a:gd name="T2" fmla="*/ 34 w 56"/>
                <a:gd name="T3" fmla="*/ 2 h 45"/>
                <a:gd name="T4" fmla="*/ 23 w 56"/>
                <a:gd name="T5" fmla="*/ 0 h 45"/>
                <a:gd name="T6" fmla="*/ 23 w 56"/>
                <a:gd name="T7" fmla="*/ 0 h 45"/>
                <a:gd name="T8" fmla="*/ 20 w 56"/>
                <a:gd name="T9" fmla="*/ 1 h 45"/>
                <a:gd name="T10" fmla="*/ 21 w 56"/>
                <a:gd name="T11" fmla="*/ 1 h 45"/>
                <a:gd name="T12" fmla="*/ 18 w 56"/>
                <a:gd name="T13" fmla="*/ 3 h 45"/>
                <a:gd name="T14" fmla="*/ 17 w 56"/>
                <a:gd name="T15" fmla="*/ 3 h 45"/>
                <a:gd name="T16" fmla="*/ 14 w 56"/>
                <a:gd name="T17" fmla="*/ 5 h 45"/>
                <a:gd name="T18" fmla="*/ 14 w 56"/>
                <a:gd name="T19" fmla="*/ 9 h 45"/>
                <a:gd name="T20" fmla="*/ 14 w 56"/>
                <a:gd name="T21" fmla="*/ 9 h 45"/>
                <a:gd name="T22" fmla="*/ 14 w 56"/>
                <a:gd name="T23" fmla="*/ 13 h 45"/>
                <a:gd name="T24" fmla="*/ 13 w 56"/>
                <a:gd name="T25" fmla="*/ 16 h 45"/>
                <a:gd name="T26" fmla="*/ 0 w 56"/>
                <a:gd name="T27" fmla="*/ 21 h 45"/>
                <a:gd name="T28" fmla="*/ 1 w 56"/>
                <a:gd name="T29" fmla="*/ 23 h 45"/>
                <a:gd name="T30" fmla="*/ 3 w 56"/>
                <a:gd name="T31" fmla="*/ 27 h 45"/>
                <a:gd name="T32" fmla="*/ 5 w 56"/>
                <a:gd name="T33" fmla="*/ 27 h 45"/>
                <a:gd name="T34" fmla="*/ 7 w 56"/>
                <a:gd name="T35" fmla="*/ 28 h 45"/>
                <a:gd name="T36" fmla="*/ 7 w 56"/>
                <a:gd name="T37" fmla="*/ 28 h 45"/>
                <a:gd name="T38" fmla="*/ 18 w 56"/>
                <a:gd name="T39" fmla="*/ 33 h 45"/>
                <a:gd name="T40" fmla="*/ 32 w 56"/>
                <a:gd name="T41" fmla="*/ 42 h 45"/>
                <a:gd name="T42" fmla="*/ 32 w 56"/>
                <a:gd name="T43" fmla="*/ 42 h 45"/>
                <a:gd name="T44" fmla="*/ 39 w 56"/>
                <a:gd name="T45" fmla="*/ 44 h 45"/>
                <a:gd name="T46" fmla="*/ 39 w 56"/>
                <a:gd name="T47" fmla="*/ 44 h 45"/>
                <a:gd name="T48" fmla="*/ 45 w 56"/>
                <a:gd name="T49" fmla="*/ 45 h 45"/>
                <a:gd name="T50" fmla="*/ 45 w 56"/>
                <a:gd name="T51" fmla="*/ 45 h 45"/>
                <a:gd name="T52" fmla="*/ 48 w 56"/>
                <a:gd name="T53" fmla="*/ 41 h 45"/>
                <a:gd name="T54" fmla="*/ 48 w 56"/>
                <a:gd name="T55" fmla="*/ 41 h 45"/>
                <a:gd name="T56" fmla="*/ 50 w 56"/>
                <a:gd name="T57" fmla="*/ 39 h 45"/>
                <a:gd name="T58" fmla="*/ 51 w 56"/>
                <a:gd name="T59" fmla="*/ 40 h 45"/>
                <a:gd name="T60" fmla="*/ 54 w 56"/>
                <a:gd name="T61" fmla="*/ 41 h 45"/>
                <a:gd name="T62" fmla="*/ 56 w 56"/>
                <a:gd name="T63" fmla="*/ 40 h 45"/>
                <a:gd name="T64" fmla="*/ 53 w 56"/>
                <a:gd name="T65" fmla="*/ 36 h 45"/>
                <a:gd name="T66" fmla="*/ 53 w 56"/>
                <a:gd name="T67" fmla="*/ 35 h 45"/>
                <a:gd name="T68" fmla="*/ 51 w 56"/>
                <a:gd name="T69" fmla="*/ 33 h 45"/>
                <a:gd name="T70" fmla="*/ 51 w 56"/>
                <a:gd name="T71" fmla="*/ 30 h 45"/>
                <a:gd name="T72" fmla="*/ 51 w 56"/>
                <a:gd name="T73" fmla="*/ 30 h 45"/>
                <a:gd name="T74" fmla="*/ 49 w 56"/>
                <a:gd name="T75" fmla="*/ 27 h 45"/>
                <a:gd name="T76" fmla="*/ 42 w 56"/>
                <a:gd name="T77" fmla="*/ 23 h 45"/>
                <a:gd name="T78" fmla="*/ 40 w 56"/>
                <a:gd name="T79" fmla="*/ 21 h 45"/>
                <a:gd name="T80" fmla="*/ 39 w 56"/>
                <a:gd name="T81" fmla="*/ 16 h 45"/>
                <a:gd name="T82" fmla="*/ 41 w 56"/>
                <a:gd name="T83" fmla="*/ 13 h 45"/>
                <a:gd name="T84" fmla="*/ 41 w 56"/>
                <a:gd name="T85" fmla="*/ 13 h 45"/>
                <a:gd name="T86" fmla="*/ 41 w 56"/>
                <a:gd name="T87" fmla="*/ 13 h 45"/>
                <a:gd name="T88" fmla="*/ 42 w 56"/>
                <a:gd name="T89" fmla="*/ 10 h 45"/>
                <a:gd name="T90" fmla="*/ 41 w 56"/>
                <a:gd name="T91" fmla="*/ 9 h 45"/>
                <a:gd name="T92" fmla="*/ 36 w 56"/>
                <a:gd name="T93" fmla="*/ 5 h 45"/>
                <a:gd name="T94" fmla="*/ 35 w 56"/>
                <a:gd name="T95" fmla="*/ 3 h 45"/>
                <a:gd name="T96" fmla="*/ 33 w 56"/>
                <a:gd name="T97" fmla="*/ 3 h 45"/>
                <a:gd name="T98" fmla="*/ 32 w 56"/>
                <a:gd name="T99" fmla="*/ 2 h 45"/>
                <a:gd name="T100" fmla="*/ 28 w 56"/>
                <a:gd name="T101" fmla="*/ 1 h 45"/>
                <a:gd name="T102" fmla="*/ 28 w 56"/>
                <a:gd name="T103" fmla="*/ 1 h 45"/>
                <a:gd name="T104" fmla="*/ 26 w 56"/>
                <a:gd name="T10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" h="45">
                  <a:moveTo>
                    <a:pt x="34" y="2"/>
                  </a:moveTo>
                  <a:cubicBezTo>
                    <a:pt x="34" y="2"/>
                    <a:pt x="34" y="2"/>
                    <a:pt x="34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2"/>
                    <a:pt x="34" y="2"/>
                    <a:pt x="34" y="2"/>
                  </a:cubicBezTo>
                  <a:moveTo>
                    <a:pt x="23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1" y="0"/>
                    <a:pt x="21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0" y="2"/>
                    <a:pt x="19" y="2"/>
                    <a:pt x="18" y="3"/>
                  </a:cubicBezTo>
                  <a:cubicBezTo>
                    <a:pt x="18" y="3"/>
                    <a:pt x="17" y="3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4" y="4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3" y="7"/>
                    <a:pt x="15" y="8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0"/>
                    <a:pt x="14" y="10"/>
                    <a:pt x="14" y="11"/>
                  </a:cubicBezTo>
                  <a:cubicBezTo>
                    <a:pt x="14" y="12"/>
                    <a:pt x="14" y="12"/>
                    <a:pt x="14" y="13"/>
                  </a:cubicBezTo>
                  <a:cubicBezTo>
                    <a:pt x="14" y="14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6" y="18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1" y="22"/>
                  </a:cubicBezTo>
                  <a:cubicBezTo>
                    <a:pt x="1" y="22"/>
                    <a:pt x="1" y="23"/>
                    <a:pt x="1" y="23"/>
                  </a:cubicBezTo>
                  <a:cubicBezTo>
                    <a:pt x="1" y="24"/>
                    <a:pt x="2" y="26"/>
                    <a:pt x="2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4" y="27"/>
                    <a:pt x="4" y="27"/>
                  </a:cubicBezTo>
                  <a:cubicBezTo>
                    <a:pt x="4" y="27"/>
                    <a:pt x="4" y="27"/>
                    <a:pt x="5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6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8" y="28"/>
                    <a:pt x="10" y="29"/>
                    <a:pt x="12" y="30"/>
                  </a:cubicBezTo>
                  <a:cubicBezTo>
                    <a:pt x="14" y="31"/>
                    <a:pt x="17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0" y="34"/>
                    <a:pt x="30" y="41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4" y="44"/>
                    <a:pt x="37" y="44"/>
                    <a:pt x="38" y="44"/>
                  </a:cubicBezTo>
                  <a:cubicBezTo>
                    <a:pt x="38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42" y="45"/>
                    <a:pt x="44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6" y="45"/>
                    <a:pt x="46" y="44"/>
                    <a:pt x="46" y="43"/>
                  </a:cubicBezTo>
                  <a:cubicBezTo>
                    <a:pt x="47" y="42"/>
                    <a:pt x="47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1"/>
                    <a:pt x="48" y="41"/>
                    <a:pt x="48" y="40"/>
                  </a:cubicBezTo>
                  <a:cubicBezTo>
                    <a:pt x="49" y="40"/>
                    <a:pt x="49" y="40"/>
                    <a:pt x="50" y="39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1" y="39"/>
                    <a:pt x="51" y="39"/>
                    <a:pt x="51" y="40"/>
                  </a:cubicBezTo>
                  <a:cubicBezTo>
                    <a:pt x="52" y="40"/>
                    <a:pt x="53" y="40"/>
                    <a:pt x="54" y="41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5" y="41"/>
                    <a:pt x="56" y="41"/>
                    <a:pt x="56" y="40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5" y="39"/>
                    <a:pt x="53" y="37"/>
                    <a:pt x="53" y="36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3" y="36"/>
                    <a:pt x="53" y="36"/>
                    <a:pt x="53" y="35"/>
                  </a:cubicBezTo>
                  <a:cubicBezTo>
                    <a:pt x="52" y="34"/>
                    <a:pt x="51" y="34"/>
                    <a:pt x="51" y="33"/>
                  </a:cubicBezTo>
                  <a:cubicBezTo>
                    <a:pt x="51" y="33"/>
                    <a:pt x="51" y="33"/>
                    <a:pt x="51" y="33"/>
                  </a:cubicBezTo>
                  <a:cubicBezTo>
                    <a:pt x="51" y="33"/>
                    <a:pt x="51" y="33"/>
                    <a:pt x="51" y="33"/>
                  </a:cubicBezTo>
                  <a:cubicBezTo>
                    <a:pt x="51" y="32"/>
                    <a:pt x="52" y="31"/>
                    <a:pt x="51" y="30"/>
                  </a:cubicBezTo>
                  <a:cubicBezTo>
                    <a:pt x="51" y="30"/>
                    <a:pt x="51" y="30"/>
                    <a:pt x="51" y="30"/>
                  </a:cubicBezTo>
                  <a:cubicBezTo>
                    <a:pt x="51" y="30"/>
                    <a:pt x="51" y="30"/>
                    <a:pt x="51" y="30"/>
                  </a:cubicBezTo>
                  <a:cubicBezTo>
                    <a:pt x="51" y="29"/>
                    <a:pt x="50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7" y="27"/>
                    <a:pt x="42" y="25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2"/>
                    <a:pt x="40" y="21"/>
                    <a:pt x="40" y="21"/>
                  </a:cubicBezTo>
                  <a:cubicBezTo>
                    <a:pt x="39" y="21"/>
                    <a:pt x="39" y="21"/>
                    <a:pt x="39" y="20"/>
                  </a:cubicBezTo>
                  <a:cubicBezTo>
                    <a:pt x="38" y="19"/>
                    <a:pt x="38" y="17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40" y="16"/>
                    <a:pt x="40" y="13"/>
                    <a:pt x="41" y="13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1" y="13"/>
                    <a:pt x="42" y="13"/>
                    <a:pt x="42" y="12"/>
                  </a:cubicBezTo>
                  <a:cubicBezTo>
                    <a:pt x="42" y="12"/>
                    <a:pt x="41" y="11"/>
                    <a:pt x="42" y="10"/>
                  </a:cubicBezTo>
                  <a:cubicBezTo>
                    <a:pt x="42" y="10"/>
                    <a:pt x="42" y="10"/>
                    <a:pt x="42" y="10"/>
                  </a:cubicBezTo>
                  <a:cubicBezTo>
                    <a:pt x="42" y="10"/>
                    <a:pt x="42" y="9"/>
                    <a:pt x="41" y="9"/>
                  </a:cubicBezTo>
                  <a:cubicBezTo>
                    <a:pt x="41" y="9"/>
                    <a:pt x="40" y="8"/>
                    <a:pt x="39" y="8"/>
                  </a:cubicBezTo>
                  <a:cubicBezTo>
                    <a:pt x="38" y="8"/>
                    <a:pt x="36" y="7"/>
                    <a:pt x="36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5"/>
                    <a:pt x="36" y="4"/>
                    <a:pt x="35" y="3"/>
                  </a:cubicBezTo>
                  <a:cubicBezTo>
                    <a:pt x="35" y="3"/>
                    <a:pt x="34" y="2"/>
                    <a:pt x="34" y="2"/>
                  </a:cubicBezTo>
                  <a:cubicBezTo>
                    <a:pt x="34" y="2"/>
                    <a:pt x="34" y="3"/>
                    <a:pt x="33" y="3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3" y="2"/>
                    <a:pt x="32" y="2"/>
                    <a:pt x="32" y="2"/>
                  </a:cubicBezTo>
                  <a:cubicBezTo>
                    <a:pt x="32" y="2"/>
                    <a:pt x="31" y="2"/>
                    <a:pt x="31" y="2"/>
                  </a:cubicBezTo>
                  <a:cubicBezTo>
                    <a:pt x="30" y="1"/>
                    <a:pt x="29" y="1"/>
                    <a:pt x="28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1"/>
                    <a:pt x="28" y="1"/>
                    <a:pt x="27" y="1"/>
                  </a:cubicBezTo>
                  <a:cubicBezTo>
                    <a:pt x="27" y="1"/>
                    <a:pt x="26" y="1"/>
                    <a:pt x="26" y="0"/>
                  </a:cubicBezTo>
                  <a:cubicBezTo>
                    <a:pt x="25" y="0"/>
                    <a:pt x="24" y="0"/>
                    <a:pt x="23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167"/>
            <p:cNvSpPr>
              <a:spLocks/>
            </p:cNvSpPr>
            <p:nvPr/>
          </p:nvSpPr>
          <p:spPr bwMode="auto">
            <a:xfrm>
              <a:off x="2618" y="3312"/>
              <a:ext cx="22" cy="17"/>
            </a:xfrm>
            <a:custGeom>
              <a:avLst/>
              <a:gdLst>
                <a:gd name="T0" fmla="*/ 5 w 11"/>
                <a:gd name="T1" fmla="*/ 0 h 9"/>
                <a:gd name="T2" fmla="*/ 5 w 11"/>
                <a:gd name="T3" fmla="*/ 0 h 9"/>
                <a:gd name="T4" fmla="*/ 3 w 11"/>
                <a:gd name="T5" fmla="*/ 1 h 9"/>
                <a:gd name="T6" fmla="*/ 3 w 11"/>
                <a:gd name="T7" fmla="*/ 2 h 9"/>
                <a:gd name="T8" fmla="*/ 3 w 11"/>
                <a:gd name="T9" fmla="*/ 2 h 9"/>
                <a:gd name="T10" fmla="*/ 3 w 11"/>
                <a:gd name="T11" fmla="*/ 2 h 9"/>
                <a:gd name="T12" fmla="*/ 1 w 11"/>
                <a:gd name="T13" fmla="*/ 4 h 9"/>
                <a:gd name="T14" fmla="*/ 0 w 11"/>
                <a:gd name="T15" fmla="*/ 6 h 9"/>
                <a:gd name="T16" fmla="*/ 0 w 11"/>
                <a:gd name="T17" fmla="*/ 6 h 9"/>
                <a:gd name="T18" fmla="*/ 4 w 11"/>
                <a:gd name="T19" fmla="*/ 7 h 9"/>
                <a:gd name="T20" fmla="*/ 4 w 11"/>
                <a:gd name="T21" fmla="*/ 7 h 9"/>
                <a:gd name="T22" fmla="*/ 5 w 11"/>
                <a:gd name="T23" fmla="*/ 7 h 9"/>
                <a:gd name="T24" fmla="*/ 7 w 11"/>
                <a:gd name="T25" fmla="*/ 9 h 9"/>
                <a:gd name="T26" fmla="*/ 7 w 11"/>
                <a:gd name="T27" fmla="*/ 9 h 9"/>
                <a:gd name="T28" fmla="*/ 11 w 11"/>
                <a:gd name="T29" fmla="*/ 9 h 9"/>
                <a:gd name="T30" fmla="*/ 9 w 11"/>
                <a:gd name="T31" fmla="*/ 3 h 9"/>
                <a:gd name="T32" fmla="*/ 9 w 11"/>
                <a:gd name="T33" fmla="*/ 2 h 9"/>
                <a:gd name="T34" fmla="*/ 9 w 11"/>
                <a:gd name="T35" fmla="*/ 2 h 9"/>
                <a:gd name="T36" fmla="*/ 6 w 11"/>
                <a:gd name="T37" fmla="*/ 1 h 9"/>
                <a:gd name="T38" fmla="*/ 5 w 11"/>
                <a:gd name="T3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3"/>
                    <a:pt x="1" y="4"/>
                  </a:cubicBezTo>
                  <a:cubicBezTo>
                    <a:pt x="1" y="5"/>
                    <a:pt x="1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6"/>
                    <a:pt x="3" y="6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5" y="7"/>
                    <a:pt x="5" y="7"/>
                  </a:cubicBezTo>
                  <a:cubicBezTo>
                    <a:pt x="6" y="8"/>
                    <a:pt x="6" y="8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10" y="9"/>
                    <a:pt x="11" y="9"/>
                  </a:cubicBezTo>
                  <a:cubicBezTo>
                    <a:pt x="10" y="7"/>
                    <a:pt x="9" y="4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1"/>
                    <a:pt x="7" y="1"/>
                    <a:pt x="6" y="1"/>
                  </a:cubicBezTo>
                  <a:cubicBezTo>
                    <a:pt x="6" y="0"/>
                    <a:pt x="6" y="0"/>
                    <a:pt x="5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168"/>
            <p:cNvSpPr>
              <a:spLocks noEditPoints="1"/>
            </p:cNvSpPr>
            <p:nvPr/>
          </p:nvSpPr>
          <p:spPr bwMode="auto">
            <a:xfrm>
              <a:off x="2046" y="3084"/>
              <a:ext cx="163" cy="106"/>
            </a:xfrm>
            <a:custGeom>
              <a:avLst/>
              <a:gdLst>
                <a:gd name="T0" fmla="*/ 80 w 83"/>
                <a:gd name="T1" fmla="*/ 56 h 56"/>
                <a:gd name="T2" fmla="*/ 81 w 83"/>
                <a:gd name="T3" fmla="*/ 47 h 56"/>
                <a:gd name="T4" fmla="*/ 41 w 83"/>
                <a:gd name="T5" fmla="*/ 0 h 56"/>
                <a:gd name="T6" fmla="*/ 32 w 83"/>
                <a:gd name="T7" fmla="*/ 7 h 56"/>
                <a:gd name="T8" fmla="*/ 21 w 83"/>
                <a:gd name="T9" fmla="*/ 9 h 56"/>
                <a:gd name="T10" fmla="*/ 19 w 83"/>
                <a:gd name="T11" fmla="*/ 15 h 56"/>
                <a:gd name="T12" fmla="*/ 15 w 83"/>
                <a:gd name="T13" fmla="*/ 15 h 56"/>
                <a:gd name="T14" fmla="*/ 10 w 83"/>
                <a:gd name="T15" fmla="*/ 14 h 56"/>
                <a:gd name="T16" fmla="*/ 5 w 83"/>
                <a:gd name="T17" fmla="*/ 15 h 56"/>
                <a:gd name="T18" fmla="*/ 1 w 83"/>
                <a:gd name="T19" fmla="*/ 17 h 56"/>
                <a:gd name="T20" fmla="*/ 12 w 83"/>
                <a:gd name="T21" fmla="*/ 22 h 56"/>
                <a:gd name="T22" fmla="*/ 14 w 83"/>
                <a:gd name="T23" fmla="*/ 22 h 56"/>
                <a:gd name="T24" fmla="*/ 22 w 83"/>
                <a:gd name="T25" fmla="*/ 32 h 56"/>
                <a:gd name="T26" fmla="*/ 18 w 83"/>
                <a:gd name="T27" fmla="*/ 46 h 56"/>
                <a:gd name="T28" fmla="*/ 21 w 83"/>
                <a:gd name="T29" fmla="*/ 47 h 56"/>
                <a:gd name="T30" fmla="*/ 27 w 83"/>
                <a:gd name="T31" fmla="*/ 49 h 56"/>
                <a:gd name="T32" fmla="*/ 31 w 83"/>
                <a:gd name="T33" fmla="*/ 49 h 56"/>
                <a:gd name="T34" fmla="*/ 31 w 83"/>
                <a:gd name="T35" fmla="*/ 48 h 56"/>
                <a:gd name="T36" fmla="*/ 34 w 83"/>
                <a:gd name="T37" fmla="*/ 49 h 56"/>
                <a:gd name="T38" fmla="*/ 40 w 83"/>
                <a:gd name="T39" fmla="*/ 51 h 56"/>
                <a:gd name="T40" fmla="*/ 42 w 83"/>
                <a:gd name="T41" fmla="*/ 51 h 56"/>
                <a:gd name="T42" fmla="*/ 44 w 83"/>
                <a:gd name="T43" fmla="*/ 51 h 56"/>
                <a:gd name="T44" fmla="*/ 45 w 83"/>
                <a:gd name="T45" fmla="*/ 51 h 56"/>
                <a:gd name="T46" fmla="*/ 46 w 83"/>
                <a:gd name="T47" fmla="*/ 51 h 56"/>
                <a:gd name="T48" fmla="*/ 46 w 83"/>
                <a:gd name="T49" fmla="*/ 49 h 56"/>
                <a:gd name="T50" fmla="*/ 61 w 83"/>
                <a:gd name="T51" fmla="*/ 47 h 56"/>
                <a:gd name="T52" fmla="*/ 71 w 83"/>
                <a:gd name="T53" fmla="*/ 43 h 56"/>
                <a:gd name="T54" fmla="*/ 71 w 83"/>
                <a:gd name="T55" fmla="*/ 42 h 56"/>
                <a:gd name="T56" fmla="*/ 72 w 83"/>
                <a:gd name="T57" fmla="*/ 41 h 56"/>
                <a:gd name="T58" fmla="*/ 68 w 83"/>
                <a:gd name="T59" fmla="*/ 40 h 56"/>
                <a:gd name="T60" fmla="*/ 68 w 83"/>
                <a:gd name="T61" fmla="*/ 38 h 56"/>
                <a:gd name="T62" fmla="*/ 66 w 83"/>
                <a:gd name="T63" fmla="*/ 35 h 56"/>
                <a:gd name="T64" fmla="*/ 69 w 83"/>
                <a:gd name="T65" fmla="*/ 33 h 56"/>
                <a:gd name="T66" fmla="*/ 68 w 83"/>
                <a:gd name="T67" fmla="*/ 33 h 56"/>
                <a:gd name="T68" fmla="*/ 67 w 83"/>
                <a:gd name="T69" fmla="*/ 28 h 56"/>
                <a:gd name="T70" fmla="*/ 66 w 83"/>
                <a:gd name="T71" fmla="*/ 28 h 56"/>
                <a:gd name="T72" fmla="*/ 64 w 83"/>
                <a:gd name="T73" fmla="*/ 28 h 56"/>
                <a:gd name="T74" fmla="*/ 63 w 83"/>
                <a:gd name="T75" fmla="*/ 29 h 56"/>
                <a:gd name="T76" fmla="*/ 67 w 83"/>
                <a:gd name="T77" fmla="*/ 23 h 56"/>
                <a:gd name="T78" fmla="*/ 70 w 83"/>
                <a:gd name="T79" fmla="*/ 21 h 56"/>
                <a:gd name="T80" fmla="*/ 71 w 83"/>
                <a:gd name="T81" fmla="*/ 21 h 56"/>
                <a:gd name="T82" fmla="*/ 71 w 83"/>
                <a:gd name="T83" fmla="*/ 20 h 56"/>
                <a:gd name="T84" fmla="*/ 72 w 83"/>
                <a:gd name="T85" fmla="*/ 16 h 56"/>
                <a:gd name="T86" fmla="*/ 73 w 83"/>
                <a:gd name="T87" fmla="*/ 12 h 56"/>
                <a:gd name="T88" fmla="*/ 73 w 83"/>
                <a:gd name="T89" fmla="*/ 12 h 56"/>
                <a:gd name="T90" fmla="*/ 73 w 83"/>
                <a:gd name="T91" fmla="*/ 12 h 56"/>
                <a:gd name="T92" fmla="*/ 70 w 83"/>
                <a:gd name="T93" fmla="*/ 11 h 56"/>
                <a:gd name="T94" fmla="*/ 70 w 83"/>
                <a:gd name="T95" fmla="*/ 11 h 56"/>
                <a:gd name="T96" fmla="*/ 66 w 83"/>
                <a:gd name="T97" fmla="*/ 10 h 56"/>
                <a:gd name="T98" fmla="*/ 61 w 83"/>
                <a:gd name="T99" fmla="*/ 9 h 56"/>
                <a:gd name="T100" fmla="*/ 60 w 83"/>
                <a:gd name="T101" fmla="*/ 9 h 56"/>
                <a:gd name="T102" fmla="*/ 57 w 83"/>
                <a:gd name="T103" fmla="*/ 8 h 56"/>
                <a:gd name="T104" fmla="*/ 57 w 83"/>
                <a:gd name="T105" fmla="*/ 8 h 56"/>
                <a:gd name="T106" fmla="*/ 56 w 83"/>
                <a:gd name="T107" fmla="*/ 6 h 56"/>
                <a:gd name="T108" fmla="*/ 56 w 83"/>
                <a:gd name="T109" fmla="*/ 5 h 56"/>
                <a:gd name="T110" fmla="*/ 53 w 83"/>
                <a:gd name="T111" fmla="*/ 7 h 56"/>
                <a:gd name="T112" fmla="*/ 52 w 83"/>
                <a:gd name="T113" fmla="*/ 5 h 56"/>
                <a:gd name="T114" fmla="*/ 48 w 83"/>
                <a:gd name="T115" fmla="*/ 3 h 56"/>
                <a:gd name="T116" fmla="*/ 46 w 83"/>
                <a:gd name="T117" fmla="*/ 2 h 56"/>
                <a:gd name="T118" fmla="*/ 45 w 83"/>
                <a:gd name="T119" fmla="*/ 2 h 56"/>
                <a:gd name="T120" fmla="*/ 43 w 83"/>
                <a:gd name="T121" fmla="*/ 0 h 56"/>
                <a:gd name="T122" fmla="*/ 43 w 83"/>
                <a:gd name="T12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3" h="56">
                  <a:moveTo>
                    <a:pt x="81" y="47"/>
                  </a:moveTo>
                  <a:cubicBezTo>
                    <a:pt x="81" y="47"/>
                    <a:pt x="80" y="48"/>
                    <a:pt x="78" y="49"/>
                  </a:cubicBezTo>
                  <a:cubicBezTo>
                    <a:pt x="76" y="51"/>
                    <a:pt x="78" y="56"/>
                    <a:pt x="80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3" y="55"/>
                    <a:pt x="82" y="47"/>
                    <a:pt x="81" y="47"/>
                  </a:cubicBezTo>
                  <a:cubicBezTo>
                    <a:pt x="81" y="47"/>
                    <a:pt x="81" y="47"/>
                    <a:pt x="81" y="47"/>
                  </a:cubicBezTo>
                  <a:moveTo>
                    <a:pt x="43" y="0"/>
                  </a:moveTo>
                  <a:cubicBezTo>
                    <a:pt x="42" y="0"/>
                    <a:pt x="42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39" y="0"/>
                    <a:pt x="37" y="1"/>
                    <a:pt x="38" y="4"/>
                  </a:cubicBezTo>
                  <a:cubicBezTo>
                    <a:pt x="38" y="7"/>
                    <a:pt x="35" y="7"/>
                    <a:pt x="32" y="7"/>
                  </a:cubicBezTo>
                  <a:cubicBezTo>
                    <a:pt x="28" y="7"/>
                    <a:pt x="30" y="10"/>
                    <a:pt x="28" y="10"/>
                  </a:cubicBezTo>
                  <a:cubicBezTo>
                    <a:pt x="28" y="11"/>
                    <a:pt x="27" y="11"/>
                    <a:pt x="27" y="11"/>
                  </a:cubicBezTo>
                  <a:cubicBezTo>
                    <a:pt x="25" y="11"/>
                    <a:pt x="22" y="10"/>
                    <a:pt x="21" y="9"/>
                  </a:cubicBezTo>
                  <a:cubicBezTo>
                    <a:pt x="21" y="8"/>
                    <a:pt x="20" y="8"/>
                    <a:pt x="20" y="8"/>
                  </a:cubicBezTo>
                  <a:cubicBezTo>
                    <a:pt x="18" y="8"/>
                    <a:pt x="16" y="9"/>
                    <a:pt x="18" y="10"/>
                  </a:cubicBezTo>
                  <a:cubicBezTo>
                    <a:pt x="20" y="12"/>
                    <a:pt x="20" y="15"/>
                    <a:pt x="19" y="15"/>
                  </a:cubicBezTo>
                  <a:cubicBezTo>
                    <a:pt x="18" y="15"/>
                    <a:pt x="18" y="16"/>
                    <a:pt x="18" y="16"/>
                  </a:cubicBezTo>
                  <a:cubicBezTo>
                    <a:pt x="17" y="16"/>
                    <a:pt x="17" y="15"/>
                    <a:pt x="16" y="15"/>
                  </a:cubicBezTo>
                  <a:cubicBezTo>
                    <a:pt x="16" y="15"/>
                    <a:pt x="15" y="15"/>
                    <a:pt x="15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3" y="16"/>
                    <a:pt x="13" y="16"/>
                  </a:cubicBezTo>
                  <a:cubicBezTo>
                    <a:pt x="12" y="16"/>
                    <a:pt x="12" y="14"/>
                    <a:pt x="10" y="14"/>
                  </a:cubicBezTo>
                  <a:cubicBezTo>
                    <a:pt x="10" y="14"/>
                    <a:pt x="10" y="14"/>
                    <a:pt x="9" y="14"/>
                  </a:cubicBezTo>
                  <a:cubicBezTo>
                    <a:pt x="9" y="14"/>
                    <a:pt x="8" y="14"/>
                    <a:pt x="8" y="14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4" y="15"/>
                    <a:pt x="4" y="15"/>
                  </a:cubicBezTo>
                  <a:cubicBezTo>
                    <a:pt x="2" y="15"/>
                    <a:pt x="0" y="16"/>
                    <a:pt x="1" y="17"/>
                  </a:cubicBezTo>
                  <a:cubicBezTo>
                    <a:pt x="2" y="18"/>
                    <a:pt x="1" y="19"/>
                    <a:pt x="2" y="20"/>
                  </a:cubicBezTo>
                  <a:cubicBezTo>
                    <a:pt x="3" y="21"/>
                    <a:pt x="6" y="20"/>
                    <a:pt x="9" y="21"/>
                  </a:cubicBezTo>
                  <a:cubicBezTo>
                    <a:pt x="11" y="22"/>
                    <a:pt x="11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3" y="22"/>
                    <a:pt x="13" y="22"/>
                  </a:cubicBezTo>
                  <a:cubicBezTo>
                    <a:pt x="13" y="22"/>
                    <a:pt x="14" y="22"/>
                    <a:pt x="14" y="22"/>
                  </a:cubicBezTo>
                  <a:cubicBezTo>
                    <a:pt x="16" y="23"/>
                    <a:pt x="16" y="23"/>
                    <a:pt x="16" y="24"/>
                  </a:cubicBezTo>
                  <a:cubicBezTo>
                    <a:pt x="16" y="26"/>
                    <a:pt x="18" y="28"/>
                    <a:pt x="20" y="28"/>
                  </a:cubicBezTo>
                  <a:cubicBezTo>
                    <a:pt x="23" y="29"/>
                    <a:pt x="21" y="30"/>
                    <a:pt x="22" y="32"/>
                  </a:cubicBezTo>
                  <a:cubicBezTo>
                    <a:pt x="23" y="33"/>
                    <a:pt x="20" y="36"/>
                    <a:pt x="21" y="38"/>
                  </a:cubicBezTo>
                  <a:cubicBezTo>
                    <a:pt x="21" y="39"/>
                    <a:pt x="19" y="45"/>
                    <a:pt x="18" y="46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8" y="46"/>
                    <a:pt x="19" y="47"/>
                    <a:pt x="20" y="47"/>
                  </a:cubicBezTo>
                  <a:cubicBezTo>
                    <a:pt x="20" y="47"/>
                    <a:pt x="21" y="47"/>
                    <a:pt x="21" y="47"/>
                  </a:cubicBezTo>
                  <a:cubicBezTo>
                    <a:pt x="22" y="48"/>
                    <a:pt x="25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7" y="49"/>
                    <a:pt x="27" y="49"/>
                  </a:cubicBezTo>
                  <a:cubicBezTo>
                    <a:pt x="27" y="50"/>
                    <a:pt x="28" y="50"/>
                    <a:pt x="29" y="50"/>
                  </a:cubicBezTo>
                  <a:cubicBezTo>
                    <a:pt x="30" y="50"/>
                    <a:pt x="31" y="50"/>
                    <a:pt x="31" y="49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1" y="49"/>
                    <a:pt x="31" y="48"/>
                    <a:pt x="31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1" y="48"/>
                    <a:pt x="32" y="48"/>
                    <a:pt x="32" y="48"/>
                  </a:cubicBezTo>
                  <a:cubicBezTo>
                    <a:pt x="32" y="48"/>
                    <a:pt x="33" y="49"/>
                    <a:pt x="34" y="49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4" y="50"/>
                    <a:pt x="35" y="50"/>
                    <a:pt x="35" y="50"/>
                  </a:cubicBezTo>
                  <a:cubicBezTo>
                    <a:pt x="37" y="50"/>
                    <a:pt x="39" y="50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1" y="51"/>
                    <a:pt x="42" y="51"/>
                    <a:pt x="42" y="51"/>
                  </a:cubicBezTo>
                  <a:cubicBezTo>
                    <a:pt x="42" y="51"/>
                    <a:pt x="42" y="51"/>
                    <a:pt x="42" y="51"/>
                  </a:cubicBezTo>
                  <a:cubicBezTo>
                    <a:pt x="42" y="51"/>
                    <a:pt x="42" y="51"/>
                    <a:pt x="42" y="51"/>
                  </a:cubicBezTo>
                  <a:cubicBezTo>
                    <a:pt x="43" y="51"/>
                    <a:pt x="43" y="51"/>
                    <a:pt x="43" y="51"/>
                  </a:cubicBezTo>
                  <a:cubicBezTo>
                    <a:pt x="43" y="51"/>
                    <a:pt x="44" y="51"/>
                    <a:pt x="44" y="51"/>
                  </a:cubicBezTo>
                  <a:cubicBezTo>
                    <a:pt x="44" y="51"/>
                    <a:pt x="44" y="51"/>
                    <a:pt x="44" y="51"/>
                  </a:cubicBezTo>
                  <a:cubicBezTo>
                    <a:pt x="44" y="51"/>
                    <a:pt x="44" y="51"/>
                    <a:pt x="44" y="51"/>
                  </a:cubicBezTo>
                  <a:cubicBezTo>
                    <a:pt x="44" y="51"/>
                    <a:pt x="45" y="51"/>
                    <a:pt x="45" y="51"/>
                  </a:cubicBezTo>
                  <a:cubicBezTo>
                    <a:pt x="45" y="51"/>
                    <a:pt x="45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0"/>
                    <a:pt x="46" y="50"/>
                    <a:pt x="46" y="49"/>
                  </a:cubicBezTo>
                  <a:cubicBezTo>
                    <a:pt x="45" y="47"/>
                    <a:pt x="48" y="45"/>
                    <a:pt x="51" y="45"/>
                  </a:cubicBezTo>
                  <a:cubicBezTo>
                    <a:pt x="51" y="45"/>
                    <a:pt x="51" y="45"/>
                    <a:pt x="52" y="45"/>
                  </a:cubicBezTo>
                  <a:cubicBezTo>
                    <a:pt x="55" y="45"/>
                    <a:pt x="60" y="46"/>
                    <a:pt x="61" y="47"/>
                  </a:cubicBezTo>
                  <a:cubicBezTo>
                    <a:pt x="61" y="47"/>
                    <a:pt x="62" y="47"/>
                    <a:pt x="63" y="47"/>
                  </a:cubicBezTo>
                  <a:cubicBezTo>
                    <a:pt x="64" y="47"/>
                    <a:pt x="66" y="46"/>
                    <a:pt x="68" y="45"/>
                  </a:cubicBezTo>
                  <a:cubicBezTo>
                    <a:pt x="69" y="43"/>
                    <a:pt x="70" y="43"/>
                    <a:pt x="71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72" y="42"/>
                    <a:pt x="72" y="41"/>
                    <a:pt x="72" y="41"/>
                  </a:cubicBezTo>
                  <a:cubicBezTo>
                    <a:pt x="72" y="41"/>
                    <a:pt x="72" y="41"/>
                    <a:pt x="72" y="41"/>
                  </a:cubicBezTo>
                  <a:cubicBezTo>
                    <a:pt x="72" y="41"/>
                    <a:pt x="72" y="41"/>
                    <a:pt x="72" y="41"/>
                  </a:cubicBezTo>
                  <a:cubicBezTo>
                    <a:pt x="72" y="40"/>
                    <a:pt x="70" y="41"/>
                    <a:pt x="69" y="41"/>
                  </a:cubicBezTo>
                  <a:cubicBezTo>
                    <a:pt x="69" y="41"/>
                    <a:pt x="69" y="41"/>
                    <a:pt x="69" y="41"/>
                  </a:cubicBezTo>
                  <a:cubicBezTo>
                    <a:pt x="69" y="40"/>
                    <a:pt x="68" y="40"/>
                    <a:pt x="68" y="40"/>
                  </a:cubicBezTo>
                  <a:cubicBezTo>
                    <a:pt x="67" y="40"/>
                    <a:pt x="67" y="39"/>
                    <a:pt x="68" y="38"/>
                  </a:cubicBezTo>
                  <a:cubicBezTo>
                    <a:pt x="68" y="38"/>
                    <a:pt x="68" y="38"/>
                    <a:pt x="68" y="38"/>
                  </a:cubicBezTo>
                  <a:cubicBezTo>
                    <a:pt x="68" y="38"/>
                    <a:pt x="68" y="38"/>
                    <a:pt x="68" y="38"/>
                  </a:cubicBezTo>
                  <a:cubicBezTo>
                    <a:pt x="69" y="37"/>
                    <a:pt x="67" y="37"/>
                    <a:pt x="66" y="36"/>
                  </a:cubicBezTo>
                  <a:cubicBezTo>
                    <a:pt x="66" y="36"/>
                    <a:pt x="66" y="36"/>
                    <a:pt x="66" y="36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5"/>
                    <a:pt x="67" y="35"/>
                    <a:pt x="67" y="35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68" y="35"/>
                    <a:pt x="68" y="34"/>
                    <a:pt x="69" y="33"/>
                  </a:cubicBezTo>
                  <a:cubicBezTo>
                    <a:pt x="69" y="33"/>
                    <a:pt x="69" y="33"/>
                    <a:pt x="69" y="33"/>
                  </a:cubicBezTo>
                  <a:cubicBezTo>
                    <a:pt x="69" y="33"/>
                    <a:pt x="69" y="33"/>
                    <a:pt x="69" y="33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68" y="33"/>
                    <a:pt x="67" y="32"/>
                    <a:pt x="68" y="31"/>
                  </a:cubicBezTo>
                  <a:cubicBezTo>
                    <a:pt x="68" y="31"/>
                    <a:pt x="68" y="31"/>
                    <a:pt x="68" y="31"/>
                  </a:cubicBezTo>
                  <a:cubicBezTo>
                    <a:pt x="68" y="29"/>
                    <a:pt x="67" y="29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7" y="28"/>
                    <a:pt x="66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6" y="28"/>
                    <a:pt x="65" y="28"/>
                    <a:pt x="65" y="28"/>
                  </a:cubicBezTo>
                  <a:cubicBezTo>
                    <a:pt x="65" y="28"/>
                    <a:pt x="65" y="28"/>
                    <a:pt x="64" y="28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4" y="29"/>
                    <a:pt x="64" y="29"/>
                    <a:pt x="64" y="29"/>
                  </a:cubicBezTo>
                  <a:cubicBezTo>
                    <a:pt x="64" y="29"/>
                    <a:pt x="64" y="29"/>
                    <a:pt x="64" y="29"/>
                  </a:cubicBezTo>
                  <a:cubicBezTo>
                    <a:pt x="64" y="29"/>
                    <a:pt x="63" y="29"/>
                    <a:pt x="63" y="29"/>
                  </a:cubicBezTo>
                  <a:cubicBezTo>
                    <a:pt x="63" y="29"/>
                    <a:pt x="63" y="28"/>
                    <a:pt x="64" y="27"/>
                  </a:cubicBezTo>
                  <a:cubicBezTo>
                    <a:pt x="64" y="27"/>
                    <a:pt x="64" y="27"/>
                    <a:pt x="64" y="27"/>
                  </a:cubicBezTo>
                  <a:cubicBezTo>
                    <a:pt x="64" y="25"/>
                    <a:pt x="67" y="24"/>
                    <a:pt x="67" y="23"/>
                  </a:cubicBezTo>
                  <a:cubicBezTo>
                    <a:pt x="68" y="22"/>
                    <a:pt x="69" y="21"/>
                    <a:pt x="70" y="21"/>
                  </a:cubicBezTo>
                  <a:cubicBezTo>
                    <a:pt x="70" y="21"/>
                    <a:pt x="70" y="21"/>
                    <a:pt x="70" y="21"/>
                  </a:cubicBezTo>
                  <a:cubicBezTo>
                    <a:pt x="70" y="21"/>
                    <a:pt x="70" y="21"/>
                    <a:pt x="70" y="21"/>
                  </a:cubicBezTo>
                  <a:cubicBezTo>
                    <a:pt x="70" y="21"/>
                    <a:pt x="70" y="21"/>
                    <a:pt x="71" y="21"/>
                  </a:cubicBezTo>
                  <a:cubicBezTo>
                    <a:pt x="71" y="21"/>
                    <a:pt x="71" y="21"/>
                    <a:pt x="71" y="21"/>
                  </a:cubicBezTo>
                  <a:cubicBezTo>
                    <a:pt x="71" y="21"/>
                    <a:pt x="71" y="21"/>
                    <a:pt x="71" y="21"/>
                  </a:cubicBezTo>
                  <a:cubicBezTo>
                    <a:pt x="71" y="21"/>
                    <a:pt x="71" y="21"/>
                    <a:pt x="71" y="20"/>
                  </a:cubicBezTo>
                  <a:cubicBezTo>
                    <a:pt x="71" y="20"/>
                    <a:pt x="71" y="20"/>
                    <a:pt x="71" y="20"/>
                  </a:cubicBezTo>
                  <a:cubicBezTo>
                    <a:pt x="71" y="20"/>
                    <a:pt x="71" y="20"/>
                    <a:pt x="71" y="20"/>
                  </a:cubicBezTo>
                  <a:cubicBezTo>
                    <a:pt x="71" y="19"/>
                    <a:pt x="71" y="18"/>
                    <a:pt x="72" y="17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2" y="17"/>
                    <a:pt x="72" y="16"/>
                    <a:pt x="72" y="16"/>
                  </a:cubicBezTo>
                  <a:cubicBezTo>
                    <a:pt x="72" y="15"/>
                    <a:pt x="73" y="14"/>
                    <a:pt x="74" y="14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75" y="13"/>
                    <a:pt x="74" y="12"/>
                    <a:pt x="73" y="12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2" y="12"/>
                    <a:pt x="72" y="12"/>
                    <a:pt x="72" y="12"/>
                  </a:cubicBezTo>
                  <a:cubicBezTo>
                    <a:pt x="72" y="12"/>
                    <a:pt x="72" y="12"/>
                    <a:pt x="71" y="12"/>
                  </a:cubicBezTo>
                  <a:cubicBezTo>
                    <a:pt x="71" y="12"/>
                    <a:pt x="70" y="11"/>
                    <a:pt x="70" y="11"/>
                  </a:cubicBezTo>
                  <a:cubicBezTo>
                    <a:pt x="70" y="11"/>
                    <a:pt x="70" y="11"/>
                    <a:pt x="70" y="11"/>
                  </a:cubicBezTo>
                  <a:cubicBezTo>
                    <a:pt x="70" y="11"/>
                    <a:pt x="70" y="11"/>
                    <a:pt x="70" y="11"/>
                  </a:cubicBezTo>
                  <a:cubicBezTo>
                    <a:pt x="70" y="11"/>
                    <a:pt x="70" y="11"/>
                    <a:pt x="70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6" y="10"/>
                    <a:pt x="66" y="10"/>
                    <a:pt x="66" y="10"/>
                  </a:cubicBezTo>
                  <a:cubicBezTo>
                    <a:pt x="66" y="10"/>
                    <a:pt x="66" y="10"/>
                    <a:pt x="66" y="10"/>
                  </a:cubicBezTo>
                  <a:cubicBezTo>
                    <a:pt x="66" y="10"/>
                    <a:pt x="65" y="10"/>
                    <a:pt x="65" y="9"/>
                  </a:cubicBezTo>
                  <a:cubicBezTo>
                    <a:pt x="64" y="9"/>
                    <a:pt x="63" y="9"/>
                    <a:pt x="62" y="9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61" y="9"/>
                    <a:pt x="60" y="9"/>
                    <a:pt x="60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59" y="9"/>
                    <a:pt x="59" y="9"/>
                    <a:pt x="59" y="8"/>
                  </a:cubicBezTo>
                  <a:cubicBezTo>
                    <a:pt x="58" y="8"/>
                    <a:pt x="58" y="8"/>
                    <a:pt x="57" y="8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6" y="8"/>
                    <a:pt x="56" y="7"/>
                    <a:pt x="56" y="6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6" y="5"/>
                    <a:pt x="56" y="5"/>
                    <a:pt x="56" y="5"/>
                  </a:cubicBezTo>
                  <a:cubicBezTo>
                    <a:pt x="56" y="5"/>
                    <a:pt x="56" y="5"/>
                    <a:pt x="56" y="5"/>
                  </a:cubicBezTo>
                  <a:cubicBezTo>
                    <a:pt x="55" y="5"/>
                    <a:pt x="54" y="6"/>
                    <a:pt x="53" y="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2" y="7"/>
                    <a:pt x="52" y="6"/>
                    <a:pt x="52" y="5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51" y="5"/>
                    <a:pt x="49" y="4"/>
                    <a:pt x="48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7" y="2"/>
                    <a:pt x="46" y="2"/>
                    <a:pt x="46" y="2"/>
                  </a:cubicBezTo>
                  <a:cubicBezTo>
                    <a:pt x="46" y="2"/>
                    <a:pt x="46" y="2"/>
                    <a:pt x="45" y="2"/>
                  </a:cubicBezTo>
                  <a:cubicBezTo>
                    <a:pt x="45" y="2"/>
                    <a:pt x="45" y="2"/>
                    <a:pt x="45" y="2"/>
                  </a:cubicBezTo>
                  <a:cubicBezTo>
                    <a:pt x="45" y="2"/>
                    <a:pt x="45" y="2"/>
                    <a:pt x="45" y="2"/>
                  </a:cubicBezTo>
                  <a:cubicBezTo>
                    <a:pt x="45" y="2"/>
                    <a:pt x="45" y="2"/>
                    <a:pt x="45" y="2"/>
                  </a:cubicBezTo>
                  <a:cubicBezTo>
                    <a:pt x="45" y="2"/>
                    <a:pt x="45" y="2"/>
                    <a:pt x="45" y="2"/>
                  </a:cubicBezTo>
                  <a:cubicBezTo>
                    <a:pt x="44" y="2"/>
                    <a:pt x="43" y="1"/>
                    <a:pt x="43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169"/>
            <p:cNvSpPr>
              <a:spLocks/>
            </p:cNvSpPr>
            <p:nvPr/>
          </p:nvSpPr>
          <p:spPr bwMode="auto">
            <a:xfrm>
              <a:off x="1175" y="3513"/>
              <a:ext cx="26" cy="10"/>
            </a:xfrm>
            <a:custGeom>
              <a:avLst/>
              <a:gdLst>
                <a:gd name="T0" fmla="*/ 5 w 13"/>
                <a:gd name="T1" fmla="*/ 0 h 5"/>
                <a:gd name="T2" fmla="*/ 4 w 13"/>
                <a:gd name="T3" fmla="*/ 0 h 5"/>
                <a:gd name="T4" fmla="*/ 4 w 13"/>
                <a:gd name="T5" fmla="*/ 0 h 5"/>
                <a:gd name="T6" fmla="*/ 2 w 13"/>
                <a:gd name="T7" fmla="*/ 1 h 5"/>
                <a:gd name="T8" fmla="*/ 0 w 13"/>
                <a:gd name="T9" fmla="*/ 3 h 5"/>
                <a:gd name="T10" fmla="*/ 0 w 13"/>
                <a:gd name="T11" fmla="*/ 3 h 5"/>
                <a:gd name="T12" fmla="*/ 10 w 13"/>
                <a:gd name="T13" fmla="*/ 5 h 5"/>
                <a:gd name="T14" fmla="*/ 11 w 13"/>
                <a:gd name="T15" fmla="*/ 5 h 5"/>
                <a:gd name="T16" fmla="*/ 13 w 13"/>
                <a:gd name="T17" fmla="*/ 4 h 5"/>
                <a:gd name="T18" fmla="*/ 13 w 13"/>
                <a:gd name="T19" fmla="*/ 2 h 5"/>
                <a:gd name="T20" fmla="*/ 13 w 13"/>
                <a:gd name="T21" fmla="*/ 1 h 5"/>
                <a:gd name="T22" fmla="*/ 13 w 13"/>
                <a:gd name="T23" fmla="*/ 1 h 5"/>
                <a:gd name="T24" fmla="*/ 12 w 13"/>
                <a:gd name="T25" fmla="*/ 1 h 5"/>
                <a:gd name="T26" fmla="*/ 10 w 13"/>
                <a:gd name="T27" fmla="*/ 1 h 5"/>
                <a:gd name="T28" fmla="*/ 10 w 13"/>
                <a:gd name="T29" fmla="*/ 1 h 5"/>
                <a:gd name="T30" fmla="*/ 9 w 13"/>
                <a:gd name="T31" fmla="*/ 1 h 5"/>
                <a:gd name="T32" fmla="*/ 7 w 13"/>
                <a:gd name="T33" fmla="*/ 0 h 5"/>
                <a:gd name="T34" fmla="*/ 7 w 13"/>
                <a:gd name="T35" fmla="*/ 0 h 5"/>
                <a:gd name="T36" fmla="*/ 7 w 13"/>
                <a:gd name="T37" fmla="*/ 0 h 5"/>
                <a:gd name="T38" fmla="*/ 5 w 13"/>
                <a:gd name="T3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" h="5">
                  <a:moveTo>
                    <a:pt x="5" y="0"/>
                  </a:moveTo>
                  <a:cubicBezTo>
                    <a:pt x="5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2" y="2"/>
                    <a:pt x="1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4"/>
                    <a:pt x="8" y="5"/>
                    <a:pt x="10" y="5"/>
                  </a:cubicBezTo>
                  <a:cubicBezTo>
                    <a:pt x="10" y="5"/>
                    <a:pt x="11" y="5"/>
                    <a:pt x="11" y="5"/>
                  </a:cubicBezTo>
                  <a:cubicBezTo>
                    <a:pt x="12" y="5"/>
                    <a:pt x="12" y="4"/>
                    <a:pt x="13" y="4"/>
                  </a:cubicBezTo>
                  <a:cubicBezTo>
                    <a:pt x="13" y="3"/>
                    <a:pt x="13" y="2"/>
                    <a:pt x="13" y="2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1"/>
                    <a:pt x="11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9" y="1"/>
                  </a:cubicBezTo>
                  <a:cubicBezTo>
                    <a:pt x="8" y="1"/>
                    <a:pt x="8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5" y="0"/>
                    <a:pt x="5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170"/>
            <p:cNvSpPr>
              <a:spLocks/>
            </p:cNvSpPr>
            <p:nvPr/>
          </p:nvSpPr>
          <p:spPr bwMode="auto">
            <a:xfrm>
              <a:off x="1185" y="3492"/>
              <a:ext cx="65" cy="31"/>
            </a:xfrm>
            <a:custGeom>
              <a:avLst/>
              <a:gdLst>
                <a:gd name="T0" fmla="*/ 23 w 33"/>
                <a:gd name="T1" fmla="*/ 0 h 16"/>
                <a:gd name="T2" fmla="*/ 15 w 33"/>
                <a:gd name="T3" fmla="*/ 2 h 16"/>
                <a:gd name="T4" fmla="*/ 12 w 33"/>
                <a:gd name="T5" fmla="*/ 3 h 16"/>
                <a:gd name="T6" fmla="*/ 11 w 33"/>
                <a:gd name="T7" fmla="*/ 3 h 16"/>
                <a:gd name="T8" fmla="*/ 10 w 33"/>
                <a:gd name="T9" fmla="*/ 3 h 16"/>
                <a:gd name="T10" fmla="*/ 5 w 33"/>
                <a:gd name="T11" fmla="*/ 4 h 16"/>
                <a:gd name="T12" fmla="*/ 5 w 33"/>
                <a:gd name="T13" fmla="*/ 4 h 16"/>
                <a:gd name="T14" fmla="*/ 3 w 33"/>
                <a:gd name="T15" fmla="*/ 6 h 16"/>
                <a:gd name="T16" fmla="*/ 2 w 33"/>
                <a:gd name="T17" fmla="*/ 7 h 16"/>
                <a:gd name="T18" fmla="*/ 2 w 33"/>
                <a:gd name="T19" fmla="*/ 7 h 16"/>
                <a:gd name="T20" fmla="*/ 2 w 33"/>
                <a:gd name="T21" fmla="*/ 7 h 16"/>
                <a:gd name="T22" fmla="*/ 0 w 33"/>
                <a:gd name="T23" fmla="*/ 11 h 16"/>
                <a:gd name="T24" fmla="*/ 2 w 33"/>
                <a:gd name="T25" fmla="*/ 11 h 16"/>
                <a:gd name="T26" fmla="*/ 2 w 33"/>
                <a:gd name="T27" fmla="*/ 11 h 16"/>
                <a:gd name="T28" fmla="*/ 2 w 33"/>
                <a:gd name="T29" fmla="*/ 11 h 16"/>
                <a:gd name="T30" fmla="*/ 4 w 33"/>
                <a:gd name="T31" fmla="*/ 12 h 16"/>
                <a:gd name="T32" fmla="*/ 5 w 33"/>
                <a:gd name="T33" fmla="*/ 12 h 16"/>
                <a:gd name="T34" fmla="*/ 5 w 33"/>
                <a:gd name="T35" fmla="*/ 12 h 16"/>
                <a:gd name="T36" fmla="*/ 7 w 33"/>
                <a:gd name="T37" fmla="*/ 12 h 16"/>
                <a:gd name="T38" fmla="*/ 7 w 33"/>
                <a:gd name="T39" fmla="*/ 12 h 16"/>
                <a:gd name="T40" fmla="*/ 8 w 33"/>
                <a:gd name="T41" fmla="*/ 12 h 16"/>
                <a:gd name="T42" fmla="*/ 8 w 33"/>
                <a:gd name="T43" fmla="*/ 12 h 16"/>
                <a:gd name="T44" fmla="*/ 8 w 33"/>
                <a:gd name="T45" fmla="*/ 13 h 16"/>
                <a:gd name="T46" fmla="*/ 8 w 33"/>
                <a:gd name="T47" fmla="*/ 15 h 16"/>
                <a:gd name="T48" fmla="*/ 8 w 33"/>
                <a:gd name="T49" fmla="*/ 15 h 16"/>
                <a:gd name="T50" fmla="*/ 9 w 33"/>
                <a:gd name="T51" fmla="*/ 15 h 16"/>
                <a:gd name="T52" fmla="*/ 10 w 33"/>
                <a:gd name="T53" fmla="*/ 16 h 16"/>
                <a:gd name="T54" fmla="*/ 10 w 33"/>
                <a:gd name="T55" fmla="*/ 16 h 16"/>
                <a:gd name="T56" fmla="*/ 10 w 33"/>
                <a:gd name="T57" fmla="*/ 16 h 16"/>
                <a:gd name="T58" fmla="*/ 12 w 33"/>
                <a:gd name="T59" fmla="*/ 16 h 16"/>
                <a:gd name="T60" fmla="*/ 13 w 33"/>
                <a:gd name="T61" fmla="*/ 14 h 16"/>
                <a:gd name="T62" fmla="*/ 13 w 33"/>
                <a:gd name="T63" fmla="*/ 14 h 16"/>
                <a:gd name="T64" fmla="*/ 13 w 33"/>
                <a:gd name="T65" fmla="*/ 13 h 16"/>
                <a:gd name="T66" fmla="*/ 15 w 33"/>
                <a:gd name="T67" fmla="*/ 11 h 16"/>
                <a:gd name="T68" fmla="*/ 21 w 33"/>
                <a:gd name="T69" fmla="*/ 9 h 16"/>
                <a:gd name="T70" fmla="*/ 21 w 33"/>
                <a:gd name="T71" fmla="*/ 9 h 16"/>
                <a:gd name="T72" fmla="*/ 23 w 33"/>
                <a:gd name="T73" fmla="*/ 7 h 16"/>
                <a:gd name="T74" fmla="*/ 26 w 33"/>
                <a:gd name="T75" fmla="*/ 7 h 16"/>
                <a:gd name="T76" fmla="*/ 26 w 33"/>
                <a:gd name="T77" fmla="*/ 7 h 16"/>
                <a:gd name="T78" fmla="*/ 26 w 33"/>
                <a:gd name="T79" fmla="*/ 7 h 16"/>
                <a:gd name="T80" fmla="*/ 26 w 33"/>
                <a:gd name="T81" fmla="*/ 7 h 16"/>
                <a:gd name="T82" fmla="*/ 26 w 33"/>
                <a:gd name="T83" fmla="*/ 7 h 16"/>
                <a:gd name="T84" fmla="*/ 26 w 33"/>
                <a:gd name="T85" fmla="*/ 7 h 16"/>
                <a:gd name="T86" fmla="*/ 26 w 33"/>
                <a:gd name="T87" fmla="*/ 7 h 16"/>
                <a:gd name="T88" fmla="*/ 33 w 33"/>
                <a:gd name="T89" fmla="*/ 4 h 16"/>
                <a:gd name="T90" fmla="*/ 33 w 33"/>
                <a:gd name="T91" fmla="*/ 4 h 16"/>
                <a:gd name="T92" fmla="*/ 33 w 33"/>
                <a:gd name="T93" fmla="*/ 4 h 16"/>
                <a:gd name="T94" fmla="*/ 27 w 33"/>
                <a:gd name="T95" fmla="*/ 1 h 16"/>
                <a:gd name="T96" fmla="*/ 23 w 33"/>
                <a:gd name="T9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3" h="16">
                  <a:moveTo>
                    <a:pt x="23" y="0"/>
                  </a:moveTo>
                  <a:cubicBezTo>
                    <a:pt x="20" y="0"/>
                    <a:pt x="17" y="1"/>
                    <a:pt x="15" y="2"/>
                  </a:cubicBezTo>
                  <a:cubicBezTo>
                    <a:pt x="14" y="3"/>
                    <a:pt x="13" y="3"/>
                    <a:pt x="12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8" y="3"/>
                    <a:pt x="7" y="3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4" y="5"/>
                    <a:pt x="3" y="6"/>
                  </a:cubicBezTo>
                  <a:cubicBezTo>
                    <a:pt x="3" y="6"/>
                    <a:pt x="2" y="6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9"/>
                    <a:pt x="0" y="10"/>
                    <a:pt x="0" y="11"/>
                  </a:cubicBezTo>
                  <a:cubicBezTo>
                    <a:pt x="0" y="11"/>
                    <a:pt x="1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2"/>
                    <a:pt x="3" y="12"/>
                    <a:pt x="4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6" y="12"/>
                    <a:pt x="6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2"/>
                    <a:pt x="8" y="13"/>
                  </a:cubicBezTo>
                  <a:cubicBezTo>
                    <a:pt x="8" y="13"/>
                    <a:pt x="8" y="14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5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6"/>
                    <a:pt x="11" y="16"/>
                    <a:pt x="12" y="16"/>
                  </a:cubicBezTo>
                  <a:cubicBezTo>
                    <a:pt x="12" y="16"/>
                    <a:pt x="13" y="15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4"/>
                    <a:pt x="13" y="13"/>
                  </a:cubicBezTo>
                  <a:cubicBezTo>
                    <a:pt x="13" y="12"/>
                    <a:pt x="13" y="12"/>
                    <a:pt x="15" y="11"/>
                  </a:cubicBezTo>
                  <a:cubicBezTo>
                    <a:pt x="18" y="11"/>
                    <a:pt x="20" y="10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8"/>
                    <a:pt x="22" y="7"/>
                    <a:pt x="23" y="7"/>
                  </a:cubicBezTo>
                  <a:cubicBezTo>
                    <a:pt x="24" y="7"/>
                    <a:pt x="25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7" y="7"/>
                    <a:pt x="30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2"/>
                    <a:pt x="29" y="3"/>
                    <a:pt x="27" y="1"/>
                  </a:cubicBezTo>
                  <a:cubicBezTo>
                    <a:pt x="26" y="1"/>
                    <a:pt x="25" y="0"/>
                    <a:pt x="23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171"/>
            <p:cNvSpPr>
              <a:spLocks noEditPoints="1"/>
            </p:cNvSpPr>
            <p:nvPr/>
          </p:nvSpPr>
          <p:spPr bwMode="auto">
            <a:xfrm>
              <a:off x="906" y="3373"/>
              <a:ext cx="309" cy="138"/>
            </a:xfrm>
            <a:custGeom>
              <a:avLst/>
              <a:gdLst>
                <a:gd name="T0" fmla="*/ 143 w 157"/>
                <a:gd name="T1" fmla="*/ 57 h 73"/>
                <a:gd name="T2" fmla="*/ 53 w 157"/>
                <a:gd name="T3" fmla="*/ 0 h 73"/>
                <a:gd name="T4" fmla="*/ 45 w 157"/>
                <a:gd name="T5" fmla="*/ 3 h 73"/>
                <a:gd name="T6" fmla="*/ 17 w 157"/>
                <a:gd name="T7" fmla="*/ 3 h 73"/>
                <a:gd name="T8" fmla="*/ 12 w 157"/>
                <a:gd name="T9" fmla="*/ 2 h 73"/>
                <a:gd name="T10" fmla="*/ 0 w 157"/>
                <a:gd name="T11" fmla="*/ 5 h 73"/>
                <a:gd name="T12" fmla="*/ 6 w 157"/>
                <a:gd name="T13" fmla="*/ 16 h 73"/>
                <a:gd name="T14" fmla="*/ 13 w 157"/>
                <a:gd name="T15" fmla="*/ 26 h 73"/>
                <a:gd name="T16" fmla="*/ 11 w 157"/>
                <a:gd name="T17" fmla="*/ 27 h 73"/>
                <a:gd name="T18" fmla="*/ 18 w 157"/>
                <a:gd name="T19" fmla="*/ 30 h 73"/>
                <a:gd name="T20" fmla="*/ 29 w 157"/>
                <a:gd name="T21" fmla="*/ 41 h 73"/>
                <a:gd name="T22" fmla="*/ 37 w 157"/>
                <a:gd name="T23" fmla="*/ 45 h 73"/>
                <a:gd name="T24" fmla="*/ 32 w 157"/>
                <a:gd name="T25" fmla="*/ 40 h 73"/>
                <a:gd name="T26" fmla="*/ 22 w 157"/>
                <a:gd name="T27" fmla="*/ 24 h 73"/>
                <a:gd name="T28" fmla="*/ 15 w 157"/>
                <a:gd name="T29" fmla="*/ 16 h 73"/>
                <a:gd name="T30" fmla="*/ 12 w 157"/>
                <a:gd name="T31" fmla="*/ 6 h 73"/>
                <a:gd name="T32" fmla="*/ 15 w 157"/>
                <a:gd name="T33" fmla="*/ 7 h 73"/>
                <a:gd name="T34" fmla="*/ 18 w 157"/>
                <a:gd name="T35" fmla="*/ 8 h 73"/>
                <a:gd name="T36" fmla="*/ 21 w 157"/>
                <a:gd name="T37" fmla="*/ 7 h 73"/>
                <a:gd name="T38" fmla="*/ 23 w 157"/>
                <a:gd name="T39" fmla="*/ 20 h 73"/>
                <a:gd name="T40" fmla="*/ 28 w 157"/>
                <a:gd name="T41" fmla="*/ 21 h 73"/>
                <a:gd name="T42" fmla="*/ 38 w 157"/>
                <a:gd name="T43" fmla="*/ 28 h 73"/>
                <a:gd name="T44" fmla="*/ 46 w 157"/>
                <a:gd name="T45" fmla="*/ 36 h 73"/>
                <a:gd name="T46" fmla="*/ 58 w 157"/>
                <a:gd name="T47" fmla="*/ 54 h 73"/>
                <a:gd name="T48" fmla="*/ 61 w 157"/>
                <a:gd name="T49" fmla="*/ 61 h 73"/>
                <a:gd name="T50" fmla="*/ 76 w 157"/>
                <a:gd name="T51" fmla="*/ 65 h 73"/>
                <a:gd name="T52" fmla="*/ 101 w 157"/>
                <a:gd name="T53" fmla="*/ 72 h 73"/>
                <a:gd name="T54" fmla="*/ 119 w 157"/>
                <a:gd name="T55" fmla="*/ 70 h 73"/>
                <a:gd name="T56" fmla="*/ 124 w 157"/>
                <a:gd name="T57" fmla="*/ 73 h 73"/>
                <a:gd name="T58" fmla="*/ 129 w 157"/>
                <a:gd name="T59" fmla="*/ 67 h 73"/>
                <a:gd name="T60" fmla="*/ 136 w 157"/>
                <a:gd name="T61" fmla="*/ 66 h 73"/>
                <a:gd name="T62" fmla="*/ 132 w 157"/>
                <a:gd name="T63" fmla="*/ 62 h 73"/>
                <a:gd name="T64" fmla="*/ 134 w 157"/>
                <a:gd name="T65" fmla="*/ 58 h 73"/>
                <a:gd name="T66" fmla="*/ 143 w 157"/>
                <a:gd name="T67" fmla="*/ 57 h 73"/>
                <a:gd name="T68" fmla="*/ 143 w 157"/>
                <a:gd name="T69" fmla="*/ 57 h 73"/>
                <a:gd name="T70" fmla="*/ 147 w 157"/>
                <a:gd name="T71" fmla="*/ 54 h 73"/>
                <a:gd name="T72" fmla="*/ 149 w 157"/>
                <a:gd name="T73" fmla="*/ 55 h 73"/>
                <a:gd name="T74" fmla="*/ 152 w 157"/>
                <a:gd name="T75" fmla="*/ 48 h 73"/>
                <a:gd name="T76" fmla="*/ 155 w 157"/>
                <a:gd name="T77" fmla="*/ 38 h 73"/>
                <a:gd name="T78" fmla="*/ 152 w 157"/>
                <a:gd name="T79" fmla="*/ 38 h 73"/>
                <a:gd name="T80" fmla="*/ 136 w 157"/>
                <a:gd name="T81" fmla="*/ 46 h 73"/>
                <a:gd name="T82" fmla="*/ 130 w 157"/>
                <a:gd name="T83" fmla="*/ 56 h 73"/>
                <a:gd name="T84" fmla="*/ 114 w 157"/>
                <a:gd name="T85" fmla="*/ 59 h 73"/>
                <a:gd name="T86" fmla="*/ 109 w 157"/>
                <a:gd name="T87" fmla="*/ 57 h 73"/>
                <a:gd name="T88" fmla="*/ 105 w 157"/>
                <a:gd name="T89" fmla="*/ 53 h 73"/>
                <a:gd name="T90" fmla="*/ 101 w 157"/>
                <a:gd name="T91" fmla="*/ 25 h 73"/>
                <a:gd name="T92" fmla="*/ 99 w 157"/>
                <a:gd name="T93" fmla="*/ 23 h 73"/>
                <a:gd name="T94" fmla="*/ 98 w 157"/>
                <a:gd name="T95" fmla="*/ 23 h 73"/>
                <a:gd name="T96" fmla="*/ 95 w 157"/>
                <a:gd name="T97" fmla="*/ 22 h 73"/>
                <a:gd name="T98" fmla="*/ 92 w 157"/>
                <a:gd name="T99" fmla="*/ 22 h 73"/>
                <a:gd name="T100" fmla="*/ 91 w 157"/>
                <a:gd name="T101" fmla="*/ 21 h 73"/>
                <a:gd name="T102" fmla="*/ 90 w 157"/>
                <a:gd name="T103" fmla="*/ 19 h 73"/>
                <a:gd name="T104" fmla="*/ 89 w 157"/>
                <a:gd name="T105" fmla="*/ 16 h 73"/>
                <a:gd name="T106" fmla="*/ 82 w 157"/>
                <a:gd name="T107" fmla="*/ 8 h 73"/>
                <a:gd name="T108" fmla="*/ 76 w 157"/>
                <a:gd name="T109" fmla="*/ 7 h 73"/>
                <a:gd name="T110" fmla="*/ 73 w 157"/>
                <a:gd name="T111" fmla="*/ 8 h 73"/>
                <a:gd name="T112" fmla="*/ 71 w 157"/>
                <a:gd name="T113" fmla="*/ 11 h 73"/>
                <a:gd name="T114" fmla="*/ 68 w 157"/>
                <a:gd name="T115" fmla="*/ 11 h 73"/>
                <a:gd name="T116" fmla="*/ 64 w 157"/>
                <a:gd name="T117" fmla="*/ 7 h 73"/>
                <a:gd name="T118" fmla="*/ 60 w 157"/>
                <a:gd name="T119" fmla="*/ 4 h 73"/>
                <a:gd name="T120" fmla="*/ 55 w 157"/>
                <a:gd name="T121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7" h="73">
                  <a:moveTo>
                    <a:pt x="143" y="57"/>
                  </a:moveTo>
                  <a:cubicBezTo>
                    <a:pt x="143" y="57"/>
                    <a:pt x="143" y="57"/>
                    <a:pt x="143" y="57"/>
                  </a:cubicBezTo>
                  <a:cubicBezTo>
                    <a:pt x="143" y="57"/>
                    <a:pt x="143" y="57"/>
                    <a:pt x="143" y="57"/>
                  </a:cubicBezTo>
                  <a:cubicBezTo>
                    <a:pt x="143" y="57"/>
                    <a:pt x="143" y="57"/>
                    <a:pt x="143" y="57"/>
                  </a:cubicBezTo>
                  <a:moveTo>
                    <a:pt x="55" y="0"/>
                  </a:moveTo>
                  <a:cubicBezTo>
                    <a:pt x="54" y="0"/>
                    <a:pt x="53" y="0"/>
                    <a:pt x="53" y="0"/>
                  </a:cubicBezTo>
                  <a:cubicBezTo>
                    <a:pt x="51" y="0"/>
                    <a:pt x="49" y="1"/>
                    <a:pt x="47" y="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6" y="2"/>
                    <a:pt x="46" y="3"/>
                    <a:pt x="45" y="3"/>
                  </a:cubicBezTo>
                  <a:cubicBezTo>
                    <a:pt x="40" y="4"/>
                    <a:pt x="35" y="5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20" y="4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5" y="3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8" y="3"/>
                    <a:pt x="4" y="4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6"/>
                    <a:pt x="1" y="7"/>
                    <a:pt x="3" y="8"/>
                  </a:cubicBezTo>
                  <a:cubicBezTo>
                    <a:pt x="5" y="10"/>
                    <a:pt x="6" y="15"/>
                    <a:pt x="6" y="16"/>
                  </a:cubicBezTo>
                  <a:cubicBezTo>
                    <a:pt x="7" y="18"/>
                    <a:pt x="10" y="19"/>
                    <a:pt x="12" y="20"/>
                  </a:cubicBezTo>
                  <a:cubicBezTo>
                    <a:pt x="15" y="21"/>
                    <a:pt x="15" y="25"/>
                    <a:pt x="15" y="26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0" y="27"/>
                    <a:pt x="14" y="30"/>
                    <a:pt x="16" y="30"/>
                  </a:cubicBezTo>
                  <a:cubicBezTo>
                    <a:pt x="16" y="30"/>
                    <a:pt x="17" y="30"/>
                    <a:pt x="17" y="30"/>
                  </a:cubicBezTo>
                  <a:cubicBezTo>
                    <a:pt x="17" y="30"/>
                    <a:pt x="17" y="30"/>
                    <a:pt x="18" y="30"/>
                  </a:cubicBezTo>
                  <a:cubicBezTo>
                    <a:pt x="19" y="30"/>
                    <a:pt x="20" y="31"/>
                    <a:pt x="22" y="32"/>
                  </a:cubicBezTo>
                  <a:cubicBezTo>
                    <a:pt x="25" y="34"/>
                    <a:pt x="25" y="37"/>
                    <a:pt x="23" y="38"/>
                  </a:cubicBezTo>
                  <a:cubicBezTo>
                    <a:pt x="22" y="39"/>
                    <a:pt x="26" y="40"/>
                    <a:pt x="29" y="41"/>
                  </a:cubicBezTo>
                  <a:cubicBezTo>
                    <a:pt x="33" y="43"/>
                    <a:pt x="34" y="45"/>
                    <a:pt x="34" y="47"/>
                  </a:cubicBezTo>
                  <a:cubicBezTo>
                    <a:pt x="34" y="47"/>
                    <a:pt x="35" y="47"/>
                    <a:pt x="35" y="47"/>
                  </a:cubicBezTo>
                  <a:cubicBezTo>
                    <a:pt x="35" y="47"/>
                    <a:pt x="36" y="46"/>
                    <a:pt x="37" y="45"/>
                  </a:cubicBezTo>
                  <a:cubicBezTo>
                    <a:pt x="38" y="43"/>
                    <a:pt x="36" y="43"/>
                    <a:pt x="36" y="41"/>
                  </a:cubicBezTo>
                  <a:cubicBezTo>
                    <a:pt x="36" y="40"/>
                    <a:pt x="35" y="40"/>
                    <a:pt x="34" y="40"/>
                  </a:cubicBezTo>
                  <a:cubicBezTo>
                    <a:pt x="33" y="40"/>
                    <a:pt x="32" y="40"/>
                    <a:pt x="32" y="40"/>
                  </a:cubicBezTo>
                  <a:cubicBezTo>
                    <a:pt x="30" y="40"/>
                    <a:pt x="32" y="37"/>
                    <a:pt x="31" y="36"/>
                  </a:cubicBezTo>
                  <a:cubicBezTo>
                    <a:pt x="29" y="35"/>
                    <a:pt x="28" y="32"/>
                    <a:pt x="27" y="30"/>
                  </a:cubicBezTo>
                  <a:cubicBezTo>
                    <a:pt x="27" y="28"/>
                    <a:pt x="23" y="26"/>
                    <a:pt x="22" y="24"/>
                  </a:cubicBezTo>
                  <a:cubicBezTo>
                    <a:pt x="21" y="22"/>
                    <a:pt x="19" y="20"/>
                    <a:pt x="18" y="20"/>
                  </a:cubicBezTo>
                  <a:cubicBezTo>
                    <a:pt x="17" y="19"/>
                    <a:pt x="20" y="18"/>
                    <a:pt x="19" y="17"/>
                  </a:cubicBezTo>
                  <a:cubicBezTo>
                    <a:pt x="18" y="17"/>
                    <a:pt x="17" y="17"/>
                    <a:pt x="15" y="16"/>
                  </a:cubicBezTo>
                  <a:cubicBezTo>
                    <a:pt x="13" y="16"/>
                    <a:pt x="12" y="15"/>
                    <a:pt x="12" y="13"/>
                  </a:cubicBezTo>
                  <a:cubicBezTo>
                    <a:pt x="13" y="12"/>
                    <a:pt x="12" y="8"/>
                    <a:pt x="11" y="7"/>
                  </a:cubicBezTo>
                  <a:cubicBezTo>
                    <a:pt x="11" y="6"/>
                    <a:pt x="11" y="6"/>
                    <a:pt x="12" y="6"/>
                  </a:cubicBezTo>
                  <a:cubicBezTo>
                    <a:pt x="12" y="6"/>
                    <a:pt x="13" y="6"/>
                    <a:pt x="13" y="6"/>
                  </a:cubicBezTo>
                  <a:cubicBezTo>
                    <a:pt x="13" y="6"/>
                    <a:pt x="14" y="7"/>
                    <a:pt x="14" y="7"/>
                  </a:cubicBezTo>
                  <a:cubicBezTo>
                    <a:pt x="14" y="7"/>
                    <a:pt x="14" y="7"/>
                    <a:pt x="15" y="7"/>
                  </a:cubicBezTo>
                  <a:cubicBezTo>
                    <a:pt x="15" y="6"/>
                    <a:pt x="15" y="6"/>
                    <a:pt x="16" y="6"/>
                  </a:cubicBezTo>
                  <a:cubicBezTo>
                    <a:pt x="16" y="6"/>
                    <a:pt x="17" y="7"/>
                    <a:pt x="17" y="7"/>
                  </a:cubicBezTo>
                  <a:cubicBezTo>
                    <a:pt x="17" y="7"/>
                    <a:pt x="18" y="8"/>
                    <a:pt x="18" y="8"/>
                  </a:cubicBezTo>
                  <a:cubicBezTo>
                    <a:pt x="18" y="8"/>
                    <a:pt x="19" y="7"/>
                    <a:pt x="19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0" y="7"/>
                    <a:pt x="21" y="7"/>
                    <a:pt x="21" y="7"/>
                  </a:cubicBezTo>
                  <a:cubicBezTo>
                    <a:pt x="22" y="8"/>
                    <a:pt x="19" y="9"/>
                    <a:pt x="21" y="13"/>
                  </a:cubicBezTo>
                  <a:cubicBezTo>
                    <a:pt x="24" y="17"/>
                    <a:pt x="22" y="15"/>
                    <a:pt x="22" y="18"/>
                  </a:cubicBezTo>
                  <a:cubicBezTo>
                    <a:pt x="22" y="19"/>
                    <a:pt x="22" y="20"/>
                    <a:pt x="23" y="20"/>
                  </a:cubicBezTo>
                  <a:cubicBezTo>
                    <a:pt x="23" y="20"/>
                    <a:pt x="24" y="19"/>
                    <a:pt x="24" y="19"/>
                  </a:cubicBezTo>
                  <a:cubicBezTo>
                    <a:pt x="24" y="19"/>
                    <a:pt x="25" y="19"/>
                    <a:pt x="25" y="19"/>
                  </a:cubicBezTo>
                  <a:cubicBezTo>
                    <a:pt x="25" y="19"/>
                    <a:pt x="27" y="20"/>
                    <a:pt x="28" y="21"/>
                  </a:cubicBezTo>
                  <a:cubicBezTo>
                    <a:pt x="29" y="22"/>
                    <a:pt x="32" y="22"/>
                    <a:pt x="32" y="23"/>
                  </a:cubicBezTo>
                  <a:cubicBezTo>
                    <a:pt x="32" y="24"/>
                    <a:pt x="32" y="26"/>
                    <a:pt x="34" y="26"/>
                  </a:cubicBezTo>
                  <a:cubicBezTo>
                    <a:pt x="36" y="26"/>
                    <a:pt x="37" y="28"/>
                    <a:pt x="38" y="28"/>
                  </a:cubicBezTo>
                  <a:cubicBezTo>
                    <a:pt x="39" y="28"/>
                    <a:pt x="39" y="29"/>
                    <a:pt x="38" y="30"/>
                  </a:cubicBezTo>
                  <a:cubicBezTo>
                    <a:pt x="38" y="32"/>
                    <a:pt x="38" y="33"/>
                    <a:pt x="42" y="33"/>
                  </a:cubicBezTo>
                  <a:cubicBezTo>
                    <a:pt x="45" y="34"/>
                    <a:pt x="43" y="34"/>
                    <a:pt x="46" y="36"/>
                  </a:cubicBezTo>
                  <a:cubicBezTo>
                    <a:pt x="48" y="38"/>
                    <a:pt x="55" y="44"/>
                    <a:pt x="56" y="46"/>
                  </a:cubicBezTo>
                  <a:cubicBezTo>
                    <a:pt x="58" y="47"/>
                    <a:pt x="58" y="49"/>
                    <a:pt x="59" y="50"/>
                  </a:cubicBezTo>
                  <a:cubicBezTo>
                    <a:pt x="59" y="52"/>
                    <a:pt x="57" y="52"/>
                    <a:pt x="58" y="54"/>
                  </a:cubicBezTo>
                  <a:cubicBezTo>
                    <a:pt x="59" y="55"/>
                    <a:pt x="57" y="55"/>
                    <a:pt x="57" y="55"/>
                  </a:cubicBezTo>
                  <a:cubicBezTo>
                    <a:pt x="57" y="56"/>
                    <a:pt x="58" y="61"/>
                    <a:pt x="61" y="61"/>
                  </a:cubicBezTo>
                  <a:cubicBezTo>
                    <a:pt x="61" y="61"/>
                    <a:pt x="61" y="61"/>
                    <a:pt x="61" y="61"/>
                  </a:cubicBezTo>
                  <a:cubicBezTo>
                    <a:pt x="61" y="61"/>
                    <a:pt x="61" y="61"/>
                    <a:pt x="61" y="61"/>
                  </a:cubicBezTo>
                  <a:cubicBezTo>
                    <a:pt x="63" y="61"/>
                    <a:pt x="66" y="63"/>
                    <a:pt x="68" y="64"/>
                  </a:cubicBezTo>
                  <a:cubicBezTo>
                    <a:pt x="70" y="65"/>
                    <a:pt x="73" y="65"/>
                    <a:pt x="76" y="65"/>
                  </a:cubicBezTo>
                  <a:cubicBezTo>
                    <a:pt x="79" y="66"/>
                    <a:pt x="82" y="68"/>
                    <a:pt x="86" y="68"/>
                  </a:cubicBezTo>
                  <a:cubicBezTo>
                    <a:pt x="91" y="69"/>
                    <a:pt x="95" y="70"/>
                    <a:pt x="98" y="71"/>
                  </a:cubicBezTo>
                  <a:cubicBezTo>
                    <a:pt x="99" y="72"/>
                    <a:pt x="100" y="72"/>
                    <a:pt x="101" y="72"/>
                  </a:cubicBezTo>
                  <a:cubicBezTo>
                    <a:pt x="103" y="72"/>
                    <a:pt x="106" y="71"/>
                    <a:pt x="109" y="70"/>
                  </a:cubicBezTo>
                  <a:cubicBezTo>
                    <a:pt x="110" y="69"/>
                    <a:pt x="112" y="69"/>
                    <a:pt x="113" y="69"/>
                  </a:cubicBezTo>
                  <a:cubicBezTo>
                    <a:pt x="115" y="69"/>
                    <a:pt x="117" y="69"/>
                    <a:pt x="119" y="70"/>
                  </a:cubicBezTo>
                  <a:cubicBezTo>
                    <a:pt x="120" y="70"/>
                    <a:pt x="122" y="71"/>
                    <a:pt x="124" y="73"/>
                  </a:cubicBezTo>
                  <a:cubicBezTo>
                    <a:pt x="124" y="73"/>
                    <a:pt x="124" y="73"/>
                    <a:pt x="124" y="73"/>
                  </a:cubicBezTo>
                  <a:cubicBezTo>
                    <a:pt x="124" y="73"/>
                    <a:pt x="124" y="73"/>
                    <a:pt x="124" y="73"/>
                  </a:cubicBezTo>
                  <a:cubicBezTo>
                    <a:pt x="124" y="73"/>
                    <a:pt x="124" y="73"/>
                    <a:pt x="124" y="73"/>
                  </a:cubicBezTo>
                  <a:cubicBezTo>
                    <a:pt x="126" y="70"/>
                    <a:pt x="128" y="68"/>
                    <a:pt x="129" y="67"/>
                  </a:cubicBezTo>
                  <a:cubicBezTo>
                    <a:pt x="129" y="67"/>
                    <a:pt x="129" y="67"/>
                    <a:pt x="129" y="67"/>
                  </a:cubicBezTo>
                  <a:cubicBezTo>
                    <a:pt x="129" y="67"/>
                    <a:pt x="131" y="67"/>
                    <a:pt x="133" y="67"/>
                  </a:cubicBezTo>
                  <a:cubicBezTo>
                    <a:pt x="134" y="67"/>
                    <a:pt x="135" y="67"/>
                    <a:pt x="136" y="66"/>
                  </a:cubicBezTo>
                  <a:cubicBezTo>
                    <a:pt x="136" y="66"/>
                    <a:pt x="136" y="66"/>
                    <a:pt x="136" y="66"/>
                  </a:cubicBezTo>
                  <a:cubicBezTo>
                    <a:pt x="136" y="65"/>
                    <a:pt x="132" y="63"/>
                    <a:pt x="132" y="62"/>
                  </a:cubicBezTo>
                  <a:cubicBezTo>
                    <a:pt x="132" y="62"/>
                    <a:pt x="132" y="62"/>
                    <a:pt x="132" y="62"/>
                  </a:cubicBezTo>
                  <a:cubicBezTo>
                    <a:pt x="132" y="62"/>
                    <a:pt x="132" y="62"/>
                    <a:pt x="132" y="62"/>
                  </a:cubicBezTo>
                  <a:cubicBezTo>
                    <a:pt x="132" y="62"/>
                    <a:pt x="132" y="62"/>
                    <a:pt x="132" y="62"/>
                  </a:cubicBezTo>
                  <a:cubicBezTo>
                    <a:pt x="133" y="62"/>
                    <a:pt x="133" y="58"/>
                    <a:pt x="134" y="58"/>
                  </a:cubicBezTo>
                  <a:cubicBezTo>
                    <a:pt x="134" y="58"/>
                    <a:pt x="134" y="58"/>
                    <a:pt x="134" y="58"/>
                  </a:cubicBezTo>
                  <a:cubicBezTo>
                    <a:pt x="134" y="58"/>
                    <a:pt x="134" y="58"/>
                    <a:pt x="134" y="58"/>
                  </a:cubicBezTo>
                  <a:cubicBezTo>
                    <a:pt x="134" y="58"/>
                    <a:pt x="136" y="58"/>
                    <a:pt x="138" y="58"/>
                  </a:cubicBezTo>
                  <a:cubicBezTo>
                    <a:pt x="139" y="58"/>
                    <a:pt x="142" y="57"/>
                    <a:pt x="143" y="57"/>
                  </a:cubicBezTo>
                  <a:cubicBezTo>
                    <a:pt x="143" y="57"/>
                    <a:pt x="143" y="57"/>
                    <a:pt x="143" y="57"/>
                  </a:cubicBezTo>
                  <a:cubicBezTo>
                    <a:pt x="143" y="57"/>
                    <a:pt x="143" y="57"/>
                    <a:pt x="143" y="57"/>
                  </a:cubicBezTo>
                  <a:cubicBezTo>
                    <a:pt x="143" y="57"/>
                    <a:pt x="143" y="57"/>
                    <a:pt x="143" y="57"/>
                  </a:cubicBezTo>
                  <a:cubicBezTo>
                    <a:pt x="143" y="57"/>
                    <a:pt x="143" y="57"/>
                    <a:pt x="143" y="57"/>
                  </a:cubicBezTo>
                  <a:cubicBezTo>
                    <a:pt x="144" y="57"/>
                    <a:pt x="146" y="54"/>
                    <a:pt x="147" y="54"/>
                  </a:cubicBezTo>
                  <a:cubicBezTo>
                    <a:pt x="147" y="54"/>
                    <a:pt x="147" y="54"/>
                    <a:pt x="147" y="54"/>
                  </a:cubicBezTo>
                  <a:cubicBezTo>
                    <a:pt x="147" y="54"/>
                    <a:pt x="147" y="54"/>
                    <a:pt x="147" y="54"/>
                  </a:cubicBezTo>
                  <a:cubicBezTo>
                    <a:pt x="147" y="54"/>
                    <a:pt x="147" y="54"/>
                    <a:pt x="147" y="54"/>
                  </a:cubicBezTo>
                  <a:cubicBezTo>
                    <a:pt x="148" y="54"/>
                    <a:pt x="149" y="54"/>
                    <a:pt x="149" y="55"/>
                  </a:cubicBezTo>
                  <a:cubicBezTo>
                    <a:pt x="149" y="55"/>
                    <a:pt x="149" y="55"/>
                    <a:pt x="149" y="55"/>
                  </a:cubicBezTo>
                  <a:cubicBezTo>
                    <a:pt x="149" y="55"/>
                    <a:pt x="149" y="55"/>
                    <a:pt x="149" y="55"/>
                  </a:cubicBezTo>
                  <a:cubicBezTo>
                    <a:pt x="151" y="54"/>
                    <a:pt x="152" y="51"/>
                    <a:pt x="152" y="48"/>
                  </a:cubicBezTo>
                  <a:cubicBezTo>
                    <a:pt x="152" y="46"/>
                    <a:pt x="151" y="45"/>
                    <a:pt x="153" y="43"/>
                  </a:cubicBezTo>
                  <a:cubicBezTo>
                    <a:pt x="155" y="41"/>
                    <a:pt x="157" y="41"/>
                    <a:pt x="156" y="39"/>
                  </a:cubicBezTo>
                  <a:cubicBezTo>
                    <a:pt x="156" y="38"/>
                    <a:pt x="156" y="38"/>
                    <a:pt x="155" y="38"/>
                  </a:cubicBezTo>
                  <a:cubicBezTo>
                    <a:pt x="155" y="38"/>
                    <a:pt x="154" y="38"/>
                    <a:pt x="154" y="38"/>
                  </a:cubicBezTo>
                  <a:cubicBezTo>
                    <a:pt x="154" y="38"/>
                    <a:pt x="153" y="39"/>
                    <a:pt x="152" y="39"/>
                  </a:cubicBezTo>
                  <a:cubicBezTo>
                    <a:pt x="152" y="39"/>
                    <a:pt x="152" y="39"/>
                    <a:pt x="152" y="38"/>
                  </a:cubicBezTo>
                  <a:cubicBezTo>
                    <a:pt x="151" y="38"/>
                    <a:pt x="151" y="38"/>
                    <a:pt x="150" y="38"/>
                  </a:cubicBezTo>
                  <a:cubicBezTo>
                    <a:pt x="149" y="38"/>
                    <a:pt x="147" y="39"/>
                    <a:pt x="143" y="40"/>
                  </a:cubicBezTo>
                  <a:cubicBezTo>
                    <a:pt x="138" y="41"/>
                    <a:pt x="136" y="43"/>
                    <a:pt x="136" y="46"/>
                  </a:cubicBezTo>
                  <a:cubicBezTo>
                    <a:pt x="136" y="49"/>
                    <a:pt x="134" y="48"/>
                    <a:pt x="134" y="50"/>
                  </a:cubicBezTo>
                  <a:cubicBezTo>
                    <a:pt x="135" y="53"/>
                    <a:pt x="131" y="53"/>
                    <a:pt x="131" y="55"/>
                  </a:cubicBezTo>
                  <a:cubicBezTo>
                    <a:pt x="131" y="55"/>
                    <a:pt x="130" y="56"/>
                    <a:pt x="130" y="56"/>
                  </a:cubicBezTo>
                  <a:cubicBezTo>
                    <a:pt x="129" y="56"/>
                    <a:pt x="127" y="55"/>
                    <a:pt x="127" y="55"/>
                  </a:cubicBezTo>
                  <a:cubicBezTo>
                    <a:pt x="127" y="55"/>
                    <a:pt x="127" y="55"/>
                    <a:pt x="127" y="55"/>
                  </a:cubicBezTo>
                  <a:cubicBezTo>
                    <a:pt x="125" y="55"/>
                    <a:pt x="116" y="58"/>
                    <a:pt x="114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113" y="59"/>
                    <a:pt x="112" y="58"/>
                    <a:pt x="111" y="58"/>
                  </a:cubicBezTo>
                  <a:cubicBezTo>
                    <a:pt x="111" y="57"/>
                    <a:pt x="110" y="57"/>
                    <a:pt x="109" y="57"/>
                  </a:cubicBezTo>
                  <a:cubicBezTo>
                    <a:pt x="109" y="57"/>
                    <a:pt x="108" y="57"/>
                    <a:pt x="108" y="57"/>
                  </a:cubicBezTo>
                  <a:cubicBezTo>
                    <a:pt x="108" y="57"/>
                    <a:pt x="108" y="57"/>
                    <a:pt x="108" y="57"/>
                  </a:cubicBezTo>
                  <a:cubicBezTo>
                    <a:pt x="106" y="57"/>
                    <a:pt x="106" y="55"/>
                    <a:pt x="105" y="53"/>
                  </a:cubicBezTo>
                  <a:cubicBezTo>
                    <a:pt x="105" y="50"/>
                    <a:pt x="102" y="49"/>
                    <a:pt x="100" y="47"/>
                  </a:cubicBezTo>
                  <a:cubicBezTo>
                    <a:pt x="98" y="46"/>
                    <a:pt x="98" y="41"/>
                    <a:pt x="98" y="39"/>
                  </a:cubicBezTo>
                  <a:cubicBezTo>
                    <a:pt x="98" y="36"/>
                    <a:pt x="98" y="31"/>
                    <a:pt x="101" y="25"/>
                  </a:cubicBezTo>
                  <a:cubicBezTo>
                    <a:pt x="101" y="25"/>
                    <a:pt x="101" y="24"/>
                    <a:pt x="101" y="23"/>
                  </a:cubicBezTo>
                  <a:cubicBezTo>
                    <a:pt x="100" y="23"/>
                    <a:pt x="100" y="23"/>
                    <a:pt x="99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3"/>
                    <a:pt x="99" y="23"/>
                    <a:pt x="98" y="23"/>
                  </a:cubicBezTo>
                  <a:cubicBezTo>
                    <a:pt x="98" y="23"/>
                    <a:pt x="98" y="23"/>
                    <a:pt x="98" y="23"/>
                  </a:cubicBezTo>
                  <a:cubicBezTo>
                    <a:pt x="98" y="23"/>
                    <a:pt x="98" y="23"/>
                    <a:pt x="98" y="23"/>
                  </a:cubicBezTo>
                  <a:cubicBezTo>
                    <a:pt x="97" y="23"/>
                    <a:pt x="96" y="23"/>
                    <a:pt x="95" y="22"/>
                  </a:cubicBezTo>
                  <a:cubicBezTo>
                    <a:pt x="94" y="22"/>
                    <a:pt x="94" y="22"/>
                    <a:pt x="93" y="22"/>
                  </a:cubicBezTo>
                  <a:cubicBezTo>
                    <a:pt x="93" y="22"/>
                    <a:pt x="92" y="22"/>
                    <a:pt x="92" y="22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1" y="22"/>
                    <a:pt x="91" y="21"/>
                    <a:pt x="91" y="21"/>
                  </a:cubicBezTo>
                  <a:cubicBezTo>
                    <a:pt x="91" y="20"/>
                    <a:pt x="91" y="19"/>
                    <a:pt x="90" y="19"/>
                  </a:cubicBezTo>
                  <a:cubicBezTo>
                    <a:pt x="90" y="19"/>
                    <a:pt x="90" y="19"/>
                    <a:pt x="90" y="19"/>
                  </a:cubicBezTo>
                  <a:cubicBezTo>
                    <a:pt x="90" y="19"/>
                    <a:pt x="90" y="19"/>
                    <a:pt x="90" y="19"/>
                  </a:cubicBezTo>
                  <a:cubicBezTo>
                    <a:pt x="90" y="18"/>
                    <a:pt x="90" y="16"/>
                    <a:pt x="89" y="16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88" y="15"/>
                    <a:pt x="86" y="14"/>
                    <a:pt x="85" y="11"/>
                  </a:cubicBezTo>
                  <a:cubicBezTo>
                    <a:pt x="85" y="11"/>
                    <a:pt x="85" y="11"/>
                    <a:pt x="85" y="10"/>
                  </a:cubicBezTo>
                  <a:cubicBezTo>
                    <a:pt x="84" y="9"/>
                    <a:pt x="83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0" y="7"/>
                    <a:pt x="78" y="7"/>
                    <a:pt x="76" y="7"/>
                  </a:cubicBezTo>
                  <a:cubicBezTo>
                    <a:pt x="76" y="7"/>
                    <a:pt x="76" y="7"/>
                    <a:pt x="75" y="7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5" y="7"/>
                    <a:pt x="74" y="8"/>
                    <a:pt x="73" y="8"/>
                  </a:cubicBezTo>
                  <a:cubicBezTo>
                    <a:pt x="72" y="10"/>
                    <a:pt x="72" y="11"/>
                    <a:pt x="71" y="11"/>
                  </a:cubicBezTo>
                  <a:cubicBezTo>
                    <a:pt x="71" y="11"/>
                    <a:pt x="71" y="11"/>
                    <a:pt x="71" y="11"/>
                  </a:cubicBezTo>
                  <a:cubicBezTo>
                    <a:pt x="71" y="11"/>
                    <a:pt x="71" y="11"/>
                    <a:pt x="71" y="11"/>
                  </a:cubicBezTo>
                  <a:cubicBezTo>
                    <a:pt x="71" y="11"/>
                    <a:pt x="71" y="11"/>
                    <a:pt x="71" y="11"/>
                  </a:cubicBezTo>
                  <a:cubicBezTo>
                    <a:pt x="71" y="11"/>
                    <a:pt x="71" y="11"/>
                    <a:pt x="71" y="11"/>
                  </a:cubicBezTo>
                  <a:cubicBezTo>
                    <a:pt x="71" y="11"/>
                    <a:pt x="69" y="11"/>
                    <a:pt x="68" y="11"/>
                  </a:cubicBezTo>
                  <a:cubicBezTo>
                    <a:pt x="67" y="10"/>
                    <a:pt x="66" y="10"/>
                    <a:pt x="65" y="10"/>
                  </a:cubicBezTo>
                  <a:cubicBezTo>
                    <a:pt x="64" y="9"/>
                    <a:pt x="64" y="8"/>
                    <a:pt x="64" y="7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4" y="6"/>
                    <a:pt x="63" y="5"/>
                    <a:pt x="62" y="5"/>
                  </a:cubicBezTo>
                  <a:cubicBezTo>
                    <a:pt x="61" y="4"/>
                    <a:pt x="61" y="4"/>
                    <a:pt x="60" y="4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60" y="4"/>
                    <a:pt x="55" y="0"/>
                    <a:pt x="55" y="0"/>
                  </a:cubicBezTo>
                  <a:cubicBezTo>
                    <a:pt x="55" y="0"/>
                    <a:pt x="55" y="0"/>
                    <a:pt x="55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172"/>
            <p:cNvSpPr>
              <a:spLocks/>
            </p:cNvSpPr>
            <p:nvPr/>
          </p:nvSpPr>
          <p:spPr bwMode="auto">
            <a:xfrm>
              <a:off x="1150" y="3481"/>
              <a:ext cx="45" cy="38"/>
            </a:xfrm>
            <a:custGeom>
              <a:avLst/>
              <a:gdLst>
                <a:gd name="T0" fmla="*/ 19 w 23"/>
                <a:gd name="T1" fmla="*/ 0 h 20"/>
                <a:gd name="T2" fmla="*/ 14 w 23"/>
                <a:gd name="T3" fmla="*/ 1 h 20"/>
                <a:gd name="T4" fmla="*/ 10 w 23"/>
                <a:gd name="T5" fmla="*/ 1 h 20"/>
                <a:gd name="T6" fmla="*/ 10 w 23"/>
                <a:gd name="T7" fmla="*/ 1 h 20"/>
                <a:gd name="T8" fmla="*/ 10 w 23"/>
                <a:gd name="T9" fmla="*/ 1 h 20"/>
                <a:gd name="T10" fmla="*/ 8 w 23"/>
                <a:gd name="T11" fmla="*/ 5 h 20"/>
                <a:gd name="T12" fmla="*/ 8 w 23"/>
                <a:gd name="T13" fmla="*/ 5 h 20"/>
                <a:gd name="T14" fmla="*/ 8 w 23"/>
                <a:gd name="T15" fmla="*/ 5 h 20"/>
                <a:gd name="T16" fmla="*/ 8 w 23"/>
                <a:gd name="T17" fmla="*/ 5 h 20"/>
                <a:gd name="T18" fmla="*/ 12 w 23"/>
                <a:gd name="T19" fmla="*/ 9 h 20"/>
                <a:gd name="T20" fmla="*/ 12 w 23"/>
                <a:gd name="T21" fmla="*/ 9 h 20"/>
                <a:gd name="T22" fmla="*/ 9 w 23"/>
                <a:gd name="T23" fmla="*/ 10 h 20"/>
                <a:gd name="T24" fmla="*/ 5 w 23"/>
                <a:gd name="T25" fmla="*/ 10 h 20"/>
                <a:gd name="T26" fmla="*/ 5 w 23"/>
                <a:gd name="T27" fmla="*/ 10 h 20"/>
                <a:gd name="T28" fmla="*/ 0 w 23"/>
                <a:gd name="T29" fmla="*/ 16 h 20"/>
                <a:gd name="T30" fmla="*/ 0 w 23"/>
                <a:gd name="T31" fmla="*/ 16 h 20"/>
                <a:gd name="T32" fmla="*/ 0 w 23"/>
                <a:gd name="T33" fmla="*/ 16 h 20"/>
                <a:gd name="T34" fmla="*/ 6 w 23"/>
                <a:gd name="T35" fmla="*/ 20 h 20"/>
                <a:gd name="T36" fmla="*/ 8 w 23"/>
                <a:gd name="T37" fmla="*/ 20 h 20"/>
                <a:gd name="T38" fmla="*/ 10 w 23"/>
                <a:gd name="T39" fmla="*/ 20 h 20"/>
                <a:gd name="T40" fmla="*/ 12 w 23"/>
                <a:gd name="T41" fmla="*/ 19 h 20"/>
                <a:gd name="T42" fmla="*/ 13 w 23"/>
                <a:gd name="T43" fmla="*/ 20 h 20"/>
                <a:gd name="T44" fmla="*/ 13 w 23"/>
                <a:gd name="T45" fmla="*/ 20 h 20"/>
                <a:gd name="T46" fmla="*/ 13 w 23"/>
                <a:gd name="T47" fmla="*/ 20 h 20"/>
                <a:gd name="T48" fmla="*/ 15 w 23"/>
                <a:gd name="T49" fmla="*/ 18 h 20"/>
                <a:gd name="T50" fmla="*/ 17 w 23"/>
                <a:gd name="T51" fmla="*/ 17 h 20"/>
                <a:gd name="T52" fmla="*/ 17 w 23"/>
                <a:gd name="T53" fmla="*/ 17 h 20"/>
                <a:gd name="T54" fmla="*/ 18 w 23"/>
                <a:gd name="T55" fmla="*/ 17 h 20"/>
                <a:gd name="T56" fmla="*/ 18 w 23"/>
                <a:gd name="T57" fmla="*/ 17 h 20"/>
                <a:gd name="T58" fmla="*/ 20 w 23"/>
                <a:gd name="T59" fmla="*/ 13 h 20"/>
                <a:gd name="T60" fmla="*/ 20 w 23"/>
                <a:gd name="T61" fmla="*/ 13 h 20"/>
                <a:gd name="T62" fmla="*/ 20 w 23"/>
                <a:gd name="T63" fmla="*/ 13 h 20"/>
                <a:gd name="T64" fmla="*/ 21 w 23"/>
                <a:gd name="T65" fmla="*/ 12 h 20"/>
                <a:gd name="T66" fmla="*/ 23 w 23"/>
                <a:gd name="T67" fmla="*/ 10 h 20"/>
                <a:gd name="T68" fmla="*/ 22 w 23"/>
                <a:gd name="T69" fmla="*/ 10 h 20"/>
                <a:gd name="T70" fmla="*/ 21 w 23"/>
                <a:gd name="T71" fmla="*/ 9 h 20"/>
                <a:gd name="T72" fmla="*/ 21 w 23"/>
                <a:gd name="T73" fmla="*/ 9 h 20"/>
                <a:gd name="T74" fmla="*/ 18 w 23"/>
                <a:gd name="T75" fmla="*/ 10 h 20"/>
                <a:gd name="T76" fmla="*/ 18 w 23"/>
                <a:gd name="T77" fmla="*/ 10 h 20"/>
                <a:gd name="T78" fmla="*/ 18 w 23"/>
                <a:gd name="T79" fmla="*/ 10 h 20"/>
                <a:gd name="T80" fmla="*/ 18 w 23"/>
                <a:gd name="T81" fmla="*/ 10 h 20"/>
                <a:gd name="T82" fmla="*/ 18 w 23"/>
                <a:gd name="T83" fmla="*/ 6 h 20"/>
                <a:gd name="T84" fmla="*/ 19 w 23"/>
                <a:gd name="T85" fmla="*/ 0 h 20"/>
                <a:gd name="T86" fmla="*/ 19 w 23"/>
                <a:gd name="T87" fmla="*/ 0 h 20"/>
                <a:gd name="T88" fmla="*/ 19 w 23"/>
                <a:gd name="T8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3" h="20">
                  <a:moveTo>
                    <a:pt x="19" y="0"/>
                  </a:moveTo>
                  <a:cubicBezTo>
                    <a:pt x="18" y="0"/>
                    <a:pt x="15" y="1"/>
                    <a:pt x="14" y="1"/>
                  </a:cubicBezTo>
                  <a:cubicBezTo>
                    <a:pt x="12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1"/>
                    <a:pt x="9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6"/>
                    <a:pt x="12" y="8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1" y="10"/>
                    <a:pt x="10" y="10"/>
                    <a:pt x="9" y="10"/>
                  </a:cubicBezTo>
                  <a:cubicBezTo>
                    <a:pt x="7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11"/>
                    <a:pt x="2" y="13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" y="17"/>
                    <a:pt x="5" y="19"/>
                    <a:pt x="6" y="20"/>
                  </a:cubicBezTo>
                  <a:cubicBezTo>
                    <a:pt x="6" y="20"/>
                    <a:pt x="7" y="20"/>
                    <a:pt x="8" y="20"/>
                  </a:cubicBezTo>
                  <a:cubicBezTo>
                    <a:pt x="8" y="20"/>
                    <a:pt x="9" y="20"/>
                    <a:pt x="10" y="20"/>
                  </a:cubicBezTo>
                  <a:cubicBezTo>
                    <a:pt x="11" y="20"/>
                    <a:pt x="11" y="19"/>
                    <a:pt x="12" y="19"/>
                  </a:cubicBezTo>
                  <a:cubicBezTo>
                    <a:pt x="12" y="19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4" y="19"/>
                    <a:pt x="15" y="19"/>
                    <a:pt x="15" y="18"/>
                  </a:cubicBezTo>
                  <a:cubicBezTo>
                    <a:pt x="16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8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6"/>
                    <a:pt x="18" y="15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2"/>
                    <a:pt x="21" y="12"/>
                    <a:pt x="21" y="12"/>
                  </a:cubicBezTo>
                  <a:cubicBezTo>
                    <a:pt x="22" y="11"/>
                    <a:pt x="23" y="10"/>
                    <a:pt x="23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1" y="10"/>
                    <a:pt x="21" y="10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0" y="9"/>
                    <a:pt x="19" y="9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8"/>
                    <a:pt x="18" y="7"/>
                    <a:pt x="18" y="6"/>
                  </a:cubicBezTo>
                  <a:cubicBezTo>
                    <a:pt x="19" y="4"/>
                    <a:pt x="19" y="2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173"/>
            <p:cNvSpPr>
              <a:spLocks/>
            </p:cNvSpPr>
            <p:nvPr/>
          </p:nvSpPr>
          <p:spPr bwMode="auto">
            <a:xfrm>
              <a:off x="1185" y="3475"/>
              <a:ext cx="14" cy="25"/>
            </a:xfrm>
            <a:custGeom>
              <a:avLst/>
              <a:gdLst>
                <a:gd name="T0" fmla="*/ 5 w 7"/>
                <a:gd name="T1" fmla="*/ 0 h 13"/>
                <a:gd name="T2" fmla="*/ 5 w 7"/>
                <a:gd name="T3" fmla="*/ 0 h 13"/>
                <a:gd name="T4" fmla="*/ 5 w 7"/>
                <a:gd name="T5" fmla="*/ 0 h 13"/>
                <a:gd name="T6" fmla="*/ 1 w 7"/>
                <a:gd name="T7" fmla="*/ 3 h 13"/>
                <a:gd name="T8" fmla="*/ 1 w 7"/>
                <a:gd name="T9" fmla="*/ 3 h 13"/>
                <a:gd name="T10" fmla="*/ 1 w 7"/>
                <a:gd name="T11" fmla="*/ 3 h 13"/>
                <a:gd name="T12" fmla="*/ 1 w 7"/>
                <a:gd name="T13" fmla="*/ 3 h 13"/>
                <a:gd name="T14" fmla="*/ 1 w 7"/>
                <a:gd name="T15" fmla="*/ 3 h 13"/>
                <a:gd name="T16" fmla="*/ 1 w 7"/>
                <a:gd name="T17" fmla="*/ 3 h 13"/>
                <a:gd name="T18" fmla="*/ 1 w 7"/>
                <a:gd name="T19" fmla="*/ 3 h 13"/>
                <a:gd name="T20" fmla="*/ 0 w 7"/>
                <a:gd name="T21" fmla="*/ 9 h 13"/>
                <a:gd name="T22" fmla="*/ 0 w 7"/>
                <a:gd name="T23" fmla="*/ 13 h 13"/>
                <a:gd name="T24" fmla="*/ 0 w 7"/>
                <a:gd name="T25" fmla="*/ 13 h 13"/>
                <a:gd name="T26" fmla="*/ 0 w 7"/>
                <a:gd name="T27" fmla="*/ 13 h 13"/>
                <a:gd name="T28" fmla="*/ 3 w 7"/>
                <a:gd name="T29" fmla="*/ 12 h 13"/>
                <a:gd name="T30" fmla="*/ 3 w 7"/>
                <a:gd name="T31" fmla="*/ 12 h 13"/>
                <a:gd name="T32" fmla="*/ 5 w 7"/>
                <a:gd name="T33" fmla="*/ 10 h 13"/>
                <a:gd name="T34" fmla="*/ 6 w 7"/>
                <a:gd name="T35" fmla="*/ 2 h 13"/>
                <a:gd name="T36" fmla="*/ 7 w 7"/>
                <a:gd name="T37" fmla="*/ 1 h 13"/>
                <a:gd name="T38" fmla="*/ 7 w 7"/>
                <a:gd name="T39" fmla="*/ 1 h 13"/>
                <a:gd name="T40" fmla="*/ 5 w 7"/>
                <a:gd name="T41" fmla="*/ 0 h 13"/>
                <a:gd name="T42" fmla="*/ 5 w 7"/>
                <a:gd name="T4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" h="13"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5"/>
                    <a:pt x="1" y="7"/>
                    <a:pt x="0" y="9"/>
                  </a:cubicBezTo>
                  <a:cubicBezTo>
                    <a:pt x="0" y="10"/>
                    <a:pt x="0" y="11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2"/>
                    <a:pt x="2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1"/>
                    <a:pt x="4" y="10"/>
                    <a:pt x="5" y="10"/>
                  </a:cubicBezTo>
                  <a:cubicBezTo>
                    <a:pt x="7" y="8"/>
                    <a:pt x="4" y="2"/>
                    <a:pt x="6" y="2"/>
                  </a:cubicBezTo>
                  <a:cubicBezTo>
                    <a:pt x="7" y="2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6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174"/>
            <p:cNvSpPr>
              <a:spLocks/>
            </p:cNvSpPr>
            <p:nvPr/>
          </p:nvSpPr>
          <p:spPr bwMode="auto">
            <a:xfrm>
              <a:off x="1203" y="3500"/>
              <a:ext cx="47" cy="40"/>
            </a:xfrm>
            <a:custGeom>
              <a:avLst/>
              <a:gdLst>
                <a:gd name="T0" fmla="*/ 24 w 24"/>
                <a:gd name="T1" fmla="*/ 0 h 21"/>
                <a:gd name="T2" fmla="*/ 17 w 24"/>
                <a:gd name="T3" fmla="*/ 3 h 21"/>
                <a:gd name="T4" fmla="*/ 17 w 24"/>
                <a:gd name="T5" fmla="*/ 3 h 21"/>
                <a:gd name="T6" fmla="*/ 17 w 24"/>
                <a:gd name="T7" fmla="*/ 3 h 21"/>
                <a:gd name="T8" fmla="*/ 17 w 24"/>
                <a:gd name="T9" fmla="*/ 3 h 21"/>
                <a:gd name="T10" fmla="*/ 17 w 24"/>
                <a:gd name="T11" fmla="*/ 3 h 21"/>
                <a:gd name="T12" fmla="*/ 17 w 24"/>
                <a:gd name="T13" fmla="*/ 3 h 21"/>
                <a:gd name="T14" fmla="*/ 17 w 24"/>
                <a:gd name="T15" fmla="*/ 3 h 21"/>
                <a:gd name="T16" fmla="*/ 14 w 24"/>
                <a:gd name="T17" fmla="*/ 3 h 21"/>
                <a:gd name="T18" fmla="*/ 12 w 24"/>
                <a:gd name="T19" fmla="*/ 5 h 21"/>
                <a:gd name="T20" fmla="*/ 12 w 24"/>
                <a:gd name="T21" fmla="*/ 5 h 21"/>
                <a:gd name="T22" fmla="*/ 6 w 24"/>
                <a:gd name="T23" fmla="*/ 7 h 21"/>
                <a:gd name="T24" fmla="*/ 4 w 24"/>
                <a:gd name="T25" fmla="*/ 9 h 21"/>
                <a:gd name="T26" fmla="*/ 4 w 24"/>
                <a:gd name="T27" fmla="*/ 10 h 21"/>
                <a:gd name="T28" fmla="*/ 4 w 24"/>
                <a:gd name="T29" fmla="*/ 10 h 21"/>
                <a:gd name="T30" fmla="*/ 3 w 24"/>
                <a:gd name="T31" fmla="*/ 12 h 21"/>
                <a:gd name="T32" fmla="*/ 1 w 24"/>
                <a:gd name="T33" fmla="*/ 12 h 21"/>
                <a:gd name="T34" fmla="*/ 1 w 24"/>
                <a:gd name="T35" fmla="*/ 12 h 21"/>
                <a:gd name="T36" fmla="*/ 1 w 24"/>
                <a:gd name="T37" fmla="*/ 12 h 21"/>
                <a:gd name="T38" fmla="*/ 1 w 24"/>
                <a:gd name="T39" fmla="*/ 12 h 21"/>
                <a:gd name="T40" fmla="*/ 1 w 24"/>
                <a:gd name="T41" fmla="*/ 14 h 21"/>
                <a:gd name="T42" fmla="*/ 8 w 24"/>
                <a:gd name="T43" fmla="*/ 19 h 21"/>
                <a:gd name="T44" fmla="*/ 10 w 24"/>
                <a:gd name="T45" fmla="*/ 20 h 21"/>
                <a:gd name="T46" fmla="*/ 10 w 24"/>
                <a:gd name="T47" fmla="*/ 20 h 21"/>
                <a:gd name="T48" fmla="*/ 10 w 24"/>
                <a:gd name="T49" fmla="*/ 20 h 21"/>
                <a:gd name="T50" fmla="*/ 12 w 24"/>
                <a:gd name="T51" fmla="*/ 20 h 21"/>
                <a:gd name="T52" fmla="*/ 12 w 24"/>
                <a:gd name="T53" fmla="*/ 20 h 21"/>
                <a:gd name="T54" fmla="*/ 12 w 24"/>
                <a:gd name="T55" fmla="*/ 20 h 21"/>
                <a:gd name="T56" fmla="*/ 13 w 24"/>
                <a:gd name="T57" fmla="*/ 20 h 21"/>
                <a:gd name="T58" fmla="*/ 13 w 24"/>
                <a:gd name="T59" fmla="*/ 20 h 21"/>
                <a:gd name="T60" fmla="*/ 13 w 24"/>
                <a:gd name="T61" fmla="*/ 20 h 21"/>
                <a:gd name="T62" fmla="*/ 14 w 24"/>
                <a:gd name="T63" fmla="*/ 20 h 21"/>
                <a:gd name="T64" fmla="*/ 15 w 24"/>
                <a:gd name="T65" fmla="*/ 20 h 21"/>
                <a:gd name="T66" fmla="*/ 15 w 24"/>
                <a:gd name="T67" fmla="*/ 20 h 21"/>
                <a:gd name="T68" fmla="*/ 15 w 24"/>
                <a:gd name="T69" fmla="*/ 20 h 21"/>
                <a:gd name="T70" fmla="*/ 16 w 24"/>
                <a:gd name="T71" fmla="*/ 20 h 21"/>
                <a:gd name="T72" fmla="*/ 16 w 24"/>
                <a:gd name="T73" fmla="*/ 20 h 21"/>
                <a:gd name="T74" fmla="*/ 17 w 24"/>
                <a:gd name="T75" fmla="*/ 20 h 21"/>
                <a:gd name="T76" fmla="*/ 17 w 24"/>
                <a:gd name="T77" fmla="*/ 20 h 21"/>
                <a:gd name="T78" fmla="*/ 17 w 24"/>
                <a:gd name="T79" fmla="*/ 20 h 21"/>
                <a:gd name="T80" fmla="*/ 17 w 24"/>
                <a:gd name="T81" fmla="*/ 20 h 21"/>
                <a:gd name="T82" fmla="*/ 18 w 24"/>
                <a:gd name="T83" fmla="*/ 21 h 21"/>
                <a:gd name="T84" fmla="*/ 18 w 24"/>
                <a:gd name="T85" fmla="*/ 21 h 21"/>
                <a:gd name="T86" fmla="*/ 18 w 24"/>
                <a:gd name="T87" fmla="*/ 21 h 21"/>
                <a:gd name="T88" fmla="*/ 19 w 24"/>
                <a:gd name="T89" fmla="*/ 21 h 21"/>
                <a:gd name="T90" fmla="*/ 21 w 24"/>
                <a:gd name="T91" fmla="*/ 21 h 21"/>
                <a:gd name="T92" fmla="*/ 20 w 24"/>
                <a:gd name="T93" fmla="*/ 20 h 21"/>
                <a:gd name="T94" fmla="*/ 21 w 24"/>
                <a:gd name="T95" fmla="*/ 14 h 21"/>
                <a:gd name="T96" fmla="*/ 22 w 24"/>
                <a:gd name="T97" fmla="*/ 6 h 21"/>
                <a:gd name="T98" fmla="*/ 23 w 24"/>
                <a:gd name="T99" fmla="*/ 1 h 21"/>
                <a:gd name="T100" fmla="*/ 24 w 24"/>
                <a:gd name="T10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4" h="21">
                  <a:moveTo>
                    <a:pt x="24" y="0"/>
                  </a:moveTo>
                  <a:cubicBezTo>
                    <a:pt x="21" y="0"/>
                    <a:pt x="18" y="3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3"/>
                    <a:pt x="15" y="3"/>
                    <a:pt x="14" y="3"/>
                  </a:cubicBezTo>
                  <a:cubicBezTo>
                    <a:pt x="13" y="3"/>
                    <a:pt x="12" y="4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1" y="6"/>
                    <a:pt x="9" y="7"/>
                    <a:pt x="6" y="7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1"/>
                    <a:pt x="3" y="12"/>
                    <a:pt x="3" y="12"/>
                  </a:cubicBezTo>
                  <a:cubicBezTo>
                    <a:pt x="2" y="12"/>
                    <a:pt x="2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0" y="14"/>
                    <a:pt x="1" y="14"/>
                  </a:cubicBezTo>
                  <a:cubicBezTo>
                    <a:pt x="3" y="15"/>
                    <a:pt x="6" y="18"/>
                    <a:pt x="8" y="19"/>
                  </a:cubicBezTo>
                  <a:cubicBezTo>
                    <a:pt x="9" y="19"/>
                    <a:pt x="9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20"/>
                    <a:pt x="12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0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9" y="21"/>
                    <a:pt x="19" y="21"/>
                  </a:cubicBezTo>
                  <a:cubicBezTo>
                    <a:pt x="19" y="21"/>
                    <a:pt x="20" y="21"/>
                    <a:pt x="21" y="21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19" y="18"/>
                    <a:pt x="21" y="16"/>
                    <a:pt x="21" y="14"/>
                  </a:cubicBezTo>
                  <a:cubicBezTo>
                    <a:pt x="22" y="12"/>
                    <a:pt x="21" y="7"/>
                    <a:pt x="22" y="6"/>
                  </a:cubicBezTo>
                  <a:cubicBezTo>
                    <a:pt x="24" y="4"/>
                    <a:pt x="23" y="4"/>
                    <a:pt x="23" y="1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175"/>
            <p:cNvSpPr>
              <a:spLocks/>
            </p:cNvSpPr>
            <p:nvPr/>
          </p:nvSpPr>
          <p:spPr bwMode="auto">
            <a:xfrm>
              <a:off x="1348" y="3566"/>
              <a:ext cx="439" cy="342"/>
            </a:xfrm>
            <a:custGeom>
              <a:avLst/>
              <a:gdLst>
                <a:gd name="T0" fmla="*/ 73 w 223"/>
                <a:gd name="T1" fmla="*/ 3 h 180"/>
                <a:gd name="T2" fmla="*/ 66 w 223"/>
                <a:gd name="T3" fmla="*/ 6 h 180"/>
                <a:gd name="T4" fmla="*/ 59 w 223"/>
                <a:gd name="T5" fmla="*/ 7 h 180"/>
                <a:gd name="T6" fmla="*/ 55 w 223"/>
                <a:gd name="T7" fmla="*/ 7 h 180"/>
                <a:gd name="T8" fmla="*/ 54 w 223"/>
                <a:gd name="T9" fmla="*/ 11 h 180"/>
                <a:gd name="T10" fmla="*/ 58 w 223"/>
                <a:gd name="T11" fmla="*/ 14 h 180"/>
                <a:gd name="T12" fmla="*/ 48 w 223"/>
                <a:gd name="T13" fmla="*/ 22 h 180"/>
                <a:gd name="T14" fmla="*/ 44 w 223"/>
                <a:gd name="T15" fmla="*/ 23 h 180"/>
                <a:gd name="T16" fmla="*/ 36 w 223"/>
                <a:gd name="T17" fmla="*/ 18 h 180"/>
                <a:gd name="T18" fmla="*/ 31 w 223"/>
                <a:gd name="T19" fmla="*/ 20 h 180"/>
                <a:gd name="T20" fmla="*/ 25 w 223"/>
                <a:gd name="T21" fmla="*/ 25 h 180"/>
                <a:gd name="T22" fmla="*/ 24 w 223"/>
                <a:gd name="T23" fmla="*/ 42 h 180"/>
                <a:gd name="T24" fmla="*/ 19 w 223"/>
                <a:gd name="T25" fmla="*/ 48 h 180"/>
                <a:gd name="T26" fmla="*/ 10 w 223"/>
                <a:gd name="T27" fmla="*/ 51 h 180"/>
                <a:gd name="T28" fmla="*/ 1 w 223"/>
                <a:gd name="T29" fmla="*/ 61 h 180"/>
                <a:gd name="T30" fmla="*/ 2 w 223"/>
                <a:gd name="T31" fmla="*/ 68 h 180"/>
                <a:gd name="T32" fmla="*/ 7 w 223"/>
                <a:gd name="T33" fmla="*/ 73 h 180"/>
                <a:gd name="T34" fmla="*/ 18 w 223"/>
                <a:gd name="T35" fmla="*/ 73 h 180"/>
                <a:gd name="T36" fmla="*/ 20 w 223"/>
                <a:gd name="T37" fmla="*/ 80 h 180"/>
                <a:gd name="T38" fmla="*/ 31 w 223"/>
                <a:gd name="T39" fmla="*/ 78 h 180"/>
                <a:gd name="T40" fmla="*/ 43 w 223"/>
                <a:gd name="T41" fmla="*/ 73 h 180"/>
                <a:gd name="T42" fmla="*/ 50 w 223"/>
                <a:gd name="T43" fmla="*/ 81 h 180"/>
                <a:gd name="T44" fmla="*/ 58 w 223"/>
                <a:gd name="T45" fmla="*/ 84 h 180"/>
                <a:gd name="T46" fmla="*/ 60 w 223"/>
                <a:gd name="T47" fmla="*/ 84 h 180"/>
                <a:gd name="T48" fmla="*/ 63 w 223"/>
                <a:gd name="T49" fmla="*/ 86 h 180"/>
                <a:gd name="T50" fmla="*/ 71 w 223"/>
                <a:gd name="T51" fmla="*/ 88 h 180"/>
                <a:gd name="T52" fmla="*/ 76 w 223"/>
                <a:gd name="T53" fmla="*/ 91 h 180"/>
                <a:gd name="T54" fmla="*/ 81 w 223"/>
                <a:gd name="T55" fmla="*/ 100 h 180"/>
                <a:gd name="T56" fmla="*/ 87 w 223"/>
                <a:gd name="T57" fmla="*/ 100 h 180"/>
                <a:gd name="T58" fmla="*/ 91 w 223"/>
                <a:gd name="T59" fmla="*/ 112 h 180"/>
                <a:gd name="T60" fmla="*/ 89 w 223"/>
                <a:gd name="T61" fmla="*/ 118 h 180"/>
                <a:gd name="T62" fmla="*/ 94 w 223"/>
                <a:gd name="T63" fmla="*/ 126 h 180"/>
                <a:gd name="T64" fmla="*/ 99 w 223"/>
                <a:gd name="T65" fmla="*/ 126 h 180"/>
                <a:gd name="T66" fmla="*/ 105 w 223"/>
                <a:gd name="T67" fmla="*/ 134 h 180"/>
                <a:gd name="T68" fmla="*/ 110 w 223"/>
                <a:gd name="T69" fmla="*/ 133 h 180"/>
                <a:gd name="T70" fmla="*/ 115 w 223"/>
                <a:gd name="T71" fmla="*/ 148 h 180"/>
                <a:gd name="T72" fmla="*/ 99 w 223"/>
                <a:gd name="T73" fmla="*/ 159 h 180"/>
                <a:gd name="T74" fmla="*/ 96 w 223"/>
                <a:gd name="T75" fmla="*/ 164 h 180"/>
                <a:gd name="T76" fmla="*/ 103 w 223"/>
                <a:gd name="T77" fmla="*/ 168 h 180"/>
                <a:gd name="T78" fmla="*/ 113 w 223"/>
                <a:gd name="T79" fmla="*/ 171 h 180"/>
                <a:gd name="T80" fmla="*/ 117 w 223"/>
                <a:gd name="T81" fmla="*/ 180 h 180"/>
                <a:gd name="T82" fmla="*/ 131 w 223"/>
                <a:gd name="T83" fmla="*/ 162 h 180"/>
                <a:gd name="T84" fmla="*/ 144 w 223"/>
                <a:gd name="T85" fmla="*/ 141 h 180"/>
                <a:gd name="T86" fmla="*/ 173 w 223"/>
                <a:gd name="T87" fmla="*/ 125 h 180"/>
                <a:gd name="T88" fmla="*/ 191 w 223"/>
                <a:gd name="T89" fmla="*/ 110 h 180"/>
                <a:gd name="T90" fmla="*/ 198 w 223"/>
                <a:gd name="T91" fmla="*/ 77 h 180"/>
                <a:gd name="T92" fmla="*/ 221 w 223"/>
                <a:gd name="T93" fmla="*/ 56 h 180"/>
                <a:gd name="T94" fmla="*/ 184 w 223"/>
                <a:gd name="T95" fmla="*/ 31 h 180"/>
                <a:gd name="T96" fmla="*/ 153 w 223"/>
                <a:gd name="T97" fmla="*/ 23 h 180"/>
                <a:gd name="T98" fmla="*/ 138 w 223"/>
                <a:gd name="T99" fmla="*/ 30 h 180"/>
                <a:gd name="T100" fmla="*/ 129 w 223"/>
                <a:gd name="T101" fmla="*/ 21 h 180"/>
                <a:gd name="T102" fmla="*/ 118 w 223"/>
                <a:gd name="T103" fmla="*/ 11 h 180"/>
                <a:gd name="T104" fmla="*/ 102 w 223"/>
                <a:gd name="T105" fmla="*/ 11 h 180"/>
                <a:gd name="T106" fmla="*/ 94 w 223"/>
                <a:gd name="T107" fmla="*/ 14 h 180"/>
                <a:gd name="T108" fmla="*/ 90 w 223"/>
                <a:gd name="T109" fmla="*/ 15 h 180"/>
                <a:gd name="T110" fmla="*/ 86 w 223"/>
                <a:gd name="T111" fmla="*/ 17 h 180"/>
                <a:gd name="T112" fmla="*/ 78 w 223"/>
                <a:gd name="T113" fmla="*/ 10 h 180"/>
                <a:gd name="T114" fmla="*/ 80 w 223"/>
                <a:gd name="T115" fmla="*/ 6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3" h="180">
                  <a:moveTo>
                    <a:pt x="76" y="0"/>
                  </a:moveTo>
                  <a:cubicBezTo>
                    <a:pt x="76" y="0"/>
                    <a:pt x="76" y="0"/>
                    <a:pt x="76" y="0"/>
                  </a:cubicBezTo>
                  <a:cubicBezTo>
                    <a:pt x="75" y="1"/>
                    <a:pt x="75" y="1"/>
                    <a:pt x="74" y="1"/>
                  </a:cubicBezTo>
                  <a:cubicBezTo>
                    <a:pt x="74" y="1"/>
                    <a:pt x="74" y="1"/>
                    <a:pt x="74" y="1"/>
                  </a:cubicBezTo>
                  <a:cubicBezTo>
                    <a:pt x="74" y="1"/>
                    <a:pt x="74" y="1"/>
                    <a:pt x="74" y="1"/>
                  </a:cubicBezTo>
                  <a:cubicBezTo>
                    <a:pt x="74" y="2"/>
                    <a:pt x="74" y="3"/>
                    <a:pt x="73" y="3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71" y="4"/>
                    <a:pt x="68" y="6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4" y="6"/>
                    <a:pt x="63" y="6"/>
                    <a:pt x="63" y="7"/>
                  </a:cubicBezTo>
                  <a:cubicBezTo>
                    <a:pt x="62" y="7"/>
                    <a:pt x="62" y="8"/>
                    <a:pt x="62" y="8"/>
                  </a:cubicBezTo>
                  <a:cubicBezTo>
                    <a:pt x="62" y="9"/>
                    <a:pt x="62" y="9"/>
                    <a:pt x="61" y="9"/>
                  </a:cubicBezTo>
                  <a:cubicBezTo>
                    <a:pt x="61" y="9"/>
                    <a:pt x="60" y="9"/>
                    <a:pt x="60" y="8"/>
                  </a:cubicBezTo>
                  <a:cubicBezTo>
                    <a:pt x="60" y="8"/>
                    <a:pt x="60" y="8"/>
                    <a:pt x="59" y="7"/>
                  </a:cubicBezTo>
                  <a:cubicBezTo>
                    <a:pt x="59" y="7"/>
                    <a:pt x="58" y="7"/>
                    <a:pt x="58" y="7"/>
                  </a:cubicBezTo>
                  <a:cubicBezTo>
                    <a:pt x="58" y="7"/>
                    <a:pt x="58" y="7"/>
                    <a:pt x="57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57" y="7"/>
                    <a:pt x="56" y="7"/>
                    <a:pt x="55" y="7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4" y="7"/>
                    <a:pt x="54" y="7"/>
                    <a:pt x="54" y="7"/>
                  </a:cubicBezTo>
                  <a:cubicBezTo>
                    <a:pt x="52" y="7"/>
                    <a:pt x="51" y="7"/>
                    <a:pt x="51" y="7"/>
                  </a:cubicBezTo>
                  <a:cubicBezTo>
                    <a:pt x="51" y="8"/>
                    <a:pt x="51" y="8"/>
                    <a:pt x="51" y="8"/>
                  </a:cubicBezTo>
                  <a:cubicBezTo>
                    <a:pt x="53" y="8"/>
                    <a:pt x="53" y="9"/>
                    <a:pt x="53" y="9"/>
                  </a:cubicBezTo>
                  <a:cubicBezTo>
                    <a:pt x="54" y="10"/>
                    <a:pt x="54" y="10"/>
                    <a:pt x="54" y="11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4" y="13"/>
                    <a:pt x="55" y="13"/>
                    <a:pt x="55" y="14"/>
                  </a:cubicBezTo>
                  <a:cubicBezTo>
                    <a:pt x="55" y="14"/>
                    <a:pt x="55" y="14"/>
                    <a:pt x="55" y="15"/>
                  </a:cubicBezTo>
                  <a:cubicBezTo>
                    <a:pt x="55" y="15"/>
                    <a:pt x="56" y="15"/>
                    <a:pt x="56" y="15"/>
                  </a:cubicBezTo>
                  <a:cubicBezTo>
                    <a:pt x="56" y="15"/>
                    <a:pt x="57" y="14"/>
                    <a:pt x="58" y="14"/>
                  </a:cubicBezTo>
                  <a:cubicBezTo>
                    <a:pt x="58" y="14"/>
                    <a:pt x="58" y="14"/>
                    <a:pt x="58" y="14"/>
                  </a:cubicBezTo>
                  <a:cubicBezTo>
                    <a:pt x="59" y="14"/>
                    <a:pt x="59" y="16"/>
                    <a:pt x="57" y="16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6"/>
                    <a:pt x="56" y="17"/>
                    <a:pt x="56" y="17"/>
                  </a:cubicBezTo>
                  <a:cubicBezTo>
                    <a:pt x="55" y="17"/>
                    <a:pt x="54" y="18"/>
                    <a:pt x="54" y="19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4" y="20"/>
                    <a:pt x="52" y="20"/>
                    <a:pt x="50" y="21"/>
                  </a:cubicBezTo>
                  <a:cubicBezTo>
                    <a:pt x="50" y="21"/>
                    <a:pt x="49" y="22"/>
                    <a:pt x="48" y="22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5" y="23"/>
                    <a:pt x="45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2" y="24"/>
                    <a:pt x="42" y="24"/>
                  </a:cubicBezTo>
                  <a:cubicBezTo>
                    <a:pt x="42" y="23"/>
                    <a:pt x="41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39" y="22"/>
                    <a:pt x="38" y="20"/>
                    <a:pt x="36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4" y="19"/>
                    <a:pt x="33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0" y="20"/>
                    <a:pt x="30" y="20"/>
                    <a:pt x="29" y="20"/>
                  </a:cubicBezTo>
                  <a:cubicBezTo>
                    <a:pt x="27" y="20"/>
                    <a:pt x="23" y="20"/>
                    <a:pt x="22" y="21"/>
                  </a:cubicBezTo>
                  <a:cubicBezTo>
                    <a:pt x="22" y="22"/>
                    <a:pt x="23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5" y="24"/>
                    <a:pt x="26" y="24"/>
                  </a:cubicBezTo>
                  <a:cubicBezTo>
                    <a:pt x="26" y="24"/>
                    <a:pt x="26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3" y="26"/>
                    <a:pt x="22" y="26"/>
                    <a:pt x="21" y="27"/>
                  </a:cubicBezTo>
                  <a:cubicBezTo>
                    <a:pt x="21" y="27"/>
                    <a:pt x="21" y="27"/>
                    <a:pt x="21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31"/>
                    <a:pt x="26" y="33"/>
                    <a:pt x="25" y="35"/>
                  </a:cubicBezTo>
                  <a:cubicBezTo>
                    <a:pt x="24" y="36"/>
                    <a:pt x="24" y="38"/>
                    <a:pt x="24" y="39"/>
                  </a:cubicBezTo>
                  <a:cubicBezTo>
                    <a:pt x="24" y="40"/>
                    <a:pt x="24" y="41"/>
                    <a:pt x="24" y="42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24" y="42"/>
                    <a:pt x="23" y="43"/>
                    <a:pt x="23" y="44"/>
                  </a:cubicBezTo>
                  <a:cubicBezTo>
                    <a:pt x="23" y="46"/>
                    <a:pt x="22" y="48"/>
                    <a:pt x="21" y="48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48"/>
                    <a:pt x="19" y="48"/>
                    <a:pt x="19" y="48"/>
                  </a:cubicBezTo>
                  <a:cubicBezTo>
                    <a:pt x="18" y="48"/>
                    <a:pt x="18" y="48"/>
                    <a:pt x="17" y="48"/>
                  </a:cubicBezTo>
                  <a:cubicBezTo>
                    <a:pt x="17" y="48"/>
                    <a:pt x="17" y="49"/>
                    <a:pt x="17" y="49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5" y="50"/>
                    <a:pt x="12" y="50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8" y="53"/>
                    <a:pt x="5" y="53"/>
                    <a:pt x="5" y="54"/>
                  </a:cubicBezTo>
                  <a:cubicBezTo>
                    <a:pt x="5" y="54"/>
                    <a:pt x="5" y="54"/>
                    <a:pt x="5" y="54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5" y="56"/>
                    <a:pt x="3" y="57"/>
                    <a:pt x="3" y="59"/>
                  </a:cubicBezTo>
                  <a:cubicBezTo>
                    <a:pt x="4" y="60"/>
                    <a:pt x="3" y="60"/>
                    <a:pt x="1" y="61"/>
                  </a:cubicBezTo>
                  <a:cubicBezTo>
                    <a:pt x="1" y="61"/>
                    <a:pt x="1" y="61"/>
                    <a:pt x="1" y="61"/>
                  </a:cubicBezTo>
                  <a:cubicBezTo>
                    <a:pt x="0" y="63"/>
                    <a:pt x="1" y="63"/>
                    <a:pt x="0" y="64"/>
                  </a:cubicBezTo>
                  <a:cubicBezTo>
                    <a:pt x="0" y="65"/>
                    <a:pt x="0" y="65"/>
                    <a:pt x="0" y="66"/>
                  </a:cubicBezTo>
                  <a:cubicBezTo>
                    <a:pt x="0" y="67"/>
                    <a:pt x="1" y="67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3" y="70"/>
                    <a:pt x="4" y="71"/>
                    <a:pt x="4" y="72"/>
                  </a:cubicBezTo>
                  <a:cubicBezTo>
                    <a:pt x="4" y="73"/>
                    <a:pt x="5" y="74"/>
                    <a:pt x="6" y="74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6" y="74"/>
                    <a:pt x="7" y="73"/>
                    <a:pt x="7" y="73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7" y="73"/>
                    <a:pt x="7" y="73"/>
                    <a:pt x="7" y="73"/>
                  </a:cubicBezTo>
                  <a:cubicBezTo>
                    <a:pt x="8" y="73"/>
                    <a:pt x="8" y="74"/>
                    <a:pt x="8" y="75"/>
                  </a:cubicBezTo>
                  <a:cubicBezTo>
                    <a:pt x="8" y="75"/>
                    <a:pt x="9" y="76"/>
                    <a:pt x="10" y="76"/>
                  </a:cubicBezTo>
                  <a:cubicBezTo>
                    <a:pt x="10" y="76"/>
                    <a:pt x="10" y="76"/>
                    <a:pt x="10" y="76"/>
                  </a:cubicBezTo>
                  <a:cubicBezTo>
                    <a:pt x="12" y="76"/>
                    <a:pt x="15" y="76"/>
                    <a:pt x="16" y="75"/>
                  </a:cubicBezTo>
                  <a:cubicBezTo>
                    <a:pt x="16" y="74"/>
                    <a:pt x="17" y="73"/>
                    <a:pt x="18" y="73"/>
                  </a:cubicBezTo>
                  <a:cubicBezTo>
                    <a:pt x="18" y="73"/>
                    <a:pt x="18" y="73"/>
                    <a:pt x="18" y="73"/>
                  </a:cubicBezTo>
                  <a:cubicBezTo>
                    <a:pt x="18" y="73"/>
                    <a:pt x="18" y="73"/>
                    <a:pt x="18" y="74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8" y="75"/>
                    <a:pt x="18" y="78"/>
                    <a:pt x="18" y="79"/>
                  </a:cubicBezTo>
                  <a:cubicBezTo>
                    <a:pt x="19" y="79"/>
                    <a:pt x="19" y="80"/>
                    <a:pt x="19" y="80"/>
                  </a:cubicBezTo>
                  <a:cubicBezTo>
                    <a:pt x="19" y="80"/>
                    <a:pt x="19" y="80"/>
                    <a:pt x="20" y="80"/>
                  </a:cubicBezTo>
                  <a:cubicBezTo>
                    <a:pt x="20" y="80"/>
                    <a:pt x="20" y="80"/>
                    <a:pt x="20" y="80"/>
                  </a:cubicBezTo>
                  <a:cubicBezTo>
                    <a:pt x="21" y="79"/>
                    <a:pt x="23" y="79"/>
                    <a:pt x="24" y="79"/>
                  </a:cubicBezTo>
                  <a:cubicBezTo>
                    <a:pt x="25" y="79"/>
                    <a:pt x="26" y="79"/>
                    <a:pt x="27" y="79"/>
                  </a:cubicBezTo>
                  <a:cubicBezTo>
                    <a:pt x="27" y="79"/>
                    <a:pt x="27" y="79"/>
                    <a:pt x="27" y="79"/>
                  </a:cubicBezTo>
                  <a:cubicBezTo>
                    <a:pt x="27" y="79"/>
                    <a:pt x="27" y="79"/>
                    <a:pt x="27" y="79"/>
                  </a:cubicBezTo>
                  <a:cubicBezTo>
                    <a:pt x="27" y="79"/>
                    <a:pt x="27" y="79"/>
                    <a:pt x="28" y="79"/>
                  </a:cubicBezTo>
                  <a:cubicBezTo>
                    <a:pt x="29" y="79"/>
                    <a:pt x="31" y="79"/>
                    <a:pt x="31" y="78"/>
                  </a:cubicBezTo>
                  <a:cubicBezTo>
                    <a:pt x="31" y="78"/>
                    <a:pt x="31" y="78"/>
                    <a:pt x="31" y="78"/>
                  </a:cubicBezTo>
                  <a:cubicBezTo>
                    <a:pt x="31" y="78"/>
                    <a:pt x="31" y="78"/>
                    <a:pt x="31" y="78"/>
                  </a:cubicBezTo>
                  <a:cubicBezTo>
                    <a:pt x="33" y="77"/>
                    <a:pt x="34" y="77"/>
                    <a:pt x="36" y="76"/>
                  </a:cubicBezTo>
                  <a:cubicBezTo>
                    <a:pt x="36" y="76"/>
                    <a:pt x="36" y="76"/>
                    <a:pt x="36" y="76"/>
                  </a:cubicBezTo>
                  <a:cubicBezTo>
                    <a:pt x="36" y="76"/>
                    <a:pt x="36" y="76"/>
                    <a:pt x="36" y="76"/>
                  </a:cubicBezTo>
                  <a:cubicBezTo>
                    <a:pt x="38" y="74"/>
                    <a:pt x="41" y="73"/>
                    <a:pt x="43" y="73"/>
                  </a:cubicBezTo>
                  <a:cubicBezTo>
                    <a:pt x="43" y="73"/>
                    <a:pt x="43" y="73"/>
                    <a:pt x="43" y="73"/>
                  </a:cubicBezTo>
                  <a:cubicBezTo>
                    <a:pt x="43" y="73"/>
                    <a:pt x="43" y="73"/>
                    <a:pt x="43" y="73"/>
                  </a:cubicBezTo>
                  <a:cubicBezTo>
                    <a:pt x="44" y="73"/>
                    <a:pt x="46" y="72"/>
                    <a:pt x="47" y="72"/>
                  </a:cubicBezTo>
                  <a:cubicBezTo>
                    <a:pt x="47" y="72"/>
                    <a:pt x="47" y="72"/>
                    <a:pt x="47" y="72"/>
                  </a:cubicBezTo>
                  <a:cubicBezTo>
                    <a:pt x="47" y="72"/>
                    <a:pt x="47" y="72"/>
                    <a:pt x="47" y="72"/>
                  </a:cubicBezTo>
                  <a:cubicBezTo>
                    <a:pt x="47" y="72"/>
                    <a:pt x="47" y="72"/>
                    <a:pt x="47" y="72"/>
                  </a:cubicBezTo>
                  <a:cubicBezTo>
                    <a:pt x="48" y="72"/>
                    <a:pt x="48" y="72"/>
                    <a:pt x="48" y="73"/>
                  </a:cubicBezTo>
                  <a:cubicBezTo>
                    <a:pt x="48" y="73"/>
                    <a:pt x="47" y="75"/>
                    <a:pt x="48" y="77"/>
                  </a:cubicBezTo>
                  <a:cubicBezTo>
                    <a:pt x="48" y="79"/>
                    <a:pt x="49" y="80"/>
                    <a:pt x="50" y="81"/>
                  </a:cubicBezTo>
                  <a:cubicBezTo>
                    <a:pt x="51" y="82"/>
                    <a:pt x="52" y="83"/>
                    <a:pt x="53" y="84"/>
                  </a:cubicBezTo>
                  <a:cubicBezTo>
                    <a:pt x="54" y="84"/>
                    <a:pt x="55" y="84"/>
                    <a:pt x="55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7" y="84"/>
                    <a:pt x="57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9" y="84"/>
                  </a:cubicBezTo>
                  <a:cubicBezTo>
                    <a:pt x="59" y="84"/>
                    <a:pt x="59" y="84"/>
                    <a:pt x="59" y="84"/>
                  </a:cubicBezTo>
                  <a:cubicBezTo>
                    <a:pt x="59" y="84"/>
                    <a:pt x="59" y="84"/>
                    <a:pt x="59" y="84"/>
                  </a:cubicBezTo>
                  <a:cubicBezTo>
                    <a:pt x="59" y="84"/>
                    <a:pt x="59" y="84"/>
                    <a:pt x="60" y="84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1" y="84"/>
                    <a:pt x="61" y="84"/>
                    <a:pt x="61" y="84"/>
                  </a:cubicBezTo>
                  <a:cubicBezTo>
                    <a:pt x="61" y="84"/>
                    <a:pt x="62" y="85"/>
                    <a:pt x="62" y="85"/>
                  </a:cubicBezTo>
                  <a:cubicBezTo>
                    <a:pt x="62" y="85"/>
                    <a:pt x="62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4" y="86"/>
                  </a:cubicBezTo>
                  <a:cubicBezTo>
                    <a:pt x="65" y="86"/>
                    <a:pt x="67" y="86"/>
                    <a:pt x="67" y="87"/>
                  </a:cubicBezTo>
                  <a:cubicBezTo>
                    <a:pt x="67" y="88"/>
                    <a:pt x="68" y="88"/>
                    <a:pt x="69" y="88"/>
                  </a:cubicBezTo>
                  <a:cubicBezTo>
                    <a:pt x="69" y="88"/>
                    <a:pt x="70" y="88"/>
                    <a:pt x="70" y="88"/>
                  </a:cubicBezTo>
                  <a:cubicBezTo>
                    <a:pt x="70" y="88"/>
                    <a:pt x="71" y="88"/>
                    <a:pt x="71" y="88"/>
                  </a:cubicBezTo>
                  <a:cubicBezTo>
                    <a:pt x="71" y="88"/>
                    <a:pt x="71" y="88"/>
                    <a:pt x="71" y="88"/>
                  </a:cubicBezTo>
                  <a:cubicBezTo>
                    <a:pt x="72" y="88"/>
                    <a:pt x="72" y="88"/>
                    <a:pt x="72" y="88"/>
                  </a:cubicBezTo>
                  <a:cubicBezTo>
                    <a:pt x="72" y="88"/>
                    <a:pt x="72" y="88"/>
                    <a:pt x="72" y="88"/>
                  </a:cubicBezTo>
                  <a:cubicBezTo>
                    <a:pt x="72" y="88"/>
                    <a:pt x="72" y="88"/>
                    <a:pt x="72" y="88"/>
                  </a:cubicBezTo>
                  <a:cubicBezTo>
                    <a:pt x="73" y="88"/>
                    <a:pt x="73" y="88"/>
                    <a:pt x="73" y="88"/>
                  </a:cubicBezTo>
                  <a:cubicBezTo>
                    <a:pt x="73" y="88"/>
                    <a:pt x="73" y="88"/>
                    <a:pt x="73" y="88"/>
                  </a:cubicBezTo>
                  <a:cubicBezTo>
                    <a:pt x="73" y="88"/>
                    <a:pt x="74" y="88"/>
                    <a:pt x="74" y="88"/>
                  </a:cubicBezTo>
                  <a:cubicBezTo>
                    <a:pt x="75" y="89"/>
                    <a:pt x="76" y="89"/>
                    <a:pt x="76" y="91"/>
                  </a:cubicBezTo>
                  <a:cubicBezTo>
                    <a:pt x="76" y="91"/>
                    <a:pt x="76" y="91"/>
                    <a:pt x="76" y="91"/>
                  </a:cubicBezTo>
                  <a:cubicBezTo>
                    <a:pt x="76" y="92"/>
                    <a:pt x="77" y="93"/>
                    <a:pt x="77" y="94"/>
                  </a:cubicBezTo>
                  <a:cubicBezTo>
                    <a:pt x="77" y="94"/>
                    <a:pt x="77" y="94"/>
                    <a:pt x="77" y="94"/>
                  </a:cubicBezTo>
                  <a:cubicBezTo>
                    <a:pt x="75" y="95"/>
                    <a:pt x="77" y="96"/>
                    <a:pt x="77" y="98"/>
                  </a:cubicBezTo>
                  <a:cubicBezTo>
                    <a:pt x="77" y="98"/>
                    <a:pt x="77" y="98"/>
                    <a:pt x="77" y="98"/>
                  </a:cubicBezTo>
                  <a:cubicBezTo>
                    <a:pt x="77" y="98"/>
                    <a:pt x="77" y="98"/>
                    <a:pt x="77" y="98"/>
                  </a:cubicBezTo>
                  <a:cubicBezTo>
                    <a:pt x="77" y="99"/>
                    <a:pt x="79" y="100"/>
                    <a:pt x="81" y="100"/>
                  </a:cubicBezTo>
                  <a:cubicBezTo>
                    <a:pt x="81" y="100"/>
                    <a:pt x="81" y="100"/>
                    <a:pt x="81" y="100"/>
                  </a:cubicBezTo>
                  <a:cubicBezTo>
                    <a:pt x="81" y="100"/>
                    <a:pt x="81" y="100"/>
                    <a:pt x="81" y="100"/>
                  </a:cubicBezTo>
                  <a:cubicBezTo>
                    <a:pt x="82" y="100"/>
                    <a:pt x="82" y="100"/>
                    <a:pt x="82" y="100"/>
                  </a:cubicBezTo>
                  <a:cubicBezTo>
                    <a:pt x="82" y="100"/>
                    <a:pt x="82" y="100"/>
                    <a:pt x="82" y="100"/>
                  </a:cubicBezTo>
                  <a:cubicBezTo>
                    <a:pt x="83" y="100"/>
                    <a:pt x="83" y="100"/>
                    <a:pt x="83" y="100"/>
                  </a:cubicBezTo>
                  <a:cubicBezTo>
                    <a:pt x="84" y="100"/>
                    <a:pt x="85" y="99"/>
                    <a:pt x="86" y="99"/>
                  </a:cubicBezTo>
                  <a:cubicBezTo>
                    <a:pt x="86" y="99"/>
                    <a:pt x="87" y="100"/>
                    <a:pt x="87" y="100"/>
                  </a:cubicBezTo>
                  <a:cubicBezTo>
                    <a:pt x="88" y="100"/>
                    <a:pt x="88" y="101"/>
                    <a:pt x="88" y="102"/>
                  </a:cubicBezTo>
                  <a:cubicBezTo>
                    <a:pt x="88" y="102"/>
                    <a:pt x="88" y="102"/>
                    <a:pt x="88" y="102"/>
                  </a:cubicBezTo>
                  <a:cubicBezTo>
                    <a:pt x="88" y="102"/>
                    <a:pt x="88" y="103"/>
                    <a:pt x="89" y="103"/>
                  </a:cubicBezTo>
                  <a:cubicBezTo>
                    <a:pt x="90" y="104"/>
                    <a:pt x="91" y="104"/>
                    <a:pt x="92" y="106"/>
                  </a:cubicBezTo>
                  <a:cubicBezTo>
                    <a:pt x="92" y="106"/>
                    <a:pt x="92" y="106"/>
                    <a:pt x="92" y="106"/>
                  </a:cubicBezTo>
                  <a:cubicBezTo>
                    <a:pt x="92" y="106"/>
                    <a:pt x="92" y="107"/>
                    <a:pt x="92" y="108"/>
                  </a:cubicBezTo>
                  <a:cubicBezTo>
                    <a:pt x="91" y="109"/>
                    <a:pt x="91" y="111"/>
                    <a:pt x="91" y="112"/>
                  </a:cubicBezTo>
                  <a:cubicBezTo>
                    <a:pt x="91" y="112"/>
                    <a:pt x="91" y="112"/>
                    <a:pt x="91" y="112"/>
                  </a:cubicBezTo>
                  <a:cubicBezTo>
                    <a:pt x="91" y="112"/>
                    <a:pt x="91" y="112"/>
                    <a:pt x="91" y="112"/>
                  </a:cubicBezTo>
                  <a:cubicBezTo>
                    <a:pt x="91" y="112"/>
                    <a:pt x="91" y="112"/>
                    <a:pt x="91" y="113"/>
                  </a:cubicBezTo>
                  <a:cubicBezTo>
                    <a:pt x="91" y="114"/>
                    <a:pt x="90" y="114"/>
                    <a:pt x="89" y="115"/>
                  </a:cubicBezTo>
                  <a:cubicBezTo>
                    <a:pt x="91" y="116"/>
                    <a:pt x="91" y="116"/>
                    <a:pt x="90" y="117"/>
                  </a:cubicBezTo>
                  <a:cubicBezTo>
                    <a:pt x="90" y="117"/>
                    <a:pt x="90" y="117"/>
                    <a:pt x="90" y="117"/>
                  </a:cubicBezTo>
                  <a:cubicBezTo>
                    <a:pt x="89" y="117"/>
                    <a:pt x="89" y="118"/>
                    <a:pt x="89" y="118"/>
                  </a:cubicBezTo>
                  <a:cubicBezTo>
                    <a:pt x="90" y="119"/>
                    <a:pt x="91" y="120"/>
                    <a:pt x="91" y="122"/>
                  </a:cubicBezTo>
                  <a:cubicBezTo>
                    <a:pt x="91" y="122"/>
                    <a:pt x="91" y="122"/>
                    <a:pt x="91" y="122"/>
                  </a:cubicBezTo>
                  <a:cubicBezTo>
                    <a:pt x="90" y="125"/>
                    <a:pt x="90" y="126"/>
                    <a:pt x="93" y="126"/>
                  </a:cubicBezTo>
                  <a:cubicBezTo>
                    <a:pt x="93" y="126"/>
                    <a:pt x="93" y="126"/>
                    <a:pt x="94" y="126"/>
                  </a:cubicBezTo>
                  <a:cubicBezTo>
                    <a:pt x="94" y="126"/>
                    <a:pt x="94" y="126"/>
                    <a:pt x="94" y="126"/>
                  </a:cubicBezTo>
                  <a:cubicBezTo>
                    <a:pt x="94" y="126"/>
                    <a:pt x="94" y="126"/>
                    <a:pt x="94" y="126"/>
                  </a:cubicBezTo>
                  <a:cubicBezTo>
                    <a:pt x="94" y="126"/>
                    <a:pt x="94" y="126"/>
                    <a:pt x="94" y="126"/>
                  </a:cubicBezTo>
                  <a:cubicBezTo>
                    <a:pt x="94" y="126"/>
                    <a:pt x="94" y="126"/>
                    <a:pt x="94" y="126"/>
                  </a:cubicBezTo>
                  <a:cubicBezTo>
                    <a:pt x="96" y="126"/>
                    <a:pt x="96" y="126"/>
                    <a:pt x="97" y="126"/>
                  </a:cubicBezTo>
                  <a:cubicBezTo>
                    <a:pt x="97" y="126"/>
                    <a:pt x="98" y="126"/>
                    <a:pt x="98" y="126"/>
                  </a:cubicBezTo>
                  <a:cubicBezTo>
                    <a:pt x="98" y="126"/>
                    <a:pt x="98" y="126"/>
                    <a:pt x="98" y="126"/>
                  </a:cubicBezTo>
                  <a:cubicBezTo>
                    <a:pt x="98" y="126"/>
                    <a:pt x="98" y="126"/>
                    <a:pt x="99" y="126"/>
                  </a:cubicBezTo>
                  <a:cubicBezTo>
                    <a:pt x="99" y="126"/>
                    <a:pt x="99" y="126"/>
                    <a:pt x="99" y="126"/>
                  </a:cubicBezTo>
                  <a:cubicBezTo>
                    <a:pt x="99" y="126"/>
                    <a:pt x="99" y="126"/>
                    <a:pt x="99" y="126"/>
                  </a:cubicBezTo>
                  <a:cubicBezTo>
                    <a:pt x="99" y="126"/>
                    <a:pt x="99" y="126"/>
                    <a:pt x="100" y="126"/>
                  </a:cubicBezTo>
                  <a:cubicBezTo>
                    <a:pt x="101" y="126"/>
                    <a:pt x="102" y="128"/>
                    <a:pt x="103" y="129"/>
                  </a:cubicBezTo>
                  <a:cubicBezTo>
                    <a:pt x="103" y="129"/>
                    <a:pt x="103" y="129"/>
                    <a:pt x="103" y="129"/>
                  </a:cubicBezTo>
                  <a:cubicBezTo>
                    <a:pt x="103" y="129"/>
                    <a:pt x="103" y="129"/>
                    <a:pt x="103" y="129"/>
                  </a:cubicBezTo>
                  <a:cubicBezTo>
                    <a:pt x="103" y="129"/>
                    <a:pt x="103" y="130"/>
                    <a:pt x="103" y="130"/>
                  </a:cubicBezTo>
                  <a:cubicBezTo>
                    <a:pt x="103" y="131"/>
                    <a:pt x="105" y="134"/>
                    <a:pt x="105" y="134"/>
                  </a:cubicBezTo>
                  <a:cubicBezTo>
                    <a:pt x="105" y="134"/>
                    <a:pt x="105" y="134"/>
                    <a:pt x="105" y="134"/>
                  </a:cubicBezTo>
                  <a:cubicBezTo>
                    <a:pt x="105" y="134"/>
                    <a:pt x="105" y="134"/>
                    <a:pt x="105" y="134"/>
                  </a:cubicBezTo>
                  <a:cubicBezTo>
                    <a:pt x="105" y="134"/>
                    <a:pt x="105" y="134"/>
                    <a:pt x="105" y="134"/>
                  </a:cubicBezTo>
                  <a:cubicBezTo>
                    <a:pt x="106" y="134"/>
                    <a:pt x="106" y="134"/>
                    <a:pt x="107" y="133"/>
                  </a:cubicBezTo>
                  <a:cubicBezTo>
                    <a:pt x="108" y="133"/>
                    <a:pt x="108" y="133"/>
                    <a:pt x="109" y="133"/>
                  </a:cubicBezTo>
                  <a:cubicBezTo>
                    <a:pt x="109" y="133"/>
                    <a:pt x="109" y="133"/>
                    <a:pt x="109" y="133"/>
                  </a:cubicBezTo>
                  <a:cubicBezTo>
                    <a:pt x="109" y="133"/>
                    <a:pt x="109" y="133"/>
                    <a:pt x="109" y="133"/>
                  </a:cubicBezTo>
                  <a:cubicBezTo>
                    <a:pt x="109" y="133"/>
                    <a:pt x="110" y="133"/>
                    <a:pt x="110" y="133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12" y="134"/>
                    <a:pt x="110" y="139"/>
                    <a:pt x="110" y="141"/>
                  </a:cubicBezTo>
                  <a:cubicBezTo>
                    <a:pt x="111" y="141"/>
                    <a:pt x="112" y="141"/>
                    <a:pt x="112" y="141"/>
                  </a:cubicBezTo>
                  <a:cubicBezTo>
                    <a:pt x="113" y="141"/>
                    <a:pt x="113" y="141"/>
                    <a:pt x="114" y="141"/>
                  </a:cubicBezTo>
                  <a:cubicBezTo>
                    <a:pt x="115" y="141"/>
                    <a:pt x="115" y="147"/>
                    <a:pt x="115" y="148"/>
                  </a:cubicBezTo>
                  <a:cubicBezTo>
                    <a:pt x="115" y="148"/>
                    <a:pt x="115" y="148"/>
                    <a:pt x="115" y="148"/>
                  </a:cubicBezTo>
                  <a:cubicBezTo>
                    <a:pt x="115" y="148"/>
                    <a:pt x="115" y="148"/>
                    <a:pt x="115" y="148"/>
                  </a:cubicBezTo>
                  <a:cubicBezTo>
                    <a:pt x="115" y="148"/>
                    <a:pt x="114" y="148"/>
                    <a:pt x="113" y="149"/>
                  </a:cubicBezTo>
                  <a:cubicBezTo>
                    <a:pt x="112" y="149"/>
                    <a:pt x="110" y="150"/>
                    <a:pt x="108" y="151"/>
                  </a:cubicBezTo>
                  <a:cubicBezTo>
                    <a:pt x="107" y="152"/>
                    <a:pt x="104" y="154"/>
                    <a:pt x="102" y="156"/>
                  </a:cubicBezTo>
                  <a:cubicBezTo>
                    <a:pt x="101" y="157"/>
                    <a:pt x="100" y="158"/>
                    <a:pt x="99" y="159"/>
                  </a:cubicBezTo>
                  <a:cubicBezTo>
                    <a:pt x="99" y="159"/>
                    <a:pt x="99" y="159"/>
                    <a:pt x="99" y="159"/>
                  </a:cubicBezTo>
                  <a:cubicBezTo>
                    <a:pt x="99" y="159"/>
                    <a:pt x="99" y="159"/>
                    <a:pt x="99" y="159"/>
                  </a:cubicBezTo>
                  <a:cubicBezTo>
                    <a:pt x="98" y="161"/>
                    <a:pt x="97" y="161"/>
                    <a:pt x="96" y="162"/>
                  </a:cubicBezTo>
                  <a:cubicBezTo>
                    <a:pt x="95" y="163"/>
                    <a:pt x="95" y="164"/>
                    <a:pt x="94" y="164"/>
                  </a:cubicBezTo>
                  <a:cubicBezTo>
                    <a:pt x="94" y="164"/>
                    <a:pt x="94" y="164"/>
                    <a:pt x="94" y="164"/>
                  </a:cubicBezTo>
                  <a:cubicBezTo>
                    <a:pt x="95" y="164"/>
                    <a:pt x="95" y="164"/>
                    <a:pt x="96" y="164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4"/>
                    <a:pt x="97" y="164"/>
                    <a:pt x="97" y="164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8" y="164"/>
                    <a:pt x="99" y="164"/>
                    <a:pt x="101" y="165"/>
                  </a:cubicBezTo>
                  <a:cubicBezTo>
                    <a:pt x="101" y="165"/>
                    <a:pt x="101" y="165"/>
                    <a:pt x="101" y="165"/>
                  </a:cubicBezTo>
                  <a:cubicBezTo>
                    <a:pt x="101" y="166"/>
                    <a:pt x="102" y="167"/>
                    <a:pt x="102" y="167"/>
                  </a:cubicBezTo>
                  <a:cubicBezTo>
                    <a:pt x="103" y="168"/>
                    <a:pt x="103" y="168"/>
                    <a:pt x="103" y="168"/>
                  </a:cubicBezTo>
                  <a:cubicBezTo>
                    <a:pt x="103" y="168"/>
                    <a:pt x="103" y="168"/>
                    <a:pt x="103" y="168"/>
                  </a:cubicBezTo>
                  <a:cubicBezTo>
                    <a:pt x="104" y="168"/>
                    <a:pt x="104" y="167"/>
                    <a:pt x="105" y="167"/>
                  </a:cubicBezTo>
                  <a:cubicBezTo>
                    <a:pt x="105" y="167"/>
                    <a:pt x="105" y="167"/>
                    <a:pt x="105" y="167"/>
                  </a:cubicBezTo>
                  <a:cubicBezTo>
                    <a:pt x="106" y="167"/>
                    <a:pt x="106" y="167"/>
                    <a:pt x="106" y="167"/>
                  </a:cubicBezTo>
                  <a:cubicBezTo>
                    <a:pt x="106" y="167"/>
                    <a:pt x="106" y="167"/>
                    <a:pt x="106" y="167"/>
                  </a:cubicBezTo>
                  <a:cubicBezTo>
                    <a:pt x="107" y="168"/>
                    <a:pt x="109" y="169"/>
                    <a:pt x="111" y="170"/>
                  </a:cubicBezTo>
                  <a:cubicBezTo>
                    <a:pt x="112" y="170"/>
                    <a:pt x="112" y="170"/>
                    <a:pt x="113" y="171"/>
                  </a:cubicBezTo>
                  <a:cubicBezTo>
                    <a:pt x="113" y="171"/>
                    <a:pt x="113" y="171"/>
                    <a:pt x="113" y="171"/>
                  </a:cubicBezTo>
                  <a:cubicBezTo>
                    <a:pt x="113" y="171"/>
                    <a:pt x="113" y="171"/>
                    <a:pt x="113" y="171"/>
                  </a:cubicBezTo>
                  <a:cubicBezTo>
                    <a:pt x="113" y="171"/>
                    <a:pt x="114" y="171"/>
                    <a:pt x="114" y="171"/>
                  </a:cubicBezTo>
                  <a:cubicBezTo>
                    <a:pt x="115" y="172"/>
                    <a:pt x="117" y="172"/>
                    <a:pt x="117" y="174"/>
                  </a:cubicBezTo>
                  <a:cubicBezTo>
                    <a:pt x="117" y="175"/>
                    <a:pt x="116" y="176"/>
                    <a:pt x="117" y="178"/>
                  </a:cubicBezTo>
                  <a:cubicBezTo>
                    <a:pt x="117" y="179"/>
                    <a:pt x="117" y="179"/>
                    <a:pt x="117" y="180"/>
                  </a:cubicBezTo>
                  <a:cubicBezTo>
                    <a:pt x="117" y="180"/>
                    <a:pt x="117" y="180"/>
                    <a:pt x="117" y="180"/>
                  </a:cubicBezTo>
                  <a:cubicBezTo>
                    <a:pt x="117" y="180"/>
                    <a:pt x="117" y="180"/>
                    <a:pt x="117" y="180"/>
                  </a:cubicBezTo>
                  <a:cubicBezTo>
                    <a:pt x="117" y="180"/>
                    <a:pt x="117" y="180"/>
                    <a:pt x="117" y="180"/>
                  </a:cubicBezTo>
                  <a:cubicBezTo>
                    <a:pt x="118" y="179"/>
                    <a:pt x="119" y="179"/>
                    <a:pt x="120" y="178"/>
                  </a:cubicBezTo>
                  <a:cubicBezTo>
                    <a:pt x="123" y="176"/>
                    <a:pt x="122" y="175"/>
                    <a:pt x="124" y="172"/>
                  </a:cubicBezTo>
                  <a:cubicBezTo>
                    <a:pt x="125" y="170"/>
                    <a:pt x="124" y="169"/>
                    <a:pt x="127" y="167"/>
                  </a:cubicBezTo>
                  <a:cubicBezTo>
                    <a:pt x="129" y="165"/>
                    <a:pt x="126" y="164"/>
                    <a:pt x="130" y="162"/>
                  </a:cubicBezTo>
                  <a:cubicBezTo>
                    <a:pt x="130" y="162"/>
                    <a:pt x="131" y="162"/>
                    <a:pt x="131" y="162"/>
                  </a:cubicBezTo>
                  <a:cubicBezTo>
                    <a:pt x="133" y="162"/>
                    <a:pt x="132" y="164"/>
                    <a:pt x="130" y="166"/>
                  </a:cubicBezTo>
                  <a:cubicBezTo>
                    <a:pt x="128" y="168"/>
                    <a:pt x="127" y="169"/>
                    <a:pt x="128" y="169"/>
                  </a:cubicBezTo>
                  <a:cubicBezTo>
                    <a:pt x="128" y="169"/>
                    <a:pt x="129" y="168"/>
                    <a:pt x="130" y="168"/>
                  </a:cubicBezTo>
                  <a:cubicBezTo>
                    <a:pt x="134" y="165"/>
                    <a:pt x="135" y="162"/>
                    <a:pt x="137" y="159"/>
                  </a:cubicBezTo>
                  <a:cubicBezTo>
                    <a:pt x="139" y="155"/>
                    <a:pt x="141" y="154"/>
                    <a:pt x="143" y="154"/>
                  </a:cubicBezTo>
                  <a:cubicBezTo>
                    <a:pt x="144" y="153"/>
                    <a:pt x="144" y="150"/>
                    <a:pt x="144" y="147"/>
                  </a:cubicBezTo>
                  <a:cubicBezTo>
                    <a:pt x="144" y="145"/>
                    <a:pt x="143" y="143"/>
                    <a:pt x="144" y="141"/>
                  </a:cubicBezTo>
                  <a:cubicBezTo>
                    <a:pt x="145" y="139"/>
                    <a:pt x="144" y="138"/>
                    <a:pt x="145" y="138"/>
                  </a:cubicBezTo>
                  <a:cubicBezTo>
                    <a:pt x="147" y="137"/>
                    <a:pt x="150" y="135"/>
                    <a:pt x="152" y="133"/>
                  </a:cubicBezTo>
                  <a:cubicBezTo>
                    <a:pt x="155" y="131"/>
                    <a:pt x="157" y="130"/>
                    <a:pt x="160" y="130"/>
                  </a:cubicBezTo>
                  <a:cubicBezTo>
                    <a:pt x="163" y="130"/>
                    <a:pt x="161" y="129"/>
                    <a:pt x="163" y="128"/>
                  </a:cubicBezTo>
                  <a:cubicBezTo>
                    <a:pt x="165" y="128"/>
                    <a:pt x="166" y="127"/>
                    <a:pt x="167" y="126"/>
                  </a:cubicBezTo>
                  <a:cubicBezTo>
                    <a:pt x="168" y="125"/>
                    <a:pt x="169" y="125"/>
                    <a:pt x="170" y="125"/>
                  </a:cubicBezTo>
                  <a:cubicBezTo>
                    <a:pt x="171" y="125"/>
                    <a:pt x="172" y="125"/>
                    <a:pt x="173" y="125"/>
                  </a:cubicBezTo>
                  <a:cubicBezTo>
                    <a:pt x="174" y="125"/>
                    <a:pt x="175" y="125"/>
                    <a:pt x="176" y="125"/>
                  </a:cubicBezTo>
                  <a:cubicBezTo>
                    <a:pt x="176" y="125"/>
                    <a:pt x="176" y="125"/>
                    <a:pt x="177" y="125"/>
                  </a:cubicBezTo>
                  <a:cubicBezTo>
                    <a:pt x="180" y="125"/>
                    <a:pt x="182" y="125"/>
                    <a:pt x="182" y="124"/>
                  </a:cubicBezTo>
                  <a:cubicBezTo>
                    <a:pt x="182" y="122"/>
                    <a:pt x="183" y="121"/>
                    <a:pt x="185" y="121"/>
                  </a:cubicBezTo>
                  <a:cubicBezTo>
                    <a:pt x="186" y="121"/>
                    <a:pt x="187" y="120"/>
                    <a:pt x="187" y="118"/>
                  </a:cubicBezTo>
                  <a:cubicBezTo>
                    <a:pt x="187" y="116"/>
                    <a:pt x="188" y="115"/>
                    <a:pt x="189" y="114"/>
                  </a:cubicBezTo>
                  <a:cubicBezTo>
                    <a:pt x="191" y="113"/>
                    <a:pt x="191" y="111"/>
                    <a:pt x="191" y="110"/>
                  </a:cubicBezTo>
                  <a:cubicBezTo>
                    <a:pt x="192" y="109"/>
                    <a:pt x="194" y="109"/>
                    <a:pt x="193" y="107"/>
                  </a:cubicBezTo>
                  <a:cubicBezTo>
                    <a:pt x="193" y="106"/>
                    <a:pt x="194" y="103"/>
                    <a:pt x="194" y="102"/>
                  </a:cubicBezTo>
                  <a:cubicBezTo>
                    <a:pt x="194" y="100"/>
                    <a:pt x="196" y="101"/>
                    <a:pt x="197" y="99"/>
                  </a:cubicBezTo>
                  <a:cubicBezTo>
                    <a:pt x="198" y="98"/>
                    <a:pt x="196" y="97"/>
                    <a:pt x="198" y="94"/>
                  </a:cubicBezTo>
                  <a:cubicBezTo>
                    <a:pt x="199" y="91"/>
                    <a:pt x="198" y="88"/>
                    <a:pt x="198" y="85"/>
                  </a:cubicBezTo>
                  <a:cubicBezTo>
                    <a:pt x="197" y="82"/>
                    <a:pt x="197" y="79"/>
                    <a:pt x="199" y="78"/>
                  </a:cubicBezTo>
                  <a:cubicBezTo>
                    <a:pt x="200" y="77"/>
                    <a:pt x="199" y="77"/>
                    <a:pt x="198" y="77"/>
                  </a:cubicBezTo>
                  <a:cubicBezTo>
                    <a:pt x="197" y="76"/>
                    <a:pt x="198" y="75"/>
                    <a:pt x="199" y="75"/>
                  </a:cubicBezTo>
                  <a:cubicBezTo>
                    <a:pt x="199" y="75"/>
                    <a:pt x="199" y="75"/>
                    <a:pt x="199" y="75"/>
                  </a:cubicBezTo>
                  <a:cubicBezTo>
                    <a:pt x="200" y="75"/>
                    <a:pt x="201" y="76"/>
                    <a:pt x="202" y="76"/>
                  </a:cubicBezTo>
                  <a:cubicBezTo>
                    <a:pt x="202" y="76"/>
                    <a:pt x="202" y="76"/>
                    <a:pt x="203" y="76"/>
                  </a:cubicBezTo>
                  <a:cubicBezTo>
                    <a:pt x="204" y="75"/>
                    <a:pt x="206" y="72"/>
                    <a:pt x="207" y="69"/>
                  </a:cubicBezTo>
                  <a:cubicBezTo>
                    <a:pt x="209" y="66"/>
                    <a:pt x="211" y="66"/>
                    <a:pt x="213" y="65"/>
                  </a:cubicBezTo>
                  <a:cubicBezTo>
                    <a:pt x="214" y="64"/>
                    <a:pt x="218" y="61"/>
                    <a:pt x="221" y="56"/>
                  </a:cubicBezTo>
                  <a:cubicBezTo>
                    <a:pt x="223" y="51"/>
                    <a:pt x="220" y="46"/>
                    <a:pt x="219" y="42"/>
                  </a:cubicBezTo>
                  <a:cubicBezTo>
                    <a:pt x="219" y="40"/>
                    <a:pt x="218" y="40"/>
                    <a:pt x="217" y="40"/>
                  </a:cubicBezTo>
                  <a:cubicBezTo>
                    <a:pt x="216" y="40"/>
                    <a:pt x="215" y="40"/>
                    <a:pt x="214" y="40"/>
                  </a:cubicBezTo>
                  <a:cubicBezTo>
                    <a:pt x="214" y="40"/>
                    <a:pt x="214" y="40"/>
                    <a:pt x="213" y="40"/>
                  </a:cubicBezTo>
                  <a:cubicBezTo>
                    <a:pt x="211" y="40"/>
                    <a:pt x="206" y="39"/>
                    <a:pt x="201" y="35"/>
                  </a:cubicBezTo>
                  <a:cubicBezTo>
                    <a:pt x="197" y="32"/>
                    <a:pt x="193" y="31"/>
                    <a:pt x="190" y="31"/>
                  </a:cubicBezTo>
                  <a:cubicBezTo>
                    <a:pt x="188" y="31"/>
                    <a:pt x="186" y="31"/>
                    <a:pt x="184" y="31"/>
                  </a:cubicBezTo>
                  <a:cubicBezTo>
                    <a:pt x="183" y="32"/>
                    <a:pt x="182" y="32"/>
                    <a:pt x="182" y="32"/>
                  </a:cubicBezTo>
                  <a:cubicBezTo>
                    <a:pt x="178" y="32"/>
                    <a:pt x="175" y="30"/>
                    <a:pt x="173" y="30"/>
                  </a:cubicBezTo>
                  <a:cubicBezTo>
                    <a:pt x="173" y="30"/>
                    <a:pt x="173" y="30"/>
                    <a:pt x="172" y="30"/>
                  </a:cubicBezTo>
                  <a:cubicBezTo>
                    <a:pt x="170" y="30"/>
                    <a:pt x="167" y="33"/>
                    <a:pt x="165" y="33"/>
                  </a:cubicBezTo>
                  <a:cubicBezTo>
                    <a:pt x="165" y="33"/>
                    <a:pt x="165" y="33"/>
                    <a:pt x="165" y="33"/>
                  </a:cubicBezTo>
                  <a:cubicBezTo>
                    <a:pt x="164" y="33"/>
                    <a:pt x="166" y="31"/>
                    <a:pt x="167" y="29"/>
                  </a:cubicBezTo>
                  <a:cubicBezTo>
                    <a:pt x="167" y="27"/>
                    <a:pt x="159" y="24"/>
                    <a:pt x="153" y="23"/>
                  </a:cubicBezTo>
                  <a:cubicBezTo>
                    <a:pt x="151" y="23"/>
                    <a:pt x="150" y="22"/>
                    <a:pt x="149" y="22"/>
                  </a:cubicBezTo>
                  <a:cubicBezTo>
                    <a:pt x="146" y="22"/>
                    <a:pt x="145" y="23"/>
                    <a:pt x="145" y="25"/>
                  </a:cubicBezTo>
                  <a:cubicBezTo>
                    <a:pt x="145" y="26"/>
                    <a:pt x="145" y="27"/>
                    <a:pt x="144" y="27"/>
                  </a:cubicBezTo>
                  <a:cubicBezTo>
                    <a:pt x="144" y="27"/>
                    <a:pt x="144" y="27"/>
                    <a:pt x="144" y="27"/>
                  </a:cubicBezTo>
                  <a:cubicBezTo>
                    <a:pt x="143" y="27"/>
                    <a:pt x="143" y="27"/>
                    <a:pt x="143" y="27"/>
                  </a:cubicBezTo>
                  <a:cubicBezTo>
                    <a:pt x="142" y="27"/>
                    <a:pt x="142" y="27"/>
                    <a:pt x="141" y="28"/>
                  </a:cubicBezTo>
                  <a:cubicBezTo>
                    <a:pt x="140" y="29"/>
                    <a:pt x="139" y="30"/>
                    <a:pt x="138" y="30"/>
                  </a:cubicBezTo>
                  <a:cubicBezTo>
                    <a:pt x="137" y="30"/>
                    <a:pt x="137" y="29"/>
                    <a:pt x="138" y="28"/>
                  </a:cubicBezTo>
                  <a:cubicBezTo>
                    <a:pt x="140" y="27"/>
                    <a:pt x="142" y="25"/>
                    <a:pt x="143" y="23"/>
                  </a:cubicBezTo>
                  <a:cubicBezTo>
                    <a:pt x="143" y="21"/>
                    <a:pt x="139" y="20"/>
                    <a:pt x="136" y="20"/>
                  </a:cubicBezTo>
                  <a:cubicBezTo>
                    <a:pt x="134" y="20"/>
                    <a:pt x="132" y="21"/>
                    <a:pt x="132" y="21"/>
                  </a:cubicBezTo>
                  <a:cubicBezTo>
                    <a:pt x="129" y="22"/>
                    <a:pt x="130" y="25"/>
                    <a:pt x="129" y="25"/>
                  </a:cubicBezTo>
                  <a:cubicBezTo>
                    <a:pt x="128" y="25"/>
                    <a:pt x="128" y="25"/>
                    <a:pt x="128" y="25"/>
                  </a:cubicBezTo>
                  <a:cubicBezTo>
                    <a:pt x="125" y="24"/>
                    <a:pt x="127" y="21"/>
                    <a:pt x="129" y="21"/>
                  </a:cubicBezTo>
                  <a:cubicBezTo>
                    <a:pt x="131" y="21"/>
                    <a:pt x="134" y="17"/>
                    <a:pt x="135" y="15"/>
                  </a:cubicBezTo>
                  <a:cubicBezTo>
                    <a:pt x="136" y="12"/>
                    <a:pt x="133" y="12"/>
                    <a:pt x="130" y="10"/>
                  </a:cubicBezTo>
                  <a:cubicBezTo>
                    <a:pt x="128" y="8"/>
                    <a:pt x="129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4" y="3"/>
                    <a:pt x="122" y="6"/>
                    <a:pt x="120" y="8"/>
                  </a:cubicBezTo>
                  <a:cubicBezTo>
                    <a:pt x="120" y="8"/>
                    <a:pt x="120" y="9"/>
                    <a:pt x="120" y="9"/>
                  </a:cubicBezTo>
                  <a:cubicBezTo>
                    <a:pt x="119" y="10"/>
                    <a:pt x="119" y="11"/>
                    <a:pt x="118" y="11"/>
                  </a:cubicBezTo>
                  <a:cubicBezTo>
                    <a:pt x="117" y="12"/>
                    <a:pt x="116" y="11"/>
                    <a:pt x="114" y="12"/>
                  </a:cubicBezTo>
                  <a:cubicBezTo>
                    <a:pt x="114" y="12"/>
                    <a:pt x="114" y="12"/>
                    <a:pt x="114" y="12"/>
                  </a:cubicBezTo>
                  <a:cubicBezTo>
                    <a:pt x="113" y="12"/>
                    <a:pt x="112" y="12"/>
                    <a:pt x="111" y="12"/>
                  </a:cubicBezTo>
                  <a:cubicBezTo>
                    <a:pt x="110" y="12"/>
                    <a:pt x="109" y="11"/>
                    <a:pt x="108" y="11"/>
                  </a:cubicBezTo>
                  <a:cubicBezTo>
                    <a:pt x="108" y="10"/>
                    <a:pt x="108" y="10"/>
                    <a:pt x="107" y="10"/>
                  </a:cubicBezTo>
                  <a:cubicBezTo>
                    <a:pt x="106" y="10"/>
                    <a:pt x="104" y="11"/>
                    <a:pt x="102" y="11"/>
                  </a:cubicBezTo>
                  <a:cubicBezTo>
                    <a:pt x="102" y="11"/>
                    <a:pt x="102" y="11"/>
                    <a:pt x="102" y="11"/>
                  </a:cubicBezTo>
                  <a:cubicBezTo>
                    <a:pt x="102" y="11"/>
                    <a:pt x="102" y="11"/>
                    <a:pt x="102" y="11"/>
                  </a:cubicBezTo>
                  <a:cubicBezTo>
                    <a:pt x="100" y="11"/>
                    <a:pt x="101" y="13"/>
                    <a:pt x="100" y="14"/>
                  </a:cubicBezTo>
                  <a:cubicBezTo>
                    <a:pt x="100" y="14"/>
                    <a:pt x="100" y="14"/>
                    <a:pt x="100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8" y="14"/>
                    <a:pt x="97" y="14"/>
                    <a:pt x="97" y="14"/>
                  </a:cubicBezTo>
                  <a:cubicBezTo>
                    <a:pt x="96" y="14"/>
                    <a:pt x="95" y="14"/>
                    <a:pt x="95" y="14"/>
                  </a:cubicBezTo>
                  <a:cubicBezTo>
                    <a:pt x="94" y="14"/>
                    <a:pt x="94" y="14"/>
                    <a:pt x="94" y="14"/>
                  </a:cubicBezTo>
                  <a:cubicBezTo>
                    <a:pt x="94" y="14"/>
                    <a:pt x="94" y="14"/>
                    <a:pt x="94" y="14"/>
                  </a:cubicBezTo>
                  <a:cubicBezTo>
                    <a:pt x="94" y="14"/>
                    <a:pt x="94" y="14"/>
                    <a:pt x="94" y="14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2" y="16"/>
                    <a:pt x="91" y="15"/>
                    <a:pt x="90" y="15"/>
                  </a:cubicBezTo>
                  <a:cubicBezTo>
                    <a:pt x="90" y="15"/>
                    <a:pt x="90" y="16"/>
                    <a:pt x="90" y="16"/>
                  </a:cubicBezTo>
                  <a:cubicBezTo>
                    <a:pt x="90" y="16"/>
                    <a:pt x="90" y="16"/>
                    <a:pt x="90" y="16"/>
                  </a:cubicBezTo>
                  <a:cubicBezTo>
                    <a:pt x="90" y="16"/>
                    <a:pt x="90" y="16"/>
                    <a:pt x="90" y="16"/>
                  </a:cubicBezTo>
                  <a:cubicBezTo>
                    <a:pt x="90" y="16"/>
                    <a:pt x="90" y="16"/>
                    <a:pt x="90" y="16"/>
                  </a:cubicBezTo>
                  <a:cubicBezTo>
                    <a:pt x="90" y="16"/>
                    <a:pt x="90" y="16"/>
                    <a:pt x="89" y="16"/>
                  </a:cubicBezTo>
                  <a:cubicBezTo>
                    <a:pt x="88" y="17"/>
                    <a:pt x="87" y="17"/>
                    <a:pt x="86" y="17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86" y="17"/>
                    <a:pt x="85" y="18"/>
                    <a:pt x="85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4" y="18"/>
                    <a:pt x="84" y="18"/>
                    <a:pt x="84" y="18"/>
                  </a:cubicBezTo>
                  <a:cubicBezTo>
                    <a:pt x="83" y="17"/>
                    <a:pt x="82" y="17"/>
                    <a:pt x="80" y="16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78" y="14"/>
                    <a:pt x="78" y="12"/>
                    <a:pt x="78" y="10"/>
                  </a:cubicBezTo>
                  <a:cubicBezTo>
                    <a:pt x="78" y="10"/>
                    <a:pt x="78" y="10"/>
                    <a:pt x="78" y="10"/>
                  </a:cubicBezTo>
                  <a:cubicBezTo>
                    <a:pt x="78" y="10"/>
                    <a:pt x="78" y="10"/>
                    <a:pt x="78" y="10"/>
                  </a:cubicBezTo>
                  <a:cubicBezTo>
                    <a:pt x="78" y="9"/>
                    <a:pt x="79" y="8"/>
                    <a:pt x="79" y="8"/>
                  </a:cubicBezTo>
                  <a:cubicBezTo>
                    <a:pt x="79" y="8"/>
                    <a:pt x="79" y="8"/>
                    <a:pt x="79" y="8"/>
                  </a:cubicBezTo>
                  <a:cubicBezTo>
                    <a:pt x="79" y="8"/>
                    <a:pt x="79" y="8"/>
                    <a:pt x="79" y="8"/>
                  </a:cubicBezTo>
                  <a:cubicBezTo>
                    <a:pt x="79" y="8"/>
                    <a:pt x="79" y="8"/>
                    <a:pt x="79" y="8"/>
                  </a:cubicBezTo>
                  <a:cubicBezTo>
                    <a:pt x="80" y="7"/>
                    <a:pt x="80" y="7"/>
                    <a:pt x="80" y="6"/>
                  </a:cubicBezTo>
                  <a:cubicBezTo>
                    <a:pt x="80" y="5"/>
                    <a:pt x="80" y="4"/>
                    <a:pt x="79" y="4"/>
                  </a:cubicBezTo>
                  <a:cubicBezTo>
                    <a:pt x="77" y="3"/>
                    <a:pt x="79" y="0"/>
                    <a:pt x="76" y="0"/>
                  </a:cubicBezTo>
                  <a:cubicBezTo>
                    <a:pt x="76" y="0"/>
                    <a:pt x="76" y="0"/>
                    <a:pt x="76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176"/>
            <p:cNvSpPr>
              <a:spLocks/>
            </p:cNvSpPr>
            <p:nvPr/>
          </p:nvSpPr>
          <p:spPr bwMode="auto">
            <a:xfrm>
              <a:off x="1525" y="3878"/>
              <a:ext cx="53" cy="41"/>
            </a:xfrm>
            <a:custGeom>
              <a:avLst/>
              <a:gdLst>
                <a:gd name="T0" fmla="*/ 7 w 27"/>
                <a:gd name="T1" fmla="*/ 0 h 22"/>
                <a:gd name="T2" fmla="*/ 7 w 27"/>
                <a:gd name="T3" fmla="*/ 0 h 22"/>
                <a:gd name="T4" fmla="*/ 6 w 27"/>
                <a:gd name="T5" fmla="*/ 0 h 22"/>
                <a:gd name="T6" fmla="*/ 6 w 27"/>
                <a:gd name="T7" fmla="*/ 0 h 22"/>
                <a:gd name="T8" fmla="*/ 6 w 27"/>
                <a:gd name="T9" fmla="*/ 0 h 22"/>
                <a:gd name="T10" fmla="*/ 6 w 27"/>
                <a:gd name="T11" fmla="*/ 0 h 22"/>
                <a:gd name="T12" fmla="*/ 4 w 27"/>
                <a:gd name="T13" fmla="*/ 0 h 22"/>
                <a:gd name="T14" fmla="*/ 4 w 27"/>
                <a:gd name="T15" fmla="*/ 0 h 22"/>
                <a:gd name="T16" fmla="*/ 4 w 27"/>
                <a:gd name="T17" fmla="*/ 0 h 22"/>
                <a:gd name="T18" fmla="*/ 2 w 27"/>
                <a:gd name="T19" fmla="*/ 3 h 22"/>
                <a:gd name="T20" fmla="*/ 2 w 27"/>
                <a:gd name="T21" fmla="*/ 3 h 22"/>
                <a:gd name="T22" fmla="*/ 2 w 27"/>
                <a:gd name="T23" fmla="*/ 3 h 22"/>
                <a:gd name="T24" fmla="*/ 2 w 27"/>
                <a:gd name="T25" fmla="*/ 3 h 22"/>
                <a:gd name="T26" fmla="*/ 2 w 27"/>
                <a:gd name="T27" fmla="*/ 3 h 22"/>
                <a:gd name="T28" fmla="*/ 2 w 27"/>
                <a:gd name="T29" fmla="*/ 3 h 22"/>
                <a:gd name="T30" fmla="*/ 2 w 27"/>
                <a:gd name="T31" fmla="*/ 3 h 22"/>
                <a:gd name="T32" fmla="*/ 2 w 27"/>
                <a:gd name="T33" fmla="*/ 3 h 22"/>
                <a:gd name="T34" fmla="*/ 1 w 27"/>
                <a:gd name="T35" fmla="*/ 7 h 22"/>
                <a:gd name="T36" fmla="*/ 1 w 27"/>
                <a:gd name="T37" fmla="*/ 10 h 22"/>
                <a:gd name="T38" fmla="*/ 1 w 27"/>
                <a:gd name="T39" fmla="*/ 10 h 22"/>
                <a:gd name="T40" fmla="*/ 1 w 27"/>
                <a:gd name="T41" fmla="*/ 13 h 22"/>
                <a:gd name="T42" fmla="*/ 0 w 27"/>
                <a:gd name="T43" fmla="*/ 16 h 22"/>
                <a:gd name="T44" fmla="*/ 0 w 27"/>
                <a:gd name="T45" fmla="*/ 16 h 22"/>
                <a:gd name="T46" fmla="*/ 0 w 27"/>
                <a:gd name="T47" fmla="*/ 18 h 22"/>
                <a:gd name="T48" fmla="*/ 1 w 27"/>
                <a:gd name="T49" fmla="*/ 19 h 22"/>
                <a:gd name="T50" fmla="*/ 1 w 27"/>
                <a:gd name="T51" fmla="*/ 19 h 22"/>
                <a:gd name="T52" fmla="*/ 1 w 27"/>
                <a:gd name="T53" fmla="*/ 20 h 22"/>
                <a:gd name="T54" fmla="*/ 3 w 27"/>
                <a:gd name="T55" fmla="*/ 21 h 22"/>
                <a:gd name="T56" fmla="*/ 3 w 27"/>
                <a:gd name="T57" fmla="*/ 21 h 22"/>
                <a:gd name="T58" fmla="*/ 5 w 27"/>
                <a:gd name="T59" fmla="*/ 21 h 22"/>
                <a:gd name="T60" fmla="*/ 11 w 27"/>
                <a:gd name="T61" fmla="*/ 22 h 22"/>
                <a:gd name="T62" fmla="*/ 12 w 27"/>
                <a:gd name="T63" fmla="*/ 22 h 22"/>
                <a:gd name="T64" fmla="*/ 13 w 27"/>
                <a:gd name="T65" fmla="*/ 22 h 22"/>
                <a:gd name="T66" fmla="*/ 14 w 27"/>
                <a:gd name="T67" fmla="*/ 22 h 22"/>
                <a:gd name="T68" fmla="*/ 15 w 27"/>
                <a:gd name="T69" fmla="*/ 22 h 22"/>
                <a:gd name="T70" fmla="*/ 17 w 27"/>
                <a:gd name="T71" fmla="*/ 22 h 22"/>
                <a:gd name="T72" fmla="*/ 23 w 27"/>
                <a:gd name="T73" fmla="*/ 20 h 22"/>
                <a:gd name="T74" fmla="*/ 27 w 27"/>
                <a:gd name="T75" fmla="*/ 16 h 22"/>
                <a:gd name="T76" fmla="*/ 27 w 27"/>
                <a:gd name="T77" fmla="*/ 16 h 22"/>
                <a:gd name="T78" fmla="*/ 27 w 27"/>
                <a:gd name="T79" fmla="*/ 16 h 22"/>
                <a:gd name="T80" fmla="*/ 27 w 27"/>
                <a:gd name="T81" fmla="*/ 14 h 22"/>
                <a:gd name="T82" fmla="*/ 27 w 27"/>
                <a:gd name="T83" fmla="*/ 10 h 22"/>
                <a:gd name="T84" fmla="*/ 24 w 27"/>
                <a:gd name="T85" fmla="*/ 7 h 22"/>
                <a:gd name="T86" fmla="*/ 23 w 27"/>
                <a:gd name="T87" fmla="*/ 7 h 22"/>
                <a:gd name="T88" fmla="*/ 23 w 27"/>
                <a:gd name="T89" fmla="*/ 7 h 22"/>
                <a:gd name="T90" fmla="*/ 23 w 27"/>
                <a:gd name="T91" fmla="*/ 7 h 22"/>
                <a:gd name="T92" fmla="*/ 21 w 27"/>
                <a:gd name="T93" fmla="*/ 6 h 22"/>
                <a:gd name="T94" fmla="*/ 16 w 27"/>
                <a:gd name="T95" fmla="*/ 3 h 22"/>
                <a:gd name="T96" fmla="*/ 16 w 27"/>
                <a:gd name="T97" fmla="*/ 3 h 22"/>
                <a:gd name="T98" fmla="*/ 15 w 27"/>
                <a:gd name="T99" fmla="*/ 3 h 22"/>
                <a:gd name="T100" fmla="*/ 15 w 27"/>
                <a:gd name="T101" fmla="*/ 3 h 22"/>
                <a:gd name="T102" fmla="*/ 13 w 27"/>
                <a:gd name="T103" fmla="*/ 4 h 22"/>
                <a:gd name="T104" fmla="*/ 13 w 27"/>
                <a:gd name="T105" fmla="*/ 4 h 22"/>
                <a:gd name="T106" fmla="*/ 12 w 27"/>
                <a:gd name="T107" fmla="*/ 3 h 22"/>
                <a:gd name="T108" fmla="*/ 11 w 27"/>
                <a:gd name="T109" fmla="*/ 1 h 22"/>
                <a:gd name="T110" fmla="*/ 11 w 27"/>
                <a:gd name="T111" fmla="*/ 1 h 22"/>
                <a:gd name="T112" fmla="*/ 7 w 27"/>
                <a:gd name="T1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" h="22"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4"/>
                    <a:pt x="2" y="5"/>
                    <a:pt x="1" y="7"/>
                  </a:cubicBezTo>
                  <a:cubicBezTo>
                    <a:pt x="1" y="8"/>
                    <a:pt x="1" y="9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2"/>
                    <a:pt x="1" y="12"/>
                    <a:pt x="1" y="13"/>
                  </a:cubicBezTo>
                  <a:cubicBezTo>
                    <a:pt x="0" y="14"/>
                    <a:pt x="0" y="14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8"/>
                    <a:pt x="1" y="18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19"/>
                    <a:pt x="1" y="20"/>
                    <a:pt x="1" y="20"/>
                  </a:cubicBezTo>
                  <a:cubicBezTo>
                    <a:pt x="2" y="21"/>
                    <a:pt x="2" y="21"/>
                    <a:pt x="3" y="21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4" y="21"/>
                    <a:pt x="4" y="21"/>
                    <a:pt x="5" y="21"/>
                  </a:cubicBezTo>
                  <a:cubicBezTo>
                    <a:pt x="7" y="21"/>
                    <a:pt x="8" y="21"/>
                    <a:pt x="11" y="22"/>
                  </a:cubicBezTo>
                  <a:cubicBezTo>
                    <a:pt x="11" y="22"/>
                    <a:pt x="12" y="22"/>
                    <a:pt x="12" y="22"/>
                  </a:cubicBezTo>
                  <a:cubicBezTo>
                    <a:pt x="12" y="22"/>
                    <a:pt x="13" y="22"/>
                    <a:pt x="13" y="22"/>
                  </a:cubicBezTo>
                  <a:cubicBezTo>
                    <a:pt x="13" y="22"/>
                    <a:pt x="14" y="22"/>
                    <a:pt x="14" y="22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6" y="22"/>
                    <a:pt x="17" y="22"/>
                  </a:cubicBezTo>
                  <a:cubicBezTo>
                    <a:pt x="19" y="22"/>
                    <a:pt x="21" y="22"/>
                    <a:pt x="23" y="20"/>
                  </a:cubicBezTo>
                  <a:cubicBezTo>
                    <a:pt x="25" y="19"/>
                    <a:pt x="26" y="18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5"/>
                    <a:pt x="27" y="15"/>
                    <a:pt x="27" y="14"/>
                  </a:cubicBezTo>
                  <a:cubicBezTo>
                    <a:pt x="26" y="12"/>
                    <a:pt x="27" y="11"/>
                    <a:pt x="27" y="10"/>
                  </a:cubicBezTo>
                  <a:cubicBezTo>
                    <a:pt x="27" y="8"/>
                    <a:pt x="25" y="8"/>
                    <a:pt x="24" y="7"/>
                  </a:cubicBezTo>
                  <a:cubicBezTo>
                    <a:pt x="24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6"/>
                    <a:pt x="22" y="6"/>
                    <a:pt x="21" y="6"/>
                  </a:cubicBezTo>
                  <a:cubicBezTo>
                    <a:pt x="19" y="5"/>
                    <a:pt x="17" y="4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3"/>
                    <a:pt x="16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4" y="3"/>
                    <a:pt x="14" y="4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4"/>
                    <a:pt x="13" y="4"/>
                    <a:pt x="12" y="3"/>
                  </a:cubicBezTo>
                  <a:cubicBezTo>
                    <a:pt x="12" y="3"/>
                    <a:pt x="11" y="2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9" y="0"/>
                    <a:pt x="8" y="0"/>
                    <a:pt x="7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177"/>
            <p:cNvSpPr>
              <a:spLocks noEditPoints="1"/>
            </p:cNvSpPr>
            <p:nvPr/>
          </p:nvSpPr>
          <p:spPr bwMode="auto">
            <a:xfrm>
              <a:off x="1368" y="3807"/>
              <a:ext cx="206" cy="317"/>
            </a:xfrm>
            <a:custGeom>
              <a:avLst/>
              <a:gdLst>
                <a:gd name="T0" fmla="*/ 33 w 105"/>
                <a:gd name="T1" fmla="*/ 167 h 167"/>
                <a:gd name="T2" fmla="*/ 37 w 105"/>
                <a:gd name="T3" fmla="*/ 167 h 167"/>
                <a:gd name="T4" fmla="*/ 39 w 105"/>
                <a:gd name="T5" fmla="*/ 167 h 167"/>
                <a:gd name="T6" fmla="*/ 45 w 105"/>
                <a:gd name="T7" fmla="*/ 164 h 167"/>
                <a:gd name="T8" fmla="*/ 29 w 105"/>
                <a:gd name="T9" fmla="*/ 155 h 167"/>
                <a:gd name="T10" fmla="*/ 45 w 105"/>
                <a:gd name="T11" fmla="*/ 4 h 167"/>
                <a:gd name="T12" fmla="*/ 35 w 105"/>
                <a:gd name="T13" fmla="*/ 1 h 167"/>
                <a:gd name="T14" fmla="*/ 28 w 105"/>
                <a:gd name="T15" fmla="*/ 11 h 167"/>
                <a:gd name="T16" fmla="*/ 22 w 105"/>
                <a:gd name="T17" fmla="*/ 17 h 167"/>
                <a:gd name="T18" fmla="*/ 22 w 105"/>
                <a:gd name="T19" fmla="*/ 26 h 167"/>
                <a:gd name="T20" fmla="*/ 14 w 105"/>
                <a:gd name="T21" fmla="*/ 39 h 167"/>
                <a:gd name="T22" fmla="*/ 12 w 105"/>
                <a:gd name="T23" fmla="*/ 47 h 167"/>
                <a:gd name="T24" fmla="*/ 16 w 105"/>
                <a:gd name="T25" fmla="*/ 59 h 167"/>
                <a:gd name="T26" fmla="*/ 12 w 105"/>
                <a:gd name="T27" fmla="*/ 67 h 167"/>
                <a:gd name="T28" fmla="*/ 10 w 105"/>
                <a:gd name="T29" fmla="*/ 81 h 167"/>
                <a:gd name="T30" fmla="*/ 8 w 105"/>
                <a:gd name="T31" fmla="*/ 85 h 167"/>
                <a:gd name="T32" fmla="*/ 7 w 105"/>
                <a:gd name="T33" fmla="*/ 89 h 167"/>
                <a:gd name="T34" fmla="*/ 7 w 105"/>
                <a:gd name="T35" fmla="*/ 89 h 167"/>
                <a:gd name="T36" fmla="*/ 7 w 105"/>
                <a:gd name="T37" fmla="*/ 89 h 167"/>
                <a:gd name="T38" fmla="*/ 7 w 105"/>
                <a:gd name="T39" fmla="*/ 89 h 167"/>
                <a:gd name="T40" fmla="*/ 7 w 105"/>
                <a:gd name="T41" fmla="*/ 90 h 167"/>
                <a:gd name="T42" fmla="*/ 7 w 105"/>
                <a:gd name="T43" fmla="*/ 90 h 167"/>
                <a:gd name="T44" fmla="*/ 5 w 105"/>
                <a:gd name="T45" fmla="*/ 94 h 167"/>
                <a:gd name="T46" fmla="*/ 7 w 105"/>
                <a:gd name="T47" fmla="*/ 102 h 167"/>
                <a:gd name="T48" fmla="*/ 8 w 105"/>
                <a:gd name="T49" fmla="*/ 113 h 167"/>
                <a:gd name="T50" fmla="*/ 11 w 105"/>
                <a:gd name="T51" fmla="*/ 115 h 167"/>
                <a:gd name="T52" fmla="*/ 10 w 105"/>
                <a:gd name="T53" fmla="*/ 124 h 167"/>
                <a:gd name="T54" fmla="*/ 6 w 105"/>
                <a:gd name="T55" fmla="*/ 131 h 167"/>
                <a:gd name="T56" fmla="*/ 4 w 105"/>
                <a:gd name="T57" fmla="*/ 137 h 167"/>
                <a:gd name="T58" fmla="*/ 3 w 105"/>
                <a:gd name="T59" fmla="*/ 146 h 167"/>
                <a:gd name="T60" fmla="*/ 7 w 105"/>
                <a:gd name="T61" fmla="*/ 146 h 167"/>
                <a:gd name="T62" fmla="*/ 9 w 105"/>
                <a:gd name="T63" fmla="*/ 151 h 167"/>
                <a:gd name="T64" fmla="*/ 10 w 105"/>
                <a:gd name="T65" fmla="*/ 152 h 167"/>
                <a:gd name="T66" fmla="*/ 20 w 105"/>
                <a:gd name="T67" fmla="*/ 152 h 167"/>
                <a:gd name="T68" fmla="*/ 24 w 105"/>
                <a:gd name="T69" fmla="*/ 153 h 167"/>
                <a:gd name="T70" fmla="*/ 26 w 105"/>
                <a:gd name="T71" fmla="*/ 149 h 167"/>
                <a:gd name="T72" fmla="*/ 32 w 105"/>
                <a:gd name="T73" fmla="*/ 138 h 167"/>
                <a:gd name="T74" fmla="*/ 33 w 105"/>
                <a:gd name="T75" fmla="*/ 118 h 167"/>
                <a:gd name="T76" fmla="*/ 47 w 105"/>
                <a:gd name="T77" fmla="*/ 101 h 167"/>
                <a:gd name="T78" fmla="*/ 51 w 105"/>
                <a:gd name="T79" fmla="*/ 98 h 167"/>
                <a:gd name="T80" fmla="*/ 45 w 105"/>
                <a:gd name="T81" fmla="*/ 99 h 167"/>
                <a:gd name="T82" fmla="*/ 53 w 105"/>
                <a:gd name="T83" fmla="*/ 93 h 167"/>
                <a:gd name="T84" fmla="*/ 62 w 105"/>
                <a:gd name="T85" fmla="*/ 81 h 167"/>
                <a:gd name="T86" fmla="*/ 83 w 105"/>
                <a:gd name="T87" fmla="*/ 60 h 167"/>
                <a:gd name="T88" fmla="*/ 80 w 105"/>
                <a:gd name="T89" fmla="*/ 55 h 167"/>
                <a:gd name="T90" fmla="*/ 81 w 105"/>
                <a:gd name="T91" fmla="*/ 47 h 167"/>
                <a:gd name="T92" fmla="*/ 82 w 105"/>
                <a:gd name="T93" fmla="*/ 40 h 167"/>
                <a:gd name="T94" fmla="*/ 89 w 105"/>
                <a:gd name="T95" fmla="*/ 32 h 167"/>
                <a:gd name="T96" fmla="*/ 105 w 105"/>
                <a:gd name="T97" fmla="*/ 21 h 167"/>
                <a:gd name="T98" fmla="*/ 100 w 105"/>
                <a:gd name="T99" fmla="*/ 14 h 167"/>
                <a:gd name="T100" fmla="*/ 97 w 105"/>
                <a:gd name="T101" fmla="*/ 21 h 167"/>
                <a:gd name="T102" fmla="*/ 93 w 105"/>
                <a:gd name="T103" fmla="*/ 23 h 167"/>
                <a:gd name="T104" fmla="*/ 91 w 105"/>
                <a:gd name="T105" fmla="*/ 24 h 167"/>
                <a:gd name="T106" fmla="*/ 88 w 105"/>
                <a:gd name="T107" fmla="*/ 24 h 167"/>
                <a:gd name="T108" fmla="*/ 84 w 105"/>
                <a:gd name="T109" fmla="*/ 24 h 167"/>
                <a:gd name="T110" fmla="*/ 80 w 105"/>
                <a:gd name="T111" fmla="*/ 24 h 167"/>
                <a:gd name="T112" fmla="*/ 79 w 105"/>
                <a:gd name="T113" fmla="*/ 20 h 167"/>
                <a:gd name="T114" fmla="*/ 73 w 105"/>
                <a:gd name="T115" fmla="*/ 11 h 167"/>
                <a:gd name="T116" fmla="*/ 64 w 105"/>
                <a:gd name="T117" fmla="*/ 8 h 167"/>
                <a:gd name="T118" fmla="*/ 50 w 105"/>
                <a:gd name="T119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5" h="167">
                  <a:moveTo>
                    <a:pt x="29" y="155"/>
                  </a:moveTo>
                  <a:cubicBezTo>
                    <a:pt x="29" y="155"/>
                    <a:pt x="29" y="155"/>
                    <a:pt x="29" y="155"/>
                  </a:cubicBezTo>
                  <a:cubicBezTo>
                    <a:pt x="29" y="157"/>
                    <a:pt x="29" y="167"/>
                    <a:pt x="30" y="167"/>
                  </a:cubicBezTo>
                  <a:cubicBezTo>
                    <a:pt x="30" y="167"/>
                    <a:pt x="30" y="167"/>
                    <a:pt x="30" y="167"/>
                  </a:cubicBezTo>
                  <a:cubicBezTo>
                    <a:pt x="30" y="167"/>
                    <a:pt x="30" y="167"/>
                    <a:pt x="30" y="167"/>
                  </a:cubicBezTo>
                  <a:cubicBezTo>
                    <a:pt x="31" y="167"/>
                    <a:pt x="32" y="167"/>
                    <a:pt x="33" y="167"/>
                  </a:cubicBezTo>
                  <a:cubicBezTo>
                    <a:pt x="33" y="167"/>
                    <a:pt x="33" y="167"/>
                    <a:pt x="33" y="167"/>
                  </a:cubicBezTo>
                  <a:cubicBezTo>
                    <a:pt x="33" y="167"/>
                    <a:pt x="33" y="167"/>
                    <a:pt x="33" y="167"/>
                  </a:cubicBezTo>
                  <a:cubicBezTo>
                    <a:pt x="33" y="167"/>
                    <a:pt x="33" y="167"/>
                    <a:pt x="34" y="167"/>
                  </a:cubicBezTo>
                  <a:cubicBezTo>
                    <a:pt x="35" y="167"/>
                    <a:pt x="36" y="167"/>
                    <a:pt x="37" y="167"/>
                  </a:cubicBezTo>
                  <a:cubicBezTo>
                    <a:pt x="37" y="167"/>
                    <a:pt x="37" y="167"/>
                    <a:pt x="37" y="167"/>
                  </a:cubicBezTo>
                  <a:cubicBezTo>
                    <a:pt x="37" y="167"/>
                    <a:pt x="37" y="167"/>
                    <a:pt x="37" y="167"/>
                  </a:cubicBezTo>
                  <a:cubicBezTo>
                    <a:pt x="37" y="167"/>
                    <a:pt x="37" y="167"/>
                    <a:pt x="37" y="167"/>
                  </a:cubicBezTo>
                  <a:cubicBezTo>
                    <a:pt x="37" y="167"/>
                    <a:pt x="37" y="167"/>
                    <a:pt x="37" y="167"/>
                  </a:cubicBezTo>
                  <a:cubicBezTo>
                    <a:pt x="38" y="167"/>
                    <a:pt x="39" y="167"/>
                    <a:pt x="39" y="167"/>
                  </a:cubicBezTo>
                  <a:cubicBezTo>
                    <a:pt x="39" y="167"/>
                    <a:pt x="39" y="167"/>
                    <a:pt x="39" y="167"/>
                  </a:cubicBezTo>
                  <a:cubicBezTo>
                    <a:pt x="39" y="167"/>
                    <a:pt x="39" y="167"/>
                    <a:pt x="39" y="167"/>
                  </a:cubicBezTo>
                  <a:cubicBezTo>
                    <a:pt x="39" y="167"/>
                    <a:pt x="39" y="167"/>
                    <a:pt x="39" y="167"/>
                  </a:cubicBezTo>
                  <a:cubicBezTo>
                    <a:pt x="40" y="167"/>
                    <a:pt x="40" y="167"/>
                    <a:pt x="41" y="167"/>
                  </a:cubicBezTo>
                  <a:cubicBezTo>
                    <a:pt x="41" y="167"/>
                    <a:pt x="42" y="167"/>
                    <a:pt x="42" y="167"/>
                  </a:cubicBezTo>
                  <a:cubicBezTo>
                    <a:pt x="43" y="166"/>
                    <a:pt x="47" y="166"/>
                    <a:pt x="49" y="165"/>
                  </a:cubicBezTo>
                  <a:cubicBezTo>
                    <a:pt x="50" y="164"/>
                    <a:pt x="49" y="164"/>
                    <a:pt x="47" y="164"/>
                  </a:cubicBezTo>
                  <a:cubicBezTo>
                    <a:pt x="46" y="164"/>
                    <a:pt x="46" y="164"/>
                    <a:pt x="45" y="164"/>
                  </a:cubicBezTo>
                  <a:cubicBezTo>
                    <a:pt x="45" y="164"/>
                    <a:pt x="45" y="164"/>
                    <a:pt x="45" y="164"/>
                  </a:cubicBezTo>
                  <a:cubicBezTo>
                    <a:pt x="41" y="164"/>
                    <a:pt x="35" y="161"/>
                    <a:pt x="33" y="160"/>
                  </a:cubicBezTo>
                  <a:cubicBezTo>
                    <a:pt x="32" y="159"/>
                    <a:pt x="33" y="158"/>
                    <a:pt x="31" y="158"/>
                  </a:cubicBezTo>
                  <a:cubicBezTo>
                    <a:pt x="31" y="158"/>
                    <a:pt x="31" y="158"/>
                    <a:pt x="31" y="158"/>
                  </a:cubicBezTo>
                  <a:cubicBezTo>
                    <a:pt x="30" y="158"/>
                    <a:pt x="30" y="158"/>
                    <a:pt x="30" y="158"/>
                  </a:cubicBezTo>
                  <a:cubicBezTo>
                    <a:pt x="29" y="158"/>
                    <a:pt x="30" y="157"/>
                    <a:pt x="31" y="157"/>
                  </a:cubicBezTo>
                  <a:cubicBezTo>
                    <a:pt x="32" y="156"/>
                    <a:pt x="30" y="155"/>
                    <a:pt x="29" y="155"/>
                  </a:cubicBezTo>
                  <a:moveTo>
                    <a:pt x="50" y="0"/>
                  </a:moveTo>
                  <a:cubicBezTo>
                    <a:pt x="49" y="0"/>
                    <a:pt x="47" y="0"/>
                    <a:pt x="47" y="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6" y="2"/>
                    <a:pt x="45" y="4"/>
                    <a:pt x="45" y="4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3" y="2"/>
                    <a:pt x="40" y="2"/>
                    <a:pt x="37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6" y="2"/>
                    <a:pt x="35" y="1"/>
                    <a:pt x="35" y="1"/>
                  </a:cubicBezTo>
                  <a:cubicBezTo>
                    <a:pt x="34" y="1"/>
                    <a:pt x="33" y="2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1" y="3"/>
                    <a:pt x="31" y="4"/>
                  </a:cubicBezTo>
                  <a:cubicBezTo>
                    <a:pt x="30" y="5"/>
                    <a:pt x="29" y="5"/>
                    <a:pt x="29" y="6"/>
                  </a:cubicBezTo>
                  <a:cubicBezTo>
                    <a:pt x="28" y="7"/>
                    <a:pt x="28" y="8"/>
                    <a:pt x="28" y="9"/>
                  </a:cubicBezTo>
                  <a:cubicBezTo>
                    <a:pt x="28" y="10"/>
                    <a:pt x="28" y="10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7" y="11"/>
                    <a:pt x="26" y="12"/>
                    <a:pt x="25" y="13"/>
                  </a:cubicBezTo>
                  <a:cubicBezTo>
                    <a:pt x="23" y="14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6"/>
                    <a:pt x="22" y="16"/>
                    <a:pt x="22" y="17"/>
                  </a:cubicBezTo>
                  <a:cubicBezTo>
                    <a:pt x="22" y="18"/>
                    <a:pt x="22" y="18"/>
                    <a:pt x="21" y="18"/>
                  </a:cubicBezTo>
                  <a:cubicBezTo>
                    <a:pt x="20" y="19"/>
                    <a:pt x="24" y="22"/>
                    <a:pt x="22" y="23"/>
                  </a:cubicBezTo>
                  <a:cubicBezTo>
                    <a:pt x="21" y="24"/>
                    <a:pt x="22" y="24"/>
                    <a:pt x="22" y="25"/>
                  </a:cubicBezTo>
                  <a:cubicBezTo>
                    <a:pt x="22" y="25"/>
                    <a:pt x="23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1" y="27"/>
                    <a:pt x="19" y="27"/>
                    <a:pt x="19" y="28"/>
                  </a:cubicBezTo>
                  <a:cubicBezTo>
                    <a:pt x="19" y="29"/>
                    <a:pt x="19" y="29"/>
                    <a:pt x="19" y="30"/>
                  </a:cubicBezTo>
                  <a:cubicBezTo>
                    <a:pt x="19" y="31"/>
                    <a:pt x="18" y="32"/>
                    <a:pt x="17" y="32"/>
                  </a:cubicBezTo>
                  <a:cubicBezTo>
                    <a:pt x="16" y="33"/>
                    <a:pt x="15" y="35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8"/>
                    <a:pt x="13" y="37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40"/>
                    <a:pt x="15" y="41"/>
                  </a:cubicBezTo>
                  <a:cubicBezTo>
                    <a:pt x="15" y="42"/>
                    <a:pt x="15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2" y="44"/>
                    <a:pt x="13" y="47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1" y="47"/>
                    <a:pt x="10" y="50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4" y="53"/>
                    <a:pt x="14" y="54"/>
                    <a:pt x="14" y="55"/>
                  </a:cubicBezTo>
                  <a:cubicBezTo>
                    <a:pt x="14" y="55"/>
                    <a:pt x="14" y="55"/>
                    <a:pt x="14" y="55"/>
                  </a:cubicBezTo>
                  <a:cubicBezTo>
                    <a:pt x="14" y="57"/>
                    <a:pt x="16" y="57"/>
                    <a:pt x="16" y="59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5" y="61"/>
                    <a:pt x="15" y="62"/>
                    <a:pt x="14" y="63"/>
                  </a:cubicBezTo>
                  <a:cubicBezTo>
                    <a:pt x="14" y="63"/>
                    <a:pt x="14" y="63"/>
                    <a:pt x="14" y="63"/>
                  </a:cubicBezTo>
                  <a:cubicBezTo>
                    <a:pt x="13" y="63"/>
                    <a:pt x="14" y="65"/>
                    <a:pt x="13" y="66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2" y="66"/>
                    <a:pt x="12" y="66"/>
                    <a:pt x="12" y="67"/>
                  </a:cubicBezTo>
                  <a:cubicBezTo>
                    <a:pt x="13" y="68"/>
                    <a:pt x="14" y="71"/>
                    <a:pt x="13" y="71"/>
                  </a:cubicBezTo>
                  <a:cubicBezTo>
                    <a:pt x="12" y="72"/>
                    <a:pt x="9" y="73"/>
                    <a:pt x="9" y="76"/>
                  </a:cubicBezTo>
                  <a:cubicBezTo>
                    <a:pt x="9" y="76"/>
                    <a:pt x="9" y="76"/>
                    <a:pt x="9" y="76"/>
                  </a:cubicBezTo>
                  <a:cubicBezTo>
                    <a:pt x="9" y="76"/>
                    <a:pt x="9" y="76"/>
                    <a:pt x="9" y="76"/>
                  </a:cubicBezTo>
                  <a:cubicBezTo>
                    <a:pt x="9" y="79"/>
                    <a:pt x="10" y="80"/>
                    <a:pt x="10" y="81"/>
                  </a:cubicBezTo>
                  <a:cubicBezTo>
                    <a:pt x="10" y="81"/>
                    <a:pt x="10" y="81"/>
                    <a:pt x="10" y="81"/>
                  </a:cubicBezTo>
                  <a:cubicBezTo>
                    <a:pt x="10" y="82"/>
                    <a:pt x="11" y="82"/>
                    <a:pt x="11" y="84"/>
                  </a:cubicBezTo>
                  <a:cubicBezTo>
                    <a:pt x="11" y="84"/>
                    <a:pt x="11" y="84"/>
                    <a:pt x="11" y="84"/>
                  </a:cubicBezTo>
                  <a:cubicBezTo>
                    <a:pt x="11" y="84"/>
                    <a:pt x="11" y="84"/>
                    <a:pt x="11" y="84"/>
                  </a:cubicBezTo>
                  <a:cubicBezTo>
                    <a:pt x="11" y="84"/>
                    <a:pt x="10" y="85"/>
                    <a:pt x="10" y="85"/>
                  </a:cubicBezTo>
                  <a:cubicBezTo>
                    <a:pt x="9" y="85"/>
                    <a:pt x="8" y="85"/>
                    <a:pt x="8" y="85"/>
                  </a:cubicBezTo>
                  <a:cubicBezTo>
                    <a:pt x="8" y="85"/>
                    <a:pt x="8" y="85"/>
                    <a:pt x="8" y="85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8" y="86"/>
                    <a:pt x="8" y="87"/>
                    <a:pt x="8" y="87"/>
                  </a:cubicBezTo>
                  <a:cubicBezTo>
                    <a:pt x="9" y="88"/>
                    <a:pt x="9" y="89"/>
                    <a:pt x="8" y="89"/>
                  </a:cubicBezTo>
                  <a:cubicBezTo>
                    <a:pt x="8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90"/>
                    <a:pt x="7" y="90"/>
                    <a:pt x="7" y="90"/>
                  </a:cubicBezTo>
                  <a:cubicBezTo>
                    <a:pt x="7" y="90"/>
                    <a:pt x="7" y="90"/>
                    <a:pt x="7" y="90"/>
                  </a:cubicBezTo>
                  <a:cubicBezTo>
                    <a:pt x="7" y="90"/>
                    <a:pt x="7" y="90"/>
                    <a:pt x="7" y="90"/>
                  </a:cubicBezTo>
                  <a:cubicBezTo>
                    <a:pt x="7" y="90"/>
                    <a:pt x="7" y="90"/>
                    <a:pt x="7" y="90"/>
                  </a:cubicBezTo>
                  <a:cubicBezTo>
                    <a:pt x="7" y="90"/>
                    <a:pt x="7" y="90"/>
                    <a:pt x="7" y="90"/>
                  </a:cubicBezTo>
                  <a:cubicBezTo>
                    <a:pt x="7" y="90"/>
                    <a:pt x="7" y="90"/>
                    <a:pt x="7" y="90"/>
                  </a:cubicBezTo>
                  <a:cubicBezTo>
                    <a:pt x="7" y="90"/>
                    <a:pt x="7" y="90"/>
                    <a:pt x="7" y="90"/>
                  </a:cubicBezTo>
                  <a:cubicBezTo>
                    <a:pt x="7" y="90"/>
                    <a:pt x="7" y="90"/>
                    <a:pt x="7" y="90"/>
                  </a:cubicBezTo>
                  <a:cubicBezTo>
                    <a:pt x="7" y="90"/>
                    <a:pt x="7" y="90"/>
                    <a:pt x="7" y="90"/>
                  </a:cubicBezTo>
                  <a:cubicBezTo>
                    <a:pt x="7" y="90"/>
                    <a:pt x="7" y="90"/>
                    <a:pt x="7" y="90"/>
                  </a:cubicBezTo>
                  <a:cubicBezTo>
                    <a:pt x="7" y="90"/>
                    <a:pt x="7" y="90"/>
                    <a:pt x="7" y="90"/>
                  </a:cubicBezTo>
                  <a:cubicBezTo>
                    <a:pt x="7" y="90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cubicBezTo>
                    <a:pt x="7" y="91"/>
                    <a:pt x="7" y="91"/>
                    <a:pt x="7" y="91"/>
                  </a:cubicBezTo>
                  <a:cubicBezTo>
                    <a:pt x="7" y="93"/>
                    <a:pt x="6" y="94"/>
                    <a:pt x="5" y="94"/>
                  </a:cubicBezTo>
                  <a:cubicBezTo>
                    <a:pt x="5" y="94"/>
                    <a:pt x="5" y="94"/>
                    <a:pt x="5" y="94"/>
                  </a:cubicBezTo>
                  <a:cubicBezTo>
                    <a:pt x="5" y="95"/>
                    <a:pt x="6" y="95"/>
                    <a:pt x="6" y="95"/>
                  </a:cubicBezTo>
                  <a:cubicBezTo>
                    <a:pt x="6" y="96"/>
                    <a:pt x="7" y="97"/>
                    <a:pt x="7" y="97"/>
                  </a:cubicBezTo>
                  <a:cubicBezTo>
                    <a:pt x="7" y="97"/>
                    <a:pt x="7" y="97"/>
                    <a:pt x="7" y="97"/>
                  </a:cubicBezTo>
                  <a:cubicBezTo>
                    <a:pt x="7" y="98"/>
                    <a:pt x="8" y="102"/>
                    <a:pt x="7" y="102"/>
                  </a:cubicBezTo>
                  <a:cubicBezTo>
                    <a:pt x="7" y="102"/>
                    <a:pt x="7" y="102"/>
                    <a:pt x="7" y="102"/>
                  </a:cubicBezTo>
                  <a:cubicBezTo>
                    <a:pt x="6" y="102"/>
                    <a:pt x="5" y="106"/>
                    <a:pt x="6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7" y="107"/>
                    <a:pt x="7" y="108"/>
                    <a:pt x="7" y="108"/>
                  </a:cubicBezTo>
                  <a:cubicBezTo>
                    <a:pt x="6" y="109"/>
                    <a:pt x="9" y="110"/>
                    <a:pt x="8" y="111"/>
                  </a:cubicBezTo>
                  <a:cubicBezTo>
                    <a:pt x="7" y="112"/>
                    <a:pt x="7" y="113"/>
                    <a:pt x="8" y="113"/>
                  </a:cubicBezTo>
                  <a:cubicBezTo>
                    <a:pt x="9" y="113"/>
                    <a:pt x="9" y="113"/>
                    <a:pt x="9" y="113"/>
                  </a:cubicBezTo>
                  <a:cubicBezTo>
                    <a:pt x="9" y="113"/>
                    <a:pt x="9" y="113"/>
                    <a:pt x="10" y="113"/>
                  </a:cubicBezTo>
                  <a:cubicBezTo>
                    <a:pt x="10" y="113"/>
                    <a:pt x="10" y="113"/>
                    <a:pt x="10" y="113"/>
                  </a:cubicBezTo>
                  <a:cubicBezTo>
                    <a:pt x="10" y="113"/>
                    <a:pt x="10" y="113"/>
                    <a:pt x="10" y="113"/>
                  </a:cubicBezTo>
                  <a:cubicBezTo>
                    <a:pt x="12" y="113"/>
                    <a:pt x="12" y="115"/>
                    <a:pt x="11" y="115"/>
                  </a:cubicBezTo>
                  <a:cubicBezTo>
                    <a:pt x="11" y="115"/>
                    <a:pt x="11" y="115"/>
                    <a:pt x="11" y="115"/>
                  </a:cubicBezTo>
                  <a:cubicBezTo>
                    <a:pt x="9" y="115"/>
                    <a:pt x="7" y="115"/>
                    <a:pt x="9" y="116"/>
                  </a:cubicBezTo>
                  <a:cubicBezTo>
                    <a:pt x="10" y="116"/>
                    <a:pt x="12" y="118"/>
                    <a:pt x="10" y="118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8" y="119"/>
                    <a:pt x="9" y="120"/>
                    <a:pt x="9" y="122"/>
                  </a:cubicBezTo>
                  <a:cubicBezTo>
                    <a:pt x="9" y="122"/>
                    <a:pt x="9" y="122"/>
                    <a:pt x="9" y="122"/>
                  </a:cubicBezTo>
                  <a:cubicBezTo>
                    <a:pt x="9" y="122"/>
                    <a:pt x="9" y="123"/>
                    <a:pt x="10" y="124"/>
                  </a:cubicBezTo>
                  <a:cubicBezTo>
                    <a:pt x="10" y="124"/>
                    <a:pt x="10" y="125"/>
                    <a:pt x="9" y="125"/>
                  </a:cubicBezTo>
                  <a:cubicBezTo>
                    <a:pt x="9" y="125"/>
                    <a:pt x="9" y="125"/>
                    <a:pt x="9" y="125"/>
                  </a:cubicBezTo>
                  <a:cubicBezTo>
                    <a:pt x="9" y="125"/>
                    <a:pt x="9" y="125"/>
                    <a:pt x="9" y="126"/>
                  </a:cubicBezTo>
                  <a:cubicBezTo>
                    <a:pt x="9" y="126"/>
                    <a:pt x="9" y="127"/>
                    <a:pt x="8" y="128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5" y="128"/>
                    <a:pt x="7" y="130"/>
                    <a:pt x="6" y="131"/>
                  </a:cubicBezTo>
                  <a:cubicBezTo>
                    <a:pt x="6" y="131"/>
                    <a:pt x="6" y="131"/>
                    <a:pt x="6" y="131"/>
                  </a:cubicBezTo>
                  <a:cubicBezTo>
                    <a:pt x="4" y="131"/>
                    <a:pt x="7" y="132"/>
                    <a:pt x="7" y="133"/>
                  </a:cubicBezTo>
                  <a:cubicBezTo>
                    <a:pt x="7" y="133"/>
                    <a:pt x="6" y="134"/>
                    <a:pt x="6" y="134"/>
                  </a:cubicBezTo>
                  <a:cubicBezTo>
                    <a:pt x="6" y="134"/>
                    <a:pt x="6" y="134"/>
                    <a:pt x="6" y="134"/>
                  </a:cubicBezTo>
                  <a:cubicBezTo>
                    <a:pt x="4" y="135"/>
                    <a:pt x="6" y="137"/>
                    <a:pt x="4" y="137"/>
                  </a:cubicBezTo>
                  <a:cubicBezTo>
                    <a:pt x="4" y="137"/>
                    <a:pt x="4" y="137"/>
                    <a:pt x="4" y="137"/>
                  </a:cubicBezTo>
                  <a:cubicBezTo>
                    <a:pt x="3" y="137"/>
                    <a:pt x="2" y="138"/>
                    <a:pt x="2" y="138"/>
                  </a:cubicBezTo>
                  <a:cubicBezTo>
                    <a:pt x="1" y="139"/>
                    <a:pt x="1" y="139"/>
                    <a:pt x="1" y="140"/>
                  </a:cubicBezTo>
                  <a:cubicBezTo>
                    <a:pt x="1" y="140"/>
                    <a:pt x="1" y="140"/>
                    <a:pt x="1" y="140"/>
                  </a:cubicBezTo>
                  <a:cubicBezTo>
                    <a:pt x="1" y="141"/>
                    <a:pt x="0" y="142"/>
                    <a:pt x="2" y="143"/>
                  </a:cubicBezTo>
                  <a:cubicBezTo>
                    <a:pt x="3" y="144"/>
                    <a:pt x="2" y="145"/>
                    <a:pt x="2" y="145"/>
                  </a:cubicBezTo>
                  <a:cubicBezTo>
                    <a:pt x="2" y="146"/>
                    <a:pt x="2" y="146"/>
                    <a:pt x="3" y="146"/>
                  </a:cubicBezTo>
                  <a:cubicBezTo>
                    <a:pt x="3" y="146"/>
                    <a:pt x="3" y="146"/>
                    <a:pt x="3" y="146"/>
                  </a:cubicBezTo>
                  <a:cubicBezTo>
                    <a:pt x="3" y="146"/>
                    <a:pt x="3" y="146"/>
                    <a:pt x="3" y="146"/>
                  </a:cubicBezTo>
                  <a:cubicBezTo>
                    <a:pt x="3" y="146"/>
                    <a:pt x="4" y="146"/>
                    <a:pt x="4" y="146"/>
                  </a:cubicBezTo>
                  <a:cubicBezTo>
                    <a:pt x="4" y="146"/>
                    <a:pt x="5" y="146"/>
                    <a:pt x="5" y="146"/>
                  </a:cubicBezTo>
                  <a:cubicBezTo>
                    <a:pt x="6" y="146"/>
                    <a:pt x="6" y="146"/>
                    <a:pt x="7" y="146"/>
                  </a:cubicBezTo>
                  <a:cubicBezTo>
                    <a:pt x="7" y="146"/>
                    <a:pt x="7" y="146"/>
                    <a:pt x="7" y="146"/>
                  </a:cubicBezTo>
                  <a:cubicBezTo>
                    <a:pt x="7" y="146"/>
                    <a:pt x="7" y="146"/>
                    <a:pt x="7" y="146"/>
                  </a:cubicBezTo>
                  <a:cubicBezTo>
                    <a:pt x="8" y="146"/>
                    <a:pt x="8" y="146"/>
                    <a:pt x="8" y="147"/>
                  </a:cubicBezTo>
                  <a:cubicBezTo>
                    <a:pt x="8" y="147"/>
                    <a:pt x="8" y="147"/>
                    <a:pt x="8" y="147"/>
                  </a:cubicBezTo>
                  <a:cubicBezTo>
                    <a:pt x="8" y="148"/>
                    <a:pt x="8" y="151"/>
                    <a:pt x="9" y="151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9" y="151"/>
                    <a:pt x="10" y="152"/>
                    <a:pt x="10" y="152"/>
                  </a:cubicBezTo>
                  <a:cubicBezTo>
                    <a:pt x="10" y="152"/>
                    <a:pt x="11" y="153"/>
                    <a:pt x="11" y="153"/>
                  </a:cubicBezTo>
                  <a:cubicBezTo>
                    <a:pt x="12" y="153"/>
                    <a:pt x="12" y="153"/>
                    <a:pt x="12" y="153"/>
                  </a:cubicBezTo>
                  <a:cubicBezTo>
                    <a:pt x="12" y="153"/>
                    <a:pt x="12" y="153"/>
                    <a:pt x="12" y="153"/>
                  </a:cubicBezTo>
                  <a:cubicBezTo>
                    <a:pt x="12" y="153"/>
                    <a:pt x="12" y="153"/>
                    <a:pt x="12" y="153"/>
                  </a:cubicBezTo>
                  <a:cubicBezTo>
                    <a:pt x="12" y="153"/>
                    <a:pt x="13" y="152"/>
                    <a:pt x="14" y="152"/>
                  </a:cubicBezTo>
                  <a:cubicBezTo>
                    <a:pt x="16" y="152"/>
                    <a:pt x="19" y="152"/>
                    <a:pt x="20" y="152"/>
                  </a:cubicBezTo>
                  <a:cubicBezTo>
                    <a:pt x="20" y="152"/>
                    <a:pt x="20" y="152"/>
                    <a:pt x="20" y="152"/>
                  </a:cubicBezTo>
                  <a:cubicBezTo>
                    <a:pt x="20" y="152"/>
                    <a:pt x="20" y="152"/>
                    <a:pt x="20" y="152"/>
                  </a:cubicBezTo>
                  <a:cubicBezTo>
                    <a:pt x="21" y="152"/>
                    <a:pt x="21" y="152"/>
                    <a:pt x="21" y="152"/>
                  </a:cubicBezTo>
                  <a:cubicBezTo>
                    <a:pt x="21" y="152"/>
                    <a:pt x="21" y="152"/>
                    <a:pt x="21" y="152"/>
                  </a:cubicBezTo>
                  <a:cubicBezTo>
                    <a:pt x="23" y="152"/>
                    <a:pt x="24" y="152"/>
                    <a:pt x="24" y="153"/>
                  </a:cubicBezTo>
                  <a:cubicBezTo>
                    <a:pt x="24" y="153"/>
                    <a:pt x="24" y="153"/>
                    <a:pt x="24" y="153"/>
                  </a:cubicBezTo>
                  <a:cubicBezTo>
                    <a:pt x="24" y="153"/>
                    <a:pt x="24" y="153"/>
                    <a:pt x="24" y="153"/>
                  </a:cubicBezTo>
                  <a:cubicBezTo>
                    <a:pt x="25" y="153"/>
                    <a:pt x="25" y="153"/>
                    <a:pt x="25" y="153"/>
                  </a:cubicBezTo>
                  <a:cubicBezTo>
                    <a:pt x="26" y="153"/>
                    <a:pt x="27" y="153"/>
                    <a:pt x="27" y="153"/>
                  </a:cubicBezTo>
                  <a:cubicBezTo>
                    <a:pt x="28" y="153"/>
                    <a:pt x="29" y="153"/>
                    <a:pt x="29" y="153"/>
                  </a:cubicBezTo>
                  <a:cubicBezTo>
                    <a:pt x="29" y="153"/>
                    <a:pt x="30" y="153"/>
                    <a:pt x="30" y="153"/>
                  </a:cubicBezTo>
                  <a:cubicBezTo>
                    <a:pt x="30" y="152"/>
                    <a:pt x="26" y="150"/>
                    <a:pt x="26" y="149"/>
                  </a:cubicBezTo>
                  <a:cubicBezTo>
                    <a:pt x="26" y="149"/>
                    <a:pt x="26" y="147"/>
                    <a:pt x="26" y="146"/>
                  </a:cubicBezTo>
                  <a:cubicBezTo>
                    <a:pt x="25" y="146"/>
                    <a:pt x="25" y="144"/>
                    <a:pt x="26" y="143"/>
                  </a:cubicBezTo>
                  <a:cubicBezTo>
                    <a:pt x="28" y="142"/>
                    <a:pt x="28" y="141"/>
                    <a:pt x="29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30" y="141"/>
                    <a:pt x="32" y="140"/>
                    <a:pt x="32" y="138"/>
                  </a:cubicBezTo>
                  <a:cubicBezTo>
                    <a:pt x="32" y="136"/>
                    <a:pt x="33" y="135"/>
                    <a:pt x="36" y="133"/>
                  </a:cubicBezTo>
                  <a:cubicBezTo>
                    <a:pt x="38" y="131"/>
                    <a:pt x="43" y="129"/>
                    <a:pt x="42" y="129"/>
                  </a:cubicBezTo>
                  <a:cubicBezTo>
                    <a:pt x="41" y="128"/>
                    <a:pt x="43" y="125"/>
                    <a:pt x="43" y="125"/>
                  </a:cubicBezTo>
                  <a:cubicBezTo>
                    <a:pt x="42" y="124"/>
                    <a:pt x="41" y="124"/>
                    <a:pt x="39" y="124"/>
                  </a:cubicBezTo>
                  <a:cubicBezTo>
                    <a:pt x="38" y="124"/>
                    <a:pt x="37" y="124"/>
                    <a:pt x="37" y="124"/>
                  </a:cubicBezTo>
                  <a:cubicBezTo>
                    <a:pt x="36" y="124"/>
                    <a:pt x="31" y="121"/>
                    <a:pt x="33" y="118"/>
                  </a:cubicBezTo>
                  <a:cubicBezTo>
                    <a:pt x="35" y="114"/>
                    <a:pt x="40" y="114"/>
                    <a:pt x="41" y="113"/>
                  </a:cubicBezTo>
                  <a:cubicBezTo>
                    <a:pt x="43" y="113"/>
                    <a:pt x="41" y="112"/>
                    <a:pt x="43" y="111"/>
                  </a:cubicBezTo>
                  <a:cubicBezTo>
                    <a:pt x="44" y="111"/>
                    <a:pt x="44" y="110"/>
                    <a:pt x="44" y="108"/>
                  </a:cubicBezTo>
                  <a:cubicBezTo>
                    <a:pt x="44" y="107"/>
                    <a:pt x="44" y="104"/>
                    <a:pt x="46" y="104"/>
                  </a:cubicBezTo>
                  <a:cubicBezTo>
                    <a:pt x="48" y="103"/>
                    <a:pt x="49" y="103"/>
                    <a:pt x="47" y="102"/>
                  </a:cubicBezTo>
                  <a:cubicBezTo>
                    <a:pt x="46" y="102"/>
                    <a:pt x="45" y="101"/>
                    <a:pt x="47" y="101"/>
                  </a:cubicBezTo>
                  <a:cubicBezTo>
                    <a:pt x="47" y="101"/>
                    <a:pt x="48" y="101"/>
                    <a:pt x="48" y="101"/>
                  </a:cubicBezTo>
                  <a:cubicBezTo>
                    <a:pt x="49" y="101"/>
                    <a:pt x="49" y="101"/>
                    <a:pt x="49" y="101"/>
                  </a:cubicBezTo>
                  <a:cubicBezTo>
                    <a:pt x="49" y="102"/>
                    <a:pt x="50" y="102"/>
                    <a:pt x="50" y="102"/>
                  </a:cubicBezTo>
                  <a:cubicBezTo>
                    <a:pt x="50" y="102"/>
                    <a:pt x="50" y="102"/>
                    <a:pt x="50" y="102"/>
                  </a:cubicBezTo>
                  <a:cubicBezTo>
                    <a:pt x="52" y="102"/>
                    <a:pt x="55" y="100"/>
                    <a:pt x="52" y="98"/>
                  </a:cubicBezTo>
                  <a:cubicBezTo>
                    <a:pt x="52" y="98"/>
                    <a:pt x="52" y="98"/>
                    <a:pt x="51" y="98"/>
                  </a:cubicBezTo>
                  <a:cubicBezTo>
                    <a:pt x="50" y="98"/>
                    <a:pt x="50" y="99"/>
                    <a:pt x="49" y="99"/>
                  </a:cubicBezTo>
                  <a:cubicBezTo>
                    <a:pt x="49" y="100"/>
                    <a:pt x="48" y="100"/>
                    <a:pt x="48" y="100"/>
                  </a:cubicBezTo>
                  <a:cubicBezTo>
                    <a:pt x="48" y="100"/>
                    <a:pt x="47" y="99"/>
                    <a:pt x="47" y="99"/>
                  </a:cubicBezTo>
                  <a:cubicBezTo>
                    <a:pt x="47" y="99"/>
                    <a:pt x="46" y="99"/>
                    <a:pt x="46" y="99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6" y="99"/>
                    <a:pt x="46" y="99"/>
                    <a:pt x="45" y="99"/>
                  </a:cubicBezTo>
                  <a:cubicBezTo>
                    <a:pt x="44" y="99"/>
                    <a:pt x="45" y="96"/>
                    <a:pt x="44" y="96"/>
                  </a:cubicBezTo>
                  <a:cubicBezTo>
                    <a:pt x="44" y="95"/>
                    <a:pt x="43" y="93"/>
                    <a:pt x="44" y="92"/>
                  </a:cubicBezTo>
                  <a:cubicBezTo>
                    <a:pt x="44" y="91"/>
                    <a:pt x="44" y="91"/>
                    <a:pt x="45" y="91"/>
                  </a:cubicBezTo>
                  <a:cubicBezTo>
                    <a:pt x="46" y="91"/>
                    <a:pt x="47" y="92"/>
                    <a:pt x="48" y="92"/>
                  </a:cubicBezTo>
                  <a:cubicBezTo>
                    <a:pt x="50" y="92"/>
                    <a:pt x="51" y="93"/>
                    <a:pt x="53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7" y="93"/>
                    <a:pt x="59" y="91"/>
                    <a:pt x="59" y="90"/>
                  </a:cubicBezTo>
                  <a:cubicBezTo>
                    <a:pt x="59" y="89"/>
                    <a:pt x="57" y="87"/>
                    <a:pt x="59" y="86"/>
                  </a:cubicBezTo>
                  <a:cubicBezTo>
                    <a:pt x="61" y="85"/>
                    <a:pt x="60" y="84"/>
                    <a:pt x="59" y="83"/>
                  </a:cubicBezTo>
                  <a:cubicBezTo>
                    <a:pt x="58" y="82"/>
                    <a:pt x="59" y="81"/>
                    <a:pt x="60" y="81"/>
                  </a:cubicBezTo>
                  <a:cubicBezTo>
                    <a:pt x="60" y="81"/>
                    <a:pt x="61" y="81"/>
                    <a:pt x="61" y="81"/>
                  </a:cubicBezTo>
                  <a:cubicBezTo>
                    <a:pt x="61" y="81"/>
                    <a:pt x="62" y="81"/>
                    <a:pt x="62" y="81"/>
                  </a:cubicBezTo>
                  <a:cubicBezTo>
                    <a:pt x="65" y="81"/>
                    <a:pt x="70" y="81"/>
                    <a:pt x="75" y="80"/>
                  </a:cubicBezTo>
                  <a:cubicBezTo>
                    <a:pt x="81" y="78"/>
                    <a:pt x="85" y="76"/>
                    <a:pt x="85" y="75"/>
                  </a:cubicBezTo>
                  <a:cubicBezTo>
                    <a:pt x="86" y="74"/>
                    <a:pt x="89" y="70"/>
                    <a:pt x="90" y="69"/>
                  </a:cubicBezTo>
                  <a:cubicBezTo>
                    <a:pt x="91" y="68"/>
                    <a:pt x="90" y="67"/>
                    <a:pt x="88" y="66"/>
                  </a:cubicBezTo>
                  <a:cubicBezTo>
                    <a:pt x="85" y="66"/>
                    <a:pt x="85" y="64"/>
                    <a:pt x="86" y="63"/>
                  </a:cubicBezTo>
                  <a:cubicBezTo>
                    <a:pt x="88" y="61"/>
                    <a:pt x="86" y="60"/>
                    <a:pt x="83" y="60"/>
                  </a:cubicBezTo>
                  <a:cubicBezTo>
                    <a:pt x="81" y="60"/>
                    <a:pt x="77" y="59"/>
                    <a:pt x="79" y="58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1" y="57"/>
                    <a:pt x="82" y="56"/>
                    <a:pt x="81" y="56"/>
                  </a:cubicBezTo>
                  <a:cubicBezTo>
                    <a:pt x="81" y="56"/>
                    <a:pt x="81" y="56"/>
                    <a:pt x="81" y="56"/>
                  </a:cubicBezTo>
                  <a:cubicBezTo>
                    <a:pt x="81" y="55"/>
                    <a:pt x="81" y="55"/>
                    <a:pt x="80" y="55"/>
                  </a:cubicBezTo>
                  <a:cubicBezTo>
                    <a:pt x="80" y="55"/>
                    <a:pt x="80" y="55"/>
                    <a:pt x="80" y="53"/>
                  </a:cubicBezTo>
                  <a:cubicBezTo>
                    <a:pt x="80" y="53"/>
                    <a:pt x="80" y="53"/>
                    <a:pt x="80" y="53"/>
                  </a:cubicBezTo>
                  <a:cubicBezTo>
                    <a:pt x="80" y="53"/>
                    <a:pt x="80" y="53"/>
                    <a:pt x="80" y="53"/>
                  </a:cubicBezTo>
                  <a:cubicBezTo>
                    <a:pt x="80" y="51"/>
                    <a:pt x="80" y="51"/>
                    <a:pt x="81" y="50"/>
                  </a:cubicBezTo>
                  <a:cubicBezTo>
                    <a:pt x="81" y="49"/>
                    <a:pt x="81" y="49"/>
                    <a:pt x="81" y="47"/>
                  </a:cubicBezTo>
                  <a:cubicBezTo>
                    <a:pt x="81" y="47"/>
                    <a:pt x="81" y="47"/>
                    <a:pt x="81" y="47"/>
                  </a:cubicBezTo>
                  <a:cubicBezTo>
                    <a:pt x="81" y="46"/>
                    <a:pt x="81" y="45"/>
                    <a:pt x="81" y="44"/>
                  </a:cubicBezTo>
                  <a:cubicBezTo>
                    <a:pt x="82" y="42"/>
                    <a:pt x="83" y="41"/>
                    <a:pt x="82" y="40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3" y="39"/>
                    <a:pt x="84" y="37"/>
                    <a:pt x="86" y="35"/>
                  </a:cubicBezTo>
                  <a:cubicBezTo>
                    <a:pt x="87" y="34"/>
                    <a:pt x="88" y="34"/>
                    <a:pt x="89" y="32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90" y="31"/>
                    <a:pt x="91" y="30"/>
                    <a:pt x="92" y="29"/>
                  </a:cubicBezTo>
                  <a:cubicBezTo>
                    <a:pt x="94" y="27"/>
                    <a:pt x="97" y="25"/>
                    <a:pt x="98" y="24"/>
                  </a:cubicBezTo>
                  <a:cubicBezTo>
                    <a:pt x="100" y="23"/>
                    <a:pt x="102" y="22"/>
                    <a:pt x="103" y="22"/>
                  </a:cubicBezTo>
                  <a:cubicBezTo>
                    <a:pt x="104" y="21"/>
                    <a:pt x="105" y="21"/>
                    <a:pt x="105" y="21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5" y="20"/>
                    <a:pt x="105" y="14"/>
                    <a:pt x="104" y="14"/>
                  </a:cubicBezTo>
                  <a:cubicBezTo>
                    <a:pt x="103" y="14"/>
                    <a:pt x="103" y="14"/>
                    <a:pt x="102" y="14"/>
                  </a:cubicBezTo>
                  <a:cubicBezTo>
                    <a:pt x="102" y="14"/>
                    <a:pt x="101" y="14"/>
                    <a:pt x="100" y="14"/>
                  </a:cubicBezTo>
                  <a:cubicBezTo>
                    <a:pt x="100" y="14"/>
                    <a:pt x="100" y="14"/>
                    <a:pt x="100" y="14"/>
                  </a:cubicBezTo>
                  <a:cubicBezTo>
                    <a:pt x="100" y="14"/>
                    <a:pt x="100" y="14"/>
                    <a:pt x="100" y="14"/>
                  </a:cubicBezTo>
                  <a:cubicBezTo>
                    <a:pt x="100" y="14"/>
                    <a:pt x="100" y="14"/>
                    <a:pt x="100" y="14"/>
                  </a:cubicBezTo>
                  <a:cubicBezTo>
                    <a:pt x="100" y="16"/>
                    <a:pt x="100" y="18"/>
                    <a:pt x="99" y="20"/>
                  </a:cubicBezTo>
                  <a:cubicBezTo>
                    <a:pt x="98" y="21"/>
                    <a:pt x="98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6" y="21"/>
                    <a:pt x="96" y="22"/>
                    <a:pt x="95" y="22"/>
                  </a:cubicBezTo>
                  <a:cubicBezTo>
                    <a:pt x="94" y="23"/>
                    <a:pt x="94" y="23"/>
                    <a:pt x="93" y="23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2" y="23"/>
                    <a:pt x="92" y="23"/>
                    <a:pt x="91" y="24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90" y="24"/>
                    <a:pt x="90" y="24"/>
                    <a:pt x="89" y="24"/>
                  </a:cubicBezTo>
                  <a:cubicBezTo>
                    <a:pt x="89" y="24"/>
                    <a:pt x="89" y="24"/>
                    <a:pt x="89" y="24"/>
                  </a:cubicBezTo>
                  <a:cubicBezTo>
                    <a:pt x="89" y="24"/>
                    <a:pt x="89" y="24"/>
                    <a:pt x="89" y="24"/>
                  </a:cubicBezTo>
                  <a:cubicBezTo>
                    <a:pt x="89" y="24"/>
                    <a:pt x="88" y="24"/>
                    <a:pt x="88" y="24"/>
                  </a:cubicBezTo>
                  <a:cubicBezTo>
                    <a:pt x="88" y="24"/>
                    <a:pt x="88" y="24"/>
                    <a:pt x="88" y="24"/>
                  </a:cubicBezTo>
                  <a:cubicBezTo>
                    <a:pt x="88" y="24"/>
                    <a:pt x="88" y="24"/>
                    <a:pt x="88" y="24"/>
                  </a:cubicBezTo>
                  <a:cubicBezTo>
                    <a:pt x="88" y="24"/>
                    <a:pt x="87" y="24"/>
                    <a:pt x="87" y="24"/>
                  </a:cubicBezTo>
                  <a:cubicBezTo>
                    <a:pt x="86" y="24"/>
                    <a:pt x="86" y="24"/>
                    <a:pt x="85" y="24"/>
                  </a:cubicBezTo>
                  <a:cubicBezTo>
                    <a:pt x="85" y="24"/>
                    <a:pt x="85" y="24"/>
                    <a:pt x="85" y="24"/>
                  </a:cubicBezTo>
                  <a:cubicBezTo>
                    <a:pt x="85" y="24"/>
                    <a:pt x="85" y="24"/>
                    <a:pt x="84" y="24"/>
                  </a:cubicBezTo>
                  <a:cubicBezTo>
                    <a:pt x="84" y="24"/>
                    <a:pt x="84" y="24"/>
                    <a:pt x="84" y="24"/>
                  </a:cubicBezTo>
                  <a:cubicBezTo>
                    <a:pt x="84" y="24"/>
                    <a:pt x="84" y="24"/>
                    <a:pt x="84" y="24"/>
                  </a:cubicBezTo>
                  <a:cubicBezTo>
                    <a:pt x="84" y="24"/>
                    <a:pt x="84" y="24"/>
                    <a:pt x="84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2" y="24"/>
                    <a:pt x="82" y="24"/>
                    <a:pt x="81" y="24"/>
                  </a:cubicBezTo>
                  <a:cubicBezTo>
                    <a:pt x="81" y="24"/>
                    <a:pt x="80" y="24"/>
                    <a:pt x="80" y="24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80" y="24"/>
                    <a:pt x="79" y="24"/>
                    <a:pt x="79" y="24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8" y="24"/>
                    <a:pt x="78" y="24"/>
                    <a:pt x="78" y="23"/>
                  </a:cubicBezTo>
                  <a:cubicBezTo>
                    <a:pt x="78" y="23"/>
                    <a:pt x="78" y="23"/>
                    <a:pt x="78" y="23"/>
                  </a:cubicBezTo>
                  <a:cubicBezTo>
                    <a:pt x="78" y="23"/>
                    <a:pt x="79" y="23"/>
                    <a:pt x="79" y="20"/>
                  </a:cubicBezTo>
                  <a:cubicBezTo>
                    <a:pt x="79" y="20"/>
                    <a:pt x="79" y="20"/>
                    <a:pt x="79" y="20"/>
                  </a:cubicBezTo>
                  <a:cubicBezTo>
                    <a:pt x="79" y="20"/>
                    <a:pt x="79" y="20"/>
                    <a:pt x="79" y="20"/>
                  </a:cubicBezTo>
                  <a:cubicBezTo>
                    <a:pt x="79" y="18"/>
                    <a:pt x="84" y="15"/>
                    <a:pt x="83" y="14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3" y="13"/>
                    <a:pt x="74" y="12"/>
                    <a:pt x="73" y="11"/>
                  </a:cubicBezTo>
                  <a:cubicBezTo>
                    <a:pt x="73" y="11"/>
                    <a:pt x="73" y="11"/>
                    <a:pt x="73" y="11"/>
                  </a:cubicBezTo>
                  <a:cubicBezTo>
                    <a:pt x="73" y="11"/>
                    <a:pt x="73" y="11"/>
                    <a:pt x="73" y="11"/>
                  </a:cubicBezTo>
                  <a:cubicBezTo>
                    <a:pt x="72" y="10"/>
                    <a:pt x="70" y="9"/>
                    <a:pt x="68" y="9"/>
                  </a:cubicBezTo>
                  <a:cubicBezTo>
                    <a:pt x="68" y="9"/>
                    <a:pt x="67" y="9"/>
                    <a:pt x="67" y="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5" y="9"/>
                    <a:pt x="65" y="9"/>
                    <a:pt x="64" y="8"/>
                  </a:cubicBezTo>
                  <a:cubicBezTo>
                    <a:pt x="63" y="8"/>
                    <a:pt x="62" y="7"/>
                    <a:pt x="60" y="6"/>
                  </a:cubicBezTo>
                  <a:cubicBezTo>
                    <a:pt x="60" y="6"/>
                    <a:pt x="60" y="6"/>
                    <a:pt x="60" y="6"/>
                  </a:cubicBezTo>
                  <a:cubicBezTo>
                    <a:pt x="58" y="5"/>
                    <a:pt x="56" y="3"/>
                    <a:pt x="54" y="2"/>
                  </a:cubicBezTo>
                  <a:cubicBezTo>
                    <a:pt x="53" y="1"/>
                    <a:pt x="53" y="1"/>
                    <a:pt x="53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0"/>
                    <a:pt x="51" y="0"/>
                    <a:pt x="50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178"/>
            <p:cNvSpPr>
              <a:spLocks noEditPoints="1"/>
            </p:cNvSpPr>
            <p:nvPr/>
          </p:nvSpPr>
          <p:spPr bwMode="auto">
            <a:xfrm>
              <a:off x="1344" y="3773"/>
              <a:ext cx="101" cy="359"/>
            </a:xfrm>
            <a:custGeom>
              <a:avLst/>
              <a:gdLst>
                <a:gd name="T0" fmla="*/ 24 w 51"/>
                <a:gd name="T1" fmla="*/ 4 h 189"/>
                <a:gd name="T2" fmla="*/ 22 w 51"/>
                <a:gd name="T3" fmla="*/ 27 h 189"/>
                <a:gd name="T4" fmla="*/ 17 w 51"/>
                <a:gd name="T5" fmla="*/ 64 h 189"/>
                <a:gd name="T6" fmla="*/ 9 w 51"/>
                <a:gd name="T7" fmla="*/ 104 h 189"/>
                <a:gd name="T8" fmla="*/ 8 w 51"/>
                <a:gd name="T9" fmla="*/ 126 h 189"/>
                <a:gd name="T10" fmla="*/ 13 w 51"/>
                <a:gd name="T11" fmla="*/ 127 h 189"/>
                <a:gd name="T12" fmla="*/ 10 w 51"/>
                <a:gd name="T13" fmla="*/ 140 h 189"/>
                <a:gd name="T14" fmla="*/ 3 w 51"/>
                <a:gd name="T15" fmla="*/ 140 h 189"/>
                <a:gd name="T16" fmla="*/ 4 w 51"/>
                <a:gd name="T17" fmla="*/ 145 h 189"/>
                <a:gd name="T18" fmla="*/ 6 w 51"/>
                <a:gd name="T19" fmla="*/ 149 h 189"/>
                <a:gd name="T20" fmla="*/ 9 w 51"/>
                <a:gd name="T21" fmla="*/ 150 h 189"/>
                <a:gd name="T22" fmla="*/ 3 w 51"/>
                <a:gd name="T23" fmla="*/ 155 h 189"/>
                <a:gd name="T24" fmla="*/ 4 w 51"/>
                <a:gd name="T25" fmla="*/ 160 h 189"/>
                <a:gd name="T26" fmla="*/ 9 w 51"/>
                <a:gd name="T27" fmla="*/ 160 h 189"/>
                <a:gd name="T28" fmla="*/ 8 w 51"/>
                <a:gd name="T29" fmla="*/ 167 h 189"/>
                <a:gd name="T30" fmla="*/ 10 w 51"/>
                <a:gd name="T31" fmla="*/ 171 h 189"/>
                <a:gd name="T32" fmla="*/ 18 w 51"/>
                <a:gd name="T33" fmla="*/ 171 h 189"/>
                <a:gd name="T34" fmla="*/ 22 w 51"/>
                <a:gd name="T35" fmla="*/ 173 h 189"/>
                <a:gd name="T36" fmla="*/ 15 w 51"/>
                <a:gd name="T37" fmla="*/ 178 h 189"/>
                <a:gd name="T38" fmla="*/ 22 w 51"/>
                <a:gd name="T39" fmla="*/ 177 h 189"/>
                <a:gd name="T40" fmla="*/ 17 w 51"/>
                <a:gd name="T41" fmla="*/ 182 h 189"/>
                <a:gd name="T42" fmla="*/ 24 w 51"/>
                <a:gd name="T43" fmla="*/ 180 h 189"/>
                <a:gd name="T44" fmla="*/ 32 w 51"/>
                <a:gd name="T45" fmla="*/ 178 h 189"/>
                <a:gd name="T46" fmla="*/ 31 w 51"/>
                <a:gd name="T47" fmla="*/ 179 h 189"/>
                <a:gd name="T48" fmla="*/ 24 w 51"/>
                <a:gd name="T49" fmla="*/ 184 h 189"/>
                <a:gd name="T50" fmla="*/ 33 w 51"/>
                <a:gd name="T51" fmla="*/ 185 h 189"/>
                <a:gd name="T52" fmla="*/ 45 w 51"/>
                <a:gd name="T53" fmla="*/ 189 h 189"/>
                <a:gd name="T54" fmla="*/ 51 w 51"/>
                <a:gd name="T55" fmla="*/ 185 h 189"/>
                <a:gd name="T56" fmla="*/ 46 w 51"/>
                <a:gd name="T57" fmla="*/ 185 h 189"/>
                <a:gd name="T58" fmla="*/ 42 w 51"/>
                <a:gd name="T59" fmla="*/ 185 h 189"/>
                <a:gd name="T60" fmla="*/ 36 w 51"/>
                <a:gd name="T61" fmla="*/ 171 h 189"/>
                <a:gd name="T62" fmla="*/ 24 w 51"/>
                <a:gd name="T63" fmla="*/ 171 h 189"/>
                <a:gd name="T64" fmla="*/ 21 w 51"/>
                <a:gd name="T65" fmla="*/ 169 h 189"/>
                <a:gd name="T66" fmla="*/ 19 w 51"/>
                <a:gd name="T67" fmla="*/ 164 h 189"/>
                <a:gd name="T68" fmla="*/ 15 w 51"/>
                <a:gd name="T69" fmla="*/ 164 h 189"/>
                <a:gd name="T70" fmla="*/ 16 w 51"/>
                <a:gd name="T71" fmla="*/ 155 h 189"/>
                <a:gd name="T72" fmla="*/ 20 w 51"/>
                <a:gd name="T73" fmla="*/ 146 h 189"/>
                <a:gd name="T74" fmla="*/ 22 w 51"/>
                <a:gd name="T75" fmla="*/ 136 h 189"/>
                <a:gd name="T76" fmla="*/ 22 w 51"/>
                <a:gd name="T77" fmla="*/ 131 h 189"/>
                <a:gd name="T78" fmla="*/ 18 w 51"/>
                <a:gd name="T79" fmla="*/ 124 h 189"/>
                <a:gd name="T80" fmla="*/ 17 w 51"/>
                <a:gd name="T81" fmla="*/ 112 h 189"/>
                <a:gd name="T82" fmla="*/ 19 w 51"/>
                <a:gd name="T83" fmla="*/ 108 h 189"/>
                <a:gd name="T84" fmla="*/ 19 w 51"/>
                <a:gd name="T85" fmla="*/ 108 h 189"/>
                <a:gd name="T86" fmla="*/ 19 w 51"/>
                <a:gd name="T87" fmla="*/ 107 h 189"/>
                <a:gd name="T88" fmla="*/ 19 w 51"/>
                <a:gd name="T89" fmla="*/ 107 h 189"/>
                <a:gd name="T90" fmla="*/ 19 w 51"/>
                <a:gd name="T91" fmla="*/ 107 h 189"/>
                <a:gd name="T92" fmla="*/ 20 w 51"/>
                <a:gd name="T93" fmla="*/ 103 h 189"/>
                <a:gd name="T94" fmla="*/ 22 w 51"/>
                <a:gd name="T95" fmla="*/ 99 h 189"/>
                <a:gd name="T96" fmla="*/ 25 w 51"/>
                <a:gd name="T97" fmla="*/ 84 h 189"/>
                <a:gd name="T98" fmla="*/ 26 w 51"/>
                <a:gd name="T99" fmla="*/ 73 h 189"/>
                <a:gd name="T100" fmla="*/ 27 w 51"/>
                <a:gd name="T101" fmla="*/ 59 h 189"/>
                <a:gd name="T102" fmla="*/ 31 w 51"/>
                <a:gd name="T103" fmla="*/ 46 h 189"/>
                <a:gd name="T104" fmla="*/ 34 w 51"/>
                <a:gd name="T105" fmla="*/ 35 h 189"/>
                <a:gd name="T106" fmla="*/ 40 w 51"/>
                <a:gd name="T107" fmla="*/ 27 h 189"/>
                <a:gd name="T108" fmla="*/ 36 w 51"/>
                <a:gd name="T109" fmla="*/ 20 h 189"/>
                <a:gd name="T110" fmla="*/ 33 w 51"/>
                <a:gd name="T111" fmla="*/ 9 h 189"/>
                <a:gd name="T112" fmla="*/ 29 w 51"/>
                <a:gd name="T113" fmla="*/ 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1" h="189">
                  <a:moveTo>
                    <a:pt x="26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3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5"/>
                    <a:pt x="23" y="5"/>
                    <a:pt x="23" y="5"/>
                  </a:cubicBezTo>
                  <a:cubicBezTo>
                    <a:pt x="23" y="6"/>
                    <a:pt x="22" y="8"/>
                    <a:pt x="23" y="9"/>
                  </a:cubicBezTo>
                  <a:cubicBezTo>
                    <a:pt x="24" y="10"/>
                    <a:pt x="24" y="18"/>
                    <a:pt x="24" y="20"/>
                  </a:cubicBezTo>
                  <a:cubicBezTo>
                    <a:pt x="23" y="23"/>
                    <a:pt x="22" y="26"/>
                    <a:pt x="22" y="27"/>
                  </a:cubicBezTo>
                  <a:cubicBezTo>
                    <a:pt x="21" y="29"/>
                    <a:pt x="24" y="29"/>
                    <a:pt x="23" y="30"/>
                  </a:cubicBezTo>
                  <a:cubicBezTo>
                    <a:pt x="22" y="31"/>
                    <a:pt x="22" y="33"/>
                    <a:pt x="22" y="36"/>
                  </a:cubicBezTo>
                  <a:cubicBezTo>
                    <a:pt x="22" y="39"/>
                    <a:pt x="20" y="44"/>
                    <a:pt x="20" y="46"/>
                  </a:cubicBezTo>
                  <a:cubicBezTo>
                    <a:pt x="20" y="47"/>
                    <a:pt x="19" y="49"/>
                    <a:pt x="19" y="50"/>
                  </a:cubicBezTo>
                  <a:cubicBezTo>
                    <a:pt x="19" y="52"/>
                    <a:pt x="18" y="53"/>
                    <a:pt x="17" y="54"/>
                  </a:cubicBezTo>
                  <a:cubicBezTo>
                    <a:pt x="15" y="55"/>
                    <a:pt x="19" y="58"/>
                    <a:pt x="19" y="59"/>
                  </a:cubicBezTo>
                  <a:cubicBezTo>
                    <a:pt x="19" y="61"/>
                    <a:pt x="16" y="62"/>
                    <a:pt x="17" y="64"/>
                  </a:cubicBezTo>
                  <a:cubicBezTo>
                    <a:pt x="18" y="67"/>
                    <a:pt x="17" y="73"/>
                    <a:pt x="18" y="74"/>
                  </a:cubicBezTo>
                  <a:cubicBezTo>
                    <a:pt x="18" y="75"/>
                    <a:pt x="16" y="75"/>
                    <a:pt x="16" y="77"/>
                  </a:cubicBezTo>
                  <a:cubicBezTo>
                    <a:pt x="17" y="79"/>
                    <a:pt x="15" y="79"/>
                    <a:pt x="15" y="82"/>
                  </a:cubicBezTo>
                  <a:cubicBezTo>
                    <a:pt x="15" y="85"/>
                    <a:pt x="12" y="89"/>
                    <a:pt x="11" y="92"/>
                  </a:cubicBezTo>
                  <a:cubicBezTo>
                    <a:pt x="10" y="94"/>
                    <a:pt x="10" y="95"/>
                    <a:pt x="9" y="95"/>
                  </a:cubicBezTo>
                  <a:cubicBezTo>
                    <a:pt x="7" y="95"/>
                    <a:pt x="7" y="97"/>
                    <a:pt x="8" y="98"/>
                  </a:cubicBezTo>
                  <a:cubicBezTo>
                    <a:pt x="9" y="100"/>
                    <a:pt x="8" y="102"/>
                    <a:pt x="9" y="104"/>
                  </a:cubicBezTo>
                  <a:cubicBezTo>
                    <a:pt x="11" y="105"/>
                    <a:pt x="10" y="106"/>
                    <a:pt x="10" y="108"/>
                  </a:cubicBezTo>
                  <a:cubicBezTo>
                    <a:pt x="9" y="110"/>
                    <a:pt x="8" y="110"/>
                    <a:pt x="8" y="112"/>
                  </a:cubicBezTo>
                  <a:cubicBezTo>
                    <a:pt x="8" y="113"/>
                    <a:pt x="7" y="115"/>
                    <a:pt x="8" y="117"/>
                  </a:cubicBezTo>
                  <a:cubicBezTo>
                    <a:pt x="9" y="118"/>
                    <a:pt x="9" y="119"/>
                    <a:pt x="8" y="119"/>
                  </a:cubicBezTo>
                  <a:cubicBezTo>
                    <a:pt x="6" y="119"/>
                    <a:pt x="6" y="121"/>
                    <a:pt x="6" y="124"/>
                  </a:cubicBezTo>
                  <a:cubicBezTo>
                    <a:pt x="5" y="126"/>
                    <a:pt x="5" y="127"/>
                    <a:pt x="6" y="127"/>
                  </a:cubicBezTo>
                  <a:cubicBezTo>
                    <a:pt x="7" y="127"/>
                    <a:pt x="7" y="126"/>
                    <a:pt x="8" y="126"/>
                  </a:cubicBezTo>
                  <a:cubicBezTo>
                    <a:pt x="11" y="126"/>
                    <a:pt x="8" y="119"/>
                    <a:pt x="10" y="119"/>
                  </a:cubicBezTo>
                  <a:cubicBezTo>
                    <a:pt x="12" y="118"/>
                    <a:pt x="10" y="117"/>
                    <a:pt x="12" y="117"/>
                  </a:cubicBezTo>
                  <a:cubicBezTo>
                    <a:pt x="12" y="117"/>
                    <a:pt x="13" y="117"/>
                    <a:pt x="13" y="117"/>
                  </a:cubicBezTo>
                  <a:cubicBezTo>
                    <a:pt x="14" y="117"/>
                    <a:pt x="13" y="118"/>
                    <a:pt x="14" y="118"/>
                  </a:cubicBezTo>
                  <a:cubicBezTo>
                    <a:pt x="15" y="119"/>
                    <a:pt x="16" y="119"/>
                    <a:pt x="14" y="120"/>
                  </a:cubicBezTo>
                  <a:cubicBezTo>
                    <a:pt x="13" y="121"/>
                    <a:pt x="15" y="123"/>
                    <a:pt x="14" y="124"/>
                  </a:cubicBezTo>
                  <a:cubicBezTo>
                    <a:pt x="13" y="125"/>
                    <a:pt x="12" y="126"/>
                    <a:pt x="13" y="127"/>
                  </a:cubicBezTo>
                  <a:cubicBezTo>
                    <a:pt x="14" y="128"/>
                    <a:pt x="12" y="128"/>
                    <a:pt x="12" y="130"/>
                  </a:cubicBezTo>
                  <a:cubicBezTo>
                    <a:pt x="12" y="131"/>
                    <a:pt x="13" y="131"/>
                    <a:pt x="13" y="132"/>
                  </a:cubicBezTo>
                  <a:cubicBezTo>
                    <a:pt x="12" y="132"/>
                    <a:pt x="14" y="133"/>
                    <a:pt x="13" y="134"/>
                  </a:cubicBezTo>
                  <a:cubicBezTo>
                    <a:pt x="11" y="134"/>
                    <a:pt x="12" y="135"/>
                    <a:pt x="13" y="136"/>
                  </a:cubicBezTo>
                  <a:cubicBezTo>
                    <a:pt x="14" y="137"/>
                    <a:pt x="11" y="137"/>
                    <a:pt x="10" y="137"/>
                  </a:cubicBezTo>
                  <a:cubicBezTo>
                    <a:pt x="9" y="138"/>
                    <a:pt x="12" y="139"/>
                    <a:pt x="11" y="140"/>
                  </a:cubicBezTo>
                  <a:cubicBezTo>
                    <a:pt x="11" y="140"/>
                    <a:pt x="11" y="140"/>
                    <a:pt x="10" y="140"/>
                  </a:cubicBezTo>
                  <a:cubicBezTo>
                    <a:pt x="9" y="140"/>
                    <a:pt x="8" y="140"/>
                    <a:pt x="7" y="139"/>
                  </a:cubicBezTo>
                  <a:cubicBezTo>
                    <a:pt x="6" y="139"/>
                    <a:pt x="9" y="138"/>
                    <a:pt x="10" y="136"/>
                  </a:cubicBezTo>
                  <a:cubicBezTo>
                    <a:pt x="10" y="135"/>
                    <a:pt x="9" y="133"/>
                    <a:pt x="7" y="133"/>
                  </a:cubicBezTo>
                  <a:cubicBezTo>
                    <a:pt x="7" y="133"/>
                    <a:pt x="7" y="134"/>
                    <a:pt x="6" y="134"/>
                  </a:cubicBezTo>
                  <a:cubicBezTo>
                    <a:pt x="5" y="134"/>
                    <a:pt x="8" y="136"/>
                    <a:pt x="9" y="137"/>
                  </a:cubicBezTo>
                  <a:cubicBezTo>
                    <a:pt x="9" y="138"/>
                    <a:pt x="5" y="137"/>
                    <a:pt x="6" y="138"/>
                  </a:cubicBezTo>
                  <a:cubicBezTo>
                    <a:pt x="6" y="139"/>
                    <a:pt x="4" y="139"/>
                    <a:pt x="3" y="140"/>
                  </a:cubicBezTo>
                  <a:cubicBezTo>
                    <a:pt x="2" y="141"/>
                    <a:pt x="4" y="142"/>
                    <a:pt x="3" y="142"/>
                  </a:cubicBezTo>
                  <a:cubicBezTo>
                    <a:pt x="2" y="142"/>
                    <a:pt x="0" y="144"/>
                    <a:pt x="0" y="145"/>
                  </a:cubicBezTo>
                  <a:cubicBezTo>
                    <a:pt x="0" y="145"/>
                    <a:pt x="0" y="145"/>
                    <a:pt x="1" y="145"/>
                  </a:cubicBezTo>
                  <a:cubicBezTo>
                    <a:pt x="1" y="145"/>
                    <a:pt x="1" y="145"/>
                    <a:pt x="1" y="145"/>
                  </a:cubicBezTo>
                  <a:cubicBezTo>
                    <a:pt x="1" y="144"/>
                    <a:pt x="2" y="144"/>
                    <a:pt x="2" y="144"/>
                  </a:cubicBezTo>
                  <a:cubicBezTo>
                    <a:pt x="3" y="144"/>
                    <a:pt x="3" y="144"/>
                    <a:pt x="4" y="145"/>
                  </a:cubicBezTo>
                  <a:cubicBezTo>
                    <a:pt x="4" y="145"/>
                    <a:pt x="4" y="145"/>
                    <a:pt x="4" y="145"/>
                  </a:cubicBezTo>
                  <a:cubicBezTo>
                    <a:pt x="5" y="145"/>
                    <a:pt x="5" y="145"/>
                    <a:pt x="5" y="145"/>
                  </a:cubicBezTo>
                  <a:cubicBezTo>
                    <a:pt x="6" y="145"/>
                    <a:pt x="6" y="145"/>
                    <a:pt x="7" y="145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9" y="145"/>
                    <a:pt x="9" y="147"/>
                    <a:pt x="8" y="147"/>
                  </a:cubicBezTo>
                  <a:cubicBezTo>
                    <a:pt x="8" y="147"/>
                    <a:pt x="8" y="147"/>
                    <a:pt x="8" y="147"/>
                  </a:cubicBezTo>
                  <a:cubicBezTo>
                    <a:pt x="8" y="147"/>
                    <a:pt x="8" y="147"/>
                    <a:pt x="8" y="147"/>
                  </a:cubicBezTo>
                  <a:cubicBezTo>
                    <a:pt x="7" y="147"/>
                    <a:pt x="6" y="148"/>
                    <a:pt x="6" y="149"/>
                  </a:cubicBezTo>
                  <a:cubicBezTo>
                    <a:pt x="6" y="150"/>
                    <a:pt x="7" y="150"/>
                    <a:pt x="7" y="150"/>
                  </a:cubicBezTo>
                  <a:cubicBezTo>
                    <a:pt x="8" y="150"/>
                    <a:pt x="8" y="150"/>
                    <a:pt x="9" y="149"/>
                  </a:cubicBezTo>
                  <a:cubicBezTo>
                    <a:pt x="10" y="149"/>
                    <a:pt x="10" y="149"/>
                    <a:pt x="11" y="149"/>
                  </a:cubicBezTo>
                  <a:cubicBezTo>
                    <a:pt x="11" y="149"/>
                    <a:pt x="11" y="149"/>
                    <a:pt x="11" y="149"/>
                  </a:cubicBezTo>
                  <a:cubicBezTo>
                    <a:pt x="12" y="149"/>
                    <a:pt x="12" y="151"/>
                    <a:pt x="12" y="151"/>
                  </a:cubicBezTo>
                  <a:cubicBezTo>
                    <a:pt x="12" y="151"/>
                    <a:pt x="12" y="151"/>
                    <a:pt x="11" y="151"/>
                  </a:cubicBezTo>
                  <a:cubicBezTo>
                    <a:pt x="11" y="150"/>
                    <a:pt x="10" y="150"/>
                    <a:pt x="9" y="150"/>
                  </a:cubicBezTo>
                  <a:cubicBezTo>
                    <a:pt x="8" y="150"/>
                    <a:pt x="8" y="150"/>
                    <a:pt x="8" y="150"/>
                  </a:cubicBezTo>
                  <a:cubicBezTo>
                    <a:pt x="7" y="151"/>
                    <a:pt x="7" y="151"/>
                    <a:pt x="6" y="151"/>
                  </a:cubicBezTo>
                  <a:cubicBezTo>
                    <a:pt x="6" y="151"/>
                    <a:pt x="5" y="151"/>
                    <a:pt x="5" y="151"/>
                  </a:cubicBezTo>
                  <a:cubicBezTo>
                    <a:pt x="4" y="151"/>
                    <a:pt x="4" y="151"/>
                    <a:pt x="4" y="151"/>
                  </a:cubicBezTo>
                  <a:cubicBezTo>
                    <a:pt x="3" y="151"/>
                    <a:pt x="0" y="153"/>
                    <a:pt x="1" y="153"/>
                  </a:cubicBezTo>
                  <a:cubicBezTo>
                    <a:pt x="2" y="154"/>
                    <a:pt x="2" y="155"/>
                    <a:pt x="3" y="155"/>
                  </a:cubicBezTo>
                  <a:cubicBezTo>
                    <a:pt x="3" y="155"/>
                    <a:pt x="3" y="155"/>
                    <a:pt x="3" y="155"/>
                  </a:cubicBezTo>
                  <a:cubicBezTo>
                    <a:pt x="4" y="155"/>
                    <a:pt x="5" y="154"/>
                    <a:pt x="6" y="154"/>
                  </a:cubicBezTo>
                  <a:cubicBezTo>
                    <a:pt x="6" y="153"/>
                    <a:pt x="7" y="153"/>
                    <a:pt x="7" y="153"/>
                  </a:cubicBezTo>
                  <a:cubicBezTo>
                    <a:pt x="8" y="153"/>
                    <a:pt x="8" y="153"/>
                    <a:pt x="8" y="154"/>
                  </a:cubicBezTo>
                  <a:cubicBezTo>
                    <a:pt x="8" y="155"/>
                    <a:pt x="6" y="155"/>
                    <a:pt x="6" y="156"/>
                  </a:cubicBezTo>
                  <a:cubicBezTo>
                    <a:pt x="5" y="156"/>
                    <a:pt x="4" y="157"/>
                    <a:pt x="3" y="158"/>
                  </a:cubicBezTo>
                  <a:cubicBezTo>
                    <a:pt x="2" y="159"/>
                    <a:pt x="3" y="160"/>
                    <a:pt x="4" y="160"/>
                  </a:cubicBezTo>
                  <a:cubicBezTo>
                    <a:pt x="4" y="160"/>
                    <a:pt x="4" y="160"/>
                    <a:pt x="4" y="160"/>
                  </a:cubicBezTo>
                  <a:cubicBezTo>
                    <a:pt x="4" y="160"/>
                    <a:pt x="4" y="160"/>
                    <a:pt x="5" y="160"/>
                  </a:cubicBezTo>
                  <a:cubicBezTo>
                    <a:pt x="5" y="160"/>
                    <a:pt x="4" y="161"/>
                    <a:pt x="6" y="161"/>
                  </a:cubicBezTo>
                  <a:cubicBezTo>
                    <a:pt x="6" y="161"/>
                    <a:pt x="6" y="161"/>
                    <a:pt x="6" y="161"/>
                  </a:cubicBezTo>
                  <a:cubicBezTo>
                    <a:pt x="7" y="161"/>
                    <a:pt x="8" y="160"/>
                    <a:pt x="7" y="159"/>
                  </a:cubicBezTo>
                  <a:cubicBezTo>
                    <a:pt x="7" y="158"/>
                    <a:pt x="7" y="157"/>
                    <a:pt x="9" y="157"/>
                  </a:cubicBezTo>
                  <a:cubicBezTo>
                    <a:pt x="9" y="157"/>
                    <a:pt x="9" y="157"/>
                    <a:pt x="9" y="157"/>
                  </a:cubicBezTo>
                  <a:cubicBezTo>
                    <a:pt x="11" y="158"/>
                    <a:pt x="9" y="159"/>
                    <a:pt x="9" y="160"/>
                  </a:cubicBezTo>
                  <a:cubicBezTo>
                    <a:pt x="9" y="161"/>
                    <a:pt x="8" y="162"/>
                    <a:pt x="8" y="163"/>
                  </a:cubicBezTo>
                  <a:cubicBezTo>
                    <a:pt x="8" y="164"/>
                    <a:pt x="7" y="164"/>
                    <a:pt x="7" y="165"/>
                  </a:cubicBezTo>
                  <a:cubicBezTo>
                    <a:pt x="7" y="166"/>
                    <a:pt x="4" y="165"/>
                    <a:pt x="5" y="166"/>
                  </a:cubicBezTo>
                  <a:cubicBezTo>
                    <a:pt x="7" y="167"/>
                    <a:pt x="4" y="168"/>
                    <a:pt x="5" y="168"/>
                  </a:cubicBezTo>
                  <a:cubicBezTo>
                    <a:pt x="5" y="168"/>
                    <a:pt x="6" y="168"/>
                    <a:pt x="6" y="168"/>
                  </a:cubicBezTo>
                  <a:cubicBezTo>
                    <a:pt x="6" y="168"/>
                    <a:pt x="6" y="168"/>
                    <a:pt x="7" y="168"/>
                  </a:cubicBezTo>
                  <a:cubicBezTo>
                    <a:pt x="7" y="168"/>
                    <a:pt x="7" y="167"/>
                    <a:pt x="8" y="167"/>
                  </a:cubicBezTo>
                  <a:cubicBezTo>
                    <a:pt x="8" y="167"/>
                    <a:pt x="8" y="167"/>
                    <a:pt x="8" y="167"/>
                  </a:cubicBezTo>
                  <a:cubicBezTo>
                    <a:pt x="9" y="168"/>
                    <a:pt x="9" y="168"/>
                    <a:pt x="10" y="168"/>
                  </a:cubicBezTo>
                  <a:cubicBezTo>
                    <a:pt x="10" y="168"/>
                    <a:pt x="10" y="168"/>
                    <a:pt x="11" y="167"/>
                  </a:cubicBezTo>
                  <a:cubicBezTo>
                    <a:pt x="11" y="167"/>
                    <a:pt x="12" y="167"/>
                    <a:pt x="12" y="167"/>
                  </a:cubicBezTo>
                  <a:cubicBezTo>
                    <a:pt x="13" y="167"/>
                    <a:pt x="13" y="168"/>
                    <a:pt x="12" y="169"/>
                  </a:cubicBezTo>
                  <a:cubicBezTo>
                    <a:pt x="11" y="169"/>
                    <a:pt x="9" y="171"/>
                    <a:pt x="10" y="171"/>
                  </a:cubicBezTo>
                  <a:cubicBezTo>
                    <a:pt x="10" y="171"/>
                    <a:pt x="10" y="171"/>
                    <a:pt x="10" y="171"/>
                  </a:cubicBezTo>
                  <a:cubicBezTo>
                    <a:pt x="10" y="171"/>
                    <a:pt x="11" y="171"/>
                    <a:pt x="11" y="170"/>
                  </a:cubicBezTo>
                  <a:cubicBezTo>
                    <a:pt x="11" y="170"/>
                    <a:pt x="12" y="170"/>
                    <a:pt x="12" y="170"/>
                  </a:cubicBezTo>
                  <a:cubicBezTo>
                    <a:pt x="13" y="170"/>
                    <a:pt x="13" y="170"/>
                    <a:pt x="13" y="171"/>
                  </a:cubicBezTo>
                  <a:cubicBezTo>
                    <a:pt x="13" y="171"/>
                    <a:pt x="14" y="171"/>
                    <a:pt x="14" y="171"/>
                  </a:cubicBezTo>
                  <a:cubicBezTo>
                    <a:pt x="14" y="171"/>
                    <a:pt x="15" y="171"/>
                    <a:pt x="15" y="170"/>
                  </a:cubicBezTo>
                  <a:cubicBezTo>
                    <a:pt x="15" y="170"/>
                    <a:pt x="15" y="169"/>
                    <a:pt x="16" y="169"/>
                  </a:cubicBezTo>
                  <a:cubicBezTo>
                    <a:pt x="17" y="169"/>
                    <a:pt x="18" y="170"/>
                    <a:pt x="18" y="171"/>
                  </a:cubicBezTo>
                  <a:cubicBezTo>
                    <a:pt x="19" y="172"/>
                    <a:pt x="16" y="172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2" y="172"/>
                    <a:pt x="11" y="174"/>
                    <a:pt x="12" y="175"/>
                  </a:cubicBezTo>
                  <a:cubicBezTo>
                    <a:pt x="13" y="175"/>
                    <a:pt x="13" y="175"/>
                    <a:pt x="13" y="175"/>
                  </a:cubicBezTo>
                  <a:cubicBezTo>
                    <a:pt x="14" y="175"/>
                    <a:pt x="15" y="174"/>
                    <a:pt x="16" y="174"/>
                  </a:cubicBezTo>
                  <a:cubicBezTo>
                    <a:pt x="17" y="173"/>
                    <a:pt x="19" y="173"/>
                    <a:pt x="22" y="173"/>
                  </a:cubicBezTo>
                  <a:cubicBezTo>
                    <a:pt x="23" y="173"/>
                    <a:pt x="24" y="173"/>
                    <a:pt x="25" y="173"/>
                  </a:cubicBezTo>
                  <a:cubicBezTo>
                    <a:pt x="25" y="174"/>
                    <a:pt x="22" y="174"/>
                    <a:pt x="21" y="174"/>
                  </a:cubicBezTo>
                  <a:cubicBezTo>
                    <a:pt x="21" y="175"/>
                    <a:pt x="20" y="175"/>
                    <a:pt x="19" y="175"/>
                  </a:cubicBezTo>
                  <a:cubicBezTo>
                    <a:pt x="18" y="175"/>
                    <a:pt x="18" y="175"/>
                    <a:pt x="18" y="175"/>
                  </a:cubicBezTo>
                  <a:cubicBezTo>
                    <a:pt x="18" y="175"/>
                    <a:pt x="18" y="175"/>
                    <a:pt x="18" y="175"/>
                  </a:cubicBezTo>
                  <a:cubicBezTo>
                    <a:pt x="17" y="175"/>
                    <a:pt x="15" y="176"/>
                    <a:pt x="15" y="177"/>
                  </a:cubicBezTo>
                  <a:cubicBezTo>
                    <a:pt x="15" y="178"/>
                    <a:pt x="13" y="178"/>
                    <a:pt x="15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8" y="178"/>
                    <a:pt x="17" y="177"/>
                    <a:pt x="20" y="176"/>
                  </a:cubicBezTo>
                  <a:cubicBezTo>
                    <a:pt x="23" y="176"/>
                    <a:pt x="24" y="175"/>
                    <a:pt x="26" y="175"/>
                  </a:cubicBezTo>
                  <a:cubicBezTo>
                    <a:pt x="26" y="175"/>
                    <a:pt x="26" y="175"/>
                    <a:pt x="26" y="175"/>
                  </a:cubicBezTo>
                  <a:cubicBezTo>
                    <a:pt x="27" y="176"/>
                    <a:pt x="25" y="177"/>
                    <a:pt x="23" y="177"/>
                  </a:cubicBezTo>
                  <a:cubicBezTo>
                    <a:pt x="23" y="177"/>
                    <a:pt x="23" y="177"/>
                    <a:pt x="22" y="177"/>
                  </a:cubicBezTo>
                  <a:cubicBezTo>
                    <a:pt x="22" y="177"/>
                    <a:pt x="22" y="177"/>
                    <a:pt x="22" y="177"/>
                  </a:cubicBezTo>
                  <a:cubicBezTo>
                    <a:pt x="20" y="177"/>
                    <a:pt x="20" y="178"/>
                    <a:pt x="20" y="179"/>
                  </a:cubicBezTo>
                  <a:cubicBezTo>
                    <a:pt x="20" y="180"/>
                    <a:pt x="19" y="180"/>
                    <a:pt x="19" y="180"/>
                  </a:cubicBezTo>
                  <a:cubicBezTo>
                    <a:pt x="18" y="180"/>
                    <a:pt x="15" y="179"/>
                    <a:pt x="14" y="179"/>
                  </a:cubicBezTo>
                  <a:cubicBezTo>
                    <a:pt x="14" y="179"/>
                    <a:pt x="14" y="179"/>
                    <a:pt x="14" y="179"/>
                  </a:cubicBezTo>
                  <a:cubicBezTo>
                    <a:pt x="12" y="179"/>
                    <a:pt x="13" y="181"/>
                    <a:pt x="15" y="182"/>
                  </a:cubicBezTo>
                  <a:cubicBezTo>
                    <a:pt x="15" y="182"/>
                    <a:pt x="16" y="182"/>
                    <a:pt x="16" y="182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8" y="182"/>
                    <a:pt x="18" y="182"/>
                    <a:pt x="18" y="182"/>
                  </a:cubicBezTo>
                  <a:cubicBezTo>
                    <a:pt x="19" y="182"/>
                    <a:pt x="19" y="182"/>
                    <a:pt x="20" y="182"/>
                  </a:cubicBezTo>
                  <a:cubicBezTo>
                    <a:pt x="21" y="183"/>
                    <a:pt x="22" y="183"/>
                    <a:pt x="22" y="183"/>
                  </a:cubicBezTo>
                  <a:cubicBezTo>
                    <a:pt x="22" y="183"/>
                    <a:pt x="23" y="183"/>
                    <a:pt x="23" y="183"/>
                  </a:cubicBezTo>
                  <a:cubicBezTo>
                    <a:pt x="25" y="182"/>
                    <a:pt x="23" y="182"/>
                    <a:pt x="22" y="182"/>
                  </a:cubicBezTo>
                  <a:cubicBezTo>
                    <a:pt x="21" y="181"/>
                    <a:pt x="22" y="180"/>
                    <a:pt x="23" y="180"/>
                  </a:cubicBezTo>
                  <a:cubicBezTo>
                    <a:pt x="23" y="180"/>
                    <a:pt x="24" y="180"/>
                    <a:pt x="24" y="180"/>
                  </a:cubicBezTo>
                  <a:cubicBezTo>
                    <a:pt x="24" y="180"/>
                    <a:pt x="25" y="180"/>
                    <a:pt x="25" y="180"/>
                  </a:cubicBezTo>
                  <a:cubicBezTo>
                    <a:pt x="27" y="180"/>
                    <a:pt x="29" y="179"/>
                    <a:pt x="28" y="177"/>
                  </a:cubicBezTo>
                  <a:cubicBezTo>
                    <a:pt x="27" y="175"/>
                    <a:pt x="30" y="174"/>
                    <a:pt x="33" y="173"/>
                  </a:cubicBezTo>
                  <a:cubicBezTo>
                    <a:pt x="33" y="173"/>
                    <a:pt x="33" y="173"/>
                    <a:pt x="34" y="173"/>
                  </a:cubicBezTo>
                  <a:cubicBezTo>
                    <a:pt x="35" y="173"/>
                    <a:pt x="34" y="174"/>
                    <a:pt x="32" y="175"/>
                  </a:cubicBezTo>
                  <a:cubicBezTo>
                    <a:pt x="30" y="176"/>
                    <a:pt x="30" y="176"/>
                    <a:pt x="31" y="177"/>
                  </a:cubicBezTo>
                  <a:cubicBezTo>
                    <a:pt x="32" y="178"/>
                    <a:pt x="32" y="178"/>
                    <a:pt x="32" y="178"/>
                  </a:cubicBezTo>
                  <a:cubicBezTo>
                    <a:pt x="33" y="178"/>
                    <a:pt x="34" y="177"/>
                    <a:pt x="34" y="177"/>
                  </a:cubicBezTo>
                  <a:cubicBezTo>
                    <a:pt x="35" y="177"/>
                    <a:pt x="35" y="177"/>
                    <a:pt x="36" y="177"/>
                  </a:cubicBezTo>
                  <a:cubicBezTo>
                    <a:pt x="36" y="177"/>
                    <a:pt x="36" y="177"/>
                    <a:pt x="36" y="177"/>
                  </a:cubicBezTo>
                  <a:cubicBezTo>
                    <a:pt x="38" y="178"/>
                    <a:pt x="34" y="178"/>
                    <a:pt x="34" y="179"/>
                  </a:cubicBezTo>
                  <a:cubicBezTo>
                    <a:pt x="33" y="180"/>
                    <a:pt x="36" y="181"/>
                    <a:pt x="34" y="182"/>
                  </a:cubicBezTo>
                  <a:cubicBezTo>
                    <a:pt x="34" y="182"/>
                    <a:pt x="34" y="182"/>
                    <a:pt x="33" y="182"/>
                  </a:cubicBezTo>
                  <a:cubicBezTo>
                    <a:pt x="32" y="182"/>
                    <a:pt x="33" y="179"/>
                    <a:pt x="31" y="179"/>
                  </a:cubicBezTo>
                  <a:cubicBezTo>
                    <a:pt x="31" y="179"/>
                    <a:pt x="31" y="179"/>
                    <a:pt x="31" y="179"/>
                  </a:cubicBezTo>
                  <a:cubicBezTo>
                    <a:pt x="30" y="179"/>
                    <a:pt x="29" y="180"/>
                    <a:pt x="31" y="181"/>
                  </a:cubicBezTo>
                  <a:cubicBezTo>
                    <a:pt x="31" y="182"/>
                    <a:pt x="31" y="182"/>
                    <a:pt x="31" y="182"/>
                  </a:cubicBezTo>
                  <a:cubicBezTo>
                    <a:pt x="30" y="182"/>
                    <a:pt x="29" y="181"/>
                    <a:pt x="28" y="181"/>
                  </a:cubicBezTo>
                  <a:cubicBezTo>
                    <a:pt x="28" y="181"/>
                    <a:pt x="27" y="181"/>
                    <a:pt x="27" y="181"/>
                  </a:cubicBezTo>
                  <a:cubicBezTo>
                    <a:pt x="26" y="181"/>
                    <a:pt x="25" y="182"/>
                    <a:pt x="27" y="182"/>
                  </a:cubicBezTo>
                  <a:cubicBezTo>
                    <a:pt x="28" y="183"/>
                    <a:pt x="24" y="183"/>
                    <a:pt x="24" y="184"/>
                  </a:cubicBezTo>
                  <a:cubicBezTo>
                    <a:pt x="24" y="185"/>
                    <a:pt x="24" y="185"/>
                    <a:pt x="25" y="185"/>
                  </a:cubicBezTo>
                  <a:cubicBezTo>
                    <a:pt x="25" y="185"/>
                    <a:pt x="25" y="185"/>
                    <a:pt x="26" y="185"/>
                  </a:cubicBezTo>
                  <a:cubicBezTo>
                    <a:pt x="26" y="185"/>
                    <a:pt x="27" y="185"/>
                    <a:pt x="28" y="185"/>
                  </a:cubicBezTo>
                  <a:cubicBezTo>
                    <a:pt x="28" y="185"/>
                    <a:pt x="28" y="185"/>
                    <a:pt x="28" y="185"/>
                  </a:cubicBezTo>
                  <a:cubicBezTo>
                    <a:pt x="30" y="185"/>
                    <a:pt x="29" y="187"/>
                    <a:pt x="31" y="188"/>
                  </a:cubicBezTo>
                  <a:cubicBezTo>
                    <a:pt x="31" y="188"/>
                    <a:pt x="31" y="188"/>
                    <a:pt x="31" y="188"/>
                  </a:cubicBezTo>
                  <a:cubicBezTo>
                    <a:pt x="32" y="188"/>
                    <a:pt x="31" y="185"/>
                    <a:pt x="33" y="185"/>
                  </a:cubicBezTo>
                  <a:cubicBezTo>
                    <a:pt x="33" y="185"/>
                    <a:pt x="33" y="185"/>
                    <a:pt x="33" y="185"/>
                  </a:cubicBezTo>
                  <a:cubicBezTo>
                    <a:pt x="34" y="185"/>
                    <a:pt x="33" y="187"/>
                    <a:pt x="37" y="188"/>
                  </a:cubicBezTo>
                  <a:cubicBezTo>
                    <a:pt x="38" y="188"/>
                    <a:pt x="38" y="188"/>
                    <a:pt x="38" y="188"/>
                  </a:cubicBezTo>
                  <a:cubicBezTo>
                    <a:pt x="40" y="188"/>
                    <a:pt x="37" y="187"/>
                    <a:pt x="39" y="186"/>
                  </a:cubicBezTo>
                  <a:cubicBezTo>
                    <a:pt x="39" y="186"/>
                    <a:pt x="39" y="186"/>
                    <a:pt x="39" y="186"/>
                  </a:cubicBezTo>
                  <a:cubicBezTo>
                    <a:pt x="41" y="186"/>
                    <a:pt x="43" y="189"/>
                    <a:pt x="45" y="189"/>
                  </a:cubicBezTo>
                  <a:cubicBezTo>
                    <a:pt x="45" y="189"/>
                    <a:pt x="45" y="189"/>
                    <a:pt x="45" y="189"/>
                  </a:cubicBezTo>
                  <a:cubicBezTo>
                    <a:pt x="46" y="189"/>
                    <a:pt x="45" y="187"/>
                    <a:pt x="44" y="186"/>
                  </a:cubicBezTo>
                  <a:cubicBezTo>
                    <a:pt x="43" y="186"/>
                    <a:pt x="43" y="186"/>
                    <a:pt x="44" y="186"/>
                  </a:cubicBezTo>
                  <a:cubicBezTo>
                    <a:pt x="45" y="186"/>
                    <a:pt x="46" y="186"/>
                    <a:pt x="47" y="186"/>
                  </a:cubicBezTo>
                  <a:cubicBezTo>
                    <a:pt x="48" y="186"/>
                    <a:pt x="48" y="186"/>
                    <a:pt x="49" y="186"/>
                  </a:cubicBezTo>
                  <a:cubicBezTo>
                    <a:pt x="50" y="186"/>
                    <a:pt x="50" y="186"/>
                    <a:pt x="51" y="185"/>
                  </a:cubicBezTo>
                  <a:cubicBezTo>
                    <a:pt x="51" y="185"/>
                    <a:pt x="51" y="185"/>
                    <a:pt x="51" y="185"/>
                  </a:cubicBezTo>
                  <a:cubicBezTo>
                    <a:pt x="51" y="185"/>
                    <a:pt x="51" y="185"/>
                    <a:pt x="51" y="185"/>
                  </a:cubicBezTo>
                  <a:cubicBezTo>
                    <a:pt x="51" y="185"/>
                    <a:pt x="51" y="185"/>
                    <a:pt x="51" y="185"/>
                  </a:cubicBezTo>
                  <a:cubicBezTo>
                    <a:pt x="51" y="185"/>
                    <a:pt x="51" y="185"/>
                    <a:pt x="51" y="185"/>
                  </a:cubicBezTo>
                  <a:cubicBezTo>
                    <a:pt x="51" y="185"/>
                    <a:pt x="50" y="185"/>
                    <a:pt x="49" y="185"/>
                  </a:cubicBezTo>
                  <a:cubicBezTo>
                    <a:pt x="49" y="185"/>
                    <a:pt x="49" y="185"/>
                    <a:pt x="49" y="185"/>
                  </a:cubicBezTo>
                  <a:cubicBezTo>
                    <a:pt x="49" y="185"/>
                    <a:pt x="49" y="185"/>
                    <a:pt x="49" y="185"/>
                  </a:cubicBezTo>
                  <a:cubicBezTo>
                    <a:pt x="49" y="185"/>
                    <a:pt x="49" y="185"/>
                    <a:pt x="49" y="185"/>
                  </a:cubicBezTo>
                  <a:cubicBezTo>
                    <a:pt x="48" y="185"/>
                    <a:pt x="47" y="185"/>
                    <a:pt x="46" y="185"/>
                  </a:cubicBezTo>
                  <a:cubicBezTo>
                    <a:pt x="45" y="185"/>
                    <a:pt x="45" y="185"/>
                    <a:pt x="45" y="185"/>
                  </a:cubicBezTo>
                  <a:cubicBezTo>
                    <a:pt x="45" y="185"/>
                    <a:pt x="45" y="185"/>
                    <a:pt x="45" y="185"/>
                  </a:cubicBezTo>
                  <a:cubicBezTo>
                    <a:pt x="45" y="185"/>
                    <a:pt x="45" y="185"/>
                    <a:pt x="45" y="185"/>
                  </a:cubicBezTo>
                  <a:cubicBezTo>
                    <a:pt x="44" y="185"/>
                    <a:pt x="43" y="185"/>
                    <a:pt x="42" y="185"/>
                  </a:cubicBezTo>
                  <a:cubicBezTo>
                    <a:pt x="42" y="185"/>
                    <a:pt x="42" y="185"/>
                    <a:pt x="42" y="185"/>
                  </a:cubicBezTo>
                  <a:cubicBezTo>
                    <a:pt x="42" y="185"/>
                    <a:pt x="42" y="185"/>
                    <a:pt x="42" y="185"/>
                  </a:cubicBezTo>
                  <a:cubicBezTo>
                    <a:pt x="42" y="185"/>
                    <a:pt x="42" y="185"/>
                    <a:pt x="42" y="185"/>
                  </a:cubicBezTo>
                  <a:cubicBezTo>
                    <a:pt x="41" y="185"/>
                    <a:pt x="41" y="175"/>
                    <a:pt x="41" y="173"/>
                  </a:cubicBezTo>
                  <a:cubicBezTo>
                    <a:pt x="41" y="173"/>
                    <a:pt x="41" y="173"/>
                    <a:pt x="41" y="173"/>
                  </a:cubicBezTo>
                  <a:cubicBezTo>
                    <a:pt x="41" y="173"/>
                    <a:pt x="41" y="173"/>
                    <a:pt x="41" y="173"/>
                  </a:cubicBezTo>
                  <a:cubicBezTo>
                    <a:pt x="40" y="173"/>
                    <a:pt x="40" y="173"/>
                    <a:pt x="40" y="173"/>
                  </a:cubicBezTo>
                  <a:cubicBezTo>
                    <a:pt x="40" y="173"/>
                    <a:pt x="39" y="173"/>
                    <a:pt x="38" y="173"/>
                  </a:cubicBezTo>
                  <a:cubicBezTo>
                    <a:pt x="37" y="173"/>
                    <a:pt x="36" y="172"/>
                    <a:pt x="36" y="171"/>
                  </a:cubicBezTo>
                  <a:cubicBezTo>
                    <a:pt x="36" y="171"/>
                    <a:pt x="36" y="171"/>
                    <a:pt x="36" y="171"/>
                  </a:cubicBezTo>
                  <a:cubicBezTo>
                    <a:pt x="36" y="170"/>
                    <a:pt x="35" y="170"/>
                    <a:pt x="33" y="170"/>
                  </a:cubicBezTo>
                  <a:cubicBezTo>
                    <a:pt x="33" y="170"/>
                    <a:pt x="33" y="170"/>
                    <a:pt x="33" y="170"/>
                  </a:cubicBezTo>
                  <a:cubicBezTo>
                    <a:pt x="33" y="170"/>
                    <a:pt x="33" y="170"/>
                    <a:pt x="32" y="170"/>
                  </a:cubicBezTo>
                  <a:cubicBezTo>
                    <a:pt x="32" y="170"/>
                    <a:pt x="32" y="170"/>
                    <a:pt x="32" y="170"/>
                  </a:cubicBezTo>
                  <a:cubicBezTo>
                    <a:pt x="31" y="170"/>
                    <a:pt x="28" y="170"/>
                    <a:pt x="26" y="170"/>
                  </a:cubicBezTo>
                  <a:cubicBezTo>
                    <a:pt x="25" y="170"/>
                    <a:pt x="24" y="171"/>
                    <a:pt x="24" y="171"/>
                  </a:cubicBezTo>
                  <a:cubicBezTo>
                    <a:pt x="24" y="171"/>
                    <a:pt x="24" y="171"/>
                    <a:pt x="24" y="171"/>
                  </a:cubicBezTo>
                  <a:cubicBezTo>
                    <a:pt x="24" y="171"/>
                    <a:pt x="24" y="171"/>
                    <a:pt x="24" y="171"/>
                  </a:cubicBezTo>
                  <a:cubicBezTo>
                    <a:pt x="24" y="171"/>
                    <a:pt x="24" y="171"/>
                    <a:pt x="23" y="171"/>
                  </a:cubicBezTo>
                  <a:cubicBezTo>
                    <a:pt x="23" y="171"/>
                    <a:pt x="22" y="170"/>
                    <a:pt x="22" y="170"/>
                  </a:cubicBezTo>
                  <a:cubicBezTo>
                    <a:pt x="22" y="170"/>
                    <a:pt x="21" y="169"/>
                    <a:pt x="21" y="169"/>
                  </a:cubicBezTo>
                  <a:cubicBezTo>
                    <a:pt x="21" y="169"/>
                    <a:pt x="21" y="169"/>
                    <a:pt x="21" y="169"/>
                  </a:cubicBezTo>
                  <a:cubicBezTo>
                    <a:pt x="21" y="169"/>
                    <a:pt x="21" y="169"/>
                    <a:pt x="21" y="169"/>
                  </a:cubicBezTo>
                  <a:cubicBezTo>
                    <a:pt x="21" y="169"/>
                    <a:pt x="21" y="169"/>
                    <a:pt x="21" y="169"/>
                  </a:cubicBezTo>
                  <a:cubicBezTo>
                    <a:pt x="21" y="169"/>
                    <a:pt x="21" y="169"/>
                    <a:pt x="21" y="169"/>
                  </a:cubicBezTo>
                  <a:cubicBezTo>
                    <a:pt x="21" y="169"/>
                    <a:pt x="21" y="169"/>
                    <a:pt x="21" y="169"/>
                  </a:cubicBezTo>
                  <a:cubicBezTo>
                    <a:pt x="21" y="169"/>
                    <a:pt x="21" y="169"/>
                    <a:pt x="21" y="169"/>
                  </a:cubicBezTo>
                  <a:cubicBezTo>
                    <a:pt x="21" y="169"/>
                    <a:pt x="21" y="169"/>
                    <a:pt x="21" y="169"/>
                  </a:cubicBezTo>
                  <a:cubicBezTo>
                    <a:pt x="20" y="169"/>
                    <a:pt x="20" y="166"/>
                    <a:pt x="20" y="165"/>
                  </a:cubicBezTo>
                  <a:cubicBezTo>
                    <a:pt x="20" y="165"/>
                    <a:pt x="20" y="165"/>
                    <a:pt x="20" y="165"/>
                  </a:cubicBezTo>
                  <a:cubicBezTo>
                    <a:pt x="20" y="164"/>
                    <a:pt x="20" y="164"/>
                    <a:pt x="19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18" y="164"/>
                    <a:pt x="18" y="164"/>
                    <a:pt x="17" y="164"/>
                  </a:cubicBezTo>
                  <a:cubicBezTo>
                    <a:pt x="17" y="164"/>
                    <a:pt x="16" y="164"/>
                    <a:pt x="16" y="164"/>
                  </a:cubicBezTo>
                  <a:cubicBezTo>
                    <a:pt x="16" y="164"/>
                    <a:pt x="16" y="164"/>
                    <a:pt x="16" y="164"/>
                  </a:cubicBezTo>
                  <a:cubicBezTo>
                    <a:pt x="16" y="164"/>
                    <a:pt x="15" y="164"/>
                    <a:pt x="15" y="164"/>
                  </a:cubicBezTo>
                  <a:cubicBezTo>
                    <a:pt x="15" y="164"/>
                    <a:pt x="15" y="164"/>
                    <a:pt x="15" y="164"/>
                  </a:cubicBezTo>
                  <a:cubicBezTo>
                    <a:pt x="15" y="164"/>
                    <a:pt x="15" y="164"/>
                    <a:pt x="15" y="164"/>
                  </a:cubicBezTo>
                  <a:cubicBezTo>
                    <a:pt x="14" y="164"/>
                    <a:pt x="14" y="164"/>
                    <a:pt x="14" y="163"/>
                  </a:cubicBezTo>
                  <a:cubicBezTo>
                    <a:pt x="14" y="163"/>
                    <a:pt x="15" y="162"/>
                    <a:pt x="14" y="161"/>
                  </a:cubicBezTo>
                  <a:cubicBezTo>
                    <a:pt x="12" y="160"/>
                    <a:pt x="13" y="159"/>
                    <a:pt x="13" y="158"/>
                  </a:cubicBezTo>
                  <a:cubicBezTo>
                    <a:pt x="13" y="158"/>
                    <a:pt x="13" y="158"/>
                    <a:pt x="13" y="158"/>
                  </a:cubicBezTo>
                  <a:cubicBezTo>
                    <a:pt x="13" y="157"/>
                    <a:pt x="13" y="157"/>
                    <a:pt x="14" y="156"/>
                  </a:cubicBezTo>
                  <a:cubicBezTo>
                    <a:pt x="14" y="156"/>
                    <a:pt x="15" y="155"/>
                    <a:pt x="16" y="155"/>
                  </a:cubicBezTo>
                  <a:cubicBezTo>
                    <a:pt x="16" y="155"/>
                    <a:pt x="16" y="155"/>
                    <a:pt x="16" y="155"/>
                  </a:cubicBezTo>
                  <a:cubicBezTo>
                    <a:pt x="18" y="155"/>
                    <a:pt x="16" y="153"/>
                    <a:pt x="18" y="152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9" y="151"/>
                    <a:pt x="19" y="151"/>
                  </a:cubicBezTo>
                  <a:cubicBezTo>
                    <a:pt x="19" y="150"/>
                    <a:pt x="16" y="149"/>
                    <a:pt x="18" y="149"/>
                  </a:cubicBezTo>
                  <a:cubicBezTo>
                    <a:pt x="18" y="149"/>
                    <a:pt x="18" y="149"/>
                    <a:pt x="18" y="149"/>
                  </a:cubicBezTo>
                  <a:cubicBezTo>
                    <a:pt x="19" y="148"/>
                    <a:pt x="17" y="146"/>
                    <a:pt x="20" y="146"/>
                  </a:cubicBezTo>
                  <a:cubicBezTo>
                    <a:pt x="20" y="146"/>
                    <a:pt x="20" y="146"/>
                    <a:pt x="20" y="146"/>
                  </a:cubicBezTo>
                  <a:cubicBezTo>
                    <a:pt x="21" y="145"/>
                    <a:pt x="21" y="144"/>
                    <a:pt x="21" y="144"/>
                  </a:cubicBezTo>
                  <a:cubicBezTo>
                    <a:pt x="21" y="143"/>
                    <a:pt x="21" y="143"/>
                    <a:pt x="21" y="143"/>
                  </a:cubicBezTo>
                  <a:cubicBezTo>
                    <a:pt x="21" y="143"/>
                    <a:pt x="21" y="143"/>
                    <a:pt x="21" y="143"/>
                  </a:cubicBezTo>
                  <a:cubicBezTo>
                    <a:pt x="22" y="143"/>
                    <a:pt x="22" y="142"/>
                    <a:pt x="22" y="142"/>
                  </a:cubicBezTo>
                  <a:cubicBezTo>
                    <a:pt x="21" y="141"/>
                    <a:pt x="21" y="140"/>
                    <a:pt x="21" y="140"/>
                  </a:cubicBezTo>
                  <a:cubicBezTo>
                    <a:pt x="21" y="140"/>
                    <a:pt x="21" y="140"/>
                    <a:pt x="21" y="140"/>
                  </a:cubicBezTo>
                  <a:cubicBezTo>
                    <a:pt x="21" y="138"/>
                    <a:pt x="20" y="137"/>
                    <a:pt x="22" y="136"/>
                  </a:cubicBezTo>
                  <a:cubicBezTo>
                    <a:pt x="22" y="136"/>
                    <a:pt x="22" y="136"/>
                    <a:pt x="22" y="136"/>
                  </a:cubicBezTo>
                  <a:cubicBezTo>
                    <a:pt x="24" y="136"/>
                    <a:pt x="22" y="134"/>
                    <a:pt x="21" y="134"/>
                  </a:cubicBezTo>
                  <a:cubicBezTo>
                    <a:pt x="19" y="133"/>
                    <a:pt x="21" y="133"/>
                    <a:pt x="23" y="133"/>
                  </a:cubicBezTo>
                  <a:cubicBezTo>
                    <a:pt x="23" y="133"/>
                    <a:pt x="23" y="133"/>
                    <a:pt x="23" y="133"/>
                  </a:cubicBezTo>
                  <a:cubicBezTo>
                    <a:pt x="24" y="133"/>
                    <a:pt x="24" y="131"/>
                    <a:pt x="22" y="131"/>
                  </a:cubicBezTo>
                  <a:cubicBezTo>
                    <a:pt x="22" y="131"/>
                    <a:pt x="22" y="131"/>
                    <a:pt x="22" y="131"/>
                  </a:cubicBezTo>
                  <a:cubicBezTo>
                    <a:pt x="22" y="131"/>
                    <a:pt x="22" y="131"/>
                    <a:pt x="22" y="131"/>
                  </a:cubicBezTo>
                  <a:cubicBezTo>
                    <a:pt x="21" y="131"/>
                    <a:pt x="21" y="131"/>
                    <a:pt x="21" y="131"/>
                  </a:cubicBezTo>
                  <a:cubicBezTo>
                    <a:pt x="21" y="131"/>
                    <a:pt x="21" y="131"/>
                    <a:pt x="20" y="131"/>
                  </a:cubicBezTo>
                  <a:cubicBezTo>
                    <a:pt x="19" y="131"/>
                    <a:pt x="19" y="130"/>
                    <a:pt x="20" y="129"/>
                  </a:cubicBezTo>
                  <a:cubicBezTo>
                    <a:pt x="21" y="128"/>
                    <a:pt x="18" y="127"/>
                    <a:pt x="19" y="126"/>
                  </a:cubicBezTo>
                  <a:cubicBezTo>
                    <a:pt x="19" y="126"/>
                    <a:pt x="19" y="125"/>
                    <a:pt x="18" y="124"/>
                  </a:cubicBezTo>
                  <a:cubicBezTo>
                    <a:pt x="18" y="124"/>
                    <a:pt x="18" y="124"/>
                    <a:pt x="18" y="124"/>
                  </a:cubicBezTo>
                  <a:cubicBezTo>
                    <a:pt x="18" y="124"/>
                    <a:pt x="18" y="124"/>
                    <a:pt x="18" y="124"/>
                  </a:cubicBezTo>
                  <a:cubicBezTo>
                    <a:pt x="17" y="124"/>
                    <a:pt x="18" y="120"/>
                    <a:pt x="19" y="120"/>
                  </a:cubicBezTo>
                  <a:cubicBezTo>
                    <a:pt x="19" y="120"/>
                    <a:pt x="19" y="120"/>
                    <a:pt x="19" y="120"/>
                  </a:cubicBezTo>
                  <a:cubicBezTo>
                    <a:pt x="20" y="120"/>
                    <a:pt x="19" y="116"/>
                    <a:pt x="19" y="115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19" y="115"/>
                    <a:pt x="18" y="114"/>
                    <a:pt x="18" y="113"/>
                  </a:cubicBezTo>
                  <a:cubicBezTo>
                    <a:pt x="18" y="113"/>
                    <a:pt x="17" y="113"/>
                    <a:pt x="17" y="112"/>
                  </a:cubicBezTo>
                  <a:cubicBezTo>
                    <a:pt x="17" y="112"/>
                    <a:pt x="17" y="112"/>
                    <a:pt x="17" y="112"/>
                  </a:cubicBezTo>
                  <a:cubicBezTo>
                    <a:pt x="18" y="112"/>
                    <a:pt x="19" y="111"/>
                    <a:pt x="1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19" y="109"/>
                    <a:pt x="19" y="108"/>
                    <a:pt x="19" y="108"/>
                  </a:cubicBezTo>
                  <a:cubicBezTo>
                    <a:pt x="19" y="108"/>
                    <a:pt x="19" y="108"/>
                    <a:pt x="19" y="108"/>
                  </a:cubicBezTo>
                  <a:cubicBezTo>
                    <a:pt x="19" y="108"/>
                    <a:pt x="19" y="108"/>
                    <a:pt x="19" y="108"/>
                  </a:cubicBezTo>
                  <a:cubicBezTo>
                    <a:pt x="19" y="108"/>
                    <a:pt x="19" y="108"/>
                    <a:pt x="19" y="108"/>
                  </a:cubicBezTo>
                  <a:cubicBezTo>
                    <a:pt x="19" y="108"/>
                    <a:pt x="19" y="108"/>
                    <a:pt x="19" y="108"/>
                  </a:cubicBezTo>
                  <a:cubicBezTo>
                    <a:pt x="19" y="108"/>
                    <a:pt x="19" y="108"/>
                    <a:pt x="19" y="108"/>
                  </a:cubicBezTo>
                  <a:cubicBezTo>
                    <a:pt x="19" y="108"/>
                    <a:pt x="19" y="108"/>
                    <a:pt x="19" y="108"/>
                  </a:cubicBezTo>
                  <a:cubicBezTo>
                    <a:pt x="19" y="108"/>
                    <a:pt x="19" y="108"/>
                    <a:pt x="19" y="108"/>
                  </a:cubicBezTo>
                  <a:cubicBezTo>
                    <a:pt x="19" y="108"/>
                    <a:pt x="19" y="108"/>
                    <a:pt x="19" y="108"/>
                  </a:cubicBezTo>
                  <a:cubicBezTo>
                    <a:pt x="19" y="108"/>
                    <a:pt x="19" y="108"/>
                    <a:pt x="19" y="108"/>
                  </a:cubicBezTo>
                  <a:cubicBezTo>
                    <a:pt x="19" y="108"/>
                    <a:pt x="19" y="108"/>
                    <a:pt x="19" y="108"/>
                  </a:cubicBezTo>
                  <a:cubicBezTo>
                    <a:pt x="19" y="108"/>
                    <a:pt x="19" y="108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19" y="107"/>
                    <a:pt x="20" y="107"/>
                    <a:pt x="20" y="107"/>
                  </a:cubicBezTo>
                  <a:cubicBezTo>
                    <a:pt x="21" y="107"/>
                    <a:pt x="21" y="106"/>
                    <a:pt x="20" y="105"/>
                  </a:cubicBezTo>
                  <a:cubicBezTo>
                    <a:pt x="20" y="105"/>
                    <a:pt x="20" y="104"/>
                    <a:pt x="20" y="104"/>
                  </a:cubicBezTo>
                  <a:cubicBezTo>
                    <a:pt x="20" y="104"/>
                    <a:pt x="20" y="104"/>
                    <a:pt x="20" y="104"/>
                  </a:cubicBezTo>
                  <a:cubicBezTo>
                    <a:pt x="20" y="104"/>
                    <a:pt x="20" y="104"/>
                    <a:pt x="20" y="103"/>
                  </a:cubicBezTo>
                  <a:cubicBezTo>
                    <a:pt x="20" y="103"/>
                    <a:pt x="20" y="103"/>
                    <a:pt x="20" y="103"/>
                  </a:cubicBezTo>
                  <a:cubicBezTo>
                    <a:pt x="20" y="103"/>
                    <a:pt x="21" y="103"/>
                    <a:pt x="22" y="103"/>
                  </a:cubicBezTo>
                  <a:cubicBezTo>
                    <a:pt x="22" y="103"/>
                    <a:pt x="23" y="102"/>
                    <a:pt x="23" y="102"/>
                  </a:cubicBezTo>
                  <a:cubicBezTo>
                    <a:pt x="23" y="102"/>
                    <a:pt x="23" y="102"/>
                    <a:pt x="23" y="102"/>
                  </a:cubicBezTo>
                  <a:cubicBezTo>
                    <a:pt x="23" y="102"/>
                    <a:pt x="23" y="102"/>
                    <a:pt x="23" y="102"/>
                  </a:cubicBezTo>
                  <a:cubicBezTo>
                    <a:pt x="23" y="100"/>
                    <a:pt x="22" y="100"/>
                    <a:pt x="22" y="99"/>
                  </a:cubicBezTo>
                  <a:cubicBezTo>
                    <a:pt x="22" y="99"/>
                    <a:pt x="22" y="99"/>
                    <a:pt x="22" y="99"/>
                  </a:cubicBezTo>
                  <a:cubicBezTo>
                    <a:pt x="22" y="98"/>
                    <a:pt x="21" y="97"/>
                    <a:pt x="21" y="94"/>
                  </a:cubicBezTo>
                  <a:cubicBezTo>
                    <a:pt x="21" y="94"/>
                    <a:pt x="21" y="94"/>
                    <a:pt x="21" y="94"/>
                  </a:cubicBezTo>
                  <a:cubicBezTo>
                    <a:pt x="21" y="94"/>
                    <a:pt x="21" y="94"/>
                    <a:pt x="21" y="94"/>
                  </a:cubicBezTo>
                  <a:cubicBezTo>
                    <a:pt x="21" y="91"/>
                    <a:pt x="24" y="90"/>
                    <a:pt x="25" y="89"/>
                  </a:cubicBezTo>
                  <a:cubicBezTo>
                    <a:pt x="26" y="89"/>
                    <a:pt x="25" y="86"/>
                    <a:pt x="24" y="85"/>
                  </a:cubicBezTo>
                  <a:cubicBezTo>
                    <a:pt x="24" y="84"/>
                    <a:pt x="24" y="84"/>
                    <a:pt x="25" y="84"/>
                  </a:cubicBezTo>
                  <a:cubicBezTo>
                    <a:pt x="25" y="84"/>
                    <a:pt x="25" y="84"/>
                    <a:pt x="25" y="84"/>
                  </a:cubicBezTo>
                  <a:cubicBezTo>
                    <a:pt x="25" y="84"/>
                    <a:pt x="25" y="84"/>
                    <a:pt x="25" y="84"/>
                  </a:cubicBezTo>
                  <a:cubicBezTo>
                    <a:pt x="26" y="83"/>
                    <a:pt x="25" y="81"/>
                    <a:pt x="26" y="81"/>
                  </a:cubicBezTo>
                  <a:cubicBezTo>
                    <a:pt x="26" y="81"/>
                    <a:pt x="26" y="81"/>
                    <a:pt x="26" y="81"/>
                  </a:cubicBezTo>
                  <a:cubicBezTo>
                    <a:pt x="27" y="80"/>
                    <a:pt x="27" y="79"/>
                    <a:pt x="28" y="77"/>
                  </a:cubicBezTo>
                  <a:cubicBezTo>
                    <a:pt x="28" y="77"/>
                    <a:pt x="28" y="77"/>
                    <a:pt x="28" y="77"/>
                  </a:cubicBezTo>
                  <a:cubicBezTo>
                    <a:pt x="28" y="75"/>
                    <a:pt x="26" y="75"/>
                    <a:pt x="26" y="73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2"/>
                    <a:pt x="26" y="71"/>
                    <a:pt x="24" y="69"/>
                  </a:cubicBezTo>
                  <a:cubicBezTo>
                    <a:pt x="24" y="69"/>
                    <a:pt x="24" y="69"/>
                    <a:pt x="24" y="69"/>
                  </a:cubicBezTo>
                  <a:cubicBezTo>
                    <a:pt x="22" y="68"/>
                    <a:pt x="23" y="65"/>
                    <a:pt x="24" y="65"/>
                  </a:cubicBezTo>
                  <a:cubicBezTo>
                    <a:pt x="24" y="65"/>
                    <a:pt x="24" y="65"/>
                    <a:pt x="24" y="65"/>
                  </a:cubicBezTo>
                  <a:cubicBezTo>
                    <a:pt x="25" y="65"/>
                    <a:pt x="24" y="62"/>
                    <a:pt x="26" y="61"/>
                  </a:cubicBezTo>
                  <a:cubicBezTo>
                    <a:pt x="26" y="61"/>
                    <a:pt x="26" y="61"/>
                    <a:pt x="26" y="61"/>
                  </a:cubicBezTo>
                  <a:cubicBezTo>
                    <a:pt x="27" y="61"/>
                    <a:pt x="27" y="60"/>
                    <a:pt x="27" y="59"/>
                  </a:cubicBezTo>
                  <a:cubicBezTo>
                    <a:pt x="26" y="58"/>
                    <a:pt x="26" y="57"/>
                    <a:pt x="26" y="57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5" y="55"/>
                    <a:pt x="27" y="56"/>
                    <a:pt x="27" y="54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7" y="53"/>
                    <a:pt x="28" y="51"/>
                    <a:pt x="29" y="50"/>
                  </a:cubicBezTo>
                  <a:cubicBezTo>
                    <a:pt x="30" y="50"/>
                    <a:pt x="31" y="49"/>
                    <a:pt x="31" y="48"/>
                  </a:cubicBezTo>
                  <a:cubicBezTo>
                    <a:pt x="31" y="47"/>
                    <a:pt x="31" y="47"/>
                    <a:pt x="31" y="46"/>
                  </a:cubicBezTo>
                  <a:cubicBezTo>
                    <a:pt x="31" y="45"/>
                    <a:pt x="33" y="45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5" y="44"/>
                    <a:pt x="34" y="43"/>
                    <a:pt x="34" y="43"/>
                  </a:cubicBezTo>
                  <a:cubicBezTo>
                    <a:pt x="34" y="42"/>
                    <a:pt x="33" y="42"/>
                    <a:pt x="34" y="41"/>
                  </a:cubicBezTo>
                  <a:cubicBezTo>
                    <a:pt x="36" y="40"/>
                    <a:pt x="32" y="37"/>
                    <a:pt x="33" y="36"/>
                  </a:cubicBezTo>
                  <a:cubicBezTo>
                    <a:pt x="34" y="36"/>
                    <a:pt x="34" y="36"/>
                    <a:pt x="34" y="35"/>
                  </a:cubicBezTo>
                  <a:cubicBezTo>
                    <a:pt x="34" y="34"/>
                    <a:pt x="33" y="34"/>
                    <a:pt x="33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33" y="33"/>
                    <a:pt x="35" y="32"/>
                    <a:pt x="37" y="31"/>
                  </a:cubicBezTo>
                  <a:cubicBezTo>
                    <a:pt x="38" y="30"/>
                    <a:pt x="39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8"/>
                    <a:pt x="40" y="28"/>
                    <a:pt x="40" y="27"/>
                  </a:cubicBezTo>
                  <a:cubicBezTo>
                    <a:pt x="40" y="26"/>
                    <a:pt x="40" y="25"/>
                    <a:pt x="41" y="24"/>
                  </a:cubicBezTo>
                  <a:cubicBezTo>
                    <a:pt x="39" y="24"/>
                    <a:pt x="38" y="25"/>
                    <a:pt x="38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4"/>
                    <a:pt x="37" y="23"/>
                    <a:pt x="37" y="22"/>
                  </a:cubicBezTo>
                  <a:cubicBezTo>
                    <a:pt x="37" y="21"/>
                    <a:pt x="36" y="20"/>
                    <a:pt x="36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4" y="19"/>
                    <a:pt x="35" y="16"/>
                    <a:pt x="3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2" y="15"/>
                    <a:pt x="30" y="13"/>
                    <a:pt x="31" y="13"/>
                  </a:cubicBezTo>
                  <a:cubicBezTo>
                    <a:pt x="33" y="12"/>
                    <a:pt x="31" y="10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8"/>
                    <a:pt x="31" y="8"/>
                    <a:pt x="30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6"/>
                    <a:pt x="31" y="3"/>
                    <a:pt x="29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7" y="1"/>
                    <a:pt x="27" y="0"/>
                    <a:pt x="26" y="0"/>
                  </a:cubicBezTo>
                  <a:moveTo>
                    <a:pt x="26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79"/>
            <p:cNvSpPr>
              <a:spLocks/>
            </p:cNvSpPr>
            <p:nvPr/>
          </p:nvSpPr>
          <p:spPr bwMode="auto">
            <a:xfrm>
              <a:off x="1472" y="3783"/>
              <a:ext cx="97" cy="70"/>
            </a:xfrm>
            <a:custGeom>
              <a:avLst/>
              <a:gdLst>
                <a:gd name="T0" fmla="*/ 20 w 49"/>
                <a:gd name="T1" fmla="*/ 0 h 37"/>
                <a:gd name="T2" fmla="*/ 20 w 49"/>
                <a:gd name="T3" fmla="*/ 0 h 37"/>
                <a:gd name="T4" fmla="*/ 14 w 49"/>
                <a:gd name="T5" fmla="*/ 1 h 37"/>
                <a:gd name="T6" fmla="*/ 7 w 49"/>
                <a:gd name="T7" fmla="*/ 2 h 37"/>
                <a:gd name="T8" fmla="*/ 3 w 49"/>
                <a:gd name="T9" fmla="*/ 6 h 37"/>
                <a:gd name="T10" fmla="*/ 3 w 49"/>
                <a:gd name="T11" fmla="*/ 6 h 37"/>
                <a:gd name="T12" fmla="*/ 1 w 49"/>
                <a:gd name="T13" fmla="*/ 13 h 37"/>
                <a:gd name="T14" fmla="*/ 1 w 49"/>
                <a:gd name="T15" fmla="*/ 13 h 37"/>
                <a:gd name="T16" fmla="*/ 0 w 49"/>
                <a:gd name="T17" fmla="*/ 13 h 37"/>
                <a:gd name="T18" fmla="*/ 7 w 49"/>
                <a:gd name="T19" fmla="*/ 19 h 37"/>
                <a:gd name="T20" fmla="*/ 11 w 49"/>
                <a:gd name="T21" fmla="*/ 21 h 37"/>
                <a:gd name="T22" fmla="*/ 14 w 49"/>
                <a:gd name="T23" fmla="*/ 22 h 37"/>
                <a:gd name="T24" fmla="*/ 20 w 49"/>
                <a:gd name="T25" fmla="*/ 24 h 37"/>
                <a:gd name="T26" fmla="*/ 20 w 49"/>
                <a:gd name="T27" fmla="*/ 24 h 37"/>
                <a:gd name="T28" fmla="*/ 30 w 49"/>
                <a:gd name="T29" fmla="*/ 27 h 37"/>
                <a:gd name="T30" fmla="*/ 26 w 49"/>
                <a:gd name="T31" fmla="*/ 33 h 37"/>
                <a:gd name="T32" fmla="*/ 26 w 49"/>
                <a:gd name="T33" fmla="*/ 33 h 37"/>
                <a:gd name="T34" fmla="*/ 25 w 49"/>
                <a:gd name="T35" fmla="*/ 36 h 37"/>
                <a:gd name="T36" fmla="*/ 26 w 49"/>
                <a:gd name="T37" fmla="*/ 37 h 37"/>
                <a:gd name="T38" fmla="*/ 27 w 49"/>
                <a:gd name="T39" fmla="*/ 37 h 37"/>
                <a:gd name="T40" fmla="*/ 28 w 49"/>
                <a:gd name="T41" fmla="*/ 37 h 37"/>
                <a:gd name="T42" fmla="*/ 30 w 49"/>
                <a:gd name="T43" fmla="*/ 37 h 37"/>
                <a:gd name="T44" fmla="*/ 31 w 49"/>
                <a:gd name="T45" fmla="*/ 37 h 37"/>
                <a:gd name="T46" fmla="*/ 32 w 49"/>
                <a:gd name="T47" fmla="*/ 37 h 37"/>
                <a:gd name="T48" fmla="*/ 34 w 49"/>
                <a:gd name="T49" fmla="*/ 37 h 37"/>
                <a:gd name="T50" fmla="*/ 35 w 49"/>
                <a:gd name="T51" fmla="*/ 37 h 37"/>
                <a:gd name="T52" fmla="*/ 36 w 49"/>
                <a:gd name="T53" fmla="*/ 37 h 37"/>
                <a:gd name="T54" fmla="*/ 38 w 49"/>
                <a:gd name="T55" fmla="*/ 37 h 37"/>
                <a:gd name="T56" fmla="*/ 40 w 49"/>
                <a:gd name="T57" fmla="*/ 36 h 37"/>
                <a:gd name="T58" fmla="*/ 40 w 49"/>
                <a:gd name="T59" fmla="*/ 36 h 37"/>
                <a:gd name="T60" fmla="*/ 40 w 49"/>
                <a:gd name="T61" fmla="*/ 36 h 37"/>
                <a:gd name="T62" fmla="*/ 42 w 49"/>
                <a:gd name="T63" fmla="*/ 35 h 37"/>
                <a:gd name="T64" fmla="*/ 44 w 49"/>
                <a:gd name="T65" fmla="*/ 34 h 37"/>
                <a:gd name="T66" fmla="*/ 44 w 49"/>
                <a:gd name="T67" fmla="*/ 34 h 37"/>
                <a:gd name="T68" fmla="*/ 44 w 49"/>
                <a:gd name="T69" fmla="*/ 34 h 37"/>
                <a:gd name="T70" fmla="*/ 46 w 49"/>
                <a:gd name="T71" fmla="*/ 33 h 37"/>
                <a:gd name="T72" fmla="*/ 47 w 49"/>
                <a:gd name="T73" fmla="*/ 27 h 37"/>
                <a:gd name="T74" fmla="*/ 47 w 49"/>
                <a:gd name="T75" fmla="*/ 19 h 37"/>
                <a:gd name="T76" fmla="*/ 46 w 49"/>
                <a:gd name="T77" fmla="*/ 19 h 37"/>
                <a:gd name="T78" fmla="*/ 44 w 49"/>
                <a:gd name="T79" fmla="*/ 19 h 37"/>
                <a:gd name="T80" fmla="*/ 42 w 49"/>
                <a:gd name="T81" fmla="*/ 20 h 37"/>
                <a:gd name="T82" fmla="*/ 42 w 49"/>
                <a:gd name="T83" fmla="*/ 20 h 37"/>
                <a:gd name="T84" fmla="*/ 40 w 49"/>
                <a:gd name="T85" fmla="*/ 16 h 37"/>
                <a:gd name="T86" fmla="*/ 40 w 49"/>
                <a:gd name="T87" fmla="*/ 15 h 37"/>
                <a:gd name="T88" fmla="*/ 37 w 49"/>
                <a:gd name="T89" fmla="*/ 12 h 37"/>
                <a:gd name="T90" fmla="*/ 36 w 49"/>
                <a:gd name="T91" fmla="*/ 12 h 37"/>
                <a:gd name="T92" fmla="*/ 35 w 49"/>
                <a:gd name="T93" fmla="*/ 12 h 37"/>
                <a:gd name="T94" fmla="*/ 34 w 49"/>
                <a:gd name="T95" fmla="*/ 12 h 37"/>
                <a:gd name="T96" fmla="*/ 31 w 49"/>
                <a:gd name="T97" fmla="*/ 12 h 37"/>
                <a:gd name="T98" fmla="*/ 31 w 49"/>
                <a:gd name="T99" fmla="*/ 12 h 37"/>
                <a:gd name="T100" fmla="*/ 30 w 49"/>
                <a:gd name="T101" fmla="*/ 12 h 37"/>
                <a:gd name="T102" fmla="*/ 28 w 49"/>
                <a:gd name="T103" fmla="*/ 8 h 37"/>
                <a:gd name="T104" fmla="*/ 27 w 49"/>
                <a:gd name="T105" fmla="*/ 3 h 37"/>
                <a:gd name="T106" fmla="*/ 26 w 49"/>
                <a:gd name="T107" fmla="*/ 1 h 37"/>
                <a:gd name="T108" fmla="*/ 25 w 49"/>
                <a:gd name="T109" fmla="*/ 1 h 37"/>
                <a:gd name="T110" fmla="*/ 25 w 49"/>
                <a:gd name="T111" fmla="*/ 1 h 37"/>
                <a:gd name="T112" fmla="*/ 23 w 49"/>
                <a:gd name="T113" fmla="*/ 0 h 37"/>
                <a:gd name="T114" fmla="*/ 20 w 49"/>
                <a:gd name="T11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9" h="37">
                  <a:moveTo>
                    <a:pt x="2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7" y="0"/>
                    <a:pt x="15" y="0"/>
                    <a:pt x="14" y="1"/>
                  </a:cubicBezTo>
                  <a:cubicBezTo>
                    <a:pt x="12" y="1"/>
                    <a:pt x="9" y="1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5" y="3"/>
                    <a:pt x="5" y="4"/>
                  </a:cubicBezTo>
                  <a:cubicBezTo>
                    <a:pt x="4" y="5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4"/>
                    <a:pt x="0" y="14"/>
                    <a:pt x="1" y="15"/>
                  </a:cubicBezTo>
                  <a:cubicBezTo>
                    <a:pt x="3" y="16"/>
                    <a:pt x="5" y="18"/>
                    <a:pt x="7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9" y="20"/>
                    <a:pt x="10" y="21"/>
                    <a:pt x="11" y="21"/>
                  </a:cubicBezTo>
                  <a:cubicBezTo>
                    <a:pt x="12" y="22"/>
                    <a:pt x="12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5" y="22"/>
                    <a:pt x="15" y="22"/>
                  </a:cubicBezTo>
                  <a:cubicBezTo>
                    <a:pt x="17" y="22"/>
                    <a:pt x="19" y="23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1" y="25"/>
                    <a:pt x="30" y="26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1" y="28"/>
                    <a:pt x="26" y="31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6"/>
                    <a:pt x="25" y="36"/>
                    <a:pt x="25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7"/>
                    <a:pt x="25" y="37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7"/>
                    <a:pt x="27" y="37"/>
                    <a:pt x="27" y="37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7" y="37"/>
                    <a:pt x="28" y="37"/>
                    <a:pt x="28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9" y="37"/>
                    <a:pt x="29" y="37"/>
                    <a:pt x="30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37"/>
                    <a:pt x="30" y="37"/>
                    <a:pt x="31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3" y="37"/>
                    <a:pt x="33" y="37"/>
                    <a:pt x="34" y="37"/>
                  </a:cubicBezTo>
                  <a:cubicBezTo>
                    <a:pt x="34" y="37"/>
                    <a:pt x="35" y="37"/>
                    <a:pt x="35" y="37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7"/>
                    <a:pt x="36" y="37"/>
                    <a:pt x="36" y="37"/>
                  </a:cubicBezTo>
                  <a:cubicBezTo>
                    <a:pt x="36" y="37"/>
                    <a:pt x="36" y="37"/>
                    <a:pt x="36" y="37"/>
                  </a:cubicBezTo>
                  <a:cubicBezTo>
                    <a:pt x="37" y="37"/>
                    <a:pt x="37" y="37"/>
                    <a:pt x="38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9" y="36"/>
                    <a:pt x="39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1" y="36"/>
                    <a:pt x="41" y="36"/>
                    <a:pt x="42" y="35"/>
                  </a:cubicBezTo>
                  <a:cubicBezTo>
                    <a:pt x="43" y="35"/>
                    <a:pt x="43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5" y="34"/>
                    <a:pt x="45" y="34"/>
                    <a:pt x="46" y="33"/>
                  </a:cubicBezTo>
                  <a:cubicBezTo>
                    <a:pt x="47" y="31"/>
                    <a:pt x="47" y="29"/>
                    <a:pt x="47" y="27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6"/>
                    <a:pt x="49" y="20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6" y="19"/>
                    <a:pt x="46" y="19"/>
                  </a:cubicBezTo>
                  <a:cubicBezTo>
                    <a:pt x="46" y="19"/>
                    <a:pt x="46" y="19"/>
                    <a:pt x="46" y="19"/>
                  </a:cubicBezTo>
                  <a:cubicBezTo>
                    <a:pt x="45" y="19"/>
                    <a:pt x="45" y="19"/>
                    <a:pt x="44" y="19"/>
                  </a:cubicBezTo>
                  <a:cubicBezTo>
                    <a:pt x="43" y="20"/>
                    <a:pt x="43" y="20"/>
                    <a:pt x="42" y="20"/>
                  </a:cubicBezTo>
                  <a:cubicBezTo>
                    <a:pt x="42" y="20"/>
                    <a:pt x="42" y="20"/>
                    <a:pt x="42" y="20"/>
                  </a:cubicBezTo>
                  <a:cubicBezTo>
                    <a:pt x="42" y="20"/>
                    <a:pt x="42" y="20"/>
                    <a:pt x="42" y="20"/>
                  </a:cubicBezTo>
                  <a:cubicBezTo>
                    <a:pt x="42" y="20"/>
                    <a:pt x="42" y="20"/>
                    <a:pt x="42" y="20"/>
                  </a:cubicBezTo>
                  <a:cubicBezTo>
                    <a:pt x="42" y="20"/>
                    <a:pt x="42" y="20"/>
                    <a:pt x="42" y="20"/>
                  </a:cubicBezTo>
                  <a:cubicBezTo>
                    <a:pt x="42" y="20"/>
                    <a:pt x="40" y="17"/>
                    <a:pt x="40" y="16"/>
                  </a:cubicBezTo>
                  <a:cubicBezTo>
                    <a:pt x="40" y="16"/>
                    <a:pt x="40" y="15"/>
                    <a:pt x="40" y="15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39" y="14"/>
                    <a:pt x="38" y="12"/>
                    <a:pt x="37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12"/>
                    <a:pt x="34" y="12"/>
                    <a:pt x="34" y="12"/>
                  </a:cubicBezTo>
                  <a:cubicBezTo>
                    <a:pt x="33" y="12"/>
                    <a:pt x="33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27" y="12"/>
                    <a:pt x="27" y="11"/>
                    <a:pt x="28" y="8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8" y="6"/>
                    <a:pt x="27" y="5"/>
                    <a:pt x="26" y="4"/>
                  </a:cubicBezTo>
                  <a:cubicBezTo>
                    <a:pt x="26" y="4"/>
                    <a:pt x="26" y="3"/>
                    <a:pt x="2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8" y="2"/>
                    <a:pt x="28" y="2"/>
                    <a:pt x="26" y="1"/>
                  </a:cubicBezTo>
                  <a:cubicBezTo>
                    <a:pt x="26" y="1"/>
                    <a:pt x="26" y="1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4" y="1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0"/>
                    <a:pt x="21" y="0"/>
                    <a:pt x="20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80"/>
            <p:cNvSpPr>
              <a:spLocks/>
            </p:cNvSpPr>
            <p:nvPr/>
          </p:nvSpPr>
          <p:spPr bwMode="auto">
            <a:xfrm>
              <a:off x="1219" y="3538"/>
              <a:ext cx="35" cy="21"/>
            </a:xfrm>
            <a:custGeom>
              <a:avLst/>
              <a:gdLst>
                <a:gd name="T0" fmla="*/ 4 w 18"/>
                <a:gd name="T1" fmla="*/ 0 h 11"/>
                <a:gd name="T2" fmla="*/ 2 w 18"/>
                <a:gd name="T3" fmla="*/ 0 h 11"/>
                <a:gd name="T4" fmla="*/ 2 w 18"/>
                <a:gd name="T5" fmla="*/ 0 h 11"/>
                <a:gd name="T6" fmla="*/ 1 w 18"/>
                <a:gd name="T7" fmla="*/ 2 h 11"/>
                <a:gd name="T8" fmla="*/ 3 w 18"/>
                <a:gd name="T9" fmla="*/ 6 h 11"/>
                <a:gd name="T10" fmla="*/ 4 w 18"/>
                <a:gd name="T11" fmla="*/ 6 h 11"/>
                <a:gd name="T12" fmla="*/ 6 w 18"/>
                <a:gd name="T13" fmla="*/ 5 h 11"/>
                <a:gd name="T14" fmla="*/ 6 w 18"/>
                <a:gd name="T15" fmla="*/ 5 h 11"/>
                <a:gd name="T16" fmla="*/ 7 w 18"/>
                <a:gd name="T17" fmla="*/ 6 h 11"/>
                <a:gd name="T18" fmla="*/ 8 w 18"/>
                <a:gd name="T19" fmla="*/ 7 h 11"/>
                <a:gd name="T20" fmla="*/ 8 w 18"/>
                <a:gd name="T21" fmla="*/ 7 h 11"/>
                <a:gd name="T22" fmla="*/ 8 w 18"/>
                <a:gd name="T23" fmla="*/ 7 h 11"/>
                <a:gd name="T24" fmla="*/ 12 w 18"/>
                <a:gd name="T25" fmla="*/ 9 h 11"/>
                <a:gd name="T26" fmla="*/ 14 w 18"/>
                <a:gd name="T27" fmla="*/ 11 h 11"/>
                <a:gd name="T28" fmla="*/ 15 w 18"/>
                <a:gd name="T29" fmla="*/ 11 h 11"/>
                <a:gd name="T30" fmla="*/ 16 w 18"/>
                <a:gd name="T31" fmla="*/ 11 h 11"/>
                <a:gd name="T32" fmla="*/ 16 w 18"/>
                <a:gd name="T33" fmla="*/ 11 h 11"/>
                <a:gd name="T34" fmla="*/ 16 w 18"/>
                <a:gd name="T35" fmla="*/ 11 h 11"/>
                <a:gd name="T36" fmla="*/ 16 w 18"/>
                <a:gd name="T37" fmla="*/ 11 h 11"/>
                <a:gd name="T38" fmla="*/ 16 w 18"/>
                <a:gd name="T39" fmla="*/ 11 h 11"/>
                <a:gd name="T40" fmla="*/ 17 w 18"/>
                <a:gd name="T41" fmla="*/ 10 h 11"/>
                <a:gd name="T42" fmla="*/ 17 w 18"/>
                <a:gd name="T43" fmla="*/ 9 h 11"/>
                <a:gd name="T44" fmla="*/ 17 w 18"/>
                <a:gd name="T45" fmla="*/ 9 h 11"/>
                <a:gd name="T46" fmla="*/ 17 w 18"/>
                <a:gd name="T47" fmla="*/ 9 h 11"/>
                <a:gd name="T48" fmla="*/ 18 w 18"/>
                <a:gd name="T49" fmla="*/ 6 h 11"/>
                <a:gd name="T50" fmla="*/ 13 w 18"/>
                <a:gd name="T51" fmla="*/ 1 h 11"/>
                <a:gd name="T52" fmla="*/ 13 w 18"/>
                <a:gd name="T53" fmla="*/ 1 h 11"/>
                <a:gd name="T54" fmla="*/ 11 w 18"/>
                <a:gd name="T55" fmla="*/ 1 h 11"/>
                <a:gd name="T56" fmla="*/ 11 w 18"/>
                <a:gd name="T57" fmla="*/ 1 h 11"/>
                <a:gd name="T58" fmla="*/ 10 w 18"/>
                <a:gd name="T59" fmla="*/ 1 h 11"/>
                <a:gd name="T60" fmla="*/ 10 w 18"/>
                <a:gd name="T61" fmla="*/ 1 h 11"/>
                <a:gd name="T62" fmla="*/ 10 w 18"/>
                <a:gd name="T63" fmla="*/ 1 h 11"/>
                <a:gd name="T64" fmla="*/ 9 w 18"/>
                <a:gd name="T65" fmla="*/ 0 h 11"/>
                <a:gd name="T66" fmla="*/ 9 w 18"/>
                <a:gd name="T67" fmla="*/ 0 h 11"/>
                <a:gd name="T68" fmla="*/ 9 w 18"/>
                <a:gd name="T69" fmla="*/ 0 h 11"/>
                <a:gd name="T70" fmla="*/ 8 w 18"/>
                <a:gd name="T71" fmla="*/ 0 h 11"/>
                <a:gd name="T72" fmla="*/ 8 w 18"/>
                <a:gd name="T73" fmla="*/ 0 h 11"/>
                <a:gd name="T74" fmla="*/ 7 w 18"/>
                <a:gd name="T75" fmla="*/ 0 h 11"/>
                <a:gd name="T76" fmla="*/ 7 w 18"/>
                <a:gd name="T77" fmla="*/ 0 h 11"/>
                <a:gd name="T78" fmla="*/ 7 w 18"/>
                <a:gd name="T79" fmla="*/ 0 h 11"/>
                <a:gd name="T80" fmla="*/ 6 w 18"/>
                <a:gd name="T81" fmla="*/ 0 h 11"/>
                <a:gd name="T82" fmla="*/ 5 w 18"/>
                <a:gd name="T83" fmla="*/ 0 h 11"/>
                <a:gd name="T84" fmla="*/ 5 w 18"/>
                <a:gd name="T85" fmla="*/ 0 h 11"/>
                <a:gd name="T86" fmla="*/ 5 w 18"/>
                <a:gd name="T87" fmla="*/ 0 h 11"/>
                <a:gd name="T88" fmla="*/ 4 w 18"/>
                <a:gd name="T89" fmla="*/ 0 h 11"/>
                <a:gd name="T90" fmla="*/ 4 w 18"/>
                <a:gd name="T9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" h="11">
                  <a:moveTo>
                    <a:pt x="4" y="0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2"/>
                    <a:pt x="1" y="2"/>
                  </a:cubicBezTo>
                  <a:cubicBezTo>
                    <a:pt x="0" y="3"/>
                    <a:pt x="0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5" y="6"/>
                    <a:pt x="5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7" y="6"/>
                    <a:pt x="7" y="6"/>
                  </a:cubicBezTo>
                  <a:cubicBezTo>
                    <a:pt x="7" y="6"/>
                    <a:pt x="7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10" y="7"/>
                    <a:pt x="12" y="8"/>
                    <a:pt x="12" y="9"/>
                  </a:cubicBezTo>
                  <a:cubicBezTo>
                    <a:pt x="12" y="11"/>
                    <a:pt x="13" y="11"/>
                    <a:pt x="14" y="11"/>
                  </a:cubicBezTo>
                  <a:cubicBezTo>
                    <a:pt x="14" y="11"/>
                    <a:pt x="15" y="11"/>
                    <a:pt x="15" y="11"/>
                  </a:cubicBezTo>
                  <a:cubicBezTo>
                    <a:pt x="15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7" y="10"/>
                    <a:pt x="17" y="10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8"/>
                    <a:pt x="17" y="7"/>
                    <a:pt x="18" y="6"/>
                  </a:cubicBezTo>
                  <a:cubicBezTo>
                    <a:pt x="16" y="4"/>
                    <a:pt x="14" y="2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181"/>
            <p:cNvSpPr>
              <a:spLocks/>
            </p:cNvSpPr>
            <p:nvPr/>
          </p:nvSpPr>
          <p:spPr bwMode="auto">
            <a:xfrm>
              <a:off x="1250" y="3543"/>
              <a:ext cx="63" cy="25"/>
            </a:xfrm>
            <a:custGeom>
              <a:avLst/>
              <a:gdLst>
                <a:gd name="T0" fmla="*/ 20 w 32"/>
                <a:gd name="T1" fmla="*/ 0 h 13"/>
                <a:gd name="T2" fmla="*/ 13 w 32"/>
                <a:gd name="T3" fmla="*/ 4 h 13"/>
                <a:gd name="T4" fmla="*/ 9 w 32"/>
                <a:gd name="T5" fmla="*/ 5 h 13"/>
                <a:gd name="T6" fmla="*/ 5 w 32"/>
                <a:gd name="T7" fmla="*/ 4 h 13"/>
                <a:gd name="T8" fmla="*/ 2 w 32"/>
                <a:gd name="T9" fmla="*/ 3 h 13"/>
                <a:gd name="T10" fmla="*/ 2 w 32"/>
                <a:gd name="T11" fmla="*/ 3 h 13"/>
                <a:gd name="T12" fmla="*/ 1 w 32"/>
                <a:gd name="T13" fmla="*/ 6 h 13"/>
                <a:gd name="T14" fmla="*/ 1 w 32"/>
                <a:gd name="T15" fmla="*/ 6 h 13"/>
                <a:gd name="T16" fmla="*/ 1 w 32"/>
                <a:gd name="T17" fmla="*/ 6 h 13"/>
                <a:gd name="T18" fmla="*/ 1 w 32"/>
                <a:gd name="T19" fmla="*/ 7 h 13"/>
                <a:gd name="T20" fmla="*/ 0 w 32"/>
                <a:gd name="T21" fmla="*/ 8 h 13"/>
                <a:gd name="T22" fmla="*/ 0 w 32"/>
                <a:gd name="T23" fmla="*/ 8 h 13"/>
                <a:gd name="T24" fmla="*/ 0 w 32"/>
                <a:gd name="T25" fmla="*/ 8 h 13"/>
                <a:gd name="T26" fmla="*/ 7 w 32"/>
                <a:gd name="T27" fmla="*/ 10 h 13"/>
                <a:gd name="T28" fmla="*/ 11 w 32"/>
                <a:gd name="T29" fmla="*/ 12 h 13"/>
                <a:gd name="T30" fmla="*/ 12 w 32"/>
                <a:gd name="T31" fmla="*/ 13 h 13"/>
                <a:gd name="T32" fmla="*/ 15 w 32"/>
                <a:gd name="T33" fmla="*/ 11 h 13"/>
                <a:gd name="T34" fmla="*/ 14 w 32"/>
                <a:gd name="T35" fmla="*/ 8 h 13"/>
                <a:gd name="T36" fmla="*/ 17 w 32"/>
                <a:gd name="T37" fmla="*/ 6 h 13"/>
                <a:gd name="T38" fmla="*/ 22 w 32"/>
                <a:gd name="T39" fmla="*/ 3 h 13"/>
                <a:gd name="T40" fmla="*/ 23 w 32"/>
                <a:gd name="T41" fmla="*/ 4 h 13"/>
                <a:gd name="T42" fmla="*/ 24 w 32"/>
                <a:gd name="T43" fmla="*/ 7 h 13"/>
                <a:gd name="T44" fmla="*/ 27 w 32"/>
                <a:gd name="T45" fmla="*/ 11 h 13"/>
                <a:gd name="T46" fmla="*/ 27 w 32"/>
                <a:gd name="T47" fmla="*/ 11 h 13"/>
                <a:gd name="T48" fmla="*/ 27 w 32"/>
                <a:gd name="T49" fmla="*/ 11 h 13"/>
                <a:gd name="T50" fmla="*/ 27 w 32"/>
                <a:gd name="T51" fmla="*/ 11 h 13"/>
                <a:gd name="T52" fmla="*/ 31 w 32"/>
                <a:gd name="T53" fmla="*/ 8 h 13"/>
                <a:gd name="T54" fmla="*/ 31 w 32"/>
                <a:gd name="T55" fmla="*/ 8 h 13"/>
                <a:gd name="T56" fmla="*/ 31 w 32"/>
                <a:gd name="T57" fmla="*/ 8 h 13"/>
                <a:gd name="T58" fmla="*/ 31 w 32"/>
                <a:gd name="T59" fmla="*/ 8 h 13"/>
                <a:gd name="T60" fmla="*/ 32 w 32"/>
                <a:gd name="T61" fmla="*/ 6 h 13"/>
                <a:gd name="T62" fmla="*/ 29 w 32"/>
                <a:gd name="T63" fmla="*/ 3 h 13"/>
                <a:gd name="T64" fmla="*/ 21 w 32"/>
                <a:gd name="T65" fmla="*/ 1 h 13"/>
                <a:gd name="T66" fmla="*/ 20 w 32"/>
                <a:gd name="T6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2" h="13">
                  <a:moveTo>
                    <a:pt x="20" y="0"/>
                  </a:moveTo>
                  <a:cubicBezTo>
                    <a:pt x="18" y="0"/>
                    <a:pt x="16" y="2"/>
                    <a:pt x="13" y="4"/>
                  </a:cubicBezTo>
                  <a:cubicBezTo>
                    <a:pt x="12" y="5"/>
                    <a:pt x="10" y="5"/>
                    <a:pt x="9" y="5"/>
                  </a:cubicBezTo>
                  <a:cubicBezTo>
                    <a:pt x="7" y="5"/>
                    <a:pt x="6" y="5"/>
                    <a:pt x="5" y="4"/>
                  </a:cubicBezTo>
                  <a:cubicBezTo>
                    <a:pt x="4" y="4"/>
                    <a:pt x="3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4"/>
                    <a:pt x="1" y="5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7"/>
                  </a:cubicBezTo>
                  <a:cubicBezTo>
                    <a:pt x="1" y="7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3" y="8"/>
                    <a:pt x="6" y="9"/>
                    <a:pt x="7" y="10"/>
                  </a:cubicBezTo>
                  <a:cubicBezTo>
                    <a:pt x="9" y="12"/>
                    <a:pt x="10" y="11"/>
                    <a:pt x="11" y="12"/>
                  </a:cubicBezTo>
                  <a:cubicBezTo>
                    <a:pt x="11" y="12"/>
                    <a:pt x="12" y="13"/>
                    <a:pt x="12" y="13"/>
                  </a:cubicBezTo>
                  <a:cubicBezTo>
                    <a:pt x="13" y="13"/>
                    <a:pt x="15" y="12"/>
                    <a:pt x="15" y="11"/>
                  </a:cubicBezTo>
                  <a:cubicBezTo>
                    <a:pt x="16" y="10"/>
                    <a:pt x="14" y="9"/>
                    <a:pt x="14" y="8"/>
                  </a:cubicBezTo>
                  <a:cubicBezTo>
                    <a:pt x="14" y="7"/>
                    <a:pt x="16" y="7"/>
                    <a:pt x="17" y="6"/>
                  </a:cubicBezTo>
                  <a:cubicBezTo>
                    <a:pt x="17" y="4"/>
                    <a:pt x="20" y="3"/>
                    <a:pt x="22" y="3"/>
                  </a:cubicBezTo>
                  <a:cubicBezTo>
                    <a:pt x="22" y="3"/>
                    <a:pt x="23" y="4"/>
                    <a:pt x="23" y="4"/>
                  </a:cubicBezTo>
                  <a:cubicBezTo>
                    <a:pt x="24" y="4"/>
                    <a:pt x="26" y="5"/>
                    <a:pt x="24" y="7"/>
                  </a:cubicBezTo>
                  <a:cubicBezTo>
                    <a:pt x="23" y="8"/>
                    <a:pt x="26" y="10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9" y="10"/>
                    <a:pt x="31" y="8"/>
                    <a:pt x="31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2" y="7"/>
                    <a:pt x="32" y="7"/>
                    <a:pt x="32" y="6"/>
                  </a:cubicBezTo>
                  <a:cubicBezTo>
                    <a:pt x="31" y="6"/>
                    <a:pt x="30" y="4"/>
                    <a:pt x="29" y="3"/>
                  </a:cubicBezTo>
                  <a:cubicBezTo>
                    <a:pt x="27" y="1"/>
                    <a:pt x="23" y="1"/>
                    <a:pt x="21" y="1"/>
                  </a:cubicBezTo>
                  <a:cubicBezTo>
                    <a:pt x="21" y="0"/>
                    <a:pt x="20" y="0"/>
                    <a:pt x="20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182"/>
            <p:cNvSpPr>
              <a:spLocks/>
            </p:cNvSpPr>
            <p:nvPr/>
          </p:nvSpPr>
          <p:spPr bwMode="auto">
            <a:xfrm>
              <a:off x="1293" y="3511"/>
              <a:ext cx="128" cy="146"/>
            </a:xfrm>
            <a:custGeom>
              <a:avLst/>
              <a:gdLst>
                <a:gd name="T0" fmla="*/ 31 w 65"/>
                <a:gd name="T1" fmla="*/ 6 h 77"/>
                <a:gd name="T2" fmla="*/ 24 w 65"/>
                <a:gd name="T3" fmla="*/ 8 h 77"/>
                <a:gd name="T4" fmla="*/ 17 w 65"/>
                <a:gd name="T5" fmla="*/ 17 h 77"/>
                <a:gd name="T6" fmla="*/ 10 w 65"/>
                <a:gd name="T7" fmla="*/ 23 h 77"/>
                <a:gd name="T8" fmla="*/ 9 w 65"/>
                <a:gd name="T9" fmla="*/ 25 h 77"/>
                <a:gd name="T10" fmla="*/ 5 w 65"/>
                <a:gd name="T11" fmla="*/ 28 h 77"/>
                <a:gd name="T12" fmla="*/ 7 w 65"/>
                <a:gd name="T13" fmla="*/ 29 h 77"/>
                <a:gd name="T14" fmla="*/ 9 w 65"/>
                <a:gd name="T15" fmla="*/ 42 h 77"/>
                <a:gd name="T16" fmla="*/ 1 w 65"/>
                <a:gd name="T17" fmla="*/ 53 h 77"/>
                <a:gd name="T18" fmla="*/ 6 w 65"/>
                <a:gd name="T19" fmla="*/ 58 h 77"/>
                <a:gd name="T20" fmla="*/ 6 w 65"/>
                <a:gd name="T21" fmla="*/ 58 h 77"/>
                <a:gd name="T22" fmla="*/ 10 w 65"/>
                <a:gd name="T23" fmla="*/ 60 h 77"/>
                <a:gd name="T24" fmla="*/ 14 w 65"/>
                <a:gd name="T25" fmla="*/ 59 h 77"/>
                <a:gd name="T26" fmla="*/ 14 w 65"/>
                <a:gd name="T27" fmla="*/ 59 h 77"/>
                <a:gd name="T28" fmla="*/ 18 w 65"/>
                <a:gd name="T29" fmla="*/ 62 h 77"/>
                <a:gd name="T30" fmla="*/ 22 w 65"/>
                <a:gd name="T31" fmla="*/ 61 h 77"/>
                <a:gd name="T32" fmla="*/ 26 w 65"/>
                <a:gd name="T33" fmla="*/ 65 h 77"/>
                <a:gd name="T34" fmla="*/ 26 w 65"/>
                <a:gd name="T35" fmla="*/ 65 h 77"/>
                <a:gd name="T36" fmla="*/ 32 w 65"/>
                <a:gd name="T37" fmla="*/ 70 h 77"/>
                <a:gd name="T38" fmla="*/ 32 w 65"/>
                <a:gd name="T39" fmla="*/ 70 h 77"/>
                <a:gd name="T40" fmla="*/ 38 w 65"/>
                <a:gd name="T41" fmla="*/ 70 h 77"/>
                <a:gd name="T42" fmla="*/ 38 w 65"/>
                <a:gd name="T43" fmla="*/ 70 h 77"/>
                <a:gd name="T44" fmla="*/ 38 w 65"/>
                <a:gd name="T45" fmla="*/ 70 h 77"/>
                <a:gd name="T46" fmla="*/ 41 w 65"/>
                <a:gd name="T47" fmla="*/ 69 h 77"/>
                <a:gd name="T48" fmla="*/ 44 w 65"/>
                <a:gd name="T49" fmla="*/ 69 h 77"/>
                <a:gd name="T50" fmla="*/ 45 w 65"/>
                <a:gd name="T51" fmla="*/ 69 h 77"/>
                <a:gd name="T52" fmla="*/ 45 w 65"/>
                <a:gd name="T53" fmla="*/ 69 h 77"/>
                <a:gd name="T54" fmla="*/ 45 w 65"/>
                <a:gd name="T55" fmla="*/ 69 h 77"/>
                <a:gd name="T56" fmla="*/ 49 w 65"/>
                <a:gd name="T57" fmla="*/ 71 h 77"/>
                <a:gd name="T58" fmla="*/ 46 w 65"/>
                <a:gd name="T59" fmla="*/ 75 h 77"/>
                <a:gd name="T60" fmla="*/ 49 w 65"/>
                <a:gd name="T61" fmla="*/ 77 h 77"/>
                <a:gd name="T62" fmla="*/ 51 w 65"/>
                <a:gd name="T63" fmla="*/ 73 h 77"/>
                <a:gd name="T64" fmla="*/ 52 w 65"/>
                <a:gd name="T65" fmla="*/ 68 h 77"/>
                <a:gd name="T66" fmla="*/ 49 w 65"/>
                <a:gd name="T67" fmla="*/ 57 h 77"/>
                <a:gd name="T68" fmla="*/ 53 w 65"/>
                <a:gd name="T69" fmla="*/ 54 h 77"/>
                <a:gd name="T70" fmla="*/ 52 w 65"/>
                <a:gd name="T71" fmla="*/ 53 h 77"/>
                <a:gd name="T72" fmla="*/ 57 w 65"/>
                <a:gd name="T73" fmla="*/ 49 h 77"/>
                <a:gd name="T74" fmla="*/ 59 w 65"/>
                <a:gd name="T75" fmla="*/ 49 h 77"/>
                <a:gd name="T76" fmla="*/ 60 w 65"/>
                <a:gd name="T77" fmla="*/ 49 h 77"/>
                <a:gd name="T78" fmla="*/ 64 w 65"/>
                <a:gd name="T79" fmla="*/ 47 h 77"/>
                <a:gd name="T80" fmla="*/ 65 w 65"/>
                <a:gd name="T81" fmla="*/ 47 h 77"/>
                <a:gd name="T82" fmla="*/ 64 w 65"/>
                <a:gd name="T83" fmla="*/ 45 h 77"/>
                <a:gd name="T84" fmla="*/ 64 w 65"/>
                <a:gd name="T85" fmla="*/ 41 h 77"/>
                <a:gd name="T86" fmla="*/ 62 w 65"/>
                <a:gd name="T87" fmla="*/ 38 h 77"/>
                <a:gd name="T88" fmla="*/ 63 w 65"/>
                <a:gd name="T89" fmla="*/ 28 h 77"/>
                <a:gd name="T90" fmla="*/ 62 w 65"/>
                <a:gd name="T91" fmla="*/ 28 h 77"/>
                <a:gd name="T92" fmla="*/ 55 w 65"/>
                <a:gd name="T93" fmla="*/ 28 h 77"/>
                <a:gd name="T94" fmla="*/ 48 w 65"/>
                <a:gd name="T95" fmla="*/ 25 h 77"/>
                <a:gd name="T96" fmla="*/ 40 w 65"/>
                <a:gd name="T97" fmla="*/ 26 h 77"/>
                <a:gd name="T98" fmla="*/ 36 w 65"/>
                <a:gd name="T99" fmla="*/ 20 h 77"/>
                <a:gd name="T100" fmla="*/ 34 w 65"/>
                <a:gd name="T101" fmla="*/ 18 h 77"/>
                <a:gd name="T102" fmla="*/ 31 w 65"/>
                <a:gd name="T103" fmla="*/ 17 h 77"/>
                <a:gd name="T104" fmla="*/ 31 w 65"/>
                <a:gd name="T105" fmla="*/ 17 h 77"/>
                <a:gd name="T106" fmla="*/ 33 w 65"/>
                <a:gd name="T107" fmla="*/ 11 h 77"/>
                <a:gd name="T108" fmla="*/ 40 w 65"/>
                <a:gd name="T109" fmla="*/ 4 h 77"/>
                <a:gd name="T110" fmla="*/ 40 w 65"/>
                <a:gd name="T111" fmla="*/ 4 h 77"/>
                <a:gd name="T112" fmla="*/ 42 w 65"/>
                <a:gd name="T11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5" h="77">
                  <a:moveTo>
                    <a:pt x="42" y="0"/>
                  </a:moveTo>
                  <a:cubicBezTo>
                    <a:pt x="40" y="0"/>
                    <a:pt x="38" y="3"/>
                    <a:pt x="36" y="3"/>
                  </a:cubicBezTo>
                  <a:cubicBezTo>
                    <a:pt x="34" y="4"/>
                    <a:pt x="33" y="5"/>
                    <a:pt x="31" y="6"/>
                  </a:cubicBezTo>
                  <a:cubicBezTo>
                    <a:pt x="30" y="7"/>
                    <a:pt x="27" y="7"/>
                    <a:pt x="26" y="8"/>
                  </a:cubicBezTo>
                  <a:cubicBezTo>
                    <a:pt x="26" y="8"/>
                    <a:pt x="26" y="9"/>
                    <a:pt x="26" y="9"/>
                  </a:cubicBezTo>
                  <a:cubicBezTo>
                    <a:pt x="25" y="9"/>
                    <a:pt x="25" y="8"/>
                    <a:pt x="24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2" y="8"/>
                    <a:pt x="19" y="11"/>
                    <a:pt x="19" y="12"/>
                  </a:cubicBezTo>
                  <a:cubicBezTo>
                    <a:pt x="19" y="14"/>
                    <a:pt x="19" y="15"/>
                    <a:pt x="17" y="17"/>
                  </a:cubicBezTo>
                  <a:cubicBezTo>
                    <a:pt x="14" y="19"/>
                    <a:pt x="12" y="22"/>
                    <a:pt x="11" y="23"/>
                  </a:cubicBezTo>
                  <a:cubicBezTo>
                    <a:pt x="11" y="23"/>
                    <a:pt x="11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4"/>
                    <a:pt x="10" y="24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7" y="27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6" y="29"/>
                    <a:pt x="7" y="29"/>
                    <a:pt x="7" y="29"/>
                  </a:cubicBezTo>
                  <a:cubicBezTo>
                    <a:pt x="9" y="31"/>
                    <a:pt x="8" y="32"/>
                    <a:pt x="8" y="33"/>
                  </a:cubicBezTo>
                  <a:cubicBezTo>
                    <a:pt x="9" y="34"/>
                    <a:pt x="9" y="35"/>
                    <a:pt x="8" y="35"/>
                  </a:cubicBezTo>
                  <a:cubicBezTo>
                    <a:pt x="7" y="36"/>
                    <a:pt x="8" y="41"/>
                    <a:pt x="9" y="42"/>
                  </a:cubicBezTo>
                  <a:cubicBezTo>
                    <a:pt x="10" y="43"/>
                    <a:pt x="9" y="44"/>
                    <a:pt x="8" y="46"/>
                  </a:cubicBezTo>
                  <a:cubicBezTo>
                    <a:pt x="7" y="49"/>
                    <a:pt x="6" y="50"/>
                    <a:pt x="3" y="50"/>
                  </a:cubicBezTo>
                  <a:cubicBezTo>
                    <a:pt x="1" y="50"/>
                    <a:pt x="1" y="53"/>
                    <a:pt x="1" y="53"/>
                  </a:cubicBezTo>
                  <a:cubicBezTo>
                    <a:pt x="0" y="53"/>
                    <a:pt x="0" y="54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6"/>
                    <a:pt x="5" y="58"/>
                    <a:pt x="6" y="58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7" y="58"/>
                    <a:pt x="8" y="58"/>
                    <a:pt x="8" y="59"/>
                  </a:cubicBezTo>
                  <a:cubicBezTo>
                    <a:pt x="9" y="59"/>
                    <a:pt x="9" y="59"/>
                    <a:pt x="10" y="60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10" y="60"/>
                    <a:pt x="10" y="60"/>
                    <a:pt x="11" y="60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3" y="60"/>
                    <a:pt x="14" y="60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6" y="60"/>
                    <a:pt x="17" y="60"/>
                    <a:pt x="18" y="61"/>
                  </a:cubicBezTo>
                  <a:cubicBezTo>
                    <a:pt x="18" y="61"/>
                    <a:pt x="18" y="61"/>
                    <a:pt x="18" y="62"/>
                  </a:cubicBezTo>
                  <a:cubicBezTo>
                    <a:pt x="19" y="61"/>
                    <a:pt x="21" y="61"/>
                    <a:pt x="22" y="61"/>
                  </a:cubicBezTo>
                  <a:cubicBezTo>
                    <a:pt x="22" y="61"/>
                    <a:pt x="22" y="61"/>
                    <a:pt x="22" y="61"/>
                  </a:cubicBezTo>
                  <a:cubicBezTo>
                    <a:pt x="22" y="61"/>
                    <a:pt x="22" y="61"/>
                    <a:pt x="22" y="61"/>
                  </a:cubicBezTo>
                  <a:cubicBezTo>
                    <a:pt x="22" y="61"/>
                    <a:pt x="22" y="61"/>
                    <a:pt x="23" y="61"/>
                  </a:cubicBezTo>
                  <a:cubicBezTo>
                    <a:pt x="23" y="61"/>
                    <a:pt x="23" y="61"/>
                    <a:pt x="23" y="61"/>
                  </a:cubicBezTo>
                  <a:cubicBezTo>
                    <a:pt x="24" y="62"/>
                    <a:pt x="24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8" y="65"/>
                    <a:pt x="30" y="66"/>
                    <a:pt x="29" y="67"/>
                  </a:cubicBezTo>
                  <a:cubicBezTo>
                    <a:pt x="29" y="68"/>
                    <a:pt x="32" y="68"/>
                    <a:pt x="32" y="70"/>
                  </a:cubicBezTo>
                  <a:cubicBezTo>
                    <a:pt x="31" y="70"/>
                    <a:pt x="32" y="70"/>
                    <a:pt x="32" y="70"/>
                  </a:cubicBezTo>
                  <a:cubicBezTo>
                    <a:pt x="32" y="70"/>
                    <a:pt x="32" y="70"/>
                    <a:pt x="32" y="70"/>
                  </a:cubicBezTo>
                  <a:cubicBezTo>
                    <a:pt x="32" y="70"/>
                    <a:pt x="32" y="70"/>
                    <a:pt x="32" y="70"/>
                  </a:cubicBezTo>
                  <a:cubicBezTo>
                    <a:pt x="33" y="71"/>
                    <a:pt x="33" y="71"/>
                    <a:pt x="34" y="71"/>
                  </a:cubicBezTo>
                  <a:cubicBezTo>
                    <a:pt x="35" y="71"/>
                    <a:pt x="37" y="70"/>
                    <a:pt x="38" y="70"/>
                  </a:cubicBezTo>
                  <a:cubicBezTo>
                    <a:pt x="38" y="70"/>
                    <a:pt x="38" y="70"/>
                    <a:pt x="38" y="70"/>
                  </a:cubicBezTo>
                  <a:cubicBezTo>
                    <a:pt x="38" y="70"/>
                    <a:pt x="38" y="70"/>
                    <a:pt x="38" y="70"/>
                  </a:cubicBezTo>
                  <a:cubicBezTo>
                    <a:pt x="38" y="70"/>
                    <a:pt x="38" y="70"/>
                    <a:pt x="38" y="70"/>
                  </a:cubicBezTo>
                  <a:cubicBezTo>
                    <a:pt x="38" y="70"/>
                    <a:pt x="38" y="70"/>
                    <a:pt x="38" y="70"/>
                  </a:cubicBezTo>
                  <a:cubicBezTo>
                    <a:pt x="38" y="70"/>
                    <a:pt x="38" y="70"/>
                    <a:pt x="38" y="70"/>
                  </a:cubicBezTo>
                  <a:cubicBezTo>
                    <a:pt x="38" y="70"/>
                    <a:pt x="38" y="70"/>
                    <a:pt x="38" y="70"/>
                  </a:cubicBezTo>
                  <a:cubicBezTo>
                    <a:pt x="38" y="70"/>
                    <a:pt x="38" y="70"/>
                    <a:pt x="38" y="70"/>
                  </a:cubicBezTo>
                  <a:cubicBezTo>
                    <a:pt x="39" y="69"/>
                    <a:pt x="39" y="69"/>
                    <a:pt x="40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2" y="69"/>
                  </a:cubicBezTo>
                  <a:cubicBezTo>
                    <a:pt x="42" y="69"/>
                    <a:pt x="43" y="69"/>
                    <a:pt x="43" y="69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4" y="69"/>
                    <a:pt x="44" y="69"/>
                    <a:pt x="45" y="69"/>
                  </a:cubicBezTo>
                  <a:cubicBezTo>
                    <a:pt x="45" y="69"/>
                    <a:pt x="45" y="69"/>
                    <a:pt x="45" y="69"/>
                  </a:cubicBezTo>
                  <a:cubicBezTo>
                    <a:pt x="45" y="69"/>
                    <a:pt x="45" y="69"/>
                    <a:pt x="45" y="69"/>
                  </a:cubicBezTo>
                  <a:cubicBezTo>
                    <a:pt x="45" y="69"/>
                    <a:pt x="45" y="69"/>
                    <a:pt x="45" y="69"/>
                  </a:cubicBezTo>
                  <a:cubicBezTo>
                    <a:pt x="45" y="69"/>
                    <a:pt x="45" y="69"/>
                    <a:pt x="45" y="69"/>
                  </a:cubicBezTo>
                  <a:cubicBezTo>
                    <a:pt x="45" y="69"/>
                    <a:pt x="45" y="69"/>
                    <a:pt x="45" y="69"/>
                  </a:cubicBezTo>
                  <a:cubicBezTo>
                    <a:pt x="45" y="69"/>
                    <a:pt x="45" y="69"/>
                    <a:pt x="45" y="69"/>
                  </a:cubicBezTo>
                  <a:cubicBezTo>
                    <a:pt x="45" y="69"/>
                    <a:pt x="45" y="69"/>
                    <a:pt x="45" y="69"/>
                  </a:cubicBezTo>
                  <a:cubicBezTo>
                    <a:pt x="45" y="69"/>
                    <a:pt x="46" y="69"/>
                    <a:pt x="47" y="69"/>
                  </a:cubicBezTo>
                  <a:cubicBezTo>
                    <a:pt x="48" y="70"/>
                    <a:pt x="49" y="70"/>
                    <a:pt x="49" y="71"/>
                  </a:cubicBezTo>
                  <a:cubicBezTo>
                    <a:pt x="49" y="71"/>
                    <a:pt x="49" y="71"/>
                    <a:pt x="49" y="71"/>
                  </a:cubicBezTo>
                  <a:cubicBezTo>
                    <a:pt x="48" y="72"/>
                    <a:pt x="45" y="74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6"/>
                    <a:pt x="48" y="76"/>
                    <a:pt x="49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7"/>
                    <a:pt x="51" y="75"/>
                    <a:pt x="51" y="73"/>
                  </a:cubicBezTo>
                  <a:cubicBezTo>
                    <a:pt x="51" y="72"/>
                    <a:pt x="52" y="71"/>
                    <a:pt x="52" y="71"/>
                  </a:cubicBezTo>
                  <a:cubicBezTo>
                    <a:pt x="52" y="71"/>
                    <a:pt x="52" y="71"/>
                    <a:pt x="52" y="71"/>
                  </a:cubicBezTo>
                  <a:cubicBezTo>
                    <a:pt x="52" y="70"/>
                    <a:pt x="52" y="69"/>
                    <a:pt x="52" y="68"/>
                  </a:cubicBezTo>
                  <a:cubicBezTo>
                    <a:pt x="52" y="67"/>
                    <a:pt x="52" y="65"/>
                    <a:pt x="53" y="64"/>
                  </a:cubicBezTo>
                  <a:cubicBezTo>
                    <a:pt x="54" y="62"/>
                    <a:pt x="49" y="60"/>
                    <a:pt x="49" y="57"/>
                  </a:cubicBezTo>
                  <a:cubicBezTo>
                    <a:pt x="49" y="57"/>
                    <a:pt x="49" y="57"/>
                    <a:pt x="49" y="57"/>
                  </a:cubicBezTo>
                  <a:cubicBezTo>
                    <a:pt x="49" y="57"/>
                    <a:pt x="49" y="57"/>
                    <a:pt x="49" y="57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0" y="55"/>
                    <a:pt x="51" y="55"/>
                    <a:pt x="53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4" y="54"/>
                    <a:pt x="54" y="53"/>
                    <a:pt x="54" y="53"/>
                  </a:cubicBezTo>
                  <a:cubicBezTo>
                    <a:pt x="53" y="53"/>
                    <a:pt x="52" y="53"/>
                    <a:pt x="52" y="53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1" y="53"/>
                    <a:pt x="50" y="51"/>
                    <a:pt x="50" y="50"/>
                  </a:cubicBezTo>
                  <a:cubicBezTo>
                    <a:pt x="51" y="49"/>
                    <a:pt x="55" y="49"/>
                    <a:pt x="57" y="49"/>
                  </a:cubicBezTo>
                  <a:cubicBezTo>
                    <a:pt x="58" y="49"/>
                    <a:pt x="58" y="49"/>
                    <a:pt x="59" y="49"/>
                  </a:cubicBezTo>
                  <a:cubicBezTo>
                    <a:pt x="59" y="49"/>
                    <a:pt x="59" y="49"/>
                    <a:pt x="59" y="49"/>
                  </a:cubicBezTo>
                  <a:cubicBezTo>
                    <a:pt x="59" y="49"/>
                    <a:pt x="59" y="49"/>
                    <a:pt x="59" y="49"/>
                  </a:cubicBezTo>
                  <a:cubicBezTo>
                    <a:pt x="59" y="49"/>
                    <a:pt x="59" y="49"/>
                    <a:pt x="60" y="49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1" y="49"/>
                    <a:pt x="62" y="48"/>
                    <a:pt x="64" y="47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5" y="47"/>
                    <a:pt x="65" y="45"/>
                    <a:pt x="64" y="45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63" y="44"/>
                    <a:pt x="63" y="43"/>
                    <a:pt x="64" y="42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41"/>
                    <a:pt x="64" y="41"/>
                    <a:pt x="64" y="40"/>
                  </a:cubicBezTo>
                  <a:cubicBezTo>
                    <a:pt x="64" y="39"/>
                    <a:pt x="63" y="39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1" y="36"/>
                    <a:pt x="62" y="32"/>
                    <a:pt x="63" y="29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64" y="28"/>
                    <a:pt x="64" y="28"/>
                    <a:pt x="63" y="28"/>
                  </a:cubicBezTo>
                  <a:cubicBezTo>
                    <a:pt x="63" y="28"/>
                    <a:pt x="63" y="28"/>
                    <a:pt x="63" y="28"/>
                  </a:cubicBezTo>
                  <a:cubicBezTo>
                    <a:pt x="63" y="28"/>
                    <a:pt x="63" y="28"/>
                    <a:pt x="63" y="28"/>
                  </a:cubicBezTo>
                  <a:cubicBezTo>
                    <a:pt x="63" y="28"/>
                    <a:pt x="62" y="28"/>
                    <a:pt x="62" y="28"/>
                  </a:cubicBezTo>
                  <a:cubicBezTo>
                    <a:pt x="61" y="28"/>
                    <a:pt x="58" y="28"/>
                    <a:pt x="57" y="28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6" y="28"/>
                    <a:pt x="56" y="28"/>
                    <a:pt x="55" y="28"/>
                  </a:cubicBezTo>
                  <a:cubicBezTo>
                    <a:pt x="53" y="28"/>
                    <a:pt x="51" y="28"/>
                    <a:pt x="49" y="26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49" y="26"/>
                    <a:pt x="48" y="25"/>
                    <a:pt x="48" y="25"/>
                  </a:cubicBezTo>
                  <a:cubicBezTo>
                    <a:pt x="48" y="25"/>
                    <a:pt x="47" y="25"/>
                    <a:pt x="47" y="25"/>
                  </a:cubicBezTo>
                  <a:cubicBezTo>
                    <a:pt x="45" y="25"/>
                    <a:pt x="43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39" y="26"/>
                    <a:pt x="39" y="26"/>
                  </a:cubicBezTo>
                  <a:cubicBezTo>
                    <a:pt x="38" y="26"/>
                    <a:pt x="38" y="26"/>
                    <a:pt x="37" y="26"/>
                  </a:cubicBezTo>
                  <a:cubicBezTo>
                    <a:pt x="36" y="24"/>
                    <a:pt x="36" y="22"/>
                    <a:pt x="36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20"/>
                    <a:pt x="36" y="19"/>
                    <a:pt x="35" y="19"/>
                  </a:cubicBezTo>
                  <a:cubicBezTo>
                    <a:pt x="35" y="18"/>
                    <a:pt x="34" y="18"/>
                    <a:pt x="34" y="18"/>
                  </a:cubicBezTo>
                  <a:cubicBezTo>
                    <a:pt x="34" y="17"/>
                    <a:pt x="33" y="17"/>
                    <a:pt x="33" y="17"/>
                  </a:cubicBezTo>
                  <a:cubicBezTo>
                    <a:pt x="32" y="17"/>
                    <a:pt x="32" y="17"/>
                    <a:pt x="31" y="17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1" y="17"/>
                    <a:pt x="31" y="16"/>
                    <a:pt x="31" y="16"/>
                  </a:cubicBezTo>
                  <a:cubicBezTo>
                    <a:pt x="31" y="15"/>
                    <a:pt x="32" y="15"/>
                    <a:pt x="32" y="15"/>
                  </a:cubicBezTo>
                  <a:cubicBezTo>
                    <a:pt x="33" y="14"/>
                    <a:pt x="33" y="13"/>
                    <a:pt x="33" y="11"/>
                  </a:cubicBezTo>
                  <a:cubicBezTo>
                    <a:pt x="33" y="9"/>
                    <a:pt x="36" y="7"/>
                    <a:pt x="38" y="5"/>
                  </a:cubicBezTo>
                  <a:cubicBezTo>
                    <a:pt x="38" y="5"/>
                    <a:pt x="39" y="5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1" y="3"/>
                  </a:cubicBezTo>
                  <a:cubicBezTo>
                    <a:pt x="43" y="3"/>
                    <a:pt x="45" y="1"/>
                    <a:pt x="42" y="0"/>
                  </a:cubicBezTo>
                  <a:cubicBezTo>
                    <a:pt x="42" y="0"/>
                    <a:pt x="42" y="0"/>
                    <a:pt x="42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183"/>
            <p:cNvSpPr>
              <a:spLocks/>
            </p:cNvSpPr>
            <p:nvPr/>
          </p:nvSpPr>
          <p:spPr bwMode="auto">
            <a:xfrm>
              <a:off x="1396" y="3703"/>
              <a:ext cx="133" cy="118"/>
            </a:xfrm>
            <a:custGeom>
              <a:avLst/>
              <a:gdLst>
                <a:gd name="T0" fmla="*/ 19 w 68"/>
                <a:gd name="T1" fmla="*/ 1 h 62"/>
                <a:gd name="T2" fmla="*/ 12 w 68"/>
                <a:gd name="T3" fmla="*/ 4 h 62"/>
                <a:gd name="T4" fmla="*/ 7 w 68"/>
                <a:gd name="T5" fmla="*/ 6 h 62"/>
                <a:gd name="T6" fmla="*/ 4 w 68"/>
                <a:gd name="T7" fmla="*/ 7 h 62"/>
                <a:gd name="T8" fmla="*/ 3 w 68"/>
                <a:gd name="T9" fmla="*/ 7 h 62"/>
                <a:gd name="T10" fmla="*/ 5 w 68"/>
                <a:gd name="T11" fmla="*/ 13 h 62"/>
                <a:gd name="T12" fmla="*/ 3 w 68"/>
                <a:gd name="T13" fmla="*/ 16 h 62"/>
                <a:gd name="T14" fmla="*/ 3 w 68"/>
                <a:gd name="T15" fmla="*/ 26 h 62"/>
                <a:gd name="T16" fmla="*/ 3 w 68"/>
                <a:gd name="T17" fmla="*/ 26 h 62"/>
                <a:gd name="T18" fmla="*/ 2 w 68"/>
                <a:gd name="T19" fmla="*/ 30 h 62"/>
                <a:gd name="T20" fmla="*/ 4 w 68"/>
                <a:gd name="T21" fmla="*/ 32 h 62"/>
                <a:gd name="T22" fmla="*/ 1 w 68"/>
                <a:gd name="T23" fmla="*/ 36 h 62"/>
                <a:gd name="T24" fmla="*/ 0 w 68"/>
                <a:gd name="T25" fmla="*/ 37 h 62"/>
                <a:gd name="T26" fmla="*/ 0 w 68"/>
                <a:gd name="T27" fmla="*/ 37 h 62"/>
                <a:gd name="T28" fmla="*/ 3 w 68"/>
                <a:gd name="T29" fmla="*/ 39 h 62"/>
                <a:gd name="T30" fmla="*/ 4 w 68"/>
                <a:gd name="T31" fmla="*/ 44 h 62"/>
                <a:gd name="T32" fmla="*/ 7 w 68"/>
                <a:gd name="T33" fmla="*/ 46 h 62"/>
                <a:gd name="T34" fmla="*/ 7 w 68"/>
                <a:gd name="T35" fmla="*/ 53 h 62"/>
                <a:gd name="T36" fmla="*/ 10 w 68"/>
                <a:gd name="T37" fmla="*/ 57 h 62"/>
                <a:gd name="T38" fmla="*/ 11 w 68"/>
                <a:gd name="T39" fmla="*/ 62 h 62"/>
                <a:gd name="T40" fmla="*/ 12 w 68"/>
                <a:gd name="T41" fmla="*/ 62 h 62"/>
                <a:gd name="T42" fmla="*/ 17 w 68"/>
                <a:gd name="T43" fmla="*/ 59 h 62"/>
                <a:gd name="T44" fmla="*/ 21 w 68"/>
                <a:gd name="T45" fmla="*/ 56 h 62"/>
                <a:gd name="T46" fmla="*/ 23 w 68"/>
                <a:gd name="T47" fmla="*/ 57 h 62"/>
                <a:gd name="T48" fmla="*/ 30 w 68"/>
                <a:gd name="T49" fmla="*/ 59 h 62"/>
                <a:gd name="T50" fmla="*/ 33 w 68"/>
                <a:gd name="T51" fmla="*/ 56 h 62"/>
                <a:gd name="T52" fmla="*/ 38 w 68"/>
                <a:gd name="T53" fmla="*/ 55 h 62"/>
                <a:gd name="T54" fmla="*/ 39 w 68"/>
                <a:gd name="T55" fmla="*/ 55 h 62"/>
                <a:gd name="T56" fmla="*/ 40 w 68"/>
                <a:gd name="T57" fmla="*/ 55 h 62"/>
                <a:gd name="T58" fmla="*/ 42 w 68"/>
                <a:gd name="T59" fmla="*/ 48 h 62"/>
                <a:gd name="T60" fmla="*/ 46 w 68"/>
                <a:gd name="T61" fmla="*/ 44 h 62"/>
                <a:gd name="T62" fmla="*/ 59 w 68"/>
                <a:gd name="T63" fmla="*/ 42 h 62"/>
                <a:gd name="T64" fmla="*/ 59 w 68"/>
                <a:gd name="T65" fmla="*/ 42 h 62"/>
                <a:gd name="T66" fmla="*/ 62 w 68"/>
                <a:gd name="T67" fmla="*/ 42 h 62"/>
                <a:gd name="T68" fmla="*/ 64 w 68"/>
                <a:gd name="T69" fmla="*/ 43 h 62"/>
                <a:gd name="T70" fmla="*/ 65 w 68"/>
                <a:gd name="T71" fmla="*/ 43 h 62"/>
                <a:gd name="T72" fmla="*/ 67 w 68"/>
                <a:gd name="T73" fmla="*/ 40 h 62"/>
                <a:gd name="T74" fmla="*/ 68 w 68"/>
                <a:gd name="T75" fmla="*/ 34 h 62"/>
                <a:gd name="T76" fmla="*/ 64 w 68"/>
                <a:gd name="T77" fmla="*/ 30 h 62"/>
                <a:gd name="T78" fmla="*/ 62 w 68"/>
                <a:gd name="T79" fmla="*/ 27 h 62"/>
                <a:gd name="T80" fmla="*/ 58 w 68"/>
                <a:gd name="T81" fmla="*/ 28 h 62"/>
                <a:gd name="T82" fmla="*/ 57 w 68"/>
                <a:gd name="T83" fmla="*/ 28 h 62"/>
                <a:gd name="T84" fmla="*/ 53 w 68"/>
                <a:gd name="T85" fmla="*/ 26 h 62"/>
                <a:gd name="T86" fmla="*/ 53 w 68"/>
                <a:gd name="T87" fmla="*/ 22 h 62"/>
                <a:gd name="T88" fmla="*/ 50 w 68"/>
                <a:gd name="T89" fmla="*/ 16 h 62"/>
                <a:gd name="T90" fmla="*/ 48 w 68"/>
                <a:gd name="T91" fmla="*/ 16 h 62"/>
                <a:gd name="T92" fmla="*/ 47 w 68"/>
                <a:gd name="T93" fmla="*/ 16 h 62"/>
                <a:gd name="T94" fmla="*/ 43 w 68"/>
                <a:gd name="T95" fmla="*/ 15 h 62"/>
                <a:gd name="T96" fmla="*/ 39 w 68"/>
                <a:gd name="T97" fmla="*/ 14 h 62"/>
                <a:gd name="T98" fmla="*/ 37 w 68"/>
                <a:gd name="T99" fmla="*/ 12 h 62"/>
                <a:gd name="T100" fmla="*/ 36 w 68"/>
                <a:gd name="T101" fmla="*/ 12 h 62"/>
                <a:gd name="T102" fmla="*/ 36 w 68"/>
                <a:gd name="T103" fmla="*/ 12 h 62"/>
                <a:gd name="T104" fmla="*/ 35 w 68"/>
                <a:gd name="T105" fmla="*/ 12 h 62"/>
                <a:gd name="T106" fmla="*/ 34 w 68"/>
                <a:gd name="T107" fmla="*/ 12 h 62"/>
                <a:gd name="T108" fmla="*/ 32 w 68"/>
                <a:gd name="T109" fmla="*/ 12 h 62"/>
                <a:gd name="T110" fmla="*/ 31 w 68"/>
                <a:gd name="T111" fmla="*/ 12 h 62"/>
                <a:gd name="T112" fmla="*/ 24 w 68"/>
                <a:gd name="T113" fmla="*/ 5 h 62"/>
                <a:gd name="T114" fmla="*/ 23 w 68"/>
                <a:gd name="T11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8" h="62">
                  <a:moveTo>
                    <a:pt x="23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2" y="0"/>
                    <a:pt x="20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7" y="1"/>
                    <a:pt x="14" y="2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0" y="5"/>
                    <a:pt x="9" y="5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7"/>
                    <a:pt x="5" y="7"/>
                    <a:pt x="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7"/>
                    <a:pt x="2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9"/>
                    <a:pt x="4" y="12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5"/>
                    <a:pt x="4" y="15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4" y="21"/>
                    <a:pt x="4" y="22"/>
                  </a:cubicBezTo>
                  <a:cubicBezTo>
                    <a:pt x="4" y="23"/>
                    <a:pt x="2" y="25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7"/>
                    <a:pt x="2" y="29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1"/>
                  </a:cubicBezTo>
                  <a:cubicBezTo>
                    <a:pt x="3" y="31"/>
                    <a:pt x="4" y="31"/>
                    <a:pt x="4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4" y="33"/>
                    <a:pt x="2" y="35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0" y="36"/>
                    <a:pt x="0" y="36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1" y="37"/>
                    <a:pt x="1" y="38"/>
                    <a:pt x="3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5" y="40"/>
                    <a:pt x="3" y="43"/>
                    <a:pt x="4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5" y="45"/>
                    <a:pt x="7" y="45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5" y="47"/>
                    <a:pt x="7" y="49"/>
                    <a:pt x="5" y="50"/>
                  </a:cubicBezTo>
                  <a:cubicBezTo>
                    <a:pt x="4" y="50"/>
                    <a:pt x="6" y="52"/>
                    <a:pt x="7" y="53"/>
                  </a:cubicBezTo>
                  <a:cubicBezTo>
                    <a:pt x="7" y="53"/>
                    <a:pt x="7" y="53"/>
                    <a:pt x="8" y="53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9" y="53"/>
                    <a:pt x="8" y="56"/>
                    <a:pt x="10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0" y="57"/>
                    <a:pt x="11" y="58"/>
                    <a:pt x="11" y="59"/>
                  </a:cubicBezTo>
                  <a:cubicBezTo>
                    <a:pt x="11" y="60"/>
                    <a:pt x="11" y="61"/>
                    <a:pt x="11" y="62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1" y="62"/>
                    <a:pt x="11" y="62"/>
                    <a:pt x="12" y="62"/>
                  </a:cubicBezTo>
                  <a:cubicBezTo>
                    <a:pt x="12" y="62"/>
                    <a:pt x="13" y="61"/>
                    <a:pt x="15" y="61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15" y="60"/>
                    <a:pt x="16" y="60"/>
                    <a:pt x="17" y="59"/>
                  </a:cubicBezTo>
                  <a:cubicBezTo>
                    <a:pt x="17" y="58"/>
                    <a:pt x="18" y="58"/>
                    <a:pt x="18" y="58"/>
                  </a:cubicBezTo>
                  <a:cubicBezTo>
                    <a:pt x="18" y="58"/>
                    <a:pt x="18" y="58"/>
                    <a:pt x="18" y="58"/>
                  </a:cubicBezTo>
                  <a:cubicBezTo>
                    <a:pt x="19" y="57"/>
                    <a:pt x="20" y="56"/>
                    <a:pt x="21" y="56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1" y="56"/>
                    <a:pt x="22" y="57"/>
                    <a:pt x="23" y="57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6" y="57"/>
                    <a:pt x="29" y="57"/>
                    <a:pt x="30" y="59"/>
                  </a:cubicBezTo>
                  <a:cubicBezTo>
                    <a:pt x="30" y="59"/>
                    <a:pt x="30" y="59"/>
                    <a:pt x="30" y="59"/>
                  </a:cubicBezTo>
                  <a:cubicBezTo>
                    <a:pt x="30" y="59"/>
                    <a:pt x="30" y="59"/>
                    <a:pt x="30" y="59"/>
                  </a:cubicBezTo>
                  <a:cubicBezTo>
                    <a:pt x="30" y="59"/>
                    <a:pt x="30" y="59"/>
                    <a:pt x="31" y="59"/>
                  </a:cubicBezTo>
                  <a:cubicBezTo>
                    <a:pt x="31" y="59"/>
                    <a:pt x="31" y="59"/>
                    <a:pt x="31" y="59"/>
                  </a:cubicBezTo>
                  <a:cubicBezTo>
                    <a:pt x="31" y="59"/>
                    <a:pt x="32" y="57"/>
                    <a:pt x="33" y="56"/>
                  </a:cubicBezTo>
                  <a:cubicBezTo>
                    <a:pt x="33" y="56"/>
                    <a:pt x="33" y="56"/>
                    <a:pt x="33" y="56"/>
                  </a:cubicBezTo>
                  <a:cubicBezTo>
                    <a:pt x="33" y="55"/>
                    <a:pt x="35" y="55"/>
                    <a:pt x="36" y="55"/>
                  </a:cubicBezTo>
                  <a:cubicBezTo>
                    <a:pt x="37" y="55"/>
                    <a:pt x="37" y="55"/>
                    <a:pt x="38" y="55"/>
                  </a:cubicBezTo>
                  <a:cubicBezTo>
                    <a:pt x="38" y="55"/>
                    <a:pt x="38" y="55"/>
                    <a:pt x="39" y="55"/>
                  </a:cubicBezTo>
                  <a:cubicBezTo>
                    <a:pt x="39" y="55"/>
                    <a:pt x="39" y="55"/>
                    <a:pt x="39" y="55"/>
                  </a:cubicBezTo>
                  <a:cubicBezTo>
                    <a:pt x="39" y="55"/>
                    <a:pt x="39" y="55"/>
                    <a:pt x="39" y="55"/>
                  </a:cubicBezTo>
                  <a:cubicBezTo>
                    <a:pt x="39" y="55"/>
                    <a:pt x="40" y="55"/>
                    <a:pt x="40" y="55"/>
                  </a:cubicBezTo>
                  <a:cubicBezTo>
                    <a:pt x="40" y="55"/>
                    <a:pt x="40" y="55"/>
                    <a:pt x="40" y="55"/>
                  </a:cubicBezTo>
                  <a:cubicBezTo>
                    <a:pt x="40" y="55"/>
                    <a:pt x="40" y="55"/>
                    <a:pt x="40" y="55"/>
                  </a:cubicBezTo>
                  <a:cubicBezTo>
                    <a:pt x="40" y="55"/>
                    <a:pt x="40" y="55"/>
                    <a:pt x="40" y="55"/>
                  </a:cubicBezTo>
                  <a:cubicBezTo>
                    <a:pt x="41" y="55"/>
                    <a:pt x="42" y="49"/>
                    <a:pt x="42" y="48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3" y="47"/>
                    <a:pt x="44" y="46"/>
                  </a:cubicBezTo>
                  <a:cubicBezTo>
                    <a:pt x="44" y="45"/>
                    <a:pt x="45" y="44"/>
                    <a:pt x="46" y="44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8" y="43"/>
                    <a:pt x="51" y="43"/>
                    <a:pt x="53" y="43"/>
                  </a:cubicBezTo>
                  <a:cubicBezTo>
                    <a:pt x="54" y="42"/>
                    <a:pt x="56" y="42"/>
                    <a:pt x="59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60" y="42"/>
                    <a:pt x="61" y="42"/>
                    <a:pt x="62" y="42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63" y="43"/>
                    <a:pt x="64" y="43"/>
                    <a:pt x="64" y="43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65" y="43"/>
                    <a:pt x="65" y="43"/>
                    <a:pt x="65" y="43"/>
                  </a:cubicBezTo>
                  <a:cubicBezTo>
                    <a:pt x="66" y="42"/>
                    <a:pt x="67" y="42"/>
                    <a:pt x="67" y="41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39"/>
                    <a:pt x="67" y="37"/>
                    <a:pt x="68" y="36"/>
                  </a:cubicBezTo>
                  <a:cubicBezTo>
                    <a:pt x="68" y="35"/>
                    <a:pt x="68" y="34"/>
                    <a:pt x="68" y="34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67" y="32"/>
                    <a:pt x="66" y="32"/>
                    <a:pt x="65" y="31"/>
                  </a:cubicBezTo>
                  <a:cubicBezTo>
                    <a:pt x="64" y="31"/>
                    <a:pt x="64" y="30"/>
                    <a:pt x="64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4" y="29"/>
                    <a:pt x="64" y="28"/>
                    <a:pt x="63" y="28"/>
                  </a:cubicBezTo>
                  <a:cubicBezTo>
                    <a:pt x="63" y="28"/>
                    <a:pt x="62" y="27"/>
                    <a:pt x="62" y="27"/>
                  </a:cubicBezTo>
                  <a:cubicBezTo>
                    <a:pt x="61" y="27"/>
                    <a:pt x="60" y="28"/>
                    <a:pt x="59" y="28"/>
                  </a:cubicBezTo>
                  <a:cubicBezTo>
                    <a:pt x="59" y="28"/>
                    <a:pt x="59" y="28"/>
                    <a:pt x="58" y="28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8" y="28"/>
                    <a:pt x="58" y="28"/>
                    <a:pt x="57" y="28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5" y="28"/>
                    <a:pt x="53" y="27"/>
                    <a:pt x="53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4"/>
                    <a:pt x="51" y="23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1"/>
                    <a:pt x="52" y="20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7"/>
                    <a:pt x="51" y="17"/>
                    <a:pt x="50" y="16"/>
                  </a:cubicBezTo>
                  <a:cubicBezTo>
                    <a:pt x="50" y="16"/>
                    <a:pt x="49" y="16"/>
                    <a:pt x="49" y="16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49" y="16"/>
                    <a:pt x="49" y="16"/>
                    <a:pt x="48" y="16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8" y="16"/>
                    <a:pt x="48" y="16"/>
                    <a:pt x="47" y="16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47" y="16"/>
                    <a:pt x="46" y="16"/>
                    <a:pt x="46" y="16"/>
                  </a:cubicBezTo>
                  <a:cubicBezTo>
                    <a:pt x="46" y="16"/>
                    <a:pt x="45" y="16"/>
                    <a:pt x="45" y="16"/>
                  </a:cubicBezTo>
                  <a:cubicBezTo>
                    <a:pt x="44" y="16"/>
                    <a:pt x="43" y="16"/>
                    <a:pt x="43" y="15"/>
                  </a:cubicBezTo>
                  <a:cubicBezTo>
                    <a:pt x="43" y="14"/>
                    <a:pt x="41" y="14"/>
                    <a:pt x="40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8" y="14"/>
                    <a:pt x="38" y="13"/>
                    <a:pt x="38" y="13"/>
                  </a:cubicBezTo>
                  <a:cubicBezTo>
                    <a:pt x="38" y="13"/>
                    <a:pt x="37" y="12"/>
                    <a:pt x="37" y="12"/>
                  </a:cubicBezTo>
                  <a:cubicBezTo>
                    <a:pt x="37" y="12"/>
                    <a:pt x="37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3" y="12"/>
                    <a:pt x="33" y="12"/>
                    <a:pt x="32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2"/>
                    <a:pt x="32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0" y="12"/>
                    <a:pt x="29" y="12"/>
                  </a:cubicBezTo>
                  <a:cubicBezTo>
                    <a:pt x="28" y="11"/>
                    <a:pt x="27" y="10"/>
                    <a:pt x="26" y="9"/>
                  </a:cubicBezTo>
                  <a:cubicBezTo>
                    <a:pt x="25" y="8"/>
                    <a:pt x="24" y="7"/>
                    <a:pt x="24" y="5"/>
                  </a:cubicBezTo>
                  <a:cubicBezTo>
                    <a:pt x="23" y="3"/>
                    <a:pt x="24" y="1"/>
                    <a:pt x="24" y="1"/>
                  </a:cubicBezTo>
                  <a:cubicBezTo>
                    <a:pt x="24" y="0"/>
                    <a:pt x="24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184"/>
            <p:cNvSpPr>
              <a:spLocks/>
            </p:cNvSpPr>
            <p:nvPr/>
          </p:nvSpPr>
          <p:spPr bwMode="auto">
            <a:xfrm>
              <a:off x="1266" y="3627"/>
              <a:ext cx="139" cy="156"/>
            </a:xfrm>
            <a:custGeom>
              <a:avLst/>
              <a:gdLst>
                <a:gd name="T0" fmla="*/ 33 w 71"/>
                <a:gd name="T1" fmla="*/ 4 h 82"/>
                <a:gd name="T2" fmla="*/ 20 w 71"/>
                <a:gd name="T3" fmla="*/ 14 h 82"/>
                <a:gd name="T4" fmla="*/ 20 w 71"/>
                <a:gd name="T5" fmla="*/ 14 h 82"/>
                <a:gd name="T6" fmla="*/ 13 w 71"/>
                <a:gd name="T7" fmla="*/ 24 h 82"/>
                <a:gd name="T8" fmla="*/ 11 w 71"/>
                <a:gd name="T9" fmla="*/ 23 h 82"/>
                <a:gd name="T10" fmla="*/ 10 w 71"/>
                <a:gd name="T11" fmla="*/ 22 h 82"/>
                <a:gd name="T12" fmla="*/ 8 w 71"/>
                <a:gd name="T13" fmla="*/ 22 h 82"/>
                <a:gd name="T14" fmla="*/ 7 w 71"/>
                <a:gd name="T15" fmla="*/ 22 h 82"/>
                <a:gd name="T16" fmla="*/ 6 w 71"/>
                <a:gd name="T17" fmla="*/ 21 h 82"/>
                <a:gd name="T18" fmla="*/ 7 w 71"/>
                <a:gd name="T19" fmla="*/ 20 h 82"/>
                <a:gd name="T20" fmla="*/ 6 w 71"/>
                <a:gd name="T21" fmla="*/ 18 h 82"/>
                <a:gd name="T22" fmla="*/ 3 w 71"/>
                <a:gd name="T23" fmla="*/ 28 h 82"/>
                <a:gd name="T24" fmla="*/ 13 w 71"/>
                <a:gd name="T25" fmla="*/ 38 h 82"/>
                <a:gd name="T26" fmla="*/ 29 w 71"/>
                <a:gd name="T27" fmla="*/ 63 h 82"/>
                <a:gd name="T28" fmla="*/ 56 w 71"/>
                <a:gd name="T29" fmla="*/ 78 h 82"/>
                <a:gd name="T30" fmla="*/ 64 w 71"/>
                <a:gd name="T31" fmla="*/ 81 h 82"/>
                <a:gd name="T32" fmla="*/ 64 w 71"/>
                <a:gd name="T33" fmla="*/ 81 h 82"/>
                <a:gd name="T34" fmla="*/ 66 w 71"/>
                <a:gd name="T35" fmla="*/ 77 h 82"/>
                <a:gd name="T36" fmla="*/ 66 w 71"/>
                <a:gd name="T37" fmla="*/ 77 h 82"/>
                <a:gd name="T38" fmla="*/ 67 w 71"/>
                <a:gd name="T39" fmla="*/ 76 h 82"/>
                <a:gd name="T40" fmla="*/ 68 w 71"/>
                <a:gd name="T41" fmla="*/ 71 h 82"/>
                <a:gd name="T42" fmla="*/ 68 w 71"/>
                <a:gd name="T43" fmla="*/ 70 h 82"/>
                <a:gd name="T44" fmla="*/ 69 w 71"/>
                <a:gd name="T45" fmla="*/ 66 h 82"/>
                <a:gd name="T46" fmla="*/ 70 w 71"/>
                <a:gd name="T47" fmla="*/ 62 h 82"/>
                <a:gd name="T48" fmla="*/ 69 w 71"/>
                <a:gd name="T49" fmla="*/ 56 h 82"/>
                <a:gd name="T50" fmla="*/ 67 w 71"/>
                <a:gd name="T51" fmla="*/ 47 h 82"/>
                <a:gd name="T52" fmla="*/ 66 w 71"/>
                <a:gd name="T53" fmla="*/ 47 h 82"/>
                <a:gd name="T54" fmla="*/ 61 w 71"/>
                <a:gd name="T55" fmla="*/ 48 h 82"/>
                <a:gd name="T56" fmla="*/ 60 w 71"/>
                <a:gd name="T57" fmla="*/ 42 h 82"/>
                <a:gd name="T58" fmla="*/ 60 w 71"/>
                <a:gd name="T59" fmla="*/ 41 h 82"/>
                <a:gd name="T60" fmla="*/ 52 w 71"/>
                <a:gd name="T61" fmla="*/ 44 h 82"/>
                <a:gd name="T62" fmla="*/ 49 w 71"/>
                <a:gd name="T63" fmla="*/ 41 h 82"/>
                <a:gd name="T64" fmla="*/ 49 w 71"/>
                <a:gd name="T65" fmla="*/ 41 h 82"/>
                <a:gd name="T66" fmla="*/ 48 w 71"/>
                <a:gd name="T67" fmla="*/ 42 h 82"/>
                <a:gd name="T68" fmla="*/ 44 w 71"/>
                <a:gd name="T69" fmla="*/ 36 h 82"/>
                <a:gd name="T70" fmla="*/ 42 w 71"/>
                <a:gd name="T71" fmla="*/ 34 h 82"/>
                <a:gd name="T72" fmla="*/ 43 w 71"/>
                <a:gd name="T73" fmla="*/ 29 h 82"/>
                <a:gd name="T74" fmla="*/ 47 w 71"/>
                <a:gd name="T75" fmla="*/ 23 h 82"/>
                <a:gd name="T76" fmla="*/ 47 w 71"/>
                <a:gd name="T77" fmla="*/ 22 h 82"/>
                <a:gd name="T78" fmla="*/ 52 w 71"/>
                <a:gd name="T79" fmla="*/ 19 h 82"/>
                <a:gd name="T80" fmla="*/ 59 w 71"/>
                <a:gd name="T81" fmla="*/ 17 h 82"/>
                <a:gd name="T82" fmla="*/ 62 w 71"/>
                <a:gd name="T83" fmla="*/ 16 h 82"/>
                <a:gd name="T84" fmla="*/ 63 w 71"/>
                <a:gd name="T85" fmla="*/ 16 h 82"/>
                <a:gd name="T86" fmla="*/ 63 w 71"/>
                <a:gd name="T87" fmla="*/ 10 h 82"/>
                <a:gd name="T88" fmla="*/ 59 w 71"/>
                <a:gd name="T89" fmla="*/ 8 h 82"/>
                <a:gd name="T90" fmla="*/ 59 w 71"/>
                <a:gd name="T91" fmla="*/ 8 h 82"/>
                <a:gd name="T92" fmla="*/ 59 w 71"/>
                <a:gd name="T93" fmla="*/ 8 h 82"/>
                <a:gd name="T94" fmla="*/ 58 w 71"/>
                <a:gd name="T95" fmla="*/ 8 h 82"/>
                <a:gd name="T96" fmla="*/ 56 w 71"/>
                <a:gd name="T97" fmla="*/ 8 h 82"/>
                <a:gd name="T98" fmla="*/ 54 w 71"/>
                <a:gd name="T99" fmla="*/ 8 h 82"/>
                <a:gd name="T100" fmla="*/ 52 w 71"/>
                <a:gd name="T101" fmla="*/ 9 h 82"/>
                <a:gd name="T102" fmla="*/ 52 w 71"/>
                <a:gd name="T103" fmla="*/ 9 h 82"/>
                <a:gd name="T104" fmla="*/ 48 w 71"/>
                <a:gd name="T105" fmla="*/ 10 h 82"/>
                <a:gd name="T106" fmla="*/ 46 w 71"/>
                <a:gd name="T107" fmla="*/ 9 h 82"/>
                <a:gd name="T108" fmla="*/ 40 w 71"/>
                <a:gd name="T109" fmla="*/ 4 h 82"/>
                <a:gd name="T110" fmla="*/ 40 w 71"/>
                <a:gd name="T111" fmla="*/ 4 h 82"/>
                <a:gd name="T112" fmla="*/ 36 w 71"/>
                <a:gd name="T113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1" h="82">
                  <a:moveTo>
                    <a:pt x="36" y="0"/>
                  </a:moveTo>
                  <a:cubicBezTo>
                    <a:pt x="35" y="0"/>
                    <a:pt x="33" y="0"/>
                    <a:pt x="32" y="1"/>
                  </a:cubicBezTo>
                  <a:cubicBezTo>
                    <a:pt x="34" y="2"/>
                    <a:pt x="35" y="3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2" y="5"/>
                    <a:pt x="33" y="5"/>
                    <a:pt x="30" y="9"/>
                  </a:cubicBezTo>
                  <a:cubicBezTo>
                    <a:pt x="27" y="12"/>
                    <a:pt x="22" y="13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7" y="15"/>
                    <a:pt x="16" y="19"/>
                    <a:pt x="15" y="22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2" y="24"/>
                    <a:pt x="12" y="23"/>
                    <a:pt x="11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6" y="22"/>
                    <a:pt x="6" y="22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1"/>
                    <a:pt x="6" y="21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19"/>
                    <a:pt x="7" y="19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4" y="18"/>
                    <a:pt x="2" y="20"/>
                    <a:pt x="1" y="22"/>
                  </a:cubicBezTo>
                  <a:cubicBezTo>
                    <a:pt x="0" y="24"/>
                    <a:pt x="3" y="27"/>
                    <a:pt x="3" y="28"/>
                  </a:cubicBezTo>
                  <a:cubicBezTo>
                    <a:pt x="4" y="29"/>
                    <a:pt x="2" y="28"/>
                    <a:pt x="2" y="29"/>
                  </a:cubicBezTo>
                  <a:cubicBezTo>
                    <a:pt x="1" y="31"/>
                    <a:pt x="6" y="32"/>
                    <a:pt x="7" y="33"/>
                  </a:cubicBezTo>
                  <a:cubicBezTo>
                    <a:pt x="9" y="34"/>
                    <a:pt x="11" y="37"/>
                    <a:pt x="13" y="38"/>
                  </a:cubicBezTo>
                  <a:cubicBezTo>
                    <a:pt x="15" y="40"/>
                    <a:pt x="15" y="41"/>
                    <a:pt x="17" y="45"/>
                  </a:cubicBezTo>
                  <a:cubicBezTo>
                    <a:pt x="19" y="49"/>
                    <a:pt x="23" y="55"/>
                    <a:pt x="26" y="58"/>
                  </a:cubicBezTo>
                  <a:cubicBezTo>
                    <a:pt x="28" y="60"/>
                    <a:pt x="30" y="62"/>
                    <a:pt x="29" y="63"/>
                  </a:cubicBezTo>
                  <a:cubicBezTo>
                    <a:pt x="28" y="64"/>
                    <a:pt x="29" y="66"/>
                    <a:pt x="31" y="67"/>
                  </a:cubicBezTo>
                  <a:cubicBezTo>
                    <a:pt x="33" y="68"/>
                    <a:pt x="35" y="69"/>
                    <a:pt x="40" y="71"/>
                  </a:cubicBezTo>
                  <a:cubicBezTo>
                    <a:pt x="45" y="73"/>
                    <a:pt x="54" y="76"/>
                    <a:pt x="56" y="78"/>
                  </a:cubicBezTo>
                  <a:cubicBezTo>
                    <a:pt x="57" y="80"/>
                    <a:pt x="62" y="81"/>
                    <a:pt x="63" y="81"/>
                  </a:cubicBezTo>
                  <a:cubicBezTo>
                    <a:pt x="63" y="81"/>
                    <a:pt x="63" y="82"/>
                    <a:pt x="63" y="82"/>
                  </a:cubicBezTo>
                  <a:cubicBezTo>
                    <a:pt x="63" y="82"/>
                    <a:pt x="64" y="82"/>
                    <a:pt x="64" y="81"/>
                  </a:cubicBezTo>
                  <a:cubicBezTo>
                    <a:pt x="64" y="81"/>
                    <a:pt x="64" y="81"/>
                    <a:pt x="64" y="81"/>
                  </a:cubicBezTo>
                  <a:cubicBezTo>
                    <a:pt x="64" y="81"/>
                    <a:pt x="64" y="81"/>
                    <a:pt x="64" y="81"/>
                  </a:cubicBezTo>
                  <a:cubicBezTo>
                    <a:pt x="64" y="81"/>
                    <a:pt x="64" y="81"/>
                    <a:pt x="64" y="81"/>
                  </a:cubicBezTo>
                  <a:cubicBezTo>
                    <a:pt x="66" y="80"/>
                    <a:pt x="66" y="78"/>
                    <a:pt x="66" y="78"/>
                  </a:cubicBezTo>
                  <a:cubicBezTo>
                    <a:pt x="66" y="78"/>
                    <a:pt x="66" y="78"/>
                    <a:pt x="66" y="78"/>
                  </a:cubicBezTo>
                  <a:cubicBezTo>
                    <a:pt x="66" y="77"/>
                    <a:pt x="66" y="77"/>
                    <a:pt x="66" y="77"/>
                  </a:cubicBezTo>
                  <a:cubicBezTo>
                    <a:pt x="66" y="77"/>
                    <a:pt x="66" y="77"/>
                    <a:pt x="66" y="77"/>
                  </a:cubicBezTo>
                  <a:cubicBezTo>
                    <a:pt x="66" y="77"/>
                    <a:pt x="66" y="77"/>
                    <a:pt x="66" y="77"/>
                  </a:cubicBezTo>
                  <a:cubicBezTo>
                    <a:pt x="66" y="77"/>
                    <a:pt x="66" y="77"/>
                    <a:pt x="66" y="77"/>
                  </a:cubicBezTo>
                  <a:cubicBezTo>
                    <a:pt x="66" y="76"/>
                    <a:pt x="66" y="76"/>
                    <a:pt x="67" y="76"/>
                  </a:cubicBezTo>
                  <a:cubicBezTo>
                    <a:pt x="67" y="76"/>
                    <a:pt x="67" y="76"/>
                    <a:pt x="67" y="76"/>
                  </a:cubicBezTo>
                  <a:cubicBezTo>
                    <a:pt x="67" y="76"/>
                    <a:pt x="67" y="76"/>
                    <a:pt x="67" y="76"/>
                  </a:cubicBezTo>
                  <a:cubicBezTo>
                    <a:pt x="68" y="75"/>
                    <a:pt x="70" y="73"/>
                    <a:pt x="70" y="72"/>
                  </a:cubicBezTo>
                  <a:cubicBezTo>
                    <a:pt x="70" y="72"/>
                    <a:pt x="70" y="72"/>
                    <a:pt x="70" y="72"/>
                  </a:cubicBezTo>
                  <a:cubicBezTo>
                    <a:pt x="70" y="71"/>
                    <a:pt x="69" y="71"/>
                    <a:pt x="68" y="71"/>
                  </a:cubicBezTo>
                  <a:cubicBezTo>
                    <a:pt x="68" y="70"/>
                    <a:pt x="68" y="70"/>
                    <a:pt x="68" y="70"/>
                  </a:cubicBezTo>
                  <a:cubicBezTo>
                    <a:pt x="68" y="70"/>
                    <a:pt x="68" y="70"/>
                    <a:pt x="68" y="70"/>
                  </a:cubicBezTo>
                  <a:cubicBezTo>
                    <a:pt x="68" y="70"/>
                    <a:pt x="68" y="70"/>
                    <a:pt x="68" y="70"/>
                  </a:cubicBezTo>
                  <a:cubicBezTo>
                    <a:pt x="68" y="69"/>
                    <a:pt x="69" y="67"/>
                    <a:pt x="69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8" y="65"/>
                    <a:pt x="70" y="63"/>
                    <a:pt x="70" y="62"/>
                  </a:cubicBezTo>
                  <a:cubicBezTo>
                    <a:pt x="70" y="61"/>
                    <a:pt x="69" y="56"/>
                    <a:pt x="69" y="56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70" y="55"/>
                    <a:pt x="71" y="55"/>
                    <a:pt x="71" y="53"/>
                  </a:cubicBezTo>
                  <a:cubicBezTo>
                    <a:pt x="71" y="53"/>
                    <a:pt x="71" y="53"/>
                    <a:pt x="71" y="53"/>
                  </a:cubicBezTo>
                  <a:cubicBezTo>
                    <a:pt x="70" y="52"/>
                    <a:pt x="68" y="49"/>
                    <a:pt x="67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7" y="47"/>
                    <a:pt x="66" y="47"/>
                    <a:pt x="66" y="47"/>
                  </a:cubicBezTo>
                  <a:cubicBezTo>
                    <a:pt x="65" y="47"/>
                    <a:pt x="63" y="47"/>
                    <a:pt x="62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1" y="48"/>
                    <a:pt x="61" y="47"/>
                    <a:pt x="60" y="47"/>
                  </a:cubicBezTo>
                  <a:cubicBezTo>
                    <a:pt x="60" y="46"/>
                    <a:pt x="60" y="43"/>
                    <a:pt x="60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9" y="41"/>
                    <a:pt x="58" y="42"/>
                    <a:pt x="58" y="43"/>
                  </a:cubicBezTo>
                  <a:cubicBezTo>
                    <a:pt x="57" y="44"/>
                    <a:pt x="54" y="44"/>
                    <a:pt x="52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1" y="44"/>
                    <a:pt x="50" y="43"/>
                    <a:pt x="50" y="43"/>
                  </a:cubicBezTo>
                  <a:cubicBezTo>
                    <a:pt x="50" y="42"/>
                    <a:pt x="50" y="41"/>
                    <a:pt x="49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1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7" y="42"/>
                    <a:pt x="46" y="41"/>
                    <a:pt x="46" y="40"/>
                  </a:cubicBezTo>
                  <a:cubicBezTo>
                    <a:pt x="46" y="39"/>
                    <a:pt x="45" y="38"/>
                    <a:pt x="44" y="36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4" y="36"/>
                    <a:pt x="44" y="36"/>
                    <a:pt x="44" y="36"/>
                  </a:cubicBezTo>
                  <a:cubicBezTo>
                    <a:pt x="43" y="35"/>
                    <a:pt x="42" y="35"/>
                    <a:pt x="42" y="34"/>
                  </a:cubicBezTo>
                  <a:cubicBezTo>
                    <a:pt x="42" y="33"/>
                    <a:pt x="42" y="33"/>
                    <a:pt x="42" y="32"/>
                  </a:cubicBezTo>
                  <a:cubicBezTo>
                    <a:pt x="43" y="31"/>
                    <a:pt x="42" y="31"/>
                    <a:pt x="43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5" y="28"/>
                    <a:pt x="46" y="28"/>
                    <a:pt x="45" y="27"/>
                  </a:cubicBezTo>
                  <a:cubicBezTo>
                    <a:pt x="45" y="25"/>
                    <a:pt x="47" y="24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7" y="21"/>
                    <a:pt x="50" y="21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4" y="18"/>
                    <a:pt x="57" y="18"/>
                    <a:pt x="59" y="17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9" y="17"/>
                    <a:pt x="59" y="16"/>
                    <a:pt x="59" y="16"/>
                  </a:cubicBezTo>
                  <a:cubicBezTo>
                    <a:pt x="60" y="16"/>
                    <a:pt x="60" y="16"/>
                    <a:pt x="61" y="16"/>
                  </a:cubicBezTo>
                  <a:cubicBezTo>
                    <a:pt x="61" y="16"/>
                    <a:pt x="62" y="16"/>
                    <a:pt x="62" y="16"/>
                  </a:cubicBezTo>
                  <a:cubicBezTo>
                    <a:pt x="62" y="16"/>
                    <a:pt x="63" y="16"/>
                    <a:pt x="63" y="16"/>
                  </a:cubicBezTo>
                  <a:cubicBezTo>
                    <a:pt x="63" y="16"/>
                    <a:pt x="63" y="16"/>
                    <a:pt x="63" y="16"/>
                  </a:cubicBezTo>
                  <a:cubicBezTo>
                    <a:pt x="63" y="16"/>
                    <a:pt x="63" y="16"/>
                    <a:pt x="63" y="16"/>
                  </a:cubicBezTo>
                  <a:cubicBezTo>
                    <a:pt x="62" y="15"/>
                    <a:pt x="60" y="15"/>
                    <a:pt x="60" y="14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59" y="13"/>
                    <a:pt x="62" y="11"/>
                    <a:pt x="63" y="10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3" y="9"/>
                    <a:pt x="62" y="9"/>
                    <a:pt x="61" y="8"/>
                  </a:cubicBezTo>
                  <a:cubicBezTo>
                    <a:pt x="60" y="8"/>
                    <a:pt x="59" y="8"/>
                    <a:pt x="59" y="8"/>
                  </a:cubicBezTo>
                  <a:cubicBezTo>
                    <a:pt x="59" y="8"/>
                    <a:pt x="59" y="8"/>
                    <a:pt x="59" y="8"/>
                  </a:cubicBezTo>
                  <a:cubicBezTo>
                    <a:pt x="59" y="8"/>
                    <a:pt x="59" y="8"/>
                    <a:pt x="59" y="8"/>
                  </a:cubicBezTo>
                  <a:cubicBezTo>
                    <a:pt x="59" y="8"/>
                    <a:pt x="59" y="8"/>
                    <a:pt x="59" y="8"/>
                  </a:cubicBezTo>
                  <a:cubicBezTo>
                    <a:pt x="59" y="8"/>
                    <a:pt x="59" y="8"/>
                    <a:pt x="59" y="8"/>
                  </a:cubicBezTo>
                  <a:cubicBezTo>
                    <a:pt x="59" y="8"/>
                    <a:pt x="59" y="8"/>
                    <a:pt x="59" y="8"/>
                  </a:cubicBezTo>
                  <a:cubicBezTo>
                    <a:pt x="59" y="8"/>
                    <a:pt x="59" y="8"/>
                    <a:pt x="59" y="8"/>
                  </a:cubicBezTo>
                  <a:cubicBezTo>
                    <a:pt x="59" y="8"/>
                    <a:pt x="59" y="8"/>
                    <a:pt x="59" y="8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58" y="8"/>
                    <a:pt x="58" y="8"/>
                    <a:pt x="57" y="8"/>
                  </a:cubicBezTo>
                  <a:cubicBezTo>
                    <a:pt x="57" y="8"/>
                    <a:pt x="56" y="8"/>
                    <a:pt x="56" y="8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5" y="8"/>
                    <a:pt x="55" y="8"/>
                    <a:pt x="54" y="8"/>
                  </a:cubicBezTo>
                  <a:cubicBezTo>
                    <a:pt x="53" y="8"/>
                    <a:pt x="53" y="8"/>
                    <a:pt x="52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1" y="9"/>
                    <a:pt x="49" y="10"/>
                    <a:pt x="48" y="10"/>
                  </a:cubicBezTo>
                  <a:cubicBezTo>
                    <a:pt x="47" y="10"/>
                    <a:pt x="47" y="10"/>
                    <a:pt x="46" y="9"/>
                  </a:cubicBezTo>
                  <a:cubicBezTo>
                    <a:pt x="46" y="9"/>
                    <a:pt x="46" y="9"/>
                    <a:pt x="46" y="9"/>
                  </a:cubicBezTo>
                  <a:cubicBezTo>
                    <a:pt x="46" y="9"/>
                    <a:pt x="46" y="9"/>
                    <a:pt x="46" y="9"/>
                  </a:cubicBezTo>
                  <a:cubicBezTo>
                    <a:pt x="46" y="9"/>
                    <a:pt x="45" y="9"/>
                    <a:pt x="46" y="9"/>
                  </a:cubicBezTo>
                  <a:cubicBezTo>
                    <a:pt x="46" y="7"/>
                    <a:pt x="43" y="7"/>
                    <a:pt x="43" y="6"/>
                  </a:cubicBezTo>
                  <a:cubicBezTo>
                    <a:pt x="44" y="5"/>
                    <a:pt x="42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38" y="4"/>
                    <a:pt x="38" y="1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185"/>
            <p:cNvSpPr>
              <a:spLocks/>
            </p:cNvSpPr>
            <p:nvPr/>
          </p:nvSpPr>
          <p:spPr bwMode="auto">
            <a:xfrm>
              <a:off x="1354" y="3513"/>
              <a:ext cx="150" cy="99"/>
            </a:xfrm>
            <a:custGeom>
              <a:avLst/>
              <a:gdLst>
                <a:gd name="T0" fmla="*/ 18 w 76"/>
                <a:gd name="T1" fmla="*/ 3 h 52"/>
                <a:gd name="T2" fmla="*/ 11 w 76"/>
                <a:gd name="T3" fmla="*/ 15 h 52"/>
                <a:gd name="T4" fmla="*/ 9 w 76"/>
                <a:gd name="T5" fmla="*/ 3 h 52"/>
                <a:gd name="T6" fmla="*/ 2 w 76"/>
                <a:gd name="T7" fmla="*/ 10 h 52"/>
                <a:gd name="T8" fmla="*/ 0 w 76"/>
                <a:gd name="T9" fmla="*/ 16 h 52"/>
                <a:gd name="T10" fmla="*/ 0 w 76"/>
                <a:gd name="T11" fmla="*/ 16 h 52"/>
                <a:gd name="T12" fmla="*/ 2 w 76"/>
                <a:gd name="T13" fmla="*/ 16 h 52"/>
                <a:gd name="T14" fmla="*/ 5 w 76"/>
                <a:gd name="T15" fmla="*/ 19 h 52"/>
                <a:gd name="T16" fmla="*/ 8 w 76"/>
                <a:gd name="T17" fmla="*/ 25 h 52"/>
                <a:gd name="T18" fmla="*/ 16 w 76"/>
                <a:gd name="T19" fmla="*/ 24 h 52"/>
                <a:gd name="T20" fmla="*/ 18 w 76"/>
                <a:gd name="T21" fmla="*/ 25 h 52"/>
                <a:gd name="T22" fmla="*/ 26 w 76"/>
                <a:gd name="T23" fmla="*/ 27 h 52"/>
                <a:gd name="T24" fmla="*/ 32 w 76"/>
                <a:gd name="T25" fmla="*/ 27 h 52"/>
                <a:gd name="T26" fmla="*/ 32 w 76"/>
                <a:gd name="T27" fmla="*/ 28 h 52"/>
                <a:gd name="T28" fmla="*/ 33 w 76"/>
                <a:gd name="T29" fmla="*/ 39 h 52"/>
                <a:gd name="T30" fmla="*/ 33 w 76"/>
                <a:gd name="T31" fmla="*/ 41 h 52"/>
                <a:gd name="T32" fmla="*/ 34 w 76"/>
                <a:gd name="T33" fmla="*/ 46 h 52"/>
                <a:gd name="T34" fmla="*/ 33 w 76"/>
                <a:gd name="T35" fmla="*/ 46 h 52"/>
                <a:gd name="T36" fmla="*/ 37 w 76"/>
                <a:gd name="T37" fmla="*/ 51 h 52"/>
                <a:gd name="T38" fmla="*/ 40 w 76"/>
                <a:gd name="T39" fmla="*/ 52 h 52"/>
                <a:gd name="T40" fmla="*/ 41 w 76"/>
                <a:gd name="T41" fmla="*/ 51 h 52"/>
                <a:gd name="T42" fmla="*/ 43 w 76"/>
                <a:gd name="T43" fmla="*/ 51 h 52"/>
                <a:gd name="T44" fmla="*/ 44 w 76"/>
                <a:gd name="T45" fmla="*/ 51 h 52"/>
                <a:gd name="T46" fmla="*/ 47 w 76"/>
                <a:gd name="T47" fmla="*/ 49 h 52"/>
                <a:gd name="T48" fmla="*/ 53 w 76"/>
                <a:gd name="T49" fmla="*/ 45 h 52"/>
                <a:gd name="T50" fmla="*/ 55 w 76"/>
                <a:gd name="T51" fmla="*/ 42 h 52"/>
                <a:gd name="T52" fmla="*/ 53 w 76"/>
                <a:gd name="T53" fmla="*/ 43 h 52"/>
                <a:gd name="T54" fmla="*/ 51 w 76"/>
                <a:gd name="T55" fmla="*/ 40 h 52"/>
                <a:gd name="T56" fmla="*/ 51 w 76"/>
                <a:gd name="T57" fmla="*/ 39 h 52"/>
                <a:gd name="T58" fmla="*/ 48 w 76"/>
                <a:gd name="T59" fmla="*/ 35 h 52"/>
                <a:gd name="T60" fmla="*/ 52 w 76"/>
                <a:gd name="T61" fmla="*/ 35 h 52"/>
                <a:gd name="T62" fmla="*/ 54 w 76"/>
                <a:gd name="T63" fmla="*/ 35 h 52"/>
                <a:gd name="T64" fmla="*/ 56 w 76"/>
                <a:gd name="T65" fmla="*/ 35 h 52"/>
                <a:gd name="T66" fmla="*/ 59 w 76"/>
                <a:gd name="T67" fmla="*/ 36 h 52"/>
                <a:gd name="T68" fmla="*/ 63 w 76"/>
                <a:gd name="T69" fmla="*/ 34 h 52"/>
                <a:gd name="T70" fmla="*/ 63 w 76"/>
                <a:gd name="T71" fmla="*/ 34 h 52"/>
                <a:gd name="T72" fmla="*/ 63 w 76"/>
                <a:gd name="T73" fmla="*/ 34 h 52"/>
                <a:gd name="T74" fmla="*/ 71 w 76"/>
                <a:gd name="T75" fmla="*/ 29 h 52"/>
                <a:gd name="T76" fmla="*/ 68 w 76"/>
                <a:gd name="T77" fmla="*/ 26 h 52"/>
                <a:gd name="T78" fmla="*/ 71 w 76"/>
                <a:gd name="T79" fmla="*/ 21 h 52"/>
                <a:gd name="T80" fmla="*/ 72 w 76"/>
                <a:gd name="T81" fmla="*/ 18 h 52"/>
                <a:gd name="T82" fmla="*/ 71 w 76"/>
                <a:gd name="T83" fmla="*/ 18 h 52"/>
                <a:gd name="T84" fmla="*/ 74 w 76"/>
                <a:gd name="T85" fmla="*/ 15 h 52"/>
                <a:gd name="T86" fmla="*/ 72 w 76"/>
                <a:gd name="T87" fmla="*/ 12 h 52"/>
                <a:gd name="T88" fmla="*/ 69 w 76"/>
                <a:gd name="T89" fmla="*/ 9 h 52"/>
                <a:gd name="T90" fmla="*/ 59 w 76"/>
                <a:gd name="T91" fmla="*/ 3 h 52"/>
                <a:gd name="T92" fmla="*/ 45 w 76"/>
                <a:gd name="T93" fmla="*/ 8 h 52"/>
                <a:gd name="T94" fmla="*/ 36 w 76"/>
                <a:gd name="T95" fmla="*/ 6 h 52"/>
                <a:gd name="T96" fmla="*/ 26 w 76"/>
                <a:gd name="T97" fmla="*/ 2 h 52"/>
                <a:gd name="T98" fmla="*/ 22 w 76"/>
                <a:gd name="T99" fmla="*/ 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6" h="52">
                  <a:moveTo>
                    <a:pt x="20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18" y="0"/>
                    <a:pt x="20" y="2"/>
                    <a:pt x="18" y="3"/>
                  </a:cubicBezTo>
                  <a:cubicBezTo>
                    <a:pt x="17" y="4"/>
                    <a:pt x="11" y="5"/>
                    <a:pt x="11" y="7"/>
                  </a:cubicBezTo>
                  <a:cubicBezTo>
                    <a:pt x="11" y="9"/>
                    <a:pt x="14" y="12"/>
                    <a:pt x="13" y="14"/>
                  </a:cubicBezTo>
                  <a:cubicBezTo>
                    <a:pt x="12" y="15"/>
                    <a:pt x="12" y="15"/>
                    <a:pt x="11" y="15"/>
                  </a:cubicBezTo>
                  <a:cubicBezTo>
                    <a:pt x="9" y="15"/>
                    <a:pt x="7" y="14"/>
                    <a:pt x="7" y="13"/>
                  </a:cubicBezTo>
                  <a:cubicBezTo>
                    <a:pt x="6" y="11"/>
                    <a:pt x="10" y="8"/>
                    <a:pt x="9" y="7"/>
                  </a:cubicBezTo>
                  <a:cubicBezTo>
                    <a:pt x="9" y="6"/>
                    <a:pt x="8" y="4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4"/>
                    <a:pt x="7" y="4"/>
                    <a:pt x="7" y="4"/>
                  </a:cubicBezTo>
                  <a:cubicBezTo>
                    <a:pt x="5" y="6"/>
                    <a:pt x="2" y="8"/>
                    <a:pt x="2" y="10"/>
                  </a:cubicBezTo>
                  <a:cubicBezTo>
                    <a:pt x="2" y="12"/>
                    <a:pt x="2" y="13"/>
                    <a:pt x="1" y="14"/>
                  </a:cubicBezTo>
                  <a:cubicBezTo>
                    <a:pt x="1" y="14"/>
                    <a:pt x="0" y="14"/>
                    <a:pt x="0" y="15"/>
                  </a:cubicBezTo>
                  <a:cubicBezTo>
                    <a:pt x="0" y="15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6"/>
                    <a:pt x="1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3" y="16"/>
                    <a:pt x="3" y="17"/>
                  </a:cubicBezTo>
                  <a:cubicBezTo>
                    <a:pt x="3" y="17"/>
                    <a:pt x="4" y="17"/>
                    <a:pt x="4" y="18"/>
                  </a:cubicBezTo>
                  <a:cubicBezTo>
                    <a:pt x="5" y="18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1"/>
                    <a:pt x="5" y="23"/>
                    <a:pt x="6" y="25"/>
                  </a:cubicBezTo>
                  <a:cubicBezTo>
                    <a:pt x="7" y="25"/>
                    <a:pt x="7" y="25"/>
                    <a:pt x="8" y="25"/>
                  </a:cubicBezTo>
                  <a:cubicBezTo>
                    <a:pt x="8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12" y="25"/>
                    <a:pt x="14" y="24"/>
                    <a:pt x="16" y="24"/>
                  </a:cubicBezTo>
                  <a:cubicBezTo>
                    <a:pt x="16" y="24"/>
                    <a:pt x="17" y="24"/>
                    <a:pt x="17" y="24"/>
                  </a:cubicBezTo>
                  <a:cubicBezTo>
                    <a:pt x="17" y="24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20" y="27"/>
                    <a:pt x="22" y="27"/>
                    <a:pt x="24" y="27"/>
                  </a:cubicBezTo>
                  <a:cubicBezTo>
                    <a:pt x="25" y="27"/>
                    <a:pt x="25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7" y="27"/>
                    <a:pt x="30" y="27"/>
                    <a:pt x="31" y="27"/>
                  </a:cubicBezTo>
                  <a:cubicBezTo>
                    <a:pt x="31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3" y="27"/>
                    <a:pt x="33" y="27"/>
                    <a:pt x="32" y="28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1" y="31"/>
                    <a:pt x="30" y="35"/>
                    <a:pt x="31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2" y="38"/>
                    <a:pt x="33" y="38"/>
                    <a:pt x="33" y="39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3" y="40"/>
                    <a:pt x="33" y="40"/>
                    <a:pt x="33" y="41"/>
                  </a:cubicBezTo>
                  <a:cubicBezTo>
                    <a:pt x="32" y="42"/>
                    <a:pt x="32" y="43"/>
                    <a:pt x="33" y="44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4" y="44"/>
                    <a:pt x="34" y="46"/>
                    <a:pt x="34" y="4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4" y="46"/>
                    <a:pt x="34" y="46"/>
                    <a:pt x="33" y="46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35" y="48"/>
                    <a:pt x="36" y="50"/>
                    <a:pt x="37" y="51"/>
                  </a:cubicBezTo>
                  <a:cubicBezTo>
                    <a:pt x="37" y="51"/>
                    <a:pt x="37" y="51"/>
                    <a:pt x="37" y="51"/>
                  </a:cubicBezTo>
                  <a:cubicBezTo>
                    <a:pt x="38" y="51"/>
                    <a:pt x="39" y="51"/>
                    <a:pt x="39" y="52"/>
                  </a:cubicBezTo>
                  <a:cubicBezTo>
                    <a:pt x="39" y="52"/>
                    <a:pt x="40" y="52"/>
                    <a:pt x="40" y="52"/>
                  </a:cubicBezTo>
                  <a:cubicBezTo>
                    <a:pt x="40" y="52"/>
                    <a:pt x="40" y="52"/>
                    <a:pt x="41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2" y="51"/>
                    <a:pt x="42" y="51"/>
                    <a:pt x="43" y="51"/>
                  </a:cubicBezTo>
                  <a:cubicBezTo>
                    <a:pt x="43" y="51"/>
                    <a:pt x="43" y="51"/>
                    <a:pt x="43" y="51"/>
                  </a:cubicBezTo>
                  <a:cubicBezTo>
                    <a:pt x="43" y="51"/>
                    <a:pt x="43" y="51"/>
                    <a:pt x="43" y="51"/>
                  </a:cubicBezTo>
                  <a:cubicBezTo>
                    <a:pt x="43" y="51"/>
                    <a:pt x="43" y="51"/>
                    <a:pt x="43" y="51"/>
                  </a:cubicBezTo>
                  <a:cubicBezTo>
                    <a:pt x="43" y="51"/>
                    <a:pt x="43" y="51"/>
                    <a:pt x="44" y="51"/>
                  </a:cubicBezTo>
                  <a:cubicBezTo>
                    <a:pt x="44" y="51"/>
                    <a:pt x="44" y="51"/>
                    <a:pt x="44" y="51"/>
                  </a:cubicBezTo>
                  <a:cubicBezTo>
                    <a:pt x="44" y="51"/>
                    <a:pt x="44" y="51"/>
                    <a:pt x="45" y="51"/>
                  </a:cubicBezTo>
                  <a:cubicBezTo>
                    <a:pt x="45" y="51"/>
                    <a:pt x="45" y="51"/>
                    <a:pt x="45" y="50"/>
                  </a:cubicBezTo>
                  <a:cubicBezTo>
                    <a:pt x="46" y="50"/>
                    <a:pt x="47" y="49"/>
                    <a:pt x="47" y="49"/>
                  </a:cubicBezTo>
                  <a:cubicBezTo>
                    <a:pt x="49" y="48"/>
                    <a:pt x="51" y="48"/>
                    <a:pt x="51" y="47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1" y="46"/>
                    <a:pt x="52" y="45"/>
                    <a:pt x="53" y="45"/>
                  </a:cubicBezTo>
                  <a:cubicBezTo>
                    <a:pt x="53" y="45"/>
                    <a:pt x="54" y="44"/>
                    <a:pt x="54" y="44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6" y="44"/>
                    <a:pt x="56" y="42"/>
                    <a:pt x="55" y="42"/>
                  </a:cubicBezTo>
                  <a:cubicBezTo>
                    <a:pt x="55" y="42"/>
                    <a:pt x="55" y="42"/>
                    <a:pt x="55" y="42"/>
                  </a:cubicBezTo>
                  <a:cubicBezTo>
                    <a:pt x="54" y="42"/>
                    <a:pt x="53" y="43"/>
                    <a:pt x="53" y="43"/>
                  </a:cubicBezTo>
                  <a:cubicBezTo>
                    <a:pt x="53" y="43"/>
                    <a:pt x="53" y="43"/>
                    <a:pt x="53" y="43"/>
                  </a:cubicBezTo>
                  <a:cubicBezTo>
                    <a:pt x="53" y="43"/>
                    <a:pt x="52" y="43"/>
                    <a:pt x="52" y="43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52" y="41"/>
                    <a:pt x="51" y="41"/>
                    <a:pt x="51" y="40"/>
                  </a:cubicBezTo>
                  <a:cubicBezTo>
                    <a:pt x="51" y="40"/>
                    <a:pt x="51" y="40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8"/>
                    <a:pt x="51" y="38"/>
                    <a:pt x="50" y="37"/>
                  </a:cubicBezTo>
                  <a:cubicBezTo>
                    <a:pt x="50" y="37"/>
                    <a:pt x="50" y="36"/>
                    <a:pt x="48" y="36"/>
                  </a:cubicBezTo>
                  <a:cubicBezTo>
                    <a:pt x="48" y="36"/>
                    <a:pt x="48" y="36"/>
                    <a:pt x="48" y="35"/>
                  </a:cubicBezTo>
                  <a:cubicBezTo>
                    <a:pt x="48" y="35"/>
                    <a:pt x="49" y="35"/>
                    <a:pt x="51" y="35"/>
                  </a:cubicBezTo>
                  <a:cubicBezTo>
                    <a:pt x="51" y="35"/>
                    <a:pt x="51" y="35"/>
                    <a:pt x="52" y="35"/>
                  </a:cubicBezTo>
                  <a:cubicBezTo>
                    <a:pt x="52" y="35"/>
                    <a:pt x="52" y="35"/>
                    <a:pt x="52" y="35"/>
                  </a:cubicBezTo>
                  <a:cubicBezTo>
                    <a:pt x="52" y="35"/>
                    <a:pt x="52" y="35"/>
                    <a:pt x="52" y="35"/>
                  </a:cubicBezTo>
                  <a:cubicBezTo>
                    <a:pt x="52" y="35"/>
                    <a:pt x="52" y="35"/>
                    <a:pt x="52" y="35"/>
                  </a:cubicBezTo>
                  <a:cubicBezTo>
                    <a:pt x="53" y="35"/>
                    <a:pt x="54" y="35"/>
                    <a:pt x="54" y="35"/>
                  </a:cubicBezTo>
                  <a:cubicBezTo>
                    <a:pt x="54" y="35"/>
                    <a:pt x="54" y="35"/>
                    <a:pt x="54" y="35"/>
                  </a:cubicBezTo>
                  <a:cubicBezTo>
                    <a:pt x="55" y="35"/>
                    <a:pt x="55" y="35"/>
                    <a:pt x="55" y="35"/>
                  </a:cubicBezTo>
                  <a:cubicBezTo>
                    <a:pt x="55" y="35"/>
                    <a:pt x="56" y="35"/>
                    <a:pt x="56" y="35"/>
                  </a:cubicBezTo>
                  <a:cubicBezTo>
                    <a:pt x="57" y="36"/>
                    <a:pt x="57" y="36"/>
                    <a:pt x="57" y="36"/>
                  </a:cubicBezTo>
                  <a:cubicBezTo>
                    <a:pt x="57" y="37"/>
                    <a:pt x="58" y="37"/>
                    <a:pt x="58" y="37"/>
                  </a:cubicBezTo>
                  <a:cubicBezTo>
                    <a:pt x="59" y="37"/>
                    <a:pt x="59" y="37"/>
                    <a:pt x="59" y="36"/>
                  </a:cubicBezTo>
                  <a:cubicBezTo>
                    <a:pt x="59" y="36"/>
                    <a:pt x="59" y="35"/>
                    <a:pt x="60" y="35"/>
                  </a:cubicBezTo>
                  <a:cubicBezTo>
                    <a:pt x="60" y="34"/>
                    <a:pt x="61" y="34"/>
                    <a:pt x="63" y="34"/>
                  </a:cubicBezTo>
                  <a:cubicBezTo>
                    <a:pt x="63" y="34"/>
                    <a:pt x="63" y="34"/>
                    <a:pt x="63" y="34"/>
                  </a:cubicBezTo>
                  <a:cubicBezTo>
                    <a:pt x="63" y="34"/>
                    <a:pt x="63" y="34"/>
                    <a:pt x="63" y="34"/>
                  </a:cubicBezTo>
                  <a:cubicBezTo>
                    <a:pt x="63" y="34"/>
                    <a:pt x="63" y="34"/>
                    <a:pt x="63" y="34"/>
                  </a:cubicBezTo>
                  <a:cubicBezTo>
                    <a:pt x="63" y="34"/>
                    <a:pt x="63" y="34"/>
                    <a:pt x="63" y="34"/>
                  </a:cubicBezTo>
                  <a:cubicBezTo>
                    <a:pt x="63" y="34"/>
                    <a:pt x="63" y="34"/>
                    <a:pt x="63" y="34"/>
                  </a:cubicBezTo>
                  <a:cubicBezTo>
                    <a:pt x="63" y="34"/>
                    <a:pt x="63" y="34"/>
                    <a:pt x="63" y="34"/>
                  </a:cubicBezTo>
                  <a:cubicBezTo>
                    <a:pt x="63" y="34"/>
                    <a:pt x="63" y="34"/>
                    <a:pt x="63" y="34"/>
                  </a:cubicBezTo>
                  <a:cubicBezTo>
                    <a:pt x="65" y="34"/>
                    <a:pt x="68" y="32"/>
                    <a:pt x="70" y="31"/>
                  </a:cubicBezTo>
                  <a:cubicBezTo>
                    <a:pt x="70" y="31"/>
                    <a:pt x="70" y="31"/>
                    <a:pt x="70" y="31"/>
                  </a:cubicBezTo>
                  <a:cubicBezTo>
                    <a:pt x="71" y="31"/>
                    <a:pt x="71" y="30"/>
                    <a:pt x="71" y="29"/>
                  </a:cubicBezTo>
                  <a:cubicBezTo>
                    <a:pt x="71" y="29"/>
                    <a:pt x="71" y="29"/>
                    <a:pt x="71" y="29"/>
                  </a:cubicBezTo>
                  <a:cubicBezTo>
                    <a:pt x="71" y="29"/>
                    <a:pt x="70" y="28"/>
                    <a:pt x="70" y="28"/>
                  </a:cubicBezTo>
                  <a:cubicBezTo>
                    <a:pt x="69" y="27"/>
                    <a:pt x="68" y="26"/>
                    <a:pt x="68" y="26"/>
                  </a:cubicBezTo>
                  <a:cubicBezTo>
                    <a:pt x="67" y="25"/>
                    <a:pt x="69" y="25"/>
                    <a:pt x="68" y="23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8" y="22"/>
                    <a:pt x="69" y="21"/>
                    <a:pt x="71" y="21"/>
                  </a:cubicBezTo>
                  <a:cubicBezTo>
                    <a:pt x="71" y="21"/>
                    <a:pt x="71" y="21"/>
                    <a:pt x="71" y="21"/>
                  </a:cubicBezTo>
                  <a:cubicBezTo>
                    <a:pt x="73" y="21"/>
                    <a:pt x="73" y="20"/>
                    <a:pt x="73" y="20"/>
                  </a:cubicBezTo>
                  <a:cubicBezTo>
                    <a:pt x="73" y="19"/>
                    <a:pt x="72" y="19"/>
                    <a:pt x="72" y="18"/>
                  </a:cubicBezTo>
                  <a:cubicBezTo>
                    <a:pt x="72" y="18"/>
                    <a:pt x="72" y="18"/>
                    <a:pt x="72" y="18"/>
                  </a:cubicBezTo>
                  <a:cubicBezTo>
                    <a:pt x="72" y="18"/>
                    <a:pt x="72" y="18"/>
                    <a:pt x="72" y="18"/>
                  </a:cubicBezTo>
                  <a:cubicBezTo>
                    <a:pt x="72" y="18"/>
                    <a:pt x="71" y="18"/>
                    <a:pt x="71" y="18"/>
                  </a:cubicBezTo>
                  <a:cubicBezTo>
                    <a:pt x="71" y="17"/>
                    <a:pt x="73" y="16"/>
                    <a:pt x="74" y="15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5" y="14"/>
                    <a:pt x="75" y="14"/>
                    <a:pt x="76" y="13"/>
                  </a:cubicBezTo>
                  <a:cubicBezTo>
                    <a:pt x="75" y="12"/>
                    <a:pt x="73" y="12"/>
                    <a:pt x="72" y="12"/>
                  </a:cubicBezTo>
                  <a:cubicBezTo>
                    <a:pt x="70" y="12"/>
                    <a:pt x="69" y="13"/>
                    <a:pt x="68" y="13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6" y="13"/>
                    <a:pt x="69" y="11"/>
                    <a:pt x="69" y="9"/>
                  </a:cubicBezTo>
                  <a:cubicBezTo>
                    <a:pt x="70" y="7"/>
                    <a:pt x="63" y="7"/>
                    <a:pt x="61" y="7"/>
                  </a:cubicBezTo>
                  <a:cubicBezTo>
                    <a:pt x="59" y="7"/>
                    <a:pt x="59" y="4"/>
                    <a:pt x="62" y="4"/>
                  </a:cubicBezTo>
                  <a:cubicBezTo>
                    <a:pt x="64" y="4"/>
                    <a:pt x="62" y="3"/>
                    <a:pt x="59" y="3"/>
                  </a:cubicBezTo>
                  <a:cubicBezTo>
                    <a:pt x="59" y="3"/>
                    <a:pt x="58" y="3"/>
                    <a:pt x="57" y="3"/>
                  </a:cubicBezTo>
                  <a:cubicBezTo>
                    <a:pt x="54" y="4"/>
                    <a:pt x="49" y="6"/>
                    <a:pt x="46" y="7"/>
                  </a:cubicBezTo>
                  <a:cubicBezTo>
                    <a:pt x="46" y="8"/>
                    <a:pt x="46" y="8"/>
                    <a:pt x="45" y="8"/>
                  </a:cubicBezTo>
                  <a:cubicBezTo>
                    <a:pt x="44" y="8"/>
                    <a:pt x="43" y="7"/>
                    <a:pt x="41" y="7"/>
                  </a:cubicBezTo>
                  <a:cubicBezTo>
                    <a:pt x="40" y="6"/>
                    <a:pt x="39" y="6"/>
                    <a:pt x="37" y="6"/>
                  </a:cubicBezTo>
                  <a:cubicBezTo>
                    <a:pt x="37" y="6"/>
                    <a:pt x="36" y="6"/>
                    <a:pt x="36" y="6"/>
                  </a:cubicBezTo>
                  <a:cubicBezTo>
                    <a:pt x="35" y="6"/>
                    <a:pt x="33" y="7"/>
                    <a:pt x="31" y="7"/>
                  </a:cubicBezTo>
                  <a:cubicBezTo>
                    <a:pt x="30" y="7"/>
                    <a:pt x="29" y="6"/>
                    <a:pt x="29" y="5"/>
                  </a:cubicBezTo>
                  <a:cubicBezTo>
                    <a:pt x="29" y="4"/>
                    <a:pt x="28" y="2"/>
                    <a:pt x="26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3" y="2"/>
                    <a:pt x="22" y="2"/>
                    <a:pt x="22" y="1"/>
                  </a:cubicBezTo>
                  <a:cubicBezTo>
                    <a:pt x="22" y="1"/>
                    <a:pt x="21" y="0"/>
                    <a:pt x="20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186"/>
            <p:cNvSpPr>
              <a:spLocks/>
            </p:cNvSpPr>
            <p:nvPr/>
          </p:nvSpPr>
          <p:spPr bwMode="auto">
            <a:xfrm>
              <a:off x="1523" y="3555"/>
              <a:ext cx="46" cy="38"/>
            </a:xfrm>
            <a:custGeom>
              <a:avLst/>
              <a:gdLst>
                <a:gd name="T0" fmla="*/ 8 w 23"/>
                <a:gd name="T1" fmla="*/ 0 h 20"/>
                <a:gd name="T2" fmla="*/ 6 w 23"/>
                <a:gd name="T3" fmla="*/ 1 h 20"/>
                <a:gd name="T4" fmla="*/ 5 w 23"/>
                <a:gd name="T5" fmla="*/ 1 h 20"/>
                <a:gd name="T6" fmla="*/ 5 w 23"/>
                <a:gd name="T7" fmla="*/ 3 h 20"/>
                <a:gd name="T8" fmla="*/ 5 w 23"/>
                <a:gd name="T9" fmla="*/ 4 h 20"/>
                <a:gd name="T10" fmla="*/ 2 w 23"/>
                <a:gd name="T11" fmla="*/ 7 h 20"/>
                <a:gd name="T12" fmla="*/ 2 w 23"/>
                <a:gd name="T13" fmla="*/ 7 h 20"/>
                <a:gd name="T14" fmla="*/ 2 w 23"/>
                <a:gd name="T15" fmla="*/ 7 h 20"/>
                <a:gd name="T16" fmla="*/ 1 w 23"/>
                <a:gd name="T17" fmla="*/ 8 h 20"/>
                <a:gd name="T18" fmla="*/ 0 w 23"/>
                <a:gd name="T19" fmla="*/ 11 h 20"/>
                <a:gd name="T20" fmla="*/ 1 w 23"/>
                <a:gd name="T21" fmla="*/ 12 h 20"/>
                <a:gd name="T22" fmla="*/ 5 w 23"/>
                <a:gd name="T23" fmla="*/ 15 h 20"/>
                <a:gd name="T24" fmla="*/ 8 w 23"/>
                <a:gd name="T25" fmla="*/ 20 h 20"/>
                <a:gd name="T26" fmla="*/ 8 w 23"/>
                <a:gd name="T27" fmla="*/ 20 h 20"/>
                <a:gd name="T28" fmla="*/ 8 w 23"/>
                <a:gd name="T29" fmla="*/ 20 h 20"/>
                <a:gd name="T30" fmla="*/ 10 w 23"/>
                <a:gd name="T31" fmla="*/ 20 h 20"/>
                <a:gd name="T32" fmla="*/ 11 w 23"/>
                <a:gd name="T33" fmla="*/ 20 h 20"/>
                <a:gd name="T34" fmla="*/ 11 w 23"/>
                <a:gd name="T35" fmla="*/ 20 h 20"/>
                <a:gd name="T36" fmla="*/ 13 w 23"/>
                <a:gd name="T37" fmla="*/ 17 h 20"/>
                <a:gd name="T38" fmla="*/ 13 w 23"/>
                <a:gd name="T39" fmla="*/ 17 h 20"/>
                <a:gd name="T40" fmla="*/ 13 w 23"/>
                <a:gd name="T41" fmla="*/ 17 h 20"/>
                <a:gd name="T42" fmla="*/ 18 w 23"/>
                <a:gd name="T43" fmla="*/ 16 h 20"/>
                <a:gd name="T44" fmla="*/ 18 w 23"/>
                <a:gd name="T45" fmla="*/ 16 h 20"/>
                <a:gd name="T46" fmla="*/ 19 w 23"/>
                <a:gd name="T47" fmla="*/ 17 h 20"/>
                <a:gd name="T48" fmla="*/ 20 w 23"/>
                <a:gd name="T49" fmla="*/ 17 h 20"/>
                <a:gd name="T50" fmla="*/ 20 w 23"/>
                <a:gd name="T51" fmla="*/ 17 h 20"/>
                <a:gd name="T52" fmla="*/ 20 w 23"/>
                <a:gd name="T53" fmla="*/ 17 h 20"/>
                <a:gd name="T54" fmla="*/ 20 w 23"/>
                <a:gd name="T55" fmla="*/ 17 h 20"/>
                <a:gd name="T56" fmla="*/ 21 w 23"/>
                <a:gd name="T57" fmla="*/ 15 h 20"/>
                <a:gd name="T58" fmla="*/ 21 w 23"/>
                <a:gd name="T59" fmla="*/ 15 h 20"/>
                <a:gd name="T60" fmla="*/ 21 w 23"/>
                <a:gd name="T61" fmla="*/ 9 h 20"/>
                <a:gd name="T62" fmla="*/ 21 w 23"/>
                <a:gd name="T63" fmla="*/ 9 h 20"/>
                <a:gd name="T64" fmla="*/ 22 w 23"/>
                <a:gd name="T65" fmla="*/ 3 h 20"/>
                <a:gd name="T66" fmla="*/ 22 w 23"/>
                <a:gd name="T67" fmla="*/ 3 h 20"/>
                <a:gd name="T68" fmla="*/ 22 w 23"/>
                <a:gd name="T69" fmla="*/ 3 h 20"/>
                <a:gd name="T70" fmla="*/ 23 w 23"/>
                <a:gd name="T71" fmla="*/ 1 h 20"/>
                <a:gd name="T72" fmla="*/ 23 w 23"/>
                <a:gd name="T73" fmla="*/ 1 h 20"/>
                <a:gd name="T74" fmla="*/ 19 w 23"/>
                <a:gd name="T75" fmla="*/ 0 h 20"/>
                <a:gd name="T76" fmla="*/ 17 w 23"/>
                <a:gd name="T77" fmla="*/ 0 h 20"/>
                <a:gd name="T78" fmla="*/ 12 w 23"/>
                <a:gd name="T79" fmla="*/ 1 h 20"/>
                <a:gd name="T80" fmla="*/ 10 w 23"/>
                <a:gd name="T81" fmla="*/ 1 h 20"/>
                <a:gd name="T82" fmla="*/ 8 w 23"/>
                <a:gd name="T8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" h="20">
                  <a:moveTo>
                    <a:pt x="8" y="0"/>
                  </a:moveTo>
                  <a:cubicBezTo>
                    <a:pt x="8" y="0"/>
                    <a:pt x="7" y="0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5" y="2"/>
                    <a:pt x="5" y="3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6" y="5"/>
                    <a:pt x="4" y="6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7"/>
                    <a:pt x="1" y="8"/>
                  </a:cubicBezTo>
                  <a:cubicBezTo>
                    <a:pt x="1" y="9"/>
                    <a:pt x="1" y="10"/>
                    <a:pt x="0" y="11"/>
                  </a:cubicBezTo>
                  <a:cubicBezTo>
                    <a:pt x="0" y="11"/>
                    <a:pt x="0" y="11"/>
                    <a:pt x="1" y="12"/>
                  </a:cubicBezTo>
                  <a:cubicBezTo>
                    <a:pt x="2" y="13"/>
                    <a:pt x="4" y="14"/>
                    <a:pt x="5" y="15"/>
                  </a:cubicBezTo>
                  <a:cubicBezTo>
                    <a:pt x="5" y="16"/>
                    <a:pt x="7" y="18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9" y="20"/>
                    <a:pt x="10" y="20"/>
                  </a:cubicBezTo>
                  <a:cubicBezTo>
                    <a:pt x="10" y="20"/>
                    <a:pt x="10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2" y="19"/>
                    <a:pt x="11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5" y="17"/>
                    <a:pt x="17" y="16"/>
                    <a:pt x="18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9" y="16"/>
                    <a:pt x="19" y="16"/>
                    <a:pt x="19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1" y="16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2" y="14"/>
                    <a:pt x="22" y="11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0" y="7"/>
                    <a:pt x="21" y="4"/>
                    <a:pt x="22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3"/>
                    <a:pt x="23" y="2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1" y="0"/>
                    <a:pt x="20" y="0"/>
                    <a:pt x="19" y="0"/>
                  </a:cubicBezTo>
                  <a:cubicBezTo>
                    <a:pt x="18" y="0"/>
                    <a:pt x="18" y="0"/>
                    <a:pt x="17" y="0"/>
                  </a:cubicBezTo>
                  <a:cubicBezTo>
                    <a:pt x="15" y="1"/>
                    <a:pt x="13" y="1"/>
                    <a:pt x="12" y="1"/>
                  </a:cubicBezTo>
                  <a:cubicBezTo>
                    <a:pt x="11" y="1"/>
                    <a:pt x="11" y="1"/>
                    <a:pt x="10" y="1"/>
                  </a:cubicBezTo>
                  <a:cubicBezTo>
                    <a:pt x="10" y="0"/>
                    <a:pt x="9" y="0"/>
                    <a:pt x="8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187"/>
            <p:cNvSpPr>
              <a:spLocks/>
            </p:cNvSpPr>
            <p:nvPr/>
          </p:nvSpPr>
          <p:spPr bwMode="auto">
            <a:xfrm>
              <a:off x="1486" y="3538"/>
              <a:ext cx="53" cy="62"/>
            </a:xfrm>
            <a:custGeom>
              <a:avLst/>
              <a:gdLst>
                <a:gd name="T0" fmla="*/ 9 w 27"/>
                <a:gd name="T1" fmla="*/ 0 h 33"/>
                <a:gd name="T2" fmla="*/ 7 w 27"/>
                <a:gd name="T3" fmla="*/ 2 h 33"/>
                <a:gd name="T4" fmla="*/ 7 w 27"/>
                <a:gd name="T5" fmla="*/ 2 h 33"/>
                <a:gd name="T6" fmla="*/ 5 w 27"/>
                <a:gd name="T7" fmla="*/ 5 h 33"/>
                <a:gd name="T8" fmla="*/ 5 w 27"/>
                <a:gd name="T9" fmla="*/ 5 h 33"/>
                <a:gd name="T10" fmla="*/ 4 w 27"/>
                <a:gd name="T11" fmla="*/ 8 h 33"/>
                <a:gd name="T12" fmla="*/ 1 w 27"/>
                <a:gd name="T13" fmla="*/ 10 h 33"/>
                <a:gd name="T14" fmla="*/ 1 w 27"/>
                <a:gd name="T15" fmla="*/ 13 h 33"/>
                <a:gd name="T16" fmla="*/ 4 w 27"/>
                <a:gd name="T17" fmla="*/ 16 h 33"/>
                <a:gd name="T18" fmla="*/ 6 w 27"/>
                <a:gd name="T19" fmla="*/ 15 h 33"/>
                <a:gd name="T20" fmla="*/ 6 w 27"/>
                <a:gd name="T21" fmla="*/ 15 h 33"/>
                <a:gd name="T22" fmla="*/ 10 w 27"/>
                <a:gd name="T23" fmla="*/ 21 h 33"/>
                <a:gd name="T24" fmla="*/ 9 w 27"/>
                <a:gd name="T25" fmla="*/ 23 h 33"/>
                <a:gd name="T26" fmla="*/ 9 w 27"/>
                <a:gd name="T27" fmla="*/ 23 h 33"/>
                <a:gd name="T28" fmla="*/ 8 w 27"/>
                <a:gd name="T29" fmla="*/ 25 h 33"/>
                <a:gd name="T30" fmla="*/ 10 w 27"/>
                <a:gd name="T31" fmla="*/ 31 h 33"/>
                <a:gd name="T32" fmla="*/ 14 w 27"/>
                <a:gd name="T33" fmla="*/ 33 h 33"/>
                <a:gd name="T34" fmla="*/ 15 w 27"/>
                <a:gd name="T35" fmla="*/ 33 h 33"/>
                <a:gd name="T36" fmla="*/ 16 w 27"/>
                <a:gd name="T37" fmla="*/ 32 h 33"/>
                <a:gd name="T38" fmla="*/ 20 w 27"/>
                <a:gd name="T39" fmla="*/ 31 h 33"/>
                <a:gd name="T40" fmla="*/ 20 w 27"/>
                <a:gd name="T41" fmla="*/ 31 h 33"/>
                <a:gd name="T42" fmla="*/ 20 w 27"/>
                <a:gd name="T43" fmla="*/ 30 h 33"/>
                <a:gd name="T44" fmla="*/ 23 w 27"/>
                <a:gd name="T45" fmla="*/ 29 h 33"/>
                <a:gd name="T46" fmla="*/ 23 w 27"/>
                <a:gd name="T47" fmla="*/ 29 h 33"/>
                <a:gd name="T48" fmla="*/ 24 w 27"/>
                <a:gd name="T49" fmla="*/ 29 h 33"/>
                <a:gd name="T50" fmla="*/ 25 w 27"/>
                <a:gd name="T51" fmla="*/ 29 h 33"/>
                <a:gd name="T52" fmla="*/ 27 w 27"/>
                <a:gd name="T53" fmla="*/ 29 h 33"/>
                <a:gd name="T54" fmla="*/ 20 w 27"/>
                <a:gd name="T55" fmla="*/ 21 h 33"/>
                <a:gd name="T56" fmla="*/ 20 w 27"/>
                <a:gd name="T57" fmla="*/ 17 h 33"/>
                <a:gd name="T58" fmla="*/ 21 w 27"/>
                <a:gd name="T59" fmla="*/ 16 h 33"/>
                <a:gd name="T60" fmla="*/ 24 w 27"/>
                <a:gd name="T61" fmla="*/ 13 h 33"/>
                <a:gd name="T62" fmla="*/ 24 w 27"/>
                <a:gd name="T63" fmla="*/ 10 h 33"/>
                <a:gd name="T64" fmla="*/ 19 w 27"/>
                <a:gd name="T65" fmla="*/ 7 h 33"/>
                <a:gd name="T66" fmla="*/ 16 w 27"/>
                <a:gd name="T67" fmla="*/ 4 h 33"/>
                <a:gd name="T68" fmla="*/ 9 w 27"/>
                <a:gd name="T6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7" h="33">
                  <a:moveTo>
                    <a:pt x="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8" y="1"/>
                    <a:pt x="8" y="1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3"/>
                    <a:pt x="4" y="4"/>
                    <a:pt x="4" y="5"/>
                  </a:cubicBezTo>
                  <a:cubicBezTo>
                    <a:pt x="4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6"/>
                    <a:pt x="6" y="6"/>
                    <a:pt x="6" y="7"/>
                  </a:cubicBezTo>
                  <a:cubicBezTo>
                    <a:pt x="6" y="7"/>
                    <a:pt x="6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1" y="9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12"/>
                    <a:pt x="0" y="12"/>
                    <a:pt x="1" y="13"/>
                  </a:cubicBezTo>
                  <a:cubicBezTo>
                    <a:pt x="1" y="13"/>
                    <a:pt x="2" y="14"/>
                    <a:pt x="3" y="15"/>
                  </a:cubicBezTo>
                  <a:cubicBezTo>
                    <a:pt x="3" y="15"/>
                    <a:pt x="4" y="16"/>
                    <a:pt x="4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5" y="16"/>
                    <a:pt x="5" y="16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9" y="15"/>
                    <a:pt x="7" y="18"/>
                    <a:pt x="9" y="19"/>
                  </a:cubicBezTo>
                  <a:cubicBezTo>
                    <a:pt x="10" y="19"/>
                    <a:pt x="10" y="20"/>
                    <a:pt x="10" y="21"/>
                  </a:cubicBezTo>
                  <a:cubicBezTo>
                    <a:pt x="10" y="22"/>
                    <a:pt x="10" y="22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8" y="24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7"/>
                    <a:pt x="8" y="29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4" y="33"/>
                    <a:pt x="14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7" y="32"/>
                    <a:pt x="18" y="32"/>
                    <a:pt x="19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0"/>
                    <a:pt x="20" y="30"/>
                  </a:cubicBezTo>
                  <a:cubicBezTo>
                    <a:pt x="21" y="30"/>
                    <a:pt x="22" y="31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5" y="29"/>
                  </a:cubicBezTo>
                  <a:cubicBezTo>
                    <a:pt x="25" y="29"/>
                    <a:pt x="26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6" y="27"/>
                    <a:pt x="24" y="25"/>
                    <a:pt x="24" y="24"/>
                  </a:cubicBezTo>
                  <a:cubicBezTo>
                    <a:pt x="23" y="23"/>
                    <a:pt x="21" y="22"/>
                    <a:pt x="20" y="21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20" y="19"/>
                    <a:pt x="20" y="18"/>
                    <a:pt x="20" y="17"/>
                  </a:cubicBezTo>
                  <a:cubicBezTo>
                    <a:pt x="20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3" y="15"/>
                    <a:pt x="25" y="14"/>
                    <a:pt x="24" y="13"/>
                  </a:cubicBezTo>
                  <a:cubicBezTo>
                    <a:pt x="24" y="13"/>
                    <a:pt x="24" y="12"/>
                    <a:pt x="24" y="12"/>
                  </a:cubicBezTo>
                  <a:cubicBezTo>
                    <a:pt x="24" y="11"/>
                    <a:pt x="24" y="11"/>
                    <a:pt x="24" y="10"/>
                  </a:cubicBezTo>
                  <a:cubicBezTo>
                    <a:pt x="23" y="10"/>
                    <a:pt x="21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8" y="7"/>
                    <a:pt x="16" y="6"/>
                    <a:pt x="16" y="4"/>
                  </a:cubicBezTo>
                  <a:cubicBezTo>
                    <a:pt x="17" y="2"/>
                    <a:pt x="13" y="2"/>
                    <a:pt x="11" y="1"/>
                  </a:cubicBezTo>
                  <a:cubicBezTo>
                    <a:pt x="10" y="0"/>
                    <a:pt x="10" y="0"/>
                    <a:pt x="9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188"/>
            <p:cNvSpPr>
              <a:spLocks/>
            </p:cNvSpPr>
            <p:nvPr/>
          </p:nvSpPr>
          <p:spPr bwMode="auto">
            <a:xfrm>
              <a:off x="1563" y="3557"/>
              <a:ext cx="33" cy="32"/>
            </a:xfrm>
            <a:custGeom>
              <a:avLst/>
              <a:gdLst>
                <a:gd name="T0" fmla="*/ 3 w 17"/>
                <a:gd name="T1" fmla="*/ 0 h 17"/>
                <a:gd name="T2" fmla="*/ 3 w 17"/>
                <a:gd name="T3" fmla="*/ 0 h 17"/>
                <a:gd name="T4" fmla="*/ 3 w 17"/>
                <a:gd name="T5" fmla="*/ 0 h 17"/>
                <a:gd name="T6" fmla="*/ 2 w 17"/>
                <a:gd name="T7" fmla="*/ 2 h 17"/>
                <a:gd name="T8" fmla="*/ 2 w 17"/>
                <a:gd name="T9" fmla="*/ 2 h 17"/>
                <a:gd name="T10" fmla="*/ 2 w 17"/>
                <a:gd name="T11" fmla="*/ 2 h 17"/>
                <a:gd name="T12" fmla="*/ 1 w 17"/>
                <a:gd name="T13" fmla="*/ 8 h 17"/>
                <a:gd name="T14" fmla="*/ 1 w 17"/>
                <a:gd name="T15" fmla="*/ 8 h 17"/>
                <a:gd name="T16" fmla="*/ 1 w 17"/>
                <a:gd name="T17" fmla="*/ 14 h 17"/>
                <a:gd name="T18" fmla="*/ 1 w 17"/>
                <a:gd name="T19" fmla="*/ 14 h 17"/>
                <a:gd name="T20" fmla="*/ 0 w 17"/>
                <a:gd name="T21" fmla="*/ 16 h 17"/>
                <a:gd name="T22" fmla="*/ 0 w 17"/>
                <a:gd name="T23" fmla="*/ 16 h 17"/>
                <a:gd name="T24" fmla="*/ 0 w 17"/>
                <a:gd name="T25" fmla="*/ 16 h 17"/>
                <a:gd name="T26" fmla="*/ 2 w 17"/>
                <a:gd name="T27" fmla="*/ 17 h 17"/>
                <a:gd name="T28" fmla="*/ 5 w 17"/>
                <a:gd name="T29" fmla="*/ 17 h 17"/>
                <a:gd name="T30" fmla="*/ 5 w 17"/>
                <a:gd name="T31" fmla="*/ 17 h 17"/>
                <a:gd name="T32" fmla="*/ 9 w 17"/>
                <a:gd name="T33" fmla="*/ 16 h 17"/>
                <a:gd name="T34" fmla="*/ 11 w 17"/>
                <a:gd name="T35" fmla="*/ 14 h 17"/>
                <a:gd name="T36" fmla="*/ 11 w 17"/>
                <a:gd name="T37" fmla="*/ 13 h 17"/>
                <a:gd name="T38" fmla="*/ 17 w 17"/>
                <a:gd name="T39" fmla="*/ 6 h 17"/>
                <a:gd name="T40" fmla="*/ 17 w 17"/>
                <a:gd name="T41" fmla="*/ 6 h 17"/>
                <a:gd name="T42" fmla="*/ 17 w 17"/>
                <a:gd name="T43" fmla="*/ 6 h 17"/>
                <a:gd name="T44" fmla="*/ 8 w 17"/>
                <a:gd name="T45" fmla="*/ 1 h 17"/>
                <a:gd name="T46" fmla="*/ 3 w 17"/>
                <a:gd name="T4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7" h="17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3"/>
                    <a:pt x="0" y="6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10"/>
                    <a:pt x="2" y="13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5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7"/>
                    <a:pt x="1" y="17"/>
                    <a:pt x="2" y="17"/>
                  </a:cubicBezTo>
                  <a:cubicBezTo>
                    <a:pt x="3" y="17"/>
                    <a:pt x="4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7" y="16"/>
                    <a:pt x="8" y="17"/>
                    <a:pt x="9" y="16"/>
                  </a:cubicBezTo>
                  <a:cubicBezTo>
                    <a:pt x="10" y="16"/>
                    <a:pt x="10" y="15"/>
                    <a:pt x="11" y="14"/>
                  </a:cubicBezTo>
                  <a:cubicBezTo>
                    <a:pt x="11" y="14"/>
                    <a:pt x="11" y="13"/>
                    <a:pt x="11" y="13"/>
                  </a:cubicBezTo>
                  <a:cubicBezTo>
                    <a:pt x="13" y="11"/>
                    <a:pt x="15" y="8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5" y="6"/>
                    <a:pt x="11" y="1"/>
                    <a:pt x="8" y="1"/>
                  </a:cubicBezTo>
                  <a:cubicBezTo>
                    <a:pt x="6" y="1"/>
                    <a:pt x="5" y="0"/>
                    <a:pt x="3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189"/>
            <p:cNvSpPr>
              <a:spLocks/>
            </p:cNvSpPr>
            <p:nvPr/>
          </p:nvSpPr>
          <p:spPr bwMode="auto">
            <a:xfrm>
              <a:off x="1270" y="3616"/>
              <a:ext cx="65" cy="57"/>
            </a:xfrm>
            <a:custGeom>
              <a:avLst/>
              <a:gdLst>
                <a:gd name="T0" fmla="*/ 12 w 33"/>
                <a:gd name="T1" fmla="*/ 1 h 30"/>
                <a:gd name="T2" fmla="*/ 6 w 33"/>
                <a:gd name="T3" fmla="*/ 6 h 30"/>
                <a:gd name="T4" fmla="*/ 2 w 33"/>
                <a:gd name="T5" fmla="*/ 12 h 30"/>
                <a:gd name="T6" fmla="*/ 1 w 33"/>
                <a:gd name="T7" fmla="*/ 18 h 30"/>
                <a:gd name="T8" fmla="*/ 5 w 33"/>
                <a:gd name="T9" fmla="*/ 21 h 30"/>
                <a:gd name="T10" fmla="*/ 6 w 33"/>
                <a:gd name="T11" fmla="*/ 20 h 30"/>
                <a:gd name="T12" fmla="*/ 4 w 33"/>
                <a:gd name="T13" fmla="*/ 23 h 30"/>
                <a:gd name="T14" fmla="*/ 4 w 33"/>
                <a:gd name="T15" fmla="*/ 24 h 30"/>
                <a:gd name="T16" fmla="*/ 4 w 33"/>
                <a:gd name="T17" fmla="*/ 24 h 30"/>
                <a:gd name="T18" fmla="*/ 5 w 33"/>
                <a:gd name="T19" fmla="*/ 26 h 30"/>
                <a:gd name="T20" fmla="*/ 4 w 33"/>
                <a:gd name="T21" fmla="*/ 27 h 30"/>
                <a:gd name="T22" fmla="*/ 5 w 33"/>
                <a:gd name="T23" fmla="*/ 28 h 30"/>
                <a:gd name="T24" fmla="*/ 6 w 33"/>
                <a:gd name="T25" fmla="*/ 28 h 30"/>
                <a:gd name="T26" fmla="*/ 7 w 33"/>
                <a:gd name="T27" fmla="*/ 28 h 30"/>
                <a:gd name="T28" fmla="*/ 8 w 33"/>
                <a:gd name="T29" fmla="*/ 28 h 30"/>
                <a:gd name="T30" fmla="*/ 9 w 33"/>
                <a:gd name="T31" fmla="*/ 29 h 30"/>
                <a:gd name="T32" fmla="*/ 9 w 33"/>
                <a:gd name="T33" fmla="*/ 29 h 30"/>
                <a:gd name="T34" fmla="*/ 11 w 33"/>
                <a:gd name="T35" fmla="*/ 30 h 30"/>
                <a:gd name="T36" fmla="*/ 13 w 33"/>
                <a:gd name="T37" fmla="*/ 28 h 30"/>
                <a:gd name="T38" fmla="*/ 18 w 33"/>
                <a:gd name="T39" fmla="*/ 20 h 30"/>
                <a:gd name="T40" fmla="*/ 18 w 33"/>
                <a:gd name="T41" fmla="*/ 20 h 30"/>
                <a:gd name="T42" fmla="*/ 31 w 33"/>
                <a:gd name="T43" fmla="*/ 10 h 30"/>
                <a:gd name="T44" fmla="*/ 30 w 33"/>
                <a:gd name="T45" fmla="*/ 7 h 30"/>
                <a:gd name="T46" fmla="*/ 27 w 33"/>
                <a:gd name="T47" fmla="*/ 4 h 30"/>
                <a:gd name="T48" fmla="*/ 26 w 33"/>
                <a:gd name="T49" fmla="*/ 4 h 30"/>
                <a:gd name="T50" fmla="*/ 26 w 33"/>
                <a:gd name="T51" fmla="*/ 4 h 30"/>
                <a:gd name="T52" fmla="*/ 23 w 33"/>
                <a:gd name="T53" fmla="*/ 5 h 30"/>
                <a:gd name="T54" fmla="*/ 22 w 33"/>
                <a:gd name="T55" fmla="*/ 5 h 30"/>
                <a:gd name="T56" fmla="*/ 18 w 33"/>
                <a:gd name="T57" fmla="*/ 3 h 30"/>
                <a:gd name="T58" fmla="*/ 18 w 33"/>
                <a:gd name="T59" fmla="*/ 3 h 30"/>
                <a:gd name="T60" fmla="*/ 12 w 33"/>
                <a:gd name="T61" fmla="*/ 0 h 30"/>
                <a:gd name="T62" fmla="*/ 12 w 33"/>
                <a:gd name="T6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3" h="30">
                  <a:moveTo>
                    <a:pt x="12" y="0"/>
                  </a:moveTo>
                  <a:cubicBezTo>
                    <a:pt x="12" y="1"/>
                    <a:pt x="12" y="1"/>
                    <a:pt x="12" y="1"/>
                  </a:cubicBezTo>
                  <a:cubicBezTo>
                    <a:pt x="12" y="2"/>
                    <a:pt x="10" y="2"/>
                    <a:pt x="8" y="3"/>
                  </a:cubicBezTo>
                  <a:cubicBezTo>
                    <a:pt x="6" y="3"/>
                    <a:pt x="6" y="5"/>
                    <a:pt x="6" y="6"/>
                  </a:cubicBezTo>
                  <a:cubicBezTo>
                    <a:pt x="6" y="8"/>
                    <a:pt x="4" y="8"/>
                    <a:pt x="4" y="9"/>
                  </a:cubicBezTo>
                  <a:cubicBezTo>
                    <a:pt x="3" y="11"/>
                    <a:pt x="4" y="11"/>
                    <a:pt x="2" y="12"/>
                  </a:cubicBezTo>
                  <a:cubicBezTo>
                    <a:pt x="0" y="13"/>
                    <a:pt x="0" y="14"/>
                    <a:pt x="1" y="15"/>
                  </a:cubicBezTo>
                  <a:cubicBezTo>
                    <a:pt x="2" y="16"/>
                    <a:pt x="1" y="17"/>
                    <a:pt x="1" y="18"/>
                  </a:cubicBezTo>
                  <a:cubicBezTo>
                    <a:pt x="0" y="19"/>
                    <a:pt x="2" y="19"/>
                    <a:pt x="4" y="20"/>
                  </a:cubicBezTo>
                  <a:cubicBezTo>
                    <a:pt x="4" y="20"/>
                    <a:pt x="5" y="21"/>
                    <a:pt x="5" y="21"/>
                  </a:cubicBezTo>
                  <a:cubicBezTo>
                    <a:pt x="5" y="21"/>
                    <a:pt x="5" y="20"/>
                    <a:pt x="5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7" y="21"/>
                    <a:pt x="6" y="23"/>
                    <a:pt x="4" y="23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5" y="25"/>
                    <a:pt x="5" y="25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4" y="27"/>
                    <a:pt x="3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8"/>
                    <a:pt x="4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6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6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8"/>
                    <a:pt x="8" y="28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8" y="28"/>
                    <a:pt x="8" y="28"/>
                    <a:pt x="9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0" y="29"/>
                    <a:pt x="10" y="30"/>
                    <a:pt x="11" y="30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0"/>
                    <a:pt x="12" y="30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4" y="25"/>
                    <a:pt x="15" y="21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20" y="19"/>
                    <a:pt x="25" y="18"/>
                    <a:pt x="28" y="15"/>
                  </a:cubicBezTo>
                  <a:cubicBezTo>
                    <a:pt x="31" y="11"/>
                    <a:pt x="30" y="11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3" y="9"/>
                    <a:pt x="32" y="8"/>
                    <a:pt x="30" y="7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9" y="5"/>
                    <a:pt x="28" y="5"/>
                    <a:pt x="27" y="4"/>
                  </a:cubicBezTo>
                  <a:cubicBezTo>
                    <a:pt x="27" y="4"/>
                    <a:pt x="27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5"/>
                    <a:pt x="25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1" y="4"/>
                    <a:pt x="21" y="4"/>
                    <a:pt x="20" y="4"/>
                  </a:cubicBezTo>
                  <a:cubicBezTo>
                    <a:pt x="20" y="3"/>
                    <a:pt x="19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7" y="3"/>
                    <a:pt x="14" y="1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190"/>
            <p:cNvSpPr>
              <a:spLocks noEditPoints="1"/>
            </p:cNvSpPr>
            <p:nvPr/>
          </p:nvSpPr>
          <p:spPr bwMode="auto">
            <a:xfrm>
              <a:off x="1423" y="2624"/>
              <a:ext cx="641" cy="369"/>
            </a:xfrm>
            <a:custGeom>
              <a:avLst/>
              <a:gdLst>
                <a:gd name="T0" fmla="*/ 96 w 326"/>
                <a:gd name="T1" fmla="*/ 131 h 194"/>
                <a:gd name="T2" fmla="*/ 224 w 326"/>
                <a:gd name="T3" fmla="*/ 0 h 194"/>
                <a:gd name="T4" fmla="*/ 186 w 326"/>
                <a:gd name="T5" fmla="*/ 6 h 194"/>
                <a:gd name="T6" fmla="*/ 167 w 326"/>
                <a:gd name="T7" fmla="*/ 6 h 194"/>
                <a:gd name="T8" fmla="*/ 154 w 326"/>
                <a:gd name="T9" fmla="*/ 20 h 194"/>
                <a:gd name="T10" fmla="*/ 123 w 326"/>
                <a:gd name="T11" fmla="*/ 15 h 194"/>
                <a:gd name="T12" fmla="*/ 121 w 326"/>
                <a:gd name="T13" fmla="*/ 21 h 194"/>
                <a:gd name="T14" fmla="*/ 111 w 326"/>
                <a:gd name="T15" fmla="*/ 23 h 194"/>
                <a:gd name="T16" fmla="*/ 88 w 326"/>
                <a:gd name="T17" fmla="*/ 21 h 194"/>
                <a:gd name="T18" fmla="*/ 66 w 326"/>
                <a:gd name="T19" fmla="*/ 27 h 194"/>
                <a:gd name="T20" fmla="*/ 57 w 326"/>
                <a:gd name="T21" fmla="*/ 32 h 194"/>
                <a:gd name="T22" fmla="*/ 44 w 326"/>
                <a:gd name="T23" fmla="*/ 44 h 194"/>
                <a:gd name="T24" fmla="*/ 4 w 326"/>
                <a:gd name="T25" fmla="*/ 67 h 194"/>
                <a:gd name="T26" fmla="*/ 26 w 326"/>
                <a:gd name="T27" fmla="*/ 67 h 194"/>
                <a:gd name="T28" fmla="*/ 26 w 326"/>
                <a:gd name="T29" fmla="*/ 70 h 194"/>
                <a:gd name="T30" fmla="*/ 14 w 326"/>
                <a:gd name="T31" fmla="*/ 75 h 194"/>
                <a:gd name="T32" fmla="*/ 30 w 326"/>
                <a:gd name="T33" fmla="*/ 81 h 194"/>
                <a:gd name="T34" fmla="*/ 42 w 326"/>
                <a:gd name="T35" fmla="*/ 78 h 194"/>
                <a:gd name="T36" fmla="*/ 49 w 326"/>
                <a:gd name="T37" fmla="*/ 77 h 194"/>
                <a:gd name="T38" fmla="*/ 88 w 326"/>
                <a:gd name="T39" fmla="*/ 98 h 194"/>
                <a:gd name="T40" fmla="*/ 97 w 326"/>
                <a:gd name="T41" fmla="*/ 110 h 194"/>
                <a:gd name="T42" fmla="*/ 106 w 326"/>
                <a:gd name="T43" fmla="*/ 119 h 194"/>
                <a:gd name="T44" fmla="*/ 106 w 326"/>
                <a:gd name="T45" fmla="*/ 124 h 194"/>
                <a:gd name="T46" fmla="*/ 103 w 326"/>
                <a:gd name="T47" fmla="*/ 135 h 194"/>
                <a:gd name="T48" fmla="*/ 92 w 326"/>
                <a:gd name="T49" fmla="*/ 152 h 194"/>
                <a:gd name="T50" fmla="*/ 102 w 326"/>
                <a:gd name="T51" fmla="*/ 166 h 194"/>
                <a:gd name="T52" fmla="*/ 116 w 326"/>
                <a:gd name="T53" fmla="*/ 186 h 194"/>
                <a:gd name="T54" fmla="*/ 127 w 326"/>
                <a:gd name="T55" fmla="*/ 189 h 194"/>
                <a:gd name="T56" fmla="*/ 143 w 326"/>
                <a:gd name="T57" fmla="*/ 194 h 194"/>
                <a:gd name="T58" fmla="*/ 154 w 326"/>
                <a:gd name="T59" fmla="*/ 173 h 194"/>
                <a:gd name="T60" fmla="*/ 163 w 326"/>
                <a:gd name="T61" fmla="*/ 161 h 194"/>
                <a:gd name="T62" fmla="*/ 166 w 326"/>
                <a:gd name="T63" fmla="*/ 155 h 194"/>
                <a:gd name="T64" fmla="*/ 179 w 326"/>
                <a:gd name="T65" fmla="*/ 151 h 194"/>
                <a:gd name="T66" fmla="*/ 213 w 326"/>
                <a:gd name="T67" fmla="*/ 131 h 194"/>
                <a:gd name="T68" fmla="*/ 249 w 326"/>
                <a:gd name="T69" fmla="*/ 123 h 194"/>
                <a:gd name="T70" fmla="*/ 257 w 326"/>
                <a:gd name="T71" fmla="*/ 115 h 194"/>
                <a:gd name="T72" fmla="*/ 248 w 326"/>
                <a:gd name="T73" fmla="*/ 107 h 194"/>
                <a:gd name="T74" fmla="*/ 270 w 326"/>
                <a:gd name="T75" fmla="*/ 106 h 194"/>
                <a:gd name="T76" fmla="*/ 270 w 326"/>
                <a:gd name="T77" fmla="*/ 93 h 194"/>
                <a:gd name="T78" fmla="*/ 257 w 326"/>
                <a:gd name="T79" fmla="*/ 87 h 194"/>
                <a:gd name="T80" fmla="*/ 278 w 326"/>
                <a:gd name="T81" fmla="*/ 87 h 194"/>
                <a:gd name="T82" fmla="*/ 286 w 326"/>
                <a:gd name="T83" fmla="*/ 80 h 194"/>
                <a:gd name="T84" fmla="*/ 278 w 326"/>
                <a:gd name="T85" fmla="*/ 73 h 194"/>
                <a:gd name="T86" fmla="*/ 282 w 326"/>
                <a:gd name="T87" fmla="*/ 65 h 194"/>
                <a:gd name="T88" fmla="*/ 272 w 326"/>
                <a:gd name="T89" fmla="*/ 60 h 194"/>
                <a:gd name="T90" fmla="*/ 290 w 326"/>
                <a:gd name="T91" fmla="*/ 59 h 194"/>
                <a:gd name="T92" fmla="*/ 279 w 326"/>
                <a:gd name="T93" fmla="*/ 54 h 194"/>
                <a:gd name="T94" fmla="*/ 279 w 326"/>
                <a:gd name="T95" fmla="*/ 50 h 194"/>
                <a:gd name="T96" fmla="*/ 285 w 326"/>
                <a:gd name="T97" fmla="*/ 38 h 194"/>
                <a:gd name="T98" fmla="*/ 282 w 326"/>
                <a:gd name="T99" fmla="*/ 33 h 194"/>
                <a:gd name="T100" fmla="*/ 291 w 326"/>
                <a:gd name="T101" fmla="*/ 27 h 194"/>
                <a:gd name="T102" fmla="*/ 309 w 326"/>
                <a:gd name="T103" fmla="*/ 13 h 194"/>
                <a:gd name="T104" fmla="*/ 288 w 326"/>
                <a:gd name="T105" fmla="*/ 18 h 194"/>
                <a:gd name="T106" fmla="*/ 282 w 326"/>
                <a:gd name="T107" fmla="*/ 17 h 194"/>
                <a:gd name="T108" fmla="*/ 270 w 326"/>
                <a:gd name="T109" fmla="*/ 13 h 194"/>
                <a:gd name="T110" fmla="*/ 256 w 326"/>
                <a:gd name="T111" fmla="*/ 15 h 194"/>
                <a:gd name="T112" fmla="*/ 237 w 326"/>
                <a:gd name="T113" fmla="*/ 14 h 194"/>
                <a:gd name="T114" fmla="*/ 265 w 326"/>
                <a:gd name="T115" fmla="*/ 6 h 194"/>
                <a:gd name="T116" fmla="*/ 245 w 326"/>
                <a:gd name="T117" fmla="*/ 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26" h="194">
                  <a:moveTo>
                    <a:pt x="93" y="123"/>
                  </a:moveTo>
                  <a:cubicBezTo>
                    <a:pt x="91" y="123"/>
                    <a:pt x="89" y="123"/>
                    <a:pt x="89" y="124"/>
                  </a:cubicBezTo>
                  <a:cubicBezTo>
                    <a:pt x="89" y="125"/>
                    <a:pt x="86" y="126"/>
                    <a:pt x="88" y="128"/>
                  </a:cubicBezTo>
                  <a:cubicBezTo>
                    <a:pt x="90" y="129"/>
                    <a:pt x="91" y="128"/>
                    <a:pt x="93" y="130"/>
                  </a:cubicBezTo>
                  <a:cubicBezTo>
                    <a:pt x="94" y="130"/>
                    <a:pt x="95" y="131"/>
                    <a:pt x="96" y="131"/>
                  </a:cubicBezTo>
                  <a:cubicBezTo>
                    <a:pt x="99" y="131"/>
                    <a:pt x="103" y="129"/>
                    <a:pt x="103" y="128"/>
                  </a:cubicBezTo>
                  <a:cubicBezTo>
                    <a:pt x="104" y="126"/>
                    <a:pt x="101" y="127"/>
                    <a:pt x="99" y="125"/>
                  </a:cubicBezTo>
                  <a:cubicBezTo>
                    <a:pt x="99" y="123"/>
                    <a:pt x="96" y="123"/>
                    <a:pt x="93" y="123"/>
                  </a:cubicBezTo>
                  <a:moveTo>
                    <a:pt x="230" y="0"/>
                  </a:moveTo>
                  <a:cubicBezTo>
                    <a:pt x="228" y="0"/>
                    <a:pt x="226" y="0"/>
                    <a:pt x="224" y="0"/>
                  </a:cubicBezTo>
                  <a:cubicBezTo>
                    <a:pt x="218" y="1"/>
                    <a:pt x="205" y="1"/>
                    <a:pt x="202" y="2"/>
                  </a:cubicBezTo>
                  <a:cubicBezTo>
                    <a:pt x="200" y="2"/>
                    <a:pt x="198" y="3"/>
                    <a:pt x="195" y="3"/>
                  </a:cubicBezTo>
                  <a:cubicBezTo>
                    <a:pt x="192" y="3"/>
                    <a:pt x="188" y="4"/>
                    <a:pt x="190" y="5"/>
                  </a:cubicBezTo>
                  <a:cubicBezTo>
                    <a:pt x="191" y="6"/>
                    <a:pt x="189" y="7"/>
                    <a:pt x="187" y="7"/>
                  </a:cubicBezTo>
                  <a:cubicBezTo>
                    <a:pt x="186" y="7"/>
                    <a:pt x="186" y="7"/>
                    <a:pt x="186" y="6"/>
                  </a:cubicBezTo>
                  <a:cubicBezTo>
                    <a:pt x="186" y="5"/>
                    <a:pt x="184" y="5"/>
                    <a:pt x="182" y="5"/>
                  </a:cubicBezTo>
                  <a:cubicBezTo>
                    <a:pt x="180" y="5"/>
                    <a:pt x="179" y="5"/>
                    <a:pt x="178" y="6"/>
                  </a:cubicBezTo>
                  <a:cubicBezTo>
                    <a:pt x="177" y="6"/>
                    <a:pt x="176" y="6"/>
                    <a:pt x="175" y="6"/>
                  </a:cubicBezTo>
                  <a:cubicBezTo>
                    <a:pt x="173" y="6"/>
                    <a:pt x="172" y="6"/>
                    <a:pt x="171" y="6"/>
                  </a:cubicBezTo>
                  <a:cubicBezTo>
                    <a:pt x="169" y="6"/>
                    <a:pt x="168" y="6"/>
                    <a:pt x="167" y="6"/>
                  </a:cubicBezTo>
                  <a:cubicBezTo>
                    <a:pt x="165" y="6"/>
                    <a:pt x="164" y="6"/>
                    <a:pt x="164" y="6"/>
                  </a:cubicBezTo>
                  <a:cubicBezTo>
                    <a:pt x="162" y="8"/>
                    <a:pt x="150" y="8"/>
                    <a:pt x="146" y="9"/>
                  </a:cubicBezTo>
                  <a:cubicBezTo>
                    <a:pt x="143" y="9"/>
                    <a:pt x="152" y="11"/>
                    <a:pt x="151" y="12"/>
                  </a:cubicBezTo>
                  <a:cubicBezTo>
                    <a:pt x="151" y="13"/>
                    <a:pt x="140" y="12"/>
                    <a:pt x="142" y="14"/>
                  </a:cubicBezTo>
                  <a:cubicBezTo>
                    <a:pt x="144" y="16"/>
                    <a:pt x="151" y="17"/>
                    <a:pt x="154" y="20"/>
                  </a:cubicBezTo>
                  <a:cubicBezTo>
                    <a:pt x="155" y="21"/>
                    <a:pt x="155" y="21"/>
                    <a:pt x="154" y="21"/>
                  </a:cubicBezTo>
                  <a:cubicBezTo>
                    <a:pt x="153" y="21"/>
                    <a:pt x="150" y="20"/>
                    <a:pt x="147" y="19"/>
                  </a:cubicBezTo>
                  <a:cubicBezTo>
                    <a:pt x="144" y="18"/>
                    <a:pt x="139" y="19"/>
                    <a:pt x="136" y="17"/>
                  </a:cubicBezTo>
                  <a:cubicBezTo>
                    <a:pt x="135" y="16"/>
                    <a:pt x="130" y="15"/>
                    <a:pt x="127" y="15"/>
                  </a:cubicBezTo>
                  <a:cubicBezTo>
                    <a:pt x="125" y="15"/>
                    <a:pt x="123" y="15"/>
                    <a:pt x="123" y="15"/>
                  </a:cubicBezTo>
                  <a:cubicBezTo>
                    <a:pt x="120" y="17"/>
                    <a:pt x="128" y="19"/>
                    <a:pt x="128" y="20"/>
                  </a:cubicBezTo>
                  <a:cubicBezTo>
                    <a:pt x="128" y="21"/>
                    <a:pt x="127" y="21"/>
                    <a:pt x="126" y="21"/>
                  </a:cubicBezTo>
                  <a:cubicBezTo>
                    <a:pt x="125" y="21"/>
                    <a:pt x="125" y="21"/>
                    <a:pt x="124" y="21"/>
                  </a:cubicBezTo>
                  <a:cubicBezTo>
                    <a:pt x="123" y="21"/>
                    <a:pt x="123" y="21"/>
                    <a:pt x="122" y="21"/>
                  </a:cubicBezTo>
                  <a:cubicBezTo>
                    <a:pt x="122" y="21"/>
                    <a:pt x="121" y="21"/>
                    <a:pt x="121" y="21"/>
                  </a:cubicBezTo>
                  <a:cubicBezTo>
                    <a:pt x="121" y="21"/>
                    <a:pt x="121" y="21"/>
                    <a:pt x="121" y="21"/>
                  </a:cubicBezTo>
                  <a:cubicBezTo>
                    <a:pt x="120" y="21"/>
                    <a:pt x="118" y="20"/>
                    <a:pt x="117" y="19"/>
                  </a:cubicBezTo>
                  <a:cubicBezTo>
                    <a:pt x="115" y="18"/>
                    <a:pt x="113" y="18"/>
                    <a:pt x="112" y="18"/>
                  </a:cubicBezTo>
                  <a:cubicBezTo>
                    <a:pt x="112" y="18"/>
                    <a:pt x="112" y="18"/>
                    <a:pt x="112" y="18"/>
                  </a:cubicBezTo>
                  <a:cubicBezTo>
                    <a:pt x="109" y="18"/>
                    <a:pt x="111" y="20"/>
                    <a:pt x="111" y="23"/>
                  </a:cubicBezTo>
                  <a:cubicBezTo>
                    <a:pt x="110" y="25"/>
                    <a:pt x="107" y="26"/>
                    <a:pt x="106" y="26"/>
                  </a:cubicBezTo>
                  <a:cubicBezTo>
                    <a:pt x="105" y="26"/>
                    <a:pt x="105" y="26"/>
                    <a:pt x="106" y="26"/>
                  </a:cubicBezTo>
                  <a:cubicBezTo>
                    <a:pt x="108" y="23"/>
                    <a:pt x="107" y="18"/>
                    <a:pt x="104" y="18"/>
                  </a:cubicBezTo>
                  <a:cubicBezTo>
                    <a:pt x="104" y="18"/>
                    <a:pt x="104" y="18"/>
                    <a:pt x="103" y="18"/>
                  </a:cubicBezTo>
                  <a:cubicBezTo>
                    <a:pt x="100" y="18"/>
                    <a:pt x="92" y="21"/>
                    <a:pt x="88" y="21"/>
                  </a:cubicBezTo>
                  <a:cubicBezTo>
                    <a:pt x="84" y="21"/>
                    <a:pt x="78" y="22"/>
                    <a:pt x="81" y="24"/>
                  </a:cubicBezTo>
                  <a:cubicBezTo>
                    <a:pt x="84" y="25"/>
                    <a:pt x="83" y="25"/>
                    <a:pt x="81" y="25"/>
                  </a:cubicBezTo>
                  <a:cubicBezTo>
                    <a:pt x="80" y="25"/>
                    <a:pt x="79" y="25"/>
                    <a:pt x="78" y="25"/>
                  </a:cubicBezTo>
                  <a:cubicBezTo>
                    <a:pt x="77" y="24"/>
                    <a:pt x="76" y="24"/>
                    <a:pt x="75" y="24"/>
                  </a:cubicBezTo>
                  <a:cubicBezTo>
                    <a:pt x="71" y="24"/>
                    <a:pt x="64" y="26"/>
                    <a:pt x="66" y="27"/>
                  </a:cubicBezTo>
                  <a:cubicBezTo>
                    <a:pt x="68" y="28"/>
                    <a:pt x="68" y="31"/>
                    <a:pt x="67" y="33"/>
                  </a:cubicBezTo>
                  <a:cubicBezTo>
                    <a:pt x="66" y="33"/>
                    <a:pt x="66" y="33"/>
                    <a:pt x="65" y="33"/>
                  </a:cubicBezTo>
                  <a:cubicBezTo>
                    <a:pt x="64" y="33"/>
                    <a:pt x="63" y="33"/>
                    <a:pt x="62" y="33"/>
                  </a:cubicBezTo>
                  <a:cubicBezTo>
                    <a:pt x="61" y="32"/>
                    <a:pt x="59" y="32"/>
                    <a:pt x="58" y="32"/>
                  </a:cubicBezTo>
                  <a:cubicBezTo>
                    <a:pt x="57" y="32"/>
                    <a:pt x="57" y="32"/>
                    <a:pt x="57" y="32"/>
                  </a:cubicBezTo>
                  <a:cubicBezTo>
                    <a:pt x="52" y="33"/>
                    <a:pt x="30" y="42"/>
                    <a:pt x="31" y="44"/>
                  </a:cubicBezTo>
                  <a:cubicBezTo>
                    <a:pt x="32" y="45"/>
                    <a:pt x="33" y="45"/>
                    <a:pt x="34" y="45"/>
                  </a:cubicBezTo>
                  <a:cubicBezTo>
                    <a:pt x="35" y="45"/>
                    <a:pt x="37" y="45"/>
                    <a:pt x="38" y="44"/>
                  </a:cubicBezTo>
                  <a:cubicBezTo>
                    <a:pt x="39" y="44"/>
                    <a:pt x="41" y="44"/>
                    <a:pt x="42" y="44"/>
                  </a:cubicBezTo>
                  <a:cubicBezTo>
                    <a:pt x="43" y="44"/>
                    <a:pt x="44" y="44"/>
                    <a:pt x="44" y="44"/>
                  </a:cubicBezTo>
                  <a:cubicBezTo>
                    <a:pt x="47" y="45"/>
                    <a:pt x="42" y="50"/>
                    <a:pt x="39" y="52"/>
                  </a:cubicBezTo>
                  <a:cubicBezTo>
                    <a:pt x="35" y="54"/>
                    <a:pt x="22" y="54"/>
                    <a:pt x="22" y="56"/>
                  </a:cubicBezTo>
                  <a:cubicBezTo>
                    <a:pt x="21" y="58"/>
                    <a:pt x="1" y="60"/>
                    <a:pt x="1" y="64"/>
                  </a:cubicBezTo>
                  <a:cubicBezTo>
                    <a:pt x="0" y="65"/>
                    <a:pt x="1" y="66"/>
                    <a:pt x="3" y="67"/>
                  </a:cubicBezTo>
                  <a:cubicBezTo>
                    <a:pt x="4" y="67"/>
                    <a:pt x="4" y="67"/>
                    <a:pt x="4" y="67"/>
                  </a:cubicBezTo>
                  <a:cubicBezTo>
                    <a:pt x="5" y="67"/>
                    <a:pt x="5" y="67"/>
                    <a:pt x="6" y="67"/>
                  </a:cubicBezTo>
                  <a:cubicBezTo>
                    <a:pt x="6" y="66"/>
                    <a:pt x="7" y="66"/>
                    <a:pt x="8" y="66"/>
                  </a:cubicBezTo>
                  <a:cubicBezTo>
                    <a:pt x="9" y="66"/>
                    <a:pt x="11" y="67"/>
                    <a:pt x="12" y="68"/>
                  </a:cubicBezTo>
                  <a:cubicBezTo>
                    <a:pt x="13" y="69"/>
                    <a:pt x="15" y="69"/>
                    <a:pt x="17" y="69"/>
                  </a:cubicBezTo>
                  <a:cubicBezTo>
                    <a:pt x="20" y="69"/>
                    <a:pt x="23" y="68"/>
                    <a:pt x="26" y="67"/>
                  </a:cubicBezTo>
                  <a:cubicBezTo>
                    <a:pt x="28" y="67"/>
                    <a:pt x="29" y="66"/>
                    <a:pt x="30" y="66"/>
                  </a:cubicBezTo>
                  <a:cubicBezTo>
                    <a:pt x="33" y="66"/>
                    <a:pt x="34" y="68"/>
                    <a:pt x="34" y="69"/>
                  </a:cubicBezTo>
                  <a:cubicBezTo>
                    <a:pt x="34" y="70"/>
                    <a:pt x="32" y="70"/>
                    <a:pt x="29" y="70"/>
                  </a:cubicBezTo>
                  <a:cubicBezTo>
                    <a:pt x="28" y="70"/>
                    <a:pt x="28" y="70"/>
                    <a:pt x="28" y="70"/>
                  </a:cubicBezTo>
                  <a:cubicBezTo>
                    <a:pt x="27" y="70"/>
                    <a:pt x="27" y="70"/>
                    <a:pt x="26" y="70"/>
                  </a:cubicBezTo>
                  <a:cubicBezTo>
                    <a:pt x="24" y="70"/>
                    <a:pt x="21" y="70"/>
                    <a:pt x="20" y="71"/>
                  </a:cubicBezTo>
                  <a:cubicBezTo>
                    <a:pt x="16" y="73"/>
                    <a:pt x="6" y="72"/>
                    <a:pt x="6" y="74"/>
                  </a:cubicBezTo>
                  <a:cubicBezTo>
                    <a:pt x="6" y="75"/>
                    <a:pt x="8" y="75"/>
                    <a:pt x="10" y="75"/>
                  </a:cubicBezTo>
                  <a:cubicBezTo>
                    <a:pt x="11" y="75"/>
                    <a:pt x="11" y="75"/>
                    <a:pt x="12" y="75"/>
                  </a:cubicBezTo>
                  <a:cubicBezTo>
                    <a:pt x="13" y="75"/>
                    <a:pt x="13" y="75"/>
                    <a:pt x="14" y="75"/>
                  </a:cubicBezTo>
                  <a:cubicBezTo>
                    <a:pt x="14" y="75"/>
                    <a:pt x="15" y="75"/>
                    <a:pt x="16" y="75"/>
                  </a:cubicBezTo>
                  <a:cubicBezTo>
                    <a:pt x="20" y="75"/>
                    <a:pt x="16" y="77"/>
                    <a:pt x="15" y="79"/>
                  </a:cubicBezTo>
                  <a:cubicBezTo>
                    <a:pt x="15" y="80"/>
                    <a:pt x="17" y="79"/>
                    <a:pt x="21" y="81"/>
                  </a:cubicBezTo>
                  <a:cubicBezTo>
                    <a:pt x="23" y="81"/>
                    <a:pt x="26" y="82"/>
                    <a:pt x="28" y="82"/>
                  </a:cubicBezTo>
                  <a:cubicBezTo>
                    <a:pt x="30" y="82"/>
                    <a:pt x="31" y="81"/>
                    <a:pt x="30" y="81"/>
                  </a:cubicBezTo>
                  <a:cubicBezTo>
                    <a:pt x="29" y="80"/>
                    <a:pt x="31" y="79"/>
                    <a:pt x="32" y="79"/>
                  </a:cubicBezTo>
                  <a:cubicBezTo>
                    <a:pt x="34" y="79"/>
                    <a:pt x="35" y="79"/>
                    <a:pt x="35" y="80"/>
                  </a:cubicBezTo>
                  <a:cubicBezTo>
                    <a:pt x="35" y="80"/>
                    <a:pt x="35" y="80"/>
                    <a:pt x="36" y="80"/>
                  </a:cubicBezTo>
                  <a:cubicBezTo>
                    <a:pt x="36" y="80"/>
                    <a:pt x="37" y="79"/>
                    <a:pt x="38" y="79"/>
                  </a:cubicBezTo>
                  <a:cubicBezTo>
                    <a:pt x="39" y="79"/>
                    <a:pt x="41" y="78"/>
                    <a:pt x="42" y="78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2" y="78"/>
                    <a:pt x="43" y="78"/>
                    <a:pt x="43" y="78"/>
                  </a:cubicBezTo>
                  <a:cubicBezTo>
                    <a:pt x="44" y="78"/>
                    <a:pt x="45" y="78"/>
                    <a:pt x="46" y="77"/>
                  </a:cubicBezTo>
                  <a:cubicBezTo>
                    <a:pt x="46" y="77"/>
                    <a:pt x="47" y="76"/>
                    <a:pt x="48" y="76"/>
                  </a:cubicBezTo>
                  <a:cubicBezTo>
                    <a:pt x="48" y="76"/>
                    <a:pt x="49" y="76"/>
                    <a:pt x="49" y="77"/>
                  </a:cubicBezTo>
                  <a:cubicBezTo>
                    <a:pt x="51" y="78"/>
                    <a:pt x="62" y="77"/>
                    <a:pt x="66" y="79"/>
                  </a:cubicBezTo>
                  <a:cubicBezTo>
                    <a:pt x="69" y="80"/>
                    <a:pt x="74" y="80"/>
                    <a:pt x="73" y="82"/>
                  </a:cubicBezTo>
                  <a:cubicBezTo>
                    <a:pt x="73" y="85"/>
                    <a:pt x="76" y="86"/>
                    <a:pt x="80" y="87"/>
                  </a:cubicBezTo>
                  <a:cubicBezTo>
                    <a:pt x="84" y="89"/>
                    <a:pt x="85" y="92"/>
                    <a:pt x="84" y="94"/>
                  </a:cubicBezTo>
                  <a:cubicBezTo>
                    <a:pt x="84" y="96"/>
                    <a:pt x="88" y="97"/>
                    <a:pt x="88" y="98"/>
                  </a:cubicBezTo>
                  <a:cubicBezTo>
                    <a:pt x="87" y="99"/>
                    <a:pt x="87" y="101"/>
                    <a:pt x="90" y="102"/>
                  </a:cubicBezTo>
                  <a:cubicBezTo>
                    <a:pt x="92" y="104"/>
                    <a:pt x="85" y="106"/>
                    <a:pt x="86" y="108"/>
                  </a:cubicBezTo>
                  <a:cubicBezTo>
                    <a:pt x="88" y="109"/>
                    <a:pt x="83" y="113"/>
                    <a:pt x="88" y="113"/>
                  </a:cubicBezTo>
                  <a:cubicBezTo>
                    <a:pt x="89" y="113"/>
                    <a:pt x="89" y="113"/>
                    <a:pt x="89" y="113"/>
                  </a:cubicBezTo>
                  <a:cubicBezTo>
                    <a:pt x="93" y="113"/>
                    <a:pt x="93" y="110"/>
                    <a:pt x="97" y="110"/>
                  </a:cubicBezTo>
                  <a:cubicBezTo>
                    <a:pt x="97" y="110"/>
                    <a:pt x="97" y="110"/>
                    <a:pt x="97" y="110"/>
                  </a:cubicBezTo>
                  <a:cubicBezTo>
                    <a:pt x="100" y="110"/>
                    <a:pt x="96" y="113"/>
                    <a:pt x="98" y="114"/>
                  </a:cubicBezTo>
                  <a:cubicBezTo>
                    <a:pt x="100" y="116"/>
                    <a:pt x="104" y="115"/>
                    <a:pt x="108" y="117"/>
                  </a:cubicBezTo>
                  <a:cubicBezTo>
                    <a:pt x="111" y="119"/>
                    <a:pt x="110" y="120"/>
                    <a:pt x="109" y="120"/>
                  </a:cubicBezTo>
                  <a:cubicBezTo>
                    <a:pt x="108" y="120"/>
                    <a:pt x="107" y="120"/>
                    <a:pt x="106" y="119"/>
                  </a:cubicBezTo>
                  <a:cubicBezTo>
                    <a:pt x="104" y="119"/>
                    <a:pt x="102" y="118"/>
                    <a:pt x="100" y="118"/>
                  </a:cubicBezTo>
                  <a:cubicBezTo>
                    <a:pt x="96" y="118"/>
                    <a:pt x="92" y="119"/>
                    <a:pt x="92" y="119"/>
                  </a:cubicBezTo>
                  <a:cubicBezTo>
                    <a:pt x="91" y="120"/>
                    <a:pt x="101" y="124"/>
                    <a:pt x="104" y="124"/>
                  </a:cubicBezTo>
                  <a:cubicBezTo>
                    <a:pt x="105" y="124"/>
                    <a:pt x="105" y="124"/>
                    <a:pt x="105" y="124"/>
                  </a:cubicBezTo>
                  <a:cubicBezTo>
                    <a:pt x="106" y="124"/>
                    <a:pt x="106" y="124"/>
                    <a:pt x="106" y="124"/>
                  </a:cubicBezTo>
                  <a:cubicBezTo>
                    <a:pt x="109" y="124"/>
                    <a:pt x="111" y="127"/>
                    <a:pt x="110" y="128"/>
                  </a:cubicBezTo>
                  <a:cubicBezTo>
                    <a:pt x="108" y="129"/>
                    <a:pt x="109" y="132"/>
                    <a:pt x="108" y="134"/>
                  </a:cubicBezTo>
                  <a:cubicBezTo>
                    <a:pt x="108" y="135"/>
                    <a:pt x="107" y="135"/>
                    <a:pt x="106" y="135"/>
                  </a:cubicBezTo>
                  <a:cubicBezTo>
                    <a:pt x="106" y="135"/>
                    <a:pt x="105" y="135"/>
                    <a:pt x="104" y="135"/>
                  </a:cubicBezTo>
                  <a:cubicBezTo>
                    <a:pt x="104" y="135"/>
                    <a:pt x="103" y="135"/>
                    <a:pt x="103" y="135"/>
                  </a:cubicBezTo>
                  <a:cubicBezTo>
                    <a:pt x="102" y="135"/>
                    <a:pt x="102" y="135"/>
                    <a:pt x="101" y="135"/>
                  </a:cubicBezTo>
                  <a:cubicBezTo>
                    <a:pt x="99" y="135"/>
                    <a:pt x="97" y="136"/>
                    <a:pt x="97" y="138"/>
                  </a:cubicBezTo>
                  <a:cubicBezTo>
                    <a:pt x="96" y="140"/>
                    <a:pt x="92" y="142"/>
                    <a:pt x="92" y="145"/>
                  </a:cubicBezTo>
                  <a:cubicBezTo>
                    <a:pt x="91" y="148"/>
                    <a:pt x="94" y="147"/>
                    <a:pt x="96" y="148"/>
                  </a:cubicBezTo>
                  <a:cubicBezTo>
                    <a:pt x="98" y="149"/>
                    <a:pt x="92" y="150"/>
                    <a:pt x="92" y="152"/>
                  </a:cubicBezTo>
                  <a:cubicBezTo>
                    <a:pt x="91" y="154"/>
                    <a:pt x="97" y="157"/>
                    <a:pt x="99" y="158"/>
                  </a:cubicBezTo>
                  <a:cubicBezTo>
                    <a:pt x="101" y="159"/>
                    <a:pt x="99" y="164"/>
                    <a:pt x="99" y="166"/>
                  </a:cubicBezTo>
                  <a:cubicBezTo>
                    <a:pt x="99" y="166"/>
                    <a:pt x="100" y="167"/>
                    <a:pt x="100" y="167"/>
                  </a:cubicBezTo>
                  <a:cubicBezTo>
                    <a:pt x="101" y="167"/>
                    <a:pt x="101" y="167"/>
                    <a:pt x="101" y="166"/>
                  </a:cubicBezTo>
                  <a:cubicBezTo>
                    <a:pt x="101" y="166"/>
                    <a:pt x="101" y="166"/>
                    <a:pt x="102" y="166"/>
                  </a:cubicBezTo>
                  <a:cubicBezTo>
                    <a:pt x="102" y="166"/>
                    <a:pt x="102" y="167"/>
                    <a:pt x="102" y="168"/>
                  </a:cubicBezTo>
                  <a:cubicBezTo>
                    <a:pt x="102" y="171"/>
                    <a:pt x="105" y="170"/>
                    <a:pt x="105" y="172"/>
                  </a:cubicBezTo>
                  <a:cubicBezTo>
                    <a:pt x="105" y="174"/>
                    <a:pt x="110" y="173"/>
                    <a:pt x="108" y="176"/>
                  </a:cubicBezTo>
                  <a:cubicBezTo>
                    <a:pt x="107" y="178"/>
                    <a:pt x="110" y="180"/>
                    <a:pt x="111" y="181"/>
                  </a:cubicBezTo>
                  <a:cubicBezTo>
                    <a:pt x="112" y="182"/>
                    <a:pt x="116" y="184"/>
                    <a:pt x="116" y="186"/>
                  </a:cubicBezTo>
                  <a:cubicBezTo>
                    <a:pt x="117" y="187"/>
                    <a:pt x="119" y="189"/>
                    <a:pt x="121" y="189"/>
                  </a:cubicBezTo>
                  <a:cubicBezTo>
                    <a:pt x="121" y="189"/>
                    <a:pt x="122" y="189"/>
                    <a:pt x="122" y="188"/>
                  </a:cubicBezTo>
                  <a:cubicBezTo>
                    <a:pt x="123" y="188"/>
                    <a:pt x="123" y="188"/>
                    <a:pt x="123" y="188"/>
                  </a:cubicBezTo>
                  <a:cubicBezTo>
                    <a:pt x="124" y="188"/>
                    <a:pt x="125" y="189"/>
                    <a:pt x="125" y="189"/>
                  </a:cubicBezTo>
                  <a:cubicBezTo>
                    <a:pt x="126" y="189"/>
                    <a:pt x="126" y="189"/>
                    <a:pt x="127" y="189"/>
                  </a:cubicBezTo>
                  <a:cubicBezTo>
                    <a:pt x="127" y="189"/>
                    <a:pt x="127" y="189"/>
                    <a:pt x="127" y="189"/>
                  </a:cubicBezTo>
                  <a:cubicBezTo>
                    <a:pt x="128" y="189"/>
                    <a:pt x="128" y="189"/>
                    <a:pt x="129" y="189"/>
                  </a:cubicBezTo>
                  <a:cubicBezTo>
                    <a:pt x="131" y="189"/>
                    <a:pt x="133" y="190"/>
                    <a:pt x="134" y="191"/>
                  </a:cubicBezTo>
                  <a:cubicBezTo>
                    <a:pt x="134" y="193"/>
                    <a:pt x="141" y="193"/>
                    <a:pt x="143" y="194"/>
                  </a:cubicBezTo>
                  <a:cubicBezTo>
                    <a:pt x="143" y="194"/>
                    <a:pt x="143" y="194"/>
                    <a:pt x="143" y="194"/>
                  </a:cubicBezTo>
                  <a:cubicBezTo>
                    <a:pt x="145" y="194"/>
                    <a:pt x="146" y="191"/>
                    <a:pt x="148" y="190"/>
                  </a:cubicBezTo>
                  <a:cubicBezTo>
                    <a:pt x="149" y="189"/>
                    <a:pt x="149" y="183"/>
                    <a:pt x="151" y="183"/>
                  </a:cubicBezTo>
                  <a:cubicBezTo>
                    <a:pt x="152" y="182"/>
                    <a:pt x="152" y="176"/>
                    <a:pt x="151" y="176"/>
                  </a:cubicBezTo>
                  <a:cubicBezTo>
                    <a:pt x="149" y="175"/>
                    <a:pt x="150" y="173"/>
                    <a:pt x="153" y="173"/>
                  </a:cubicBezTo>
                  <a:cubicBezTo>
                    <a:pt x="153" y="173"/>
                    <a:pt x="154" y="173"/>
                    <a:pt x="154" y="173"/>
                  </a:cubicBezTo>
                  <a:cubicBezTo>
                    <a:pt x="154" y="173"/>
                    <a:pt x="154" y="173"/>
                    <a:pt x="154" y="173"/>
                  </a:cubicBezTo>
                  <a:cubicBezTo>
                    <a:pt x="157" y="173"/>
                    <a:pt x="156" y="171"/>
                    <a:pt x="158" y="170"/>
                  </a:cubicBezTo>
                  <a:cubicBezTo>
                    <a:pt x="160" y="170"/>
                    <a:pt x="159" y="167"/>
                    <a:pt x="161" y="167"/>
                  </a:cubicBezTo>
                  <a:cubicBezTo>
                    <a:pt x="162" y="166"/>
                    <a:pt x="162" y="164"/>
                    <a:pt x="161" y="163"/>
                  </a:cubicBezTo>
                  <a:cubicBezTo>
                    <a:pt x="160" y="163"/>
                    <a:pt x="161" y="162"/>
                    <a:pt x="163" y="161"/>
                  </a:cubicBezTo>
                  <a:cubicBezTo>
                    <a:pt x="165" y="161"/>
                    <a:pt x="165" y="159"/>
                    <a:pt x="162" y="158"/>
                  </a:cubicBezTo>
                  <a:cubicBezTo>
                    <a:pt x="160" y="158"/>
                    <a:pt x="161" y="156"/>
                    <a:pt x="162" y="156"/>
                  </a:cubicBezTo>
                  <a:cubicBezTo>
                    <a:pt x="162" y="156"/>
                    <a:pt x="163" y="156"/>
                    <a:pt x="163" y="156"/>
                  </a:cubicBezTo>
                  <a:cubicBezTo>
                    <a:pt x="164" y="157"/>
                    <a:pt x="165" y="157"/>
                    <a:pt x="165" y="157"/>
                  </a:cubicBezTo>
                  <a:cubicBezTo>
                    <a:pt x="167" y="157"/>
                    <a:pt x="167" y="156"/>
                    <a:pt x="166" y="155"/>
                  </a:cubicBezTo>
                  <a:cubicBezTo>
                    <a:pt x="165" y="154"/>
                    <a:pt x="168" y="153"/>
                    <a:pt x="172" y="152"/>
                  </a:cubicBezTo>
                  <a:cubicBezTo>
                    <a:pt x="175" y="152"/>
                    <a:pt x="177" y="150"/>
                    <a:pt x="177" y="148"/>
                  </a:cubicBezTo>
                  <a:cubicBezTo>
                    <a:pt x="176" y="147"/>
                    <a:pt x="177" y="147"/>
                    <a:pt x="178" y="147"/>
                  </a:cubicBezTo>
                  <a:cubicBezTo>
                    <a:pt x="179" y="147"/>
                    <a:pt x="180" y="147"/>
                    <a:pt x="179" y="148"/>
                  </a:cubicBezTo>
                  <a:cubicBezTo>
                    <a:pt x="178" y="149"/>
                    <a:pt x="178" y="151"/>
                    <a:pt x="179" y="151"/>
                  </a:cubicBezTo>
                  <a:cubicBezTo>
                    <a:pt x="180" y="151"/>
                    <a:pt x="180" y="150"/>
                    <a:pt x="180" y="150"/>
                  </a:cubicBezTo>
                  <a:cubicBezTo>
                    <a:pt x="182" y="149"/>
                    <a:pt x="185" y="149"/>
                    <a:pt x="191" y="148"/>
                  </a:cubicBezTo>
                  <a:cubicBezTo>
                    <a:pt x="196" y="146"/>
                    <a:pt x="202" y="142"/>
                    <a:pt x="203" y="139"/>
                  </a:cubicBezTo>
                  <a:cubicBezTo>
                    <a:pt x="205" y="135"/>
                    <a:pt x="211" y="135"/>
                    <a:pt x="210" y="133"/>
                  </a:cubicBezTo>
                  <a:cubicBezTo>
                    <a:pt x="210" y="132"/>
                    <a:pt x="211" y="131"/>
                    <a:pt x="213" y="131"/>
                  </a:cubicBezTo>
                  <a:cubicBezTo>
                    <a:pt x="213" y="131"/>
                    <a:pt x="214" y="131"/>
                    <a:pt x="216" y="131"/>
                  </a:cubicBezTo>
                  <a:cubicBezTo>
                    <a:pt x="217" y="132"/>
                    <a:pt x="217" y="132"/>
                    <a:pt x="217" y="132"/>
                  </a:cubicBezTo>
                  <a:cubicBezTo>
                    <a:pt x="219" y="132"/>
                    <a:pt x="218" y="130"/>
                    <a:pt x="221" y="130"/>
                  </a:cubicBezTo>
                  <a:cubicBezTo>
                    <a:pt x="226" y="130"/>
                    <a:pt x="225" y="129"/>
                    <a:pt x="229" y="128"/>
                  </a:cubicBezTo>
                  <a:cubicBezTo>
                    <a:pt x="234" y="128"/>
                    <a:pt x="245" y="126"/>
                    <a:pt x="249" y="123"/>
                  </a:cubicBezTo>
                  <a:cubicBezTo>
                    <a:pt x="253" y="121"/>
                    <a:pt x="261" y="118"/>
                    <a:pt x="265" y="116"/>
                  </a:cubicBezTo>
                  <a:cubicBezTo>
                    <a:pt x="267" y="115"/>
                    <a:pt x="269" y="114"/>
                    <a:pt x="268" y="114"/>
                  </a:cubicBezTo>
                  <a:cubicBezTo>
                    <a:pt x="268" y="114"/>
                    <a:pt x="267" y="114"/>
                    <a:pt x="267" y="114"/>
                  </a:cubicBezTo>
                  <a:cubicBezTo>
                    <a:pt x="265" y="115"/>
                    <a:pt x="263" y="115"/>
                    <a:pt x="261" y="115"/>
                  </a:cubicBezTo>
                  <a:cubicBezTo>
                    <a:pt x="259" y="115"/>
                    <a:pt x="258" y="115"/>
                    <a:pt x="257" y="115"/>
                  </a:cubicBezTo>
                  <a:cubicBezTo>
                    <a:pt x="255" y="114"/>
                    <a:pt x="252" y="113"/>
                    <a:pt x="249" y="113"/>
                  </a:cubicBezTo>
                  <a:cubicBezTo>
                    <a:pt x="248" y="113"/>
                    <a:pt x="246" y="114"/>
                    <a:pt x="245" y="114"/>
                  </a:cubicBezTo>
                  <a:cubicBezTo>
                    <a:pt x="245" y="114"/>
                    <a:pt x="244" y="115"/>
                    <a:pt x="244" y="115"/>
                  </a:cubicBezTo>
                  <a:cubicBezTo>
                    <a:pt x="242" y="115"/>
                    <a:pt x="245" y="112"/>
                    <a:pt x="247" y="111"/>
                  </a:cubicBezTo>
                  <a:cubicBezTo>
                    <a:pt x="250" y="111"/>
                    <a:pt x="249" y="110"/>
                    <a:pt x="248" y="107"/>
                  </a:cubicBezTo>
                  <a:cubicBezTo>
                    <a:pt x="248" y="106"/>
                    <a:pt x="249" y="106"/>
                    <a:pt x="250" y="106"/>
                  </a:cubicBezTo>
                  <a:cubicBezTo>
                    <a:pt x="251" y="106"/>
                    <a:pt x="254" y="107"/>
                    <a:pt x="256" y="109"/>
                  </a:cubicBezTo>
                  <a:cubicBezTo>
                    <a:pt x="258" y="111"/>
                    <a:pt x="261" y="112"/>
                    <a:pt x="264" y="112"/>
                  </a:cubicBezTo>
                  <a:cubicBezTo>
                    <a:pt x="265" y="112"/>
                    <a:pt x="266" y="112"/>
                    <a:pt x="268" y="112"/>
                  </a:cubicBezTo>
                  <a:cubicBezTo>
                    <a:pt x="272" y="111"/>
                    <a:pt x="268" y="108"/>
                    <a:pt x="270" y="106"/>
                  </a:cubicBezTo>
                  <a:cubicBezTo>
                    <a:pt x="272" y="104"/>
                    <a:pt x="257" y="99"/>
                    <a:pt x="256" y="97"/>
                  </a:cubicBezTo>
                  <a:cubicBezTo>
                    <a:pt x="256" y="96"/>
                    <a:pt x="256" y="96"/>
                    <a:pt x="257" y="96"/>
                  </a:cubicBezTo>
                  <a:cubicBezTo>
                    <a:pt x="259" y="96"/>
                    <a:pt x="262" y="97"/>
                    <a:pt x="264" y="97"/>
                  </a:cubicBezTo>
                  <a:cubicBezTo>
                    <a:pt x="265" y="97"/>
                    <a:pt x="265" y="97"/>
                    <a:pt x="266" y="97"/>
                  </a:cubicBezTo>
                  <a:cubicBezTo>
                    <a:pt x="269" y="97"/>
                    <a:pt x="269" y="94"/>
                    <a:pt x="270" y="93"/>
                  </a:cubicBezTo>
                  <a:cubicBezTo>
                    <a:pt x="270" y="92"/>
                    <a:pt x="268" y="92"/>
                    <a:pt x="265" y="92"/>
                  </a:cubicBezTo>
                  <a:cubicBezTo>
                    <a:pt x="262" y="92"/>
                    <a:pt x="259" y="92"/>
                    <a:pt x="257" y="93"/>
                  </a:cubicBezTo>
                  <a:cubicBezTo>
                    <a:pt x="256" y="93"/>
                    <a:pt x="255" y="94"/>
                    <a:pt x="254" y="94"/>
                  </a:cubicBezTo>
                  <a:cubicBezTo>
                    <a:pt x="251" y="94"/>
                    <a:pt x="250" y="91"/>
                    <a:pt x="254" y="90"/>
                  </a:cubicBezTo>
                  <a:cubicBezTo>
                    <a:pt x="260" y="90"/>
                    <a:pt x="255" y="88"/>
                    <a:pt x="257" y="87"/>
                  </a:cubicBezTo>
                  <a:cubicBezTo>
                    <a:pt x="257" y="87"/>
                    <a:pt x="257" y="87"/>
                    <a:pt x="258" y="87"/>
                  </a:cubicBezTo>
                  <a:cubicBezTo>
                    <a:pt x="259" y="87"/>
                    <a:pt x="260" y="87"/>
                    <a:pt x="262" y="88"/>
                  </a:cubicBezTo>
                  <a:cubicBezTo>
                    <a:pt x="264" y="89"/>
                    <a:pt x="266" y="89"/>
                    <a:pt x="267" y="89"/>
                  </a:cubicBezTo>
                  <a:cubicBezTo>
                    <a:pt x="268" y="89"/>
                    <a:pt x="268" y="89"/>
                    <a:pt x="268" y="89"/>
                  </a:cubicBezTo>
                  <a:cubicBezTo>
                    <a:pt x="272" y="88"/>
                    <a:pt x="274" y="89"/>
                    <a:pt x="278" y="87"/>
                  </a:cubicBezTo>
                  <a:cubicBezTo>
                    <a:pt x="281" y="85"/>
                    <a:pt x="272" y="84"/>
                    <a:pt x="271" y="82"/>
                  </a:cubicBezTo>
                  <a:cubicBezTo>
                    <a:pt x="270" y="81"/>
                    <a:pt x="275" y="81"/>
                    <a:pt x="279" y="81"/>
                  </a:cubicBezTo>
                  <a:cubicBezTo>
                    <a:pt x="280" y="81"/>
                    <a:pt x="282" y="81"/>
                    <a:pt x="283" y="81"/>
                  </a:cubicBezTo>
                  <a:cubicBezTo>
                    <a:pt x="283" y="81"/>
                    <a:pt x="283" y="81"/>
                    <a:pt x="283" y="81"/>
                  </a:cubicBezTo>
                  <a:cubicBezTo>
                    <a:pt x="284" y="81"/>
                    <a:pt x="285" y="80"/>
                    <a:pt x="286" y="80"/>
                  </a:cubicBezTo>
                  <a:cubicBezTo>
                    <a:pt x="286" y="79"/>
                    <a:pt x="286" y="78"/>
                    <a:pt x="285" y="78"/>
                  </a:cubicBezTo>
                  <a:cubicBezTo>
                    <a:pt x="285" y="78"/>
                    <a:pt x="285" y="78"/>
                    <a:pt x="284" y="78"/>
                  </a:cubicBezTo>
                  <a:cubicBezTo>
                    <a:pt x="284" y="78"/>
                    <a:pt x="284" y="78"/>
                    <a:pt x="283" y="78"/>
                  </a:cubicBezTo>
                  <a:cubicBezTo>
                    <a:pt x="280" y="78"/>
                    <a:pt x="273" y="76"/>
                    <a:pt x="275" y="74"/>
                  </a:cubicBezTo>
                  <a:cubicBezTo>
                    <a:pt x="276" y="73"/>
                    <a:pt x="277" y="73"/>
                    <a:pt x="278" y="73"/>
                  </a:cubicBezTo>
                  <a:cubicBezTo>
                    <a:pt x="278" y="73"/>
                    <a:pt x="279" y="73"/>
                    <a:pt x="279" y="73"/>
                  </a:cubicBezTo>
                  <a:cubicBezTo>
                    <a:pt x="280" y="73"/>
                    <a:pt x="280" y="73"/>
                    <a:pt x="281" y="73"/>
                  </a:cubicBezTo>
                  <a:cubicBezTo>
                    <a:pt x="282" y="73"/>
                    <a:pt x="283" y="73"/>
                    <a:pt x="284" y="72"/>
                  </a:cubicBezTo>
                  <a:cubicBezTo>
                    <a:pt x="288" y="71"/>
                    <a:pt x="285" y="65"/>
                    <a:pt x="282" y="65"/>
                  </a:cubicBezTo>
                  <a:cubicBezTo>
                    <a:pt x="282" y="65"/>
                    <a:pt x="282" y="65"/>
                    <a:pt x="282" y="65"/>
                  </a:cubicBezTo>
                  <a:cubicBezTo>
                    <a:pt x="282" y="65"/>
                    <a:pt x="282" y="65"/>
                    <a:pt x="282" y="65"/>
                  </a:cubicBezTo>
                  <a:cubicBezTo>
                    <a:pt x="278" y="65"/>
                    <a:pt x="273" y="64"/>
                    <a:pt x="273" y="63"/>
                  </a:cubicBezTo>
                  <a:cubicBezTo>
                    <a:pt x="273" y="62"/>
                    <a:pt x="267" y="62"/>
                    <a:pt x="269" y="60"/>
                  </a:cubicBezTo>
                  <a:cubicBezTo>
                    <a:pt x="269" y="60"/>
                    <a:pt x="270" y="60"/>
                    <a:pt x="270" y="60"/>
                  </a:cubicBezTo>
                  <a:cubicBezTo>
                    <a:pt x="271" y="60"/>
                    <a:pt x="271" y="60"/>
                    <a:pt x="272" y="60"/>
                  </a:cubicBezTo>
                  <a:cubicBezTo>
                    <a:pt x="272" y="60"/>
                    <a:pt x="273" y="60"/>
                    <a:pt x="273" y="60"/>
                  </a:cubicBezTo>
                  <a:cubicBezTo>
                    <a:pt x="274" y="60"/>
                    <a:pt x="275" y="60"/>
                    <a:pt x="276" y="60"/>
                  </a:cubicBezTo>
                  <a:cubicBezTo>
                    <a:pt x="278" y="59"/>
                    <a:pt x="279" y="59"/>
                    <a:pt x="281" y="59"/>
                  </a:cubicBezTo>
                  <a:cubicBezTo>
                    <a:pt x="283" y="59"/>
                    <a:pt x="284" y="59"/>
                    <a:pt x="286" y="59"/>
                  </a:cubicBezTo>
                  <a:cubicBezTo>
                    <a:pt x="287" y="59"/>
                    <a:pt x="288" y="59"/>
                    <a:pt x="290" y="59"/>
                  </a:cubicBezTo>
                  <a:cubicBezTo>
                    <a:pt x="290" y="59"/>
                    <a:pt x="290" y="59"/>
                    <a:pt x="291" y="59"/>
                  </a:cubicBezTo>
                  <a:cubicBezTo>
                    <a:pt x="294" y="59"/>
                    <a:pt x="290" y="55"/>
                    <a:pt x="288" y="55"/>
                  </a:cubicBezTo>
                  <a:cubicBezTo>
                    <a:pt x="288" y="55"/>
                    <a:pt x="288" y="55"/>
                    <a:pt x="288" y="55"/>
                  </a:cubicBezTo>
                  <a:cubicBezTo>
                    <a:pt x="287" y="55"/>
                    <a:pt x="285" y="56"/>
                    <a:pt x="284" y="56"/>
                  </a:cubicBezTo>
                  <a:cubicBezTo>
                    <a:pt x="281" y="56"/>
                    <a:pt x="279" y="55"/>
                    <a:pt x="279" y="54"/>
                  </a:cubicBezTo>
                  <a:cubicBezTo>
                    <a:pt x="279" y="53"/>
                    <a:pt x="280" y="53"/>
                    <a:pt x="281" y="53"/>
                  </a:cubicBezTo>
                  <a:cubicBezTo>
                    <a:pt x="282" y="53"/>
                    <a:pt x="282" y="53"/>
                    <a:pt x="283" y="53"/>
                  </a:cubicBezTo>
                  <a:cubicBezTo>
                    <a:pt x="284" y="53"/>
                    <a:pt x="284" y="53"/>
                    <a:pt x="285" y="53"/>
                  </a:cubicBezTo>
                  <a:cubicBezTo>
                    <a:pt x="286" y="53"/>
                    <a:pt x="286" y="53"/>
                    <a:pt x="286" y="52"/>
                  </a:cubicBezTo>
                  <a:cubicBezTo>
                    <a:pt x="287" y="51"/>
                    <a:pt x="283" y="50"/>
                    <a:pt x="279" y="50"/>
                  </a:cubicBezTo>
                  <a:cubicBezTo>
                    <a:pt x="278" y="50"/>
                    <a:pt x="276" y="50"/>
                    <a:pt x="276" y="51"/>
                  </a:cubicBezTo>
                  <a:cubicBezTo>
                    <a:pt x="275" y="52"/>
                    <a:pt x="273" y="53"/>
                    <a:pt x="272" y="53"/>
                  </a:cubicBezTo>
                  <a:cubicBezTo>
                    <a:pt x="271" y="53"/>
                    <a:pt x="270" y="52"/>
                    <a:pt x="272" y="51"/>
                  </a:cubicBezTo>
                  <a:cubicBezTo>
                    <a:pt x="275" y="50"/>
                    <a:pt x="276" y="46"/>
                    <a:pt x="275" y="44"/>
                  </a:cubicBezTo>
                  <a:cubicBezTo>
                    <a:pt x="275" y="42"/>
                    <a:pt x="286" y="41"/>
                    <a:pt x="285" y="38"/>
                  </a:cubicBezTo>
                  <a:cubicBezTo>
                    <a:pt x="284" y="35"/>
                    <a:pt x="290" y="34"/>
                    <a:pt x="294" y="34"/>
                  </a:cubicBezTo>
                  <a:cubicBezTo>
                    <a:pt x="297" y="34"/>
                    <a:pt x="295" y="31"/>
                    <a:pt x="291" y="31"/>
                  </a:cubicBezTo>
                  <a:cubicBezTo>
                    <a:pt x="291" y="31"/>
                    <a:pt x="291" y="31"/>
                    <a:pt x="291" y="31"/>
                  </a:cubicBezTo>
                  <a:cubicBezTo>
                    <a:pt x="288" y="31"/>
                    <a:pt x="285" y="33"/>
                    <a:pt x="283" y="33"/>
                  </a:cubicBezTo>
                  <a:cubicBezTo>
                    <a:pt x="282" y="33"/>
                    <a:pt x="282" y="33"/>
                    <a:pt x="282" y="33"/>
                  </a:cubicBezTo>
                  <a:cubicBezTo>
                    <a:pt x="280" y="32"/>
                    <a:pt x="286" y="30"/>
                    <a:pt x="289" y="30"/>
                  </a:cubicBezTo>
                  <a:cubicBezTo>
                    <a:pt x="292" y="30"/>
                    <a:pt x="300" y="29"/>
                    <a:pt x="302" y="28"/>
                  </a:cubicBezTo>
                  <a:cubicBezTo>
                    <a:pt x="305" y="27"/>
                    <a:pt x="301" y="26"/>
                    <a:pt x="297" y="26"/>
                  </a:cubicBezTo>
                  <a:cubicBezTo>
                    <a:pt x="295" y="26"/>
                    <a:pt x="294" y="26"/>
                    <a:pt x="293" y="26"/>
                  </a:cubicBezTo>
                  <a:cubicBezTo>
                    <a:pt x="292" y="27"/>
                    <a:pt x="292" y="27"/>
                    <a:pt x="291" y="27"/>
                  </a:cubicBezTo>
                  <a:cubicBezTo>
                    <a:pt x="288" y="27"/>
                    <a:pt x="289" y="25"/>
                    <a:pt x="296" y="25"/>
                  </a:cubicBezTo>
                  <a:cubicBezTo>
                    <a:pt x="303" y="25"/>
                    <a:pt x="302" y="24"/>
                    <a:pt x="307" y="23"/>
                  </a:cubicBezTo>
                  <a:cubicBezTo>
                    <a:pt x="312" y="23"/>
                    <a:pt x="311" y="21"/>
                    <a:pt x="314" y="21"/>
                  </a:cubicBezTo>
                  <a:cubicBezTo>
                    <a:pt x="317" y="21"/>
                    <a:pt x="326" y="18"/>
                    <a:pt x="326" y="17"/>
                  </a:cubicBezTo>
                  <a:cubicBezTo>
                    <a:pt x="326" y="15"/>
                    <a:pt x="315" y="13"/>
                    <a:pt x="309" y="13"/>
                  </a:cubicBezTo>
                  <a:cubicBezTo>
                    <a:pt x="309" y="13"/>
                    <a:pt x="308" y="13"/>
                    <a:pt x="308" y="13"/>
                  </a:cubicBezTo>
                  <a:cubicBezTo>
                    <a:pt x="303" y="13"/>
                    <a:pt x="298" y="14"/>
                    <a:pt x="297" y="17"/>
                  </a:cubicBezTo>
                  <a:cubicBezTo>
                    <a:pt x="297" y="18"/>
                    <a:pt x="296" y="18"/>
                    <a:pt x="295" y="18"/>
                  </a:cubicBezTo>
                  <a:cubicBezTo>
                    <a:pt x="294" y="18"/>
                    <a:pt x="293" y="18"/>
                    <a:pt x="292" y="18"/>
                  </a:cubicBezTo>
                  <a:cubicBezTo>
                    <a:pt x="291" y="18"/>
                    <a:pt x="289" y="18"/>
                    <a:pt x="288" y="18"/>
                  </a:cubicBezTo>
                  <a:cubicBezTo>
                    <a:pt x="288" y="18"/>
                    <a:pt x="287" y="18"/>
                    <a:pt x="287" y="18"/>
                  </a:cubicBezTo>
                  <a:cubicBezTo>
                    <a:pt x="286" y="18"/>
                    <a:pt x="286" y="18"/>
                    <a:pt x="286" y="18"/>
                  </a:cubicBezTo>
                  <a:cubicBezTo>
                    <a:pt x="285" y="18"/>
                    <a:pt x="285" y="18"/>
                    <a:pt x="284" y="17"/>
                  </a:cubicBezTo>
                  <a:cubicBezTo>
                    <a:pt x="284" y="17"/>
                    <a:pt x="284" y="16"/>
                    <a:pt x="283" y="16"/>
                  </a:cubicBezTo>
                  <a:cubicBezTo>
                    <a:pt x="283" y="16"/>
                    <a:pt x="283" y="17"/>
                    <a:pt x="282" y="17"/>
                  </a:cubicBezTo>
                  <a:cubicBezTo>
                    <a:pt x="279" y="18"/>
                    <a:pt x="275" y="21"/>
                    <a:pt x="272" y="22"/>
                  </a:cubicBezTo>
                  <a:cubicBezTo>
                    <a:pt x="268" y="23"/>
                    <a:pt x="265" y="26"/>
                    <a:pt x="262" y="27"/>
                  </a:cubicBezTo>
                  <a:cubicBezTo>
                    <a:pt x="262" y="27"/>
                    <a:pt x="262" y="27"/>
                    <a:pt x="262" y="27"/>
                  </a:cubicBezTo>
                  <a:cubicBezTo>
                    <a:pt x="261" y="27"/>
                    <a:pt x="268" y="21"/>
                    <a:pt x="272" y="18"/>
                  </a:cubicBezTo>
                  <a:cubicBezTo>
                    <a:pt x="275" y="16"/>
                    <a:pt x="274" y="13"/>
                    <a:pt x="270" y="13"/>
                  </a:cubicBezTo>
                  <a:cubicBezTo>
                    <a:pt x="270" y="13"/>
                    <a:pt x="269" y="13"/>
                    <a:pt x="269" y="13"/>
                  </a:cubicBezTo>
                  <a:cubicBezTo>
                    <a:pt x="264" y="13"/>
                    <a:pt x="265" y="16"/>
                    <a:pt x="262" y="16"/>
                  </a:cubicBezTo>
                  <a:cubicBezTo>
                    <a:pt x="260" y="17"/>
                    <a:pt x="249" y="21"/>
                    <a:pt x="246" y="21"/>
                  </a:cubicBezTo>
                  <a:cubicBezTo>
                    <a:pt x="245" y="21"/>
                    <a:pt x="245" y="21"/>
                    <a:pt x="245" y="21"/>
                  </a:cubicBezTo>
                  <a:cubicBezTo>
                    <a:pt x="245" y="19"/>
                    <a:pt x="256" y="16"/>
                    <a:pt x="256" y="15"/>
                  </a:cubicBezTo>
                  <a:cubicBezTo>
                    <a:pt x="256" y="15"/>
                    <a:pt x="254" y="15"/>
                    <a:pt x="250" y="15"/>
                  </a:cubicBezTo>
                  <a:cubicBezTo>
                    <a:pt x="246" y="15"/>
                    <a:pt x="239" y="15"/>
                    <a:pt x="235" y="15"/>
                  </a:cubicBezTo>
                  <a:cubicBezTo>
                    <a:pt x="230" y="16"/>
                    <a:pt x="221" y="19"/>
                    <a:pt x="218" y="19"/>
                  </a:cubicBezTo>
                  <a:cubicBezTo>
                    <a:pt x="217" y="19"/>
                    <a:pt x="217" y="18"/>
                    <a:pt x="217" y="18"/>
                  </a:cubicBezTo>
                  <a:cubicBezTo>
                    <a:pt x="217" y="17"/>
                    <a:pt x="231" y="14"/>
                    <a:pt x="237" y="14"/>
                  </a:cubicBezTo>
                  <a:cubicBezTo>
                    <a:pt x="244" y="13"/>
                    <a:pt x="257" y="13"/>
                    <a:pt x="262" y="12"/>
                  </a:cubicBezTo>
                  <a:cubicBezTo>
                    <a:pt x="267" y="10"/>
                    <a:pt x="275" y="9"/>
                    <a:pt x="277" y="8"/>
                  </a:cubicBezTo>
                  <a:cubicBezTo>
                    <a:pt x="278" y="7"/>
                    <a:pt x="272" y="6"/>
                    <a:pt x="268" y="6"/>
                  </a:cubicBezTo>
                  <a:cubicBezTo>
                    <a:pt x="268" y="6"/>
                    <a:pt x="267" y="6"/>
                    <a:pt x="267" y="6"/>
                  </a:cubicBezTo>
                  <a:cubicBezTo>
                    <a:pt x="266" y="6"/>
                    <a:pt x="266" y="6"/>
                    <a:pt x="265" y="6"/>
                  </a:cubicBezTo>
                  <a:cubicBezTo>
                    <a:pt x="262" y="6"/>
                    <a:pt x="260" y="5"/>
                    <a:pt x="260" y="4"/>
                  </a:cubicBezTo>
                  <a:cubicBezTo>
                    <a:pt x="261" y="3"/>
                    <a:pt x="255" y="3"/>
                    <a:pt x="254" y="2"/>
                  </a:cubicBezTo>
                  <a:cubicBezTo>
                    <a:pt x="254" y="1"/>
                    <a:pt x="252" y="1"/>
                    <a:pt x="250" y="1"/>
                  </a:cubicBezTo>
                  <a:cubicBezTo>
                    <a:pt x="250" y="1"/>
                    <a:pt x="249" y="1"/>
                    <a:pt x="248" y="1"/>
                  </a:cubicBezTo>
                  <a:cubicBezTo>
                    <a:pt x="247" y="1"/>
                    <a:pt x="246" y="1"/>
                    <a:pt x="245" y="1"/>
                  </a:cubicBezTo>
                  <a:cubicBezTo>
                    <a:pt x="243" y="1"/>
                    <a:pt x="241" y="1"/>
                    <a:pt x="240" y="1"/>
                  </a:cubicBezTo>
                  <a:cubicBezTo>
                    <a:pt x="238" y="0"/>
                    <a:pt x="235" y="0"/>
                    <a:pt x="230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191"/>
            <p:cNvSpPr>
              <a:spLocks noEditPoints="1"/>
            </p:cNvSpPr>
            <p:nvPr/>
          </p:nvSpPr>
          <p:spPr bwMode="auto">
            <a:xfrm>
              <a:off x="696" y="2655"/>
              <a:ext cx="900" cy="579"/>
            </a:xfrm>
            <a:custGeom>
              <a:avLst/>
              <a:gdLst>
                <a:gd name="T0" fmla="*/ 82 w 458"/>
                <a:gd name="T1" fmla="*/ 301 h 305"/>
                <a:gd name="T2" fmla="*/ 440 w 458"/>
                <a:gd name="T3" fmla="*/ 237 h 305"/>
                <a:gd name="T4" fmla="*/ 454 w 458"/>
                <a:gd name="T5" fmla="*/ 259 h 305"/>
                <a:gd name="T6" fmla="*/ 305 w 458"/>
                <a:gd name="T7" fmla="*/ 176 h 305"/>
                <a:gd name="T8" fmla="*/ 344 w 458"/>
                <a:gd name="T9" fmla="*/ 139 h 305"/>
                <a:gd name="T10" fmla="*/ 118 w 458"/>
                <a:gd name="T11" fmla="*/ 132 h 305"/>
                <a:gd name="T12" fmla="*/ 164 w 458"/>
                <a:gd name="T13" fmla="*/ 122 h 305"/>
                <a:gd name="T14" fmla="*/ 150 w 458"/>
                <a:gd name="T15" fmla="*/ 140 h 305"/>
                <a:gd name="T16" fmla="*/ 210 w 458"/>
                <a:gd name="T17" fmla="*/ 138 h 305"/>
                <a:gd name="T18" fmla="*/ 231 w 458"/>
                <a:gd name="T19" fmla="*/ 120 h 305"/>
                <a:gd name="T20" fmla="*/ 219 w 458"/>
                <a:gd name="T21" fmla="*/ 267 h 305"/>
                <a:gd name="T22" fmla="*/ 121 w 458"/>
                <a:gd name="T23" fmla="*/ 176 h 305"/>
                <a:gd name="T24" fmla="*/ 246 w 458"/>
                <a:gd name="T25" fmla="*/ 99 h 305"/>
                <a:gd name="T26" fmla="*/ 245 w 458"/>
                <a:gd name="T27" fmla="*/ 144 h 305"/>
                <a:gd name="T28" fmla="*/ 233 w 458"/>
                <a:gd name="T29" fmla="*/ 136 h 305"/>
                <a:gd name="T30" fmla="*/ 189 w 458"/>
                <a:gd name="T31" fmla="*/ 151 h 305"/>
                <a:gd name="T32" fmla="*/ 164 w 458"/>
                <a:gd name="T33" fmla="*/ 160 h 305"/>
                <a:gd name="T34" fmla="*/ 90 w 458"/>
                <a:gd name="T35" fmla="*/ 160 h 305"/>
                <a:gd name="T36" fmla="*/ 52 w 458"/>
                <a:gd name="T37" fmla="*/ 163 h 305"/>
                <a:gd name="T38" fmla="*/ 2 w 458"/>
                <a:gd name="T39" fmla="*/ 242 h 305"/>
                <a:gd name="T40" fmla="*/ 39 w 458"/>
                <a:gd name="T41" fmla="*/ 251 h 305"/>
                <a:gd name="T42" fmla="*/ 60 w 458"/>
                <a:gd name="T43" fmla="*/ 286 h 305"/>
                <a:gd name="T44" fmla="*/ 228 w 458"/>
                <a:gd name="T45" fmla="*/ 272 h 305"/>
                <a:gd name="T46" fmla="*/ 246 w 458"/>
                <a:gd name="T47" fmla="*/ 278 h 305"/>
                <a:gd name="T48" fmla="*/ 295 w 458"/>
                <a:gd name="T49" fmla="*/ 283 h 305"/>
                <a:gd name="T50" fmla="*/ 309 w 458"/>
                <a:gd name="T51" fmla="*/ 300 h 305"/>
                <a:gd name="T52" fmla="*/ 366 w 458"/>
                <a:gd name="T53" fmla="*/ 267 h 305"/>
                <a:gd name="T54" fmla="*/ 390 w 458"/>
                <a:gd name="T55" fmla="*/ 286 h 305"/>
                <a:gd name="T56" fmla="*/ 357 w 458"/>
                <a:gd name="T57" fmla="*/ 271 h 305"/>
                <a:gd name="T58" fmla="*/ 419 w 458"/>
                <a:gd name="T59" fmla="*/ 224 h 305"/>
                <a:gd name="T60" fmla="*/ 404 w 458"/>
                <a:gd name="T61" fmla="*/ 192 h 305"/>
                <a:gd name="T62" fmla="*/ 372 w 458"/>
                <a:gd name="T63" fmla="*/ 183 h 305"/>
                <a:gd name="T64" fmla="*/ 335 w 458"/>
                <a:gd name="T65" fmla="*/ 176 h 305"/>
                <a:gd name="T66" fmla="*/ 310 w 458"/>
                <a:gd name="T67" fmla="*/ 252 h 305"/>
                <a:gd name="T68" fmla="*/ 245 w 458"/>
                <a:gd name="T69" fmla="*/ 223 h 305"/>
                <a:gd name="T70" fmla="*/ 264 w 458"/>
                <a:gd name="T71" fmla="*/ 171 h 305"/>
                <a:gd name="T72" fmla="*/ 299 w 458"/>
                <a:gd name="T73" fmla="*/ 151 h 305"/>
                <a:gd name="T74" fmla="*/ 293 w 458"/>
                <a:gd name="T75" fmla="*/ 135 h 305"/>
                <a:gd name="T76" fmla="*/ 266 w 458"/>
                <a:gd name="T77" fmla="*/ 132 h 305"/>
                <a:gd name="T78" fmla="*/ 270 w 458"/>
                <a:gd name="T79" fmla="*/ 98 h 305"/>
                <a:gd name="T80" fmla="*/ 281 w 458"/>
                <a:gd name="T81" fmla="*/ 119 h 305"/>
                <a:gd name="T82" fmla="*/ 339 w 458"/>
                <a:gd name="T83" fmla="*/ 129 h 305"/>
                <a:gd name="T84" fmla="*/ 340 w 458"/>
                <a:gd name="T85" fmla="*/ 161 h 305"/>
                <a:gd name="T86" fmla="*/ 393 w 458"/>
                <a:gd name="T87" fmla="*/ 143 h 305"/>
                <a:gd name="T88" fmla="*/ 390 w 458"/>
                <a:gd name="T89" fmla="*/ 117 h 305"/>
                <a:gd name="T90" fmla="*/ 332 w 458"/>
                <a:gd name="T91" fmla="*/ 103 h 305"/>
                <a:gd name="T92" fmla="*/ 251 w 458"/>
                <a:gd name="T93" fmla="*/ 85 h 305"/>
                <a:gd name="T94" fmla="*/ 132 w 458"/>
                <a:gd name="T95" fmla="*/ 105 h 305"/>
                <a:gd name="T96" fmla="*/ 181 w 458"/>
                <a:gd name="T97" fmla="*/ 88 h 305"/>
                <a:gd name="T98" fmla="*/ 131 w 458"/>
                <a:gd name="T99" fmla="*/ 91 h 305"/>
                <a:gd name="T100" fmla="*/ 217 w 458"/>
                <a:gd name="T101" fmla="*/ 89 h 305"/>
                <a:gd name="T102" fmla="*/ 171 w 458"/>
                <a:gd name="T103" fmla="*/ 77 h 305"/>
                <a:gd name="T104" fmla="*/ 310 w 458"/>
                <a:gd name="T105" fmla="*/ 84 h 305"/>
                <a:gd name="T106" fmla="*/ 164 w 458"/>
                <a:gd name="T107" fmla="*/ 73 h 305"/>
                <a:gd name="T108" fmla="*/ 248 w 458"/>
                <a:gd name="T109" fmla="*/ 59 h 305"/>
                <a:gd name="T110" fmla="*/ 215 w 458"/>
                <a:gd name="T111" fmla="*/ 57 h 305"/>
                <a:gd name="T112" fmla="*/ 258 w 458"/>
                <a:gd name="T113" fmla="*/ 54 h 305"/>
                <a:gd name="T114" fmla="*/ 389 w 458"/>
                <a:gd name="T115" fmla="*/ 1 h 305"/>
                <a:gd name="T116" fmla="*/ 309 w 458"/>
                <a:gd name="T117" fmla="*/ 15 h 305"/>
                <a:gd name="T118" fmla="*/ 319 w 458"/>
                <a:gd name="T119" fmla="*/ 31 h 305"/>
                <a:gd name="T120" fmla="*/ 307 w 458"/>
                <a:gd name="T121" fmla="*/ 62 h 305"/>
                <a:gd name="T122" fmla="*/ 335 w 458"/>
                <a:gd name="T123" fmla="*/ 64 h 305"/>
                <a:gd name="T124" fmla="*/ 417 w 458"/>
                <a:gd name="T125" fmla="*/ 14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58" h="305">
                  <a:moveTo>
                    <a:pt x="60" y="290"/>
                  </a:moveTo>
                  <a:cubicBezTo>
                    <a:pt x="59" y="290"/>
                    <a:pt x="58" y="291"/>
                    <a:pt x="57" y="291"/>
                  </a:cubicBezTo>
                  <a:cubicBezTo>
                    <a:pt x="56" y="292"/>
                    <a:pt x="59" y="292"/>
                    <a:pt x="59" y="293"/>
                  </a:cubicBezTo>
                  <a:cubicBezTo>
                    <a:pt x="59" y="294"/>
                    <a:pt x="59" y="294"/>
                    <a:pt x="60" y="294"/>
                  </a:cubicBezTo>
                  <a:cubicBezTo>
                    <a:pt x="60" y="294"/>
                    <a:pt x="61" y="294"/>
                    <a:pt x="61" y="294"/>
                  </a:cubicBezTo>
                  <a:cubicBezTo>
                    <a:pt x="61" y="294"/>
                    <a:pt x="61" y="294"/>
                    <a:pt x="61" y="294"/>
                  </a:cubicBezTo>
                  <a:cubicBezTo>
                    <a:pt x="62" y="294"/>
                    <a:pt x="62" y="294"/>
                    <a:pt x="63" y="295"/>
                  </a:cubicBezTo>
                  <a:cubicBezTo>
                    <a:pt x="63" y="295"/>
                    <a:pt x="63" y="296"/>
                    <a:pt x="64" y="296"/>
                  </a:cubicBezTo>
                  <a:cubicBezTo>
                    <a:pt x="64" y="296"/>
                    <a:pt x="64" y="296"/>
                    <a:pt x="64" y="296"/>
                  </a:cubicBezTo>
                  <a:cubicBezTo>
                    <a:pt x="64" y="296"/>
                    <a:pt x="64" y="296"/>
                    <a:pt x="64" y="296"/>
                  </a:cubicBezTo>
                  <a:cubicBezTo>
                    <a:pt x="65" y="296"/>
                    <a:pt x="65" y="296"/>
                    <a:pt x="66" y="297"/>
                  </a:cubicBezTo>
                  <a:cubicBezTo>
                    <a:pt x="66" y="297"/>
                    <a:pt x="66" y="297"/>
                    <a:pt x="67" y="297"/>
                  </a:cubicBezTo>
                  <a:cubicBezTo>
                    <a:pt x="67" y="297"/>
                    <a:pt x="67" y="297"/>
                    <a:pt x="67" y="297"/>
                  </a:cubicBezTo>
                  <a:cubicBezTo>
                    <a:pt x="67" y="297"/>
                    <a:pt x="67" y="297"/>
                    <a:pt x="68" y="297"/>
                  </a:cubicBezTo>
                  <a:cubicBezTo>
                    <a:pt x="69" y="297"/>
                    <a:pt x="69" y="299"/>
                    <a:pt x="70" y="299"/>
                  </a:cubicBezTo>
                  <a:cubicBezTo>
                    <a:pt x="70" y="299"/>
                    <a:pt x="70" y="300"/>
                    <a:pt x="71" y="300"/>
                  </a:cubicBezTo>
                  <a:cubicBezTo>
                    <a:pt x="71" y="300"/>
                    <a:pt x="71" y="299"/>
                    <a:pt x="71" y="299"/>
                  </a:cubicBezTo>
                  <a:cubicBezTo>
                    <a:pt x="71" y="299"/>
                    <a:pt x="72" y="299"/>
                    <a:pt x="72" y="299"/>
                  </a:cubicBezTo>
                  <a:cubicBezTo>
                    <a:pt x="72" y="299"/>
                    <a:pt x="72" y="299"/>
                    <a:pt x="72" y="300"/>
                  </a:cubicBezTo>
                  <a:cubicBezTo>
                    <a:pt x="72" y="301"/>
                    <a:pt x="74" y="301"/>
                    <a:pt x="74" y="302"/>
                  </a:cubicBezTo>
                  <a:cubicBezTo>
                    <a:pt x="74" y="302"/>
                    <a:pt x="74" y="302"/>
                    <a:pt x="74" y="302"/>
                  </a:cubicBezTo>
                  <a:cubicBezTo>
                    <a:pt x="74" y="302"/>
                    <a:pt x="74" y="302"/>
                    <a:pt x="74" y="302"/>
                  </a:cubicBezTo>
                  <a:cubicBezTo>
                    <a:pt x="76" y="302"/>
                    <a:pt x="77" y="302"/>
                    <a:pt x="78" y="302"/>
                  </a:cubicBezTo>
                  <a:cubicBezTo>
                    <a:pt x="80" y="301"/>
                    <a:pt x="81" y="301"/>
                    <a:pt x="82" y="301"/>
                  </a:cubicBezTo>
                  <a:cubicBezTo>
                    <a:pt x="82" y="301"/>
                    <a:pt x="82" y="301"/>
                    <a:pt x="82" y="301"/>
                  </a:cubicBezTo>
                  <a:cubicBezTo>
                    <a:pt x="82" y="301"/>
                    <a:pt x="82" y="301"/>
                    <a:pt x="82" y="301"/>
                  </a:cubicBezTo>
                  <a:cubicBezTo>
                    <a:pt x="82" y="300"/>
                    <a:pt x="82" y="299"/>
                    <a:pt x="83" y="299"/>
                  </a:cubicBezTo>
                  <a:cubicBezTo>
                    <a:pt x="83" y="298"/>
                    <a:pt x="83" y="298"/>
                    <a:pt x="82" y="298"/>
                  </a:cubicBezTo>
                  <a:cubicBezTo>
                    <a:pt x="82" y="298"/>
                    <a:pt x="82" y="298"/>
                    <a:pt x="82" y="298"/>
                  </a:cubicBezTo>
                  <a:cubicBezTo>
                    <a:pt x="82" y="298"/>
                    <a:pt x="82" y="298"/>
                    <a:pt x="82" y="298"/>
                  </a:cubicBezTo>
                  <a:cubicBezTo>
                    <a:pt x="81" y="298"/>
                    <a:pt x="80" y="298"/>
                    <a:pt x="80" y="297"/>
                  </a:cubicBezTo>
                  <a:cubicBezTo>
                    <a:pt x="78" y="296"/>
                    <a:pt x="75" y="297"/>
                    <a:pt x="74" y="296"/>
                  </a:cubicBezTo>
                  <a:cubicBezTo>
                    <a:pt x="74" y="295"/>
                    <a:pt x="71" y="291"/>
                    <a:pt x="69" y="291"/>
                  </a:cubicBezTo>
                  <a:cubicBezTo>
                    <a:pt x="69" y="291"/>
                    <a:pt x="69" y="291"/>
                    <a:pt x="69" y="291"/>
                  </a:cubicBezTo>
                  <a:cubicBezTo>
                    <a:pt x="68" y="291"/>
                    <a:pt x="67" y="292"/>
                    <a:pt x="65" y="292"/>
                  </a:cubicBezTo>
                  <a:cubicBezTo>
                    <a:pt x="64" y="292"/>
                    <a:pt x="63" y="291"/>
                    <a:pt x="62" y="291"/>
                  </a:cubicBezTo>
                  <a:cubicBezTo>
                    <a:pt x="61" y="290"/>
                    <a:pt x="61" y="290"/>
                    <a:pt x="60" y="290"/>
                  </a:cubicBezTo>
                  <a:moveTo>
                    <a:pt x="39" y="275"/>
                  </a:moveTo>
                  <a:cubicBezTo>
                    <a:pt x="38" y="275"/>
                    <a:pt x="37" y="275"/>
                    <a:pt x="36" y="276"/>
                  </a:cubicBezTo>
                  <a:cubicBezTo>
                    <a:pt x="32" y="278"/>
                    <a:pt x="39" y="285"/>
                    <a:pt x="42" y="285"/>
                  </a:cubicBezTo>
                  <a:cubicBezTo>
                    <a:pt x="42" y="285"/>
                    <a:pt x="42" y="285"/>
                    <a:pt x="43" y="285"/>
                  </a:cubicBezTo>
                  <a:cubicBezTo>
                    <a:pt x="44" y="283"/>
                    <a:pt x="41" y="280"/>
                    <a:pt x="41" y="278"/>
                  </a:cubicBezTo>
                  <a:cubicBezTo>
                    <a:pt x="41" y="276"/>
                    <a:pt x="41" y="275"/>
                    <a:pt x="39" y="275"/>
                  </a:cubicBezTo>
                  <a:moveTo>
                    <a:pt x="395" y="251"/>
                  </a:moveTo>
                  <a:cubicBezTo>
                    <a:pt x="394" y="251"/>
                    <a:pt x="394" y="251"/>
                    <a:pt x="394" y="251"/>
                  </a:cubicBezTo>
                  <a:cubicBezTo>
                    <a:pt x="394" y="252"/>
                    <a:pt x="402" y="255"/>
                    <a:pt x="406" y="255"/>
                  </a:cubicBezTo>
                  <a:cubicBezTo>
                    <a:pt x="407" y="255"/>
                    <a:pt x="408" y="255"/>
                    <a:pt x="408" y="254"/>
                  </a:cubicBezTo>
                  <a:cubicBezTo>
                    <a:pt x="409" y="252"/>
                    <a:pt x="400" y="251"/>
                    <a:pt x="395" y="251"/>
                  </a:cubicBezTo>
                  <a:moveTo>
                    <a:pt x="442" y="237"/>
                  </a:moveTo>
                  <a:cubicBezTo>
                    <a:pt x="441" y="237"/>
                    <a:pt x="440" y="237"/>
                    <a:pt x="440" y="237"/>
                  </a:cubicBezTo>
                  <a:cubicBezTo>
                    <a:pt x="437" y="238"/>
                    <a:pt x="430" y="246"/>
                    <a:pt x="430" y="248"/>
                  </a:cubicBezTo>
                  <a:cubicBezTo>
                    <a:pt x="430" y="250"/>
                    <a:pt x="430" y="253"/>
                    <a:pt x="427" y="253"/>
                  </a:cubicBezTo>
                  <a:cubicBezTo>
                    <a:pt x="425" y="253"/>
                    <a:pt x="422" y="255"/>
                    <a:pt x="424" y="256"/>
                  </a:cubicBezTo>
                  <a:cubicBezTo>
                    <a:pt x="426" y="257"/>
                    <a:pt x="419" y="260"/>
                    <a:pt x="422" y="261"/>
                  </a:cubicBezTo>
                  <a:cubicBezTo>
                    <a:pt x="422" y="262"/>
                    <a:pt x="423" y="262"/>
                    <a:pt x="423" y="262"/>
                  </a:cubicBezTo>
                  <a:cubicBezTo>
                    <a:pt x="424" y="262"/>
                    <a:pt x="426" y="261"/>
                    <a:pt x="427" y="261"/>
                  </a:cubicBezTo>
                  <a:cubicBezTo>
                    <a:pt x="428" y="261"/>
                    <a:pt x="429" y="261"/>
                    <a:pt x="430" y="261"/>
                  </a:cubicBezTo>
                  <a:cubicBezTo>
                    <a:pt x="430" y="261"/>
                    <a:pt x="431" y="261"/>
                    <a:pt x="431" y="261"/>
                  </a:cubicBezTo>
                  <a:cubicBezTo>
                    <a:pt x="431" y="261"/>
                    <a:pt x="431" y="261"/>
                    <a:pt x="431" y="261"/>
                  </a:cubicBezTo>
                  <a:cubicBezTo>
                    <a:pt x="434" y="261"/>
                    <a:pt x="436" y="260"/>
                    <a:pt x="438" y="259"/>
                  </a:cubicBezTo>
                  <a:cubicBezTo>
                    <a:pt x="439" y="258"/>
                    <a:pt x="439" y="258"/>
                    <a:pt x="440" y="258"/>
                  </a:cubicBezTo>
                  <a:cubicBezTo>
                    <a:pt x="440" y="258"/>
                    <a:pt x="441" y="259"/>
                    <a:pt x="441" y="259"/>
                  </a:cubicBezTo>
                  <a:cubicBezTo>
                    <a:pt x="442" y="259"/>
                    <a:pt x="442" y="260"/>
                    <a:pt x="443" y="260"/>
                  </a:cubicBezTo>
                  <a:cubicBezTo>
                    <a:pt x="443" y="260"/>
                    <a:pt x="443" y="260"/>
                    <a:pt x="443" y="260"/>
                  </a:cubicBezTo>
                  <a:cubicBezTo>
                    <a:pt x="444" y="259"/>
                    <a:pt x="444" y="259"/>
                    <a:pt x="444" y="259"/>
                  </a:cubicBezTo>
                  <a:cubicBezTo>
                    <a:pt x="445" y="259"/>
                    <a:pt x="442" y="262"/>
                    <a:pt x="442" y="263"/>
                  </a:cubicBezTo>
                  <a:cubicBezTo>
                    <a:pt x="442" y="263"/>
                    <a:pt x="442" y="263"/>
                    <a:pt x="442" y="263"/>
                  </a:cubicBezTo>
                  <a:cubicBezTo>
                    <a:pt x="443" y="263"/>
                    <a:pt x="445" y="262"/>
                    <a:pt x="447" y="261"/>
                  </a:cubicBezTo>
                  <a:cubicBezTo>
                    <a:pt x="447" y="261"/>
                    <a:pt x="448" y="260"/>
                    <a:pt x="449" y="260"/>
                  </a:cubicBezTo>
                  <a:cubicBezTo>
                    <a:pt x="450" y="260"/>
                    <a:pt x="451" y="261"/>
                    <a:pt x="450" y="262"/>
                  </a:cubicBezTo>
                  <a:cubicBezTo>
                    <a:pt x="450" y="263"/>
                    <a:pt x="451" y="263"/>
                    <a:pt x="453" y="263"/>
                  </a:cubicBezTo>
                  <a:cubicBezTo>
                    <a:pt x="455" y="263"/>
                    <a:pt x="456" y="263"/>
                    <a:pt x="457" y="262"/>
                  </a:cubicBezTo>
                  <a:cubicBezTo>
                    <a:pt x="458" y="260"/>
                    <a:pt x="457" y="258"/>
                    <a:pt x="455" y="258"/>
                  </a:cubicBezTo>
                  <a:cubicBezTo>
                    <a:pt x="455" y="258"/>
                    <a:pt x="455" y="258"/>
                    <a:pt x="455" y="258"/>
                  </a:cubicBezTo>
                  <a:cubicBezTo>
                    <a:pt x="455" y="258"/>
                    <a:pt x="454" y="259"/>
                    <a:pt x="454" y="259"/>
                  </a:cubicBezTo>
                  <a:cubicBezTo>
                    <a:pt x="453" y="259"/>
                    <a:pt x="453" y="257"/>
                    <a:pt x="455" y="256"/>
                  </a:cubicBezTo>
                  <a:cubicBezTo>
                    <a:pt x="456" y="255"/>
                    <a:pt x="456" y="254"/>
                    <a:pt x="454" y="254"/>
                  </a:cubicBezTo>
                  <a:cubicBezTo>
                    <a:pt x="454" y="254"/>
                    <a:pt x="453" y="254"/>
                    <a:pt x="452" y="255"/>
                  </a:cubicBezTo>
                  <a:cubicBezTo>
                    <a:pt x="452" y="255"/>
                    <a:pt x="452" y="255"/>
                    <a:pt x="452" y="255"/>
                  </a:cubicBezTo>
                  <a:cubicBezTo>
                    <a:pt x="450" y="255"/>
                    <a:pt x="451" y="251"/>
                    <a:pt x="453" y="250"/>
                  </a:cubicBezTo>
                  <a:cubicBezTo>
                    <a:pt x="454" y="250"/>
                    <a:pt x="452" y="249"/>
                    <a:pt x="450" y="249"/>
                  </a:cubicBezTo>
                  <a:cubicBezTo>
                    <a:pt x="449" y="249"/>
                    <a:pt x="449" y="249"/>
                    <a:pt x="449" y="250"/>
                  </a:cubicBezTo>
                  <a:cubicBezTo>
                    <a:pt x="449" y="250"/>
                    <a:pt x="448" y="251"/>
                    <a:pt x="447" y="251"/>
                  </a:cubicBezTo>
                  <a:cubicBezTo>
                    <a:pt x="446" y="251"/>
                    <a:pt x="444" y="250"/>
                    <a:pt x="444" y="249"/>
                  </a:cubicBezTo>
                  <a:cubicBezTo>
                    <a:pt x="443" y="248"/>
                    <a:pt x="440" y="248"/>
                    <a:pt x="441" y="247"/>
                  </a:cubicBezTo>
                  <a:cubicBezTo>
                    <a:pt x="442" y="246"/>
                    <a:pt x="441" y="246"/>
                    <a:pt x="440" y="246"/>
                  </a:cubicBezTo>
                  <a:cubicBezTo>
                    <a:pt x="439" y="246"/>
                    <a:pt x="438" y="246"/>
                    <a:pt x="437" y="247"/>
                  </a:cubicBezTo>
                  <a:cubicBezTo>
                    <a:pt x="437" y="248"/>
                    <a:pt x="437" y="248"/>
                    <a:pt x="437" y="248"/>
                  </a:cubicBezTo>
                  <a:cubicBezTo>
                    <a:pt x="436" y="248"/>
                    <a:pt x="436" y="246"/>
                    <a:pt x="438" y="244"/>
                  </a:cubicBezTo>
                  <a:cubicBezTo>
                    <a:pt x="440" y="241"/>
                    <a:pt x="440" y="240"/>
                    <a:pt x="442" y="238"/>
                  </a:cubicBezTo>
                  <a:cubicBezTo>
                    <a:pt x="444" y="237"/>
                    <a:pt x="443" y="237"/>
                    <a:pt x="442" y="237"/>
                  </a:cubicBezTo>
                  <a:moveTo>
                    <a:pt x="318" y="178"/>
                  </a:moveTo>
                  <a:cubicBezTo>
                    <a:pt x="318" y="178"/>
                    <a:pt x="318" y="178"/>
                    <a:pt x="317" y="179"/>
                  </a:cubicBezTo>
                  <a:cubicBezTo>
                    <a:pt x="313" y="179"/>
                    <a:pt x="313" y="184"/>
                    <a:pt x="316" y="184"/>
                  </a:cubicBezTo>
                  <a:cubicBezTo>
                    <a:pt x="316" y="184"/>
                    <a:pt x="316" y="184"/>
                    <a:pt x="316" y="184"/>
                  </a:cubicBezTo>
                  <a:cubicBezTo>
                    <a:pt x="318" y="183"/>
                    <a:pt x="321" y="178"/>
                    <a:pt x="318" y="178"/>
                  </a:cubicBezTo>
                  <a:moveTo>
                    <a:pt x="305" y="175"/>
                  </a:moveTo>
                  <a:cubicBezTo>
                    <a:pt x="302" y="175"/>
                    <a:pt x="292" y="180"/>
                    <a:pt x="296" y="182"/>
                  </a:cubicBezTo>
                  <a:cubicBezTo>
                    <a:pt x="296" y="182"/>
                    <a:pt x="297" y="182"/>
                    <a:pt x="297" y="182"/>
                  </a:cubicBezTo>
                  <a:cubicBezTo>
                    <a:pt x="301" y="182"/>
                    <a:pt x="306" y="177"/>
                    <a:pt x="305" y="176"/>
                  </a:cubicBezTo>
                  <a:cubicBezTo>
                    <a:pt x="305" y="175"/>
                    <a:pt x="305" y="175"/>
                    <a:pt x="305" y="175"/>
                  </a:cubicBezTo>
                  <a:moveTo>
                    <a:pt x="290" y="156"/>
                  </a:moveTo>
                  <a:cubicBezTo>
                    <a:pt x="289" y="156"/>
                    <a:pt x="285" y="158"/>
                    <a:pt x="285" y="161"/>
                  </a:cubicBezTo>
                  <a:cubicBezTo>
                    <a:pt x="284" y="165"/>
                    <a:pt x="282" y="164"/>
                    <a:pt x="283" y="167"/>
                  </a:cubicBezTo>
                  <a:cubicBezTo>
                    <a:pt x="284" y="171"/>
                    <a:pt x="277" y="172"/>
                    <a:pt x="278" y="174"/>
                  </a:cubicBezTo>
                  <a:cubicBezTo>
                    <a:pt x="278" y="174"/>
                    <a:pt x="278" y="174"/>
                    <a:pt x="279" y="174"/>
                  </a:cubicBezTo>
                  <a:cubicBezTo>
                    <a:pt x="280" y="174"/>
                    <a:pt x="282" y="173"/>
                    <a:pt x="284" y="173"/>
                  </a:cubicBezTo>
                  <a:cubicBezTo>
                    <a:pt x="284" y="173"/>
                    <a:pt x="285" y="173"/>
                    <a:pt x="285" y="173"/>
                  </a:cubicBezTo>
                  <a:cubicBezTo>
                    <a:pt x="286" y="173"/>
                    <a:pt x="285" y="174"/>
                    <a:pt x="285" y="174"/>
                  </a:cubicBezTo>
                  <a:cubicBezTo>
                    <a:pt x="285" y="175"/>
                    <a:pt x="285" y="176"/>
                    <a:pt x="287" y="176"/>
                  </a:cubicBezTo>
                  <a:cubicBezTo>
                    <a:pt x="287" y="176"/>
                    <a:pt x="287" y="176"/>
                    <a:pt x="287" y="176"/>
                  </a:cubicBezTo>
                  <a:cubicBezTo>
                    <a:pt x="290" y="176"/>
                    <a:pt x="295" y="172"/>
                    <a:pt x="296" y="171"/>
                  </a:cubicBezTo>
                  <a:cubicBezTo>
                    <a:pt x="297" y="170"/>
                    <a:pt x="298" y="169"/>
                    <a:pt x="300" y="169"/>
                  </a:cubicBezTo>
                  <a:cubicBezTo>
                    <a:pt x="301" y="169"/>
                    <a:pt x="302" y="169"/>
                    <a:pt x="303" y="170"/>
                  </a:cubicBezTo>
                  <a:cubicBezTo>
                    <a:pt x="304" y="170"/>
                    <a:pt x="306" y="171"/>
                    <a:pt x="308" y="171"/>
                  </a:cubicBezTo>
                  <a:cubicBezTo>
                    <a:pt x="311" y="171"/>
                    <a:pt x="314" y="170"/>
                    <a:pt x="314" y="169"/>
                  </a:cubicBezTo>
                  <a:cubicBezTo>
                    <a:pt x="315" y="167"/>
                    <a:pt x="306" y="167"/>
                    <a:pt x="307" y="165"/>
                  </a:cubicBezTo>
                  <a:cubicBezTo>
                    <a:pt x="308" y="162"/>
                    <a:pt x="300" y="162"/>
                    <a:pt x="297" y="161"/>
                  </a:cubicBezTo>
                  <a:cubicBezTo>
                    <a:pt x="295" y="160"/>
                    <a:pt x="291" y="160"/>
                    <a:pt x="291" y="157"/>
                  </a:cubicBezTo>
                  <a:cubicBezTo>
                    <a:pt x="291" y="157"/>
                    <a:pt x="291" y="156"/>
                    <a:pt x="290" y="156"/>
                  </a:cubicBezTo>
                  <a:moveTo>
                    <a:pt x="342" y="132"/>
                  </a:moveTo>
                  <a:cubicBezTo>
                    <a:pt x="341" y="132"/>
                    <a:pt x="340" y="132"/>
                    <a:pt x="339" y="132"/>
                  </a:cubicBezTo>
                  <a:cubicBezTo>
                    <a:pt x="336" y="133"/>
                    <a:pt x="332" y="137"/>
                    <a:pt x="334" y="140"/>
                  </a:cubicBezTo>
                  <a:cubicBezTo>
                    <a:pt x="334" y="141"/>
                    <a:pt x="335" y="141"/>
                    <a:pt x="336" y="141"/>
                  </a:cubicBezTo>
                  <a:cubicBezTo>
                    <a:pt x="339" y="141"/>
                    <a:pt x="342" y="140"/>
                    <a:pt x="344" y="139"/>
                  </a:cubicBezTo>
                  <a:cubicBezTo>
                    <a:pt x="347" y="138"/>
                    <a:pt x="347" y="135"/>
                    <a:pt x="346" y="133"/>
                  </a:cubicBezTo>
                  <a:cubicBezTo>
                    <a:pt x="345" y="132"/>
                    <a:pt x="344" y="132"/>
                    <a:pt x="342" y="132"/>
                  </a:cubicBezTo>
                  <a:moveTo>
                    <a:pt x="129" y="113"/>
                  </a:moveTo>
                  <a:cubicBezTo>
                    <a:pt x="127" y="113"/>
                    <a:pt x="126" y="114"/>
                    <a:pt x="124" y="115"/>
                  </a:cubicBezTo>
                  <a:cubicBezTo>
                    <a:pt x="123" y="116"/>
                    <a:pt x="123" y="116"/>
                    <a:pt x="122" y="116"/>
                  </a:cubicBezTo>
                  <a:cubicBezTo>
                    <a:pt x="122" y="116"/>
                    <a:pt x="122" y="116"/>
                    <a:pt x="122" y="115"/>
                  </a:cubicBezTo>
                  <a:cubicBezTo>
                    <a:pt x="122" y="115"/>
                    <a:pt x="122" y="114"/>
                    <a:pt x="122" y="114"/>
                  </a:cubicBezTo>
                  <a:cubicBezTo>
                    <a:pt x="121" y="114"/>
                    <a:pt x="121" y="115"/>
                    <a:pt x="121" y="115"/>
                  </a:cubicBezTo>
                  <a:cubicBezTo>
                    <a:pt x="120" y="115"/>
                    <a:pt x="119" y="115"/>
                    <a:pt x="118" y="115"/>
                  </a:cubicBezTo>
                  <a:cubicBezTo>
                    <a:pt x="115" y="115"/>
                    <a:pt x="111" y="114"/>
                    <a:pt x="111" y="114"/>
                  </a:cubicBezTo>
                  <a:cubicBezTo>
                    <a:pt x="111" y="114"/>
                    <a:pt x="111" y="114"/>
                    <a:pt x="111" y="114"/>
                  </a:cubicBezTo>
                  <a:cubicBezTo>
                    <a:pt x="108" y="114"/>
                    <a:pt x="97" y="118"/>
                    <a:pt x="95" y="119"/>
                  </a:cubicBezTo>
                  <a:cubicBezTo>
                    <a:pt x="92" y="119"/>
                    <a:pt x="95" y="121"/>
                    <a:pt x="96" y="122"/>
                  </a:cubicBezTo>
                  <a:cubicBezTo>
                    <a:pt x="98" y="123"/>
                    <a:pt x="91" y="129"/>
                    <a:pt x="92" y="130"/>
                  </a:cubicBezTo>
                  <a:cubicBezTo>
                    <a:pt x="93" y="130"/>
                    <a:pt x="90" y="133"/>
                    <a:pt x="87" y="137"/>
                  </a:cubicBezTo>
                  <a:cubicBezTo>
                    <a:pt x="84" y="139"/>
                    <a:pt x="86" y="140"/>
                    <a:pt x="88" y="140"/>
                  </a:cubicBezTo>
                  <a:cubicBezTo>
                    <a:pt x="88" y="140"/>
                    <a:pt x="89" y="140"/>
                    <a:pt x="90" y="140"/>
                  </a:cubicBezTo>
                  <a:cubicBezTo>
                    <a:pt x="91" y="140"/>
                    <a:pt x="91" y="140"/>
                    <a:pt x="92" y="140"/>
                  </a:cubicBezTo>
                  <a:cubicBezTo>
                    <a:pt x="92" y="140"/>
                    <a:pt x="92" y="140"/>
                    <a:pt x="92" y="140"/>
                  </a:cubicBezTo>
                  <a:cubicBezTo>
                    <a:pt x="96" y="140"/>
                    <a:pt x="96" y="146"/>
                    <a:pt x="98" y="146"/>
                  </a:cubicBezTo>
                  <a:cubicBezTo>
                    <a:pt x="98" y="146"/>
                    <a:pt x="98" y="146"/>
                    <a:pt x="99" y="146"/>
                  </a:cubicBezTo>
                  <a:cubicBezTo>
                    <a:pt x="100" y="145"/>
                    <a:pt x="99" y="144"/>
                    <a:pt x="102" y="143"/>
                  </a:cubicBezTo>
                  <a:cubicBezTo>
                    <a:pt x="105" y="143"/>
                    <a:pt x="105" y="141"/>
                    <a:pt x="107" y="141"/>
                  </a:cubicBezTo>
                  <a:cubicBezTo>
                    <a:pt x="110" y="141"/>
                    <a:pt x="112" y="140"/>
                    <a:pt x="113" y="137"/>
                  </a:cubicBezTo>
                  <a:cubicBezTo>
                    <a:pt x="113" y="134"/>
                    <a:pt x="115" y="133"/>
                    <a:pt x="118" y="132"/>
                  </a:cubicBezTo>
                  <a:cubicBezTo>
                    <a:pt x="121" y="131"/>
                    <a:pt x="119" y="128"/>
                    <a:pt x="123" y="127"/>
                  </a:cubicBezTo>
                  <a:cubicBezTo>
                    <a:pt x="127" y="125"/>
                    <a:pt x="138" y="120"/>
                    <a:pt x="140" y="118"/>
                  </a:cubicBezTo>
                  <a:cubicBezTo>
                    <a:pt x="142" y="117"/>
                    <a:pt x="138" y="116"/>
                    <a:pt x="134" y="114"/>
                  </a:cubicBezTo>
                  <a:cubicBezTo>
                    <a:pt x="132" y="114"/>
                    <a:pt x="131" y="113"/>
                    <a:pt x="129" y="113"/>
                  </a:cubicBezTo>
                  <a:moveTo>
                    <a:pt x="194" y="108"/>
                  </a:moveTo>
                  <a:cubicBezTo>
                    <a:pt x="190" y="108"/>
                    <a:pt x="184" y="111"/>
                    <a:pt x="184" y="111"/>
                  </a:cubicBezTo>
                  <a:cubicBezTo>
                    <a:pt x="185" y="112"/>
                    <a:pt x="190" y="114"/>
                    <a:pt x="190" y="115"/>
                  </a:cubicBezTo>
                  <a:cubicBezTo>
                    <a:pt x="190" y="115"/>
                    <a:pt x="190" y="115"/>
                    <a:pt x="190" y="115"/>
                  </a:cubicBezTo>
                  <a:cubicBezTo>
                    <a:pt x="189" y="115"/>
                    <a:pt x="188" y="115"/>
                    <a:pt x="187" y="114"/>
                  </a:cubicBezTo>
                  <a:cubicBezTo>
                    <a:pt x="186" y="114"/>
                    <a:pt x="185" y="113"/>
                    <a:pt x="184" y="113"/>
                  </a:cubicBezTo>
                  <a:cubicBezTo>
                    <a:pt x="184" y="113"/>
                    <a:pt x="184" y="114"/>
                    <a:pt x="183" y="114"/>
                  </a:cubicBezTo>
                  <a:cubicBezTo>
                    <a:pt x="183" y="114"/>
                    <a:pt x="183" y="114"/>
                    <a:pt x="182" y="114"/>
                  </a:cubicBezTo>
                  <a:cubicBezTo>
                    <a:pt x="182" y="114"/>
                    <a:pt x="181" y="114"/>
                    <a:pt x="181" y="114"/>
                  </a:cubicBezTo>
                  <a:cubicBezTo>
                    <a:pt x="180" y="114"/>
                    <a:pt x="180" y="114"/>
                    <a:pt x="180" y="114"/>
                  </a:cubicBezTo>
                  <a:cubicBezTo>
                    <a:pt x="179" y="114"/>
                    <a:pt x="178" y="114"/>
                    <a:pt x="178" y="115"/>
                  </a:cubicBezTo>
                  <a:cubicBezTo>
                    <a:pt x="176" y="117"/>
                    <a:pt x="179" y="123"/>
                    <a:pt x="180" y="125"/>
                  </a:cubicBezTo>
                  <a:cubicBezTo>
                    <a:pt x="181" y="126"/>
                    <a:pt x="178" y="127"/>
                    <a:pt x="176" y="127"/>
                  </a:cubicBezTo>
                  <a:cubicBezTo>
                    <a:pt x="176" y="128"/>
                    <a:pt x="176" y="128"/>
                    <a:pt x="176" y="128"/>
                  </a:cubicBezTo>
                  <a:cubicBezTo>
                    <a:pt x="174" y="128"/>
                    <a:pt x="175" y="122"/>
                    <a:pt x="173" y="120"/>
                  </a:cubicBezTo>
                  <a:cubicBezTo>
                    <a:pt x="172" y="119"/>
                    <a:pt x="169" y="118"/>
                    <a:pt x="166" y="118"/>
                  </a:cubicBezTo>
                  <a:cubicBezTo>
                    <a:pt x="165" y="118"/>
                    <a:pt x="164" y="118"/>
                    <a:pt x="164" y="119"/>
                  </a:cubicBezTo>
                  <a:cubicBezTo>
                    <a:pt x="164" y="120"/>
                    <a:pt x="169" y="120"/>
                    <a:pt x="168" y="122"/>
                  </a:cubicBezTo>
                  <a:cubicBezTo>
                    <a:pt x="167" y="123"/>
                    <a:pt x="167" y="123"/>
                    <a:pt x="166" y="123"/>
                  </a:cubicBezTo>
                  <a:cubicBezTo>
                    <a:pt x="166" y="123"/>
                    <a:pt x="166" y="123"/>
                    <a:pt x="165" y="123"/>
                  </a:cubicBezTo>
                  <a:cubicBezTo>
                    <a:pt x="165" y="123"/>
                    <a:pt x="164" y="122"/>
                    <a:pt x="164" y="122"/>
                  </a:cubicBezTo>
                  <a:cubicBezTo>
                    <a:pt x="163" y="122"/>
                    <a:pt x="162" y="123"/>
                    <a:pt x="162" y="123"/>
                  </a:cubicBezTo>
                  <a:cubicBezTo>
                    <a:pt x="161" y="124"/>
                    <a:pt x="160" y="124"/>
                    <a:pt x="160" y="124"/>
                  </a:cubicBezTo>
                  <a:cubicBezTo>
                    <a:pt x="159" y="124"/>
                    <a:pt x="160" y="123"/>
                    <a:pt x="160" y="122"/>
                  </a:cubicBezTo>
                  <a:cubicBezTo>
                    <a:pt x="161" y="121"/>
                    <a:pt x="159" y="120"/>
                    <a:pt x="156" y="120"/>
                  </a:cubicBezTo>
                  <a:cubicBezTo>
                    <a:pt x="155" y="120"/>
                    <a:pt x="154" y="120"/>
                    <a:pt x="152" y="120"/>
                  </a:cubicBezTo>
                  <a:cubicBezTo>
                    <a:pt x="148" y="121"/>
                    <a:pt x="150" y="124"/>
                    <a:pt x="148" y="125"/>
                  </a:cubicBezTo>
                  <a:cubicBezTo>
                    <a:pt x="148" y="125"/>
                    <a:pt x="147" y="126"/>
                    <a:pt x="145" y="126"/>
                  </a:cubicBezTo>
                  <a:cubicBezTo>
                    <a:pt x="143" y="126"/>
                    <a:pt x="142" y="125"/>
                    <a:pt x="145" y="124"/>
                  </a:cubicBezTo>
                  <a:cubicBezTo>
                    <a:pt x="149" y="123"/>
                    <a:pt x="148" y="121"/>
                    <a:pt x="146" y="119"/>
                  </a:cubicBezTo>
                  <a:cubicBezTo>
                    <a:pt x="146" y="119"/>
                    <a:pt x="146" y="118"/>
                    <a:pt x="145" y="118"/>
                  </a:cubicBezTo>
                  <a:cubicBezTo>
                    <a:pt x="143" y="118"/>
                    <a:pt x="139" y="121"/>
                    <a:pt x="133" y="124"/>
                  </a:cubicBezTo>
                  <a:cubicBezTo>
                    <a:pt x="126" y="127"/>
                    <a:pt x="122" y="130"/>
                    <a:pt x="123" y="130"/>
                  </a:cubicBezTo>
                  <a:cubicBezTo>
                    <a:pt x="124" y="130"/>
                    <a:pt x="124" y="131"/>
                    <a:pt x="121" y="133"/>
                  </a:cubicBezTo>
                  <a:cubicBezTo>
                    <a:pt x="119" y="135"/>
                    <a:pt x="120" y="137"/>
                    <a:pt x="122" y="137"/>
                  </a:cubicBezTo>
                  <a:cubicBezTo>
                    <a:pt x="123" y="137"/>
                    <a:pt x="123" y="136"/>
                    <a:pt x="123" y="136"/>
                  </a:cubicBezTo>
                  <a:cubicBezTo>
                    <a:pt x="123" y="136"/>
                    <a:pt x="124" y="136"/>
                    <a:pt x="124" y="136"/>
                  </a:cubicBezTo>
                  <a:cubicBezTo>
                    <a:pt x="125" y="136"/>
                    <a:pt x="123" y="138"/>
                    <a:pt x="125" y="138"/>
                  </a:cubicBezTo>
                  <a:cubicBezTo>
                    <a:pt x="125" y="138"/>
                    <a:pt x="125" y="138"/>
                    <a:pt x="125" y="138"/>
                  </a:cubicBezTo>
                  <a:cubicBezTo>
                    <a:pt x="126" y="138"/>
                    <a:pt x="128" y="137"/>
                    <a:pt x="130" y="137"/>
                  </a:cubicBezTo>
                  <a:cubicBezTo>
                    <a:pt x="132" y="136"/>
                    <a:pt x="135" y="135"/>
                    <a:pt x="136" y="135"/>
                  </a:cubicBezTo>
                  <a:cubicBezTo>
                    <a:pt x="137" y="135"/>
                    <a:pt x="137" y="135"/>
                    <a:pt x="137" y="135"/>
                  </a:cubicBezTo>
                  <a:cubicBezTo>
                    <a:pt x="139" y="136"/>
                    <a:pt x="123" y="139"/>
                    <a:pt x="123" y="142"/>
                  </a:cubicBezTo>
                  <a:cubicBezTo>
                    <a:pt x="123" y="143"/>
                    <a:pt x="125" y="143"/>
                    <a:pt x="128" y="143"/>
                  </a:cubicBezTo>
                  <a:cubicBezTo>
                    <a:pt x="131" y="143"/>
                    <a:pt x="135" y="143"/>
                    <a:pt x="138" y="142"/>
                  </a:cubicBezTo>
                  <a:cubicBezTo>
                    <a:pt x="141" y="141"/>
                    <a:pt x="146" y="140"/>
                    <a:pt x="150" y="140"/>
                  </a:cubicBezTo>
                  <a:cubicBezTo>
                    <a:pt x="153" y="140"/>
                    <a:pt x="155" y="141"/>
                    <a:pt x="155" y="141"/>
                  </a:cubicBezTo>
                  <a:cubicBezTo>
                    <a:pt x="155" y="143"/>
                    <a:pt x="147" y="143"/>
                    <a:pt x="142" y="144"/>
                  </a:cubicBezTo>
                  <a:cubicBezTo>
                    <a:pt x="136" y="145"/>
                    <a:pt x="126" y="148"/>
                    <a:pt x="126" y="150"/>
                  </a:cubicBezTo>
                  <a:cubicBezTo>
                    <a:pt x="127" y="151"/>
                    <a:pt x="127" y="151"/>
                    <a:pt x="133" y="152"/>
                  </a:cubicBezTo>
                  <a:cubicBezTo>
                    <a:pt x="134" y="153"/>
                    <a:pt x="134" y="153"/>
                    <a:pt x="135" y="153"/>
                  </a:cubicBezTo>
                  <a:cubicBezTo>
                    <a:pt x="137" y="153"/>
                    <a:pt x="138" y="152"/>
                    <a:pt x="140" y="152"/>
                  </a:cubicBezTo>
                  <a:cubicBezTo>
                    <a:pt x="141" y="152"/>
                    <a:pt x="143" y="151"/>
                    <a:pt x="143" y="151"/>
                  </a:cubicBezTo>
                  <a:cubicBezTo>
                    <a:pt x="144" y="151"/>
                    <a:pt x="145" y="152"/>
                    <a:pt x="144" y="153"/>
                  </a:cubicBezTo>
                  <a:cubicBezTo>
                    <a:pt x="144" y="155"/>
                    <a:pt x="145" y="156"/>
                    <a:pt x="149" y="156"/>
                  </a:cubicBezTo>
                  <a:cubicBezTo>
                    <a:pt x="150" y="156"/>
                    <a:pt x="152" y="156"/>
                    <a:pt x="155" y="155"/>
                  </a:cubicBezTo>
                  <a:cubicBezTo>
                    <a:pt x="163" y="154"/>
                    <a:pt x="167" y="150"/>
                    <a:pt x="171" y="150"/>
                  </a:cubicBezTo>
                  <a:cubicBezTo>
                    <a:pt x="175" y="150"/>
                    <a:pt x="177" y="149"/>
                    <a:pt x="179" y="146"/>
                  </a:cubicBezTo>
                  <a:cubicBezTo>
                    <a:pt x="180" y="145"/>
                    <a:pt x="181" y="144"/>
                    <a:pt x="181" y="144"/>
                  </a:cubicBezTo>
                  <a:cubicBezTo>
                    <a:pt x="182" y="144"/>
                    <a:pt x="182" y="145"/>
                    <a:pt x="183" y="146"/>
                  </a:cubicBezTo>
                  <a:cubicBezTo>
                    <a:pt x="183" y="147"/>
                    <a:pt x="188" y="146"/>
                    <a:pt x="189" y="147"/>
                  </a:cubicBezTo>
                  <a:cubicBezTo>
                    <a:pt x="190" y="147"/>
                    <a:pt x="191" y="147"/>
                    <a:pt x="193" y="147"/>
                  </a:cubicBezTo>
                  <a:cubicBezTo>
                    <a:pt x="197" y="147"/>
                    <a:pt x="203" y="146"/>
                    <a:pt x="205" y="144"/>
                  </a:cubicBezTo>
                  <a:cubicBezTo>
                    <a:pt x="208" y="143"/>
                    <a:pt x="206" y="140"/>
                    <a:pt x="204" y="140"/>
                  </a:cubicBezTo>
                  <a:cubicBezTo>
                    <a:pt x="204" y="140"/>
                    <a:pt x="203" y="141"/>
                    <a:pt x="202" y="141"/>
                  </a:cubicBezTo>
                  <a:cubicBezTo>
                    <a:pt x="201" y="142"/>
                    <a:pt x="201" y="142"/>
                    <a:pt x="200" y="142"/>
                  </a:cubicBezTo>
                  <a:cubicBezTo>
                    <a:pt x="199" y="142"/>
                    <a:pt x="199" y="142"/>
                    <a:pt x="199" y="141"/>
                  </a:cubicBezTo>
                  <a:cubicBezTo>
                    <a:pt x="198" y="140"/>
                    <a:pt x="202" y="139"/>
                    <a:pt x="204" y="138"/>
                  </a:cubicBezTo>
                  <a:cubicBezTo>
                    <a:pt x="204" y="137"/>
                    <a:pt x="205" y="137"/>
                    <a:pt x="205" y="137"/>
                  </a:cubicBezTo>
                  <a:cubicBezTo>
                    <a:pt x="206" y="137"/>
                    <a:pt x="207" y="137"/>
                    <a:pt x="207" y="138"/>
                  </a:cubicBezTo>
                  <a:cubicBezTo>
                    <a:pt x="208" y="138"/>
                    <a:pt x="209" y="138"/>
                    <a:pt x="210" y="138"/>
                  </a:cubicBezTo>
                  <a:cubicBezTo>
                    <a:pt x="210" y="138"/>
                    <a:pt x="211" y="138"/>
                    <a:pt x="211" y="137"/>
                  </a:cubicBezTo>
                  <a:cubicBezTo>
                    <a:pt x="212" y="134"/>
                    <a:pt x="206" y="133"/>
                    <a:pt x="203" y="132"/>
                  </a:cubicBezTo>
                  <a:cubicBezTo>
                    <a:pt x="200" y="131"/>
                    <a:pt x="199" y="132"/>
                    <a:pt x="195" y="130"/>
                  </a:cubicBezTo>
                  <a:cubicBezTo>
                    <a:pt x="191" y="128"/>
                    <a:pt x="197" y="125"/>
                    <a:pt x="194" y="124"/>
                  </a:cubicBezTo>
                  <a:cubicBezTo>
                    <a:pt x="191" y="122"/>
                    <a:pt x="191" y="116"/>
                    <a:pt x="193" y="114"/>
                  </a:cubicBezTo>
                  <a:cubicBezTo>
                    <a:pt x="196" y="112"/>
                    <a:pt x="199" y="109"/>
                    <a:pt x="195" y="108"/>
                  </a:cubicBezTo>
                  <a:cubicBezTo>
                    <a:pt x="194" y="108"/>
                    <a:pt x="194" y="108"/>
                    <a:pt x="194" y="108"/>
                  </a:cubicBezTo>
                  <a:moveTo>
                    <a:pt x="233" y="99"/>
                  </a:moveTo>
                  <a:cubicBezTo>
                    <a:pt x="230" y="99"/>
                    <a:pt x="224" y="101"/>
                    <a:pt x="226" y="102"/>
                  </a:cubicBezTo>
                  <a:cubicBezTo>
                    <a:pt x="229" y="102"/>
                    <a:pt x="227" y="104"/>
                    <a:pt x="225" y="104"/>
                  </a:cubicBezTo>
                  <a:cubicBezTo>
                    <a:pt x="225" y="104"/>
                    <a:pt x="224" y="103"/>
                    <a:pt x="223" y="103"/>
                  </a:cubicBezTo>
                  <a:cubicBezTo>
                    <a:pt x="223" y="103"/>
                    <a:pt x="222" y="103"/>
                    <a:pt x="222" y="103"/>
                  </a:cubicBezTo>
                  <a:cubicBezTo>
                    <a:pt x="218" y="103"/>
                    <a:pt x="211" y="106"/>
                    <a:pt x="214" y="108"/>
                  </a:cubicBezTo>
                  <a:cubicBezTo>
                    <a:pt x="214" y="108"/>
                    <a:pt x="215" y="108"/>
                    <a:pt x="215" y="108"/>
                  </a:cubicBezTo>
                  <a:cubicBezTo>
                    <a:pt x="216" y="108"/>
                    <a:pt x="217" y="108"/>
                    <a:pt x="217" y="108"/>
                  </a:cubicBezTo>
                  <a:cubicBezTo>
                    <a:pt x="218" y="108"/>
                    <a:pt x="219" y="108"/>
                    <a:pt x="219" y="108"/>
                  </a:cubicBezTo>
                  <a:cubicBezTo>
                    <a:pt x="221" y="108"/>
                    <a:pt x="221" y="108"/>
                    <a:pt x="219" y="111"/>
                  </a:cubicBezTo>
                  <a:cubicBezTo>
                    <a:pt x="217" y="113"/>
                    <a:pt x="216" y="113"/>
                    <a:pt x="215" y="113"/>
                  </a:cubicBezTo>
                  <a:cubicBezTo>
                    <a:pt x="214" y="113"/>
                    <a:pt x="213" y="113"/>
                    <a:pt x="212" y="112"/>
                  </a:cubicBezTo>
                  <a:cubicBezTo>
                    <a:pt x="212" y="112"/>
                    <a:pt x="211" y="111"/>
                    <a:pt x="210" y="111"/>
                  </a:cubicBezTo>
                  <a:cubicBezTo>
                    <a:pt x="209" y="111"/>
                    <a:pt x="209" y="111"/>
                    <a:pt x="208" y="111"/>
                  </a:cubicBezTo>
                  <a:cubicBezTo>
                    <a:pt x="204" y="113"/>
                    <a:pt x="205" y="117"/>
                    <a:pt x="212" y="117"/>
                  </a:cubicBezTo>
                  <a:cubicBezTo>
                    <a:pt x="218" y="118"/>
                    <a:pt x="216" y="121"/>
                    <a:pt x="221" y="123"/>
                  </a:cubicBezTo>
                  <a:cubicBezTo>
                    <a:pt x="222" y="124"/>
                    <a:pt x="223" y="124"/>
                    <a:pt x="223" y="124"/>
                  </a:cubicBezTo>
                  <a:cubicBezTo>
                    <a:pt x="226" y="124"/>
                    <a:pt x="226" y="120"/>
                    <a:pt x="231" y="120"/>
                  </a:cubicBezTo>
                  <a:cubicBezTo>
                    <a:pt x="236" y="119"/>
                    <a:pt x="238" y="111"/>
                    <a:pt x="239" y="108"/>
                  </a:cubicBezTo>
                  <a:cubicBezTo>
                    <a:pt x="240" y="107"/>
                    <a:pt x="239" y="106"/>
                    <a:pt x="238" y="106"/>
                  </a:cubicBezTo>
                  <a:cubicBezTo>
                    <a:pt x="237" y="106"/>
                    <a:pt x="235" y="107"/>
                    <a:pt x="236" y="108"/>
                  </a:cubicBezTo>
                  <a:cubicBezTo>
                    <a:pt x="237" y="109"/>
                    <a:pt x="236" y="111"/>
                    <a:pt x="236" y="111"/>
                  </a:cubicBezTo>
                  <a:cubicBezTo>
                    <a:pt x="235" y="111"/>
                    <a:pt x="235" y="111"/>
                    <a:pt x="235" y="110"/>
                  </a:cubicBezTo>
                  <a:cubicBezTo>
                    <a:pt x="235" y="109"/>
                    <a:pt x="234" y="109"/>
                    <a:pt x="234" y="109"/>
                  </a:cubicBezTo>
                  <a:cubicBezTo>
                    <a:pt x="233" y="109"/>
                    <a:pt x="233" y="109"/>
                    <a:pt x="232" y="109"/>
                  </a:cubicBezTo>
                  <a:cubicBezTo>
                    <a:pt x="232" y="109"/>
                    <a:pt x="231" y="109"/>
                    <a:pt x="230" y="109"/>
                  </a:cubicBezTo>
                  <a:cubicBezTo>
                    <a:pt x="230" y="109"/>
                    <a:pt x="229" y="109"/>
                    <a:pt x="229" y="109"/>
                  </a:cubicBezTo>
                  <a:cubicBezTo>
                    <a:pt x="227" y="107"/>
                    <a:pt x="234" y="106"/>
                    <a:pt x="236" y="103"/>
                  </a:cubicBezTo>
                  <a:cubicBezTo>
                    <a:pt x="238" y="100"/>
                    <a:pt x="231" y="102"/>
                    <a:pt x="233" y="100"/>
                  </a:cubicBezTo>
                  <a:cubicBezTo>
                    <a:pt x="234" y="99"/>
                    <a:pt x="233" y="99"/>
                    <a:pt x="233" y="99"/>
                  </a:cubicBezTo>
                  <a:moveTo>
                    <a:pt x="132" y="97"/>
                  </a:moveTo>
                  <a:cubicBezTo>
                    <a:pt x="131" y="97"/>
                    <a:pt x="129" y="99"/>
                    <a:pt x="127" y="100"/>
                  </a:cubicBezTo>
                  <a:cubicBezTo>
                    <a:pt x="125" y="102"/>
                    <a:pt x="123" y="103"/>
                    <a:pt x="124" y="103"/>
                  </a:cubicBezTo>
                  <a:cubicBezTo>
                    <a:pt x="124" y="103"/>
                    <a:pt x="124" y="103"/>
                    <a:pt x="124" y="103"/>
                  </a:cubicBezTo>
                  <a:cubicBezTo>
                    <a:pt x="128" y="103"/>
                    <a:pt x="132" y="99"/>
                    <a:pt x="132" y="98"/>
                  </a:cubicBezTo>
                  <a:cubicBezTo>
                    <a:pt x="132" y="97"/>
                    <a:pt x="132" y="97"/>
                    <a:pt x="132" y="97"/>
                  </a:cubicBezTo>
                  <a:moveTo>
                    <a:pt x="219" y="267"/>
                  </a:moveTo>
                  <a:cubicBezTo>
                    <a:pt x="217" y="267"/>
                    <a:pt x="220" y="261"/>
                    <a:pt x="216" y="259"/>
                  </a:cubicBezTo>
                  <a:cubicBezTo>
                    <a:pt x="210" y="257"/>
                    <a:pt x="208" y="253"/>
                    <a:pt x="209" y="250"/>
                  </a:cubicBezTo>
                  <a:cubicBezTo>
                    <a:pt x="209" y="248"/>
                    <a:pt x="211" y="247"/>
                    <a:pt x="213" y="247"/>
                  </a:cubicBezTo>
                  <a:cubicBezTo>
                    <a:pt x="214" y="247"/>
                    <a:pt x="215" y="247"/>
                    <a:pt x="215" y="248"/>
                  </a:cubicBezTo>
                  <a:cubicBezTo>
                    <a:pt x="217" y="249"/>
                    <a:pt x="219" y="257"/>
                    <a:pt x="220" y="260"/>
                  </a:cubicBezTo>
                  <a:cubicBezTo>
                    <a:pt x="222" y="262"/>
                    <a:pt x="221" y="266"/>
                    <a:pt x="219" y="267"/>
                  </a:cubicBezTo>
                  <a:cubicBezTo>
                    <a:pt x="219" y="267"/>
                    <a:pt x="219" y="267"/>
                    <a:pt x="219" y="267"/>
                  </a:cubicBezTo>
                  <a:moveTo>
                    <a:pt x="142" y="205"/>
                  </a:moveTo>
                  <a:cubicBezTo>
                    <a:pt x="143" y="205"/>
                    <a:pt x="144" y="204"/>
                    <a:pt x="145" y="204"/>
                  </a:cubicBezTo>
                  <a:cubicBezTo>
                    <a:pt x="147" y="202"/>
                    <a:pt x="156" y="196"/>
                    <a:pt x="159" y="196"/>
                  </a:cubicBezTo>
                  <a:cubicBezTo>
                    <a:pt x="159" y="196"/>
                    <a:pt x="159" y="197"/>
                    <a:pt x="159" y="197"/>
                  </a:cubicBezTo>
                  <a:cubicBezTo>
                    <a:pt x="159" y="199"/>
                    <a:pt x="150" y="202"/>
                    <a:pt x="146" y="206"/>
                  </a:cubicBezTo>
                  <a:cubicBezTo>
                    <a:pt x="142" y="209"/>
                    <a:pt x="143" y="208"/>
                    <a:pt x="140" y="209"/>
                  </a:cubicBezTo>
                  <a:cubicBezTo>
                    <a:pt x="136" y="210"/>
                    <a:pt x="139" y="212"/>
                    <a:pt x="135" y="213"/>
                  </a:cubicBezTo>
                  <a:cubicBezTo>
                    <a:pt x="132" y="214"/>
                    <a:pt x="127" y="215"/>
                    <a:pt x="124" y="215"/>
                  </a:cubicBezTo>
                  <a:cubicBezTo>
                    <a:pt x="122" y="215"/>
                    <a:pt x="122" y="215"/>
                    <a:pt x="121" y="214"/>
                  </a:cubicBezTo>
                  <a:cubicBezTo>
                    <a:pt x="121" y="214"/>
                    <a:pt x="126" y="213"/>
                    <a:pt x="127" y="212"/>
                  </a:cubicBezTo>
                  <a:cubicBezTo>
                    <a:pt x="127" y="210"/>
                    <a:pt x="129" y="208"/>
                    <a:pt x="131" y="208"/>
                  </a:cubicBezTo>
                  <a:cubicBezTo>
                    <a:pt x="133" y="207"/>
                    <a:pt x="133" y="205"/>
                    <a:pt x="130" y="204"/>
                  </a:cubicBezTo>
                  <a:cubicBezTo>
                    <a:pt x="127" y="203"/>
                    <a:pt x="131" y="202"/>
                    <a:pt x="134" y="202"/>
                  </a:cubicBezTo>
                  <a:cubicBezTo>
                    <a:pt x="136" y="202"/>
                    <a:pt x="137" y="202"/>
                    <a:pt x="137" y="202"/>
                  </a:cubicBezTo>
                  <a:cubicBezTo>
                    <a:pt x="138" y="204"/>
                    <a:pt x="140" y="205"/>
                    <a:pt x="142" y="205"/>
                  </a:cubicBezTo>
                  <a:moveTo>
                    <a:pt x="88" y="185"/>
                  </a:moveTo>
                  <a:cubicBezTo>
                    <a:pt x="87" y="185"/>
                    <a:pt x="87" y="185"/>
                    <a:pt x="86" y="185"/>
                  </a:cubicBezTo>
                  <a:cubicBezTo>
                    <a:pt x="85" y="185"/>
                    <a:pt x="98" y="181"/>
                    <a:pt x="100" y="179"/>
                  </a:cubicBezTo>
                  <a:cubicBezTo>
                    <a:pt x="102" y="177"/>
                    <a:pt x="109" y="175"/>
                    <a:pt x="112" y="175"/>
                  </a:cubicBezTo>
                  <a:cubicBezTo>
                    <a:pt x="112" y="175"/>
                    <a:pt x="113" y="175"/>
                    <a:pt x="113" y="175"/>
                  </a:cubicBezTo>
                  <a:cubicBezTo>
                    <a:pt x="113" y="176"/>
                    <a:pt x="107" y="178"/>
                    <a:pt x="110" y="179"/>
                  </a:cubicBezTo>
                  <a:cubicBezTo>
                    <a:pt x="110" y="180"/>
                    <a:pt x="111" y="180"/>
                    <a:pt x="112" y="180"/>
                  </a:cubicBezTo>
                  <a:cubicBezTo>
                    <a:pt x="114" y="180"/>
                    <a:pt x="118" y="178"/>
                    <a:pt x="119" y="177"/>
                  </a:cubicBezTo>
                  <a:cubicBezTo>
                    <a:pt x="119" y="176"/>
                    <a:pt x="120" y="176"/>
                    <a:pt x="121" y="176"/>
                  </a:cubicBezTo>
                  <a:cubicBezTo>
                    <a:pt x="122" y="176"/>
                    <a:pt x="123" y="176"/>
                    <a:pt x="121" y="178"/>
                  </a:cubicBezTo>
                  <a:cubicBezTo>
                    <a:pt x="118" y="182"/>
                    <a:pt x="117" y="183"/>
                    <a:pt x="114" y="183"/>
                  </a:cubicBezTo>
                  <a:cubicBezTo>
                    <a:pt x="111" y="183"/>
                    <a:pt x="109" y="184"/>
                    <a:pt x="110" y="185"/>
                  </a:cubicBezTo>
                  <a:cubicBezTo>
                    <a:pt x="112" y="186"/>
                    <a:pt x="112" y="187"/>
                    <a:pt x="108" y="188"/>
                  </a:cubicBezTo>
                  <a:cubicBezTo>
                    <a:pt x="105" y="189"/>
                    <a:pt x="103" y="191"/>
                    <a:pt x="102" y="191"/>
                  </a:cubicBezTo>
                  <a:cubicBezTo>
                    <a:pt x="102" y="191"/>
                    <a:pt x="102" y="191"/>
                    <a:pt x="102" y="191"/>
                  </a:cubicBezTo>
                  <a:cubicBezTo>
                    <a:pt x="100" y="191"/>
                    <a:pt x="108" y="186"/>
                    <a:pt x="106" y="185"/>
                  </a:cubicBezTo>
                  <a:cubicBezTo>
                    <a:pt x="106" y="185"/>
                    <a:pt x="106" y="185"/>
                    <a:pt x="105" y="185"/>
                  </a:cubicBezTo>
                  <a:cubicBezTo>
                    <a:pt x="104" y="185"/>
                    <a:pt x="100" y="188"/>
                    <a:pt x="100" y="190"/>
                  </a:cubicBezTo>
                  <a:cubicBezTo>
                    <a:pt x="99" y="191"/>
                    <a:pt x="97" y="191"/>
                    <a:pt x="95" y="192"/>
                  </a:cubicBezTo>
                  <a:cubicBezTo>
                    <a:pt x="95" y="192"/>
                    <a:pt x="95" y="192"/>
                    <a:pt x="94" y="192"/>
                  </a:cubicBezTo>
                  <a:cubicBezTo>
                    <a:pt x="93" y="192"/>
                    <a:pt x="91" y="191"/>
                    <a:pt x="93" y="190"/>
                  </a:cubicBezTo>
                  <a:cubicBezTo>
                    <a:pt x="95" y="190"/>
                    <a:pt x="94" y="188"/>
                    <a:pt x="96" y="187"/>
                  </a:cubicBezTo>
                  <a:cubicBezTo>
                    <a:pt x="98" y="186"/>
                    <a:pt x="96" y="185"/>
                    <a:pt x="97" y="184"/>
                  </a:cubicBezTo>
                  <a:cubicBezTo>
                    <a:pt x="97" y="183"/>
                    <a:pt x="102" y="184"/>
                    <a:pt x="102" y="183"/>
                  </a:cubicBezTo>
                  <a:cubicBezTo>
                    <a:pt x="102" y="182"/>
                    <a:pt x="101" y="181"/>
                    <a:pt x="99" y="181"/>
                  </a:cubicBezTo>
                  <a:cubicBezTo>
                    <a:pt x="98" y="181"/>
                    <a:pt x="97" y="181"/>
                    <a:pt x="96" y="182"/>
                  </a:cubicBezTo>
                  <a:cubicBezTo>
                    <a:pt x="95" y="183"/>
                    <a:pt x="91" y="185"/>
                    <a:pt x="88" y="185"/>
                  </a:cubicBezTo>
                  <a:moveTo>
                    <a:pt x="269" y="96"/>
                  </a:moveTo>
                  <a:cubicBezTo>
                    <a:pt x="268" y="96"/>
                    <a:pt x="267" y="96"/>
                    <a:pt x="265" y="96"/>
                  </a:cubicBezTo>
                  <a:cubicBezTo>
                    <a:pt x="264" y="97"/>
                    <a:pt x="263" y="97"/>
                    <a:pt x="263" y="97"/>
                  </a:cubicBezTo>
                  <a:cubicBezTo>
                    <a:pt x="262" y="97"/>
                    <a:pt x="261" y="96"/>
                    <a:pt x="260" y="96"/>
                  </a:cubicBezTo>
                  <a:cubicBezTo>
                    <a:pt x="259" y="96"/>
                    <a:pt x="258" y="96"/>
                    <a:pt x="257" y="96"/>
                  </a:cubicBezTo>
                  <a:cubicBezTo>
                    <a:pt x="257" y="96"/>
                    <a:pt x="257" y="96"/>
                    <a:pt x="257" y="96"/>
                  </a:cubicBezTo>
                  <a:cubicBezTo>
                    <a:pt x="253" y="96"/>
                    <a:pt x="247" y="98"/>
                    <a:pt x="246" y="99"/>
                  </a:cubicBezTo>
                  <a:cubicBezTo>
                    <a:pt x="244" y="100"/>
                    <a:pt x="247" y="100"/>
                    <a:pt x="247" y="101"/>
                  </a:cubicBezTo>
                  <a:cubicBezTo>
                    <a:pt x="246" y="101"/>
                    <a:pt x="246" y="102"/>
                    <a:pt x="246" y="102"/>
                  </a:cubicBezTo>
                  <a:cubicBezTo>
                    <a:pt x="246" y="102"/>
                    <a:pt x="245" y="101"/>
                    <a:pt x="245" y="101"/>
                  </a:cubicBezTo>
                  <a:cubicBezTo>
                    <a:pt x="244" y="101"/>
                    <a:pt x="244" y="101"/>
                    <a:pt x="244" y="101"/>
                  </a:cubicBezTo>
                  <a:cubicBezTo>
                    <a:pt x="244" y="101"/>
                    <a:pt x="243" y="101"/>
                    <a:pt x="243" y="101"/>
                  </a:cubicBezTo>
                  <a:cubicBezTo>
                    <a:pt x="242" y="102"/>
                    <a:pt x="243" y="103"/>
                    <a:pt x="242" y="106"/>
                  </a:cubicBezTo>
                  <a:cubicBezTo>
                    <a:pt x="242" y="110"/>
                    <a:pt x="243" y="110"/>
                    <a:pt x="244" y="111"/>
                  </a:cubicBezTo>
                  <a:cubicBezTo>
                    <a:pt x="245" y="112"/>
                    <a:pt x="244" y="114"/>
                    <a:pt x="244" y="116"/>
                  </a:cubicBezTo>
                  <a:cubicBezTo>
                    <a:pt x="244" y="118"/>
                    <a:pt x="241" y="118"/>
                    <a:pt x="240" y="119"/>
                  </a:cubicBezTo>
                  <a:cubicBezTo>
                    <a:pt x="240" y="119"/>
                    <a:pt x="242" y="120"/>
                    <a:pt x="242" y="121"/>
                  </a:cubicBezTo>
                  <a:cubicBezTo>
                    <a:pt x="242" y="121"/>
                    <a:pt x="241" y="122"/>
                    <a:pt x="241" y="122"/>
                  </a:cubicBezTo>
                  <a:cubicBezTo>
                    <a:pt x="240" y="122"/>
                    <a:pt x="240" y="121"/>
                    <a:pt x="240" y="121"/>
                  </a:cubicBezTo>
                  <a:cubicBezTo>
                    <a:pt x="239" y="121"/>
                    <a:pt x="239" y="121"/>
                    <a:pt x="238" y="121"/>
                  </a:cubicBezTo>
                  <a:cubicBezTo>
                    <a:pt x="238" y="121"/>
                    <a:pt x="238" y="121"/>
                    <a:pt x="237" y="121"/>
                  </a:cubicBezTo>
                  <a:cubicBezTo>
                    <a:pt x="236" y="122"/>
                    <a:pt x="234" y="125"/>
                    <a:pt x="236" y="126"/>
                  </a:cubicBezTo>
                  <a:cubicBezTo>
                    <a:pt x="237" y="127"/>
                    <a:pt x="238" y="127"/>
                    <a:pt x="236" y="128"/>
                  </a:cubicBezTo>
                  <a:cubicBezTo>
                    <a:pt x="235" y="130"/>
                    <a:pt x="234" y="132"/>
                    <a:pt x="236" y="133"/>
                  </a:cubicBezTo>
                  <a:cubicBezTo>
                    <a:pt x="239" y="135"/>
                    <a:pt x="244" y="134"/>
                    <a:pt x="246" y="135"/>
                  </a:cubicBezTo>
                  <a:cubicBezTo>
                    <a:pt x="249" y="136"/>
                    <a:pt x="245" y="135"/>
                    <a:pt x="246" y="137"/>
                  </a:cubicBezTo>
                  <a:cubicBezTo>
                    <a:pt x="247" y="139"/>
                    <a:pt x="244" y="139"/>
                    <a:pt x="244" y="141"/>
                  </a:cubicBezTo>
                  <a:cubicBezTo>
                    <a:pt x="244" y="141"/>
                    <a:pt x="244" y="141"/>
                    <a:pt x="244" y="141"/>
                  </a:cubicBezTo>
                  <a:cubicBezTo>
                    <a:pt x="245" y="141"/>
                    <a:pt x="245" y="140"/>
                    <a:pt x="247" y="139"/>
                  </a:cubicBezTo>
                  <a:cubicBezTo>
                    <a:pt x="247" y="138"/>
                    <a:pt x="247" y="138"/>
                    <a:pt x="248" y="138"/>
                  </a:cubicBezTo>
                  <a:cubicBezTo>
                    <a:pt x="249" y="138"/>
                    <a:pt x="249" y="140"/>
                    <a:pt x="249" y="141"/>
                  </a:cubicBezTo>
                  <a:cubicBezTo>
                    <a:pt x="248" y="143"/>
                    <a:pt x="246" y="142"/>
                    <a:pt x="245" y="144"/>
                  </a:cubicBezTo>
                  <a:cubicBezTo>
                    <a:pt x="243" y="146"/>
                    <a:pt x="242" y="147"/>
                    <a:pt x="240" y="147"/>
                  </a:cubicBezTo>
                  <a:cubicBezTo>
                    <a:pt x="240" y="147"/>
                    <a:pt x="239" y="147"/>
                    <a:pt x="239" y="147"/>
                  </a:cubicBezTo>
                  <a:cubicBezTo>
                    <a:pt x="239" y="147"/>
                    <a:pt x="239" y="147"/>
                    <a:pt x="239" y="147"/>
                  </a:cubicBezTo>
                  <a:cubicBezTo>
                    <a:pt x="237" y="147"/>
                    <a:pt x="238" y="149"/>
                    <a:pt x="239" y="151"/>
                  </a:cubicBezTo>
                  <a:cubicBezTo>
                    <a:pt x="239" y="152"/>
                    <a:pt x="239" y="153"/>
                    <a:pt x="237" y="153"/>
                  </a:cubicBezTo>
                  <a:cubicBezTo>
                    <a:pt x="236" y="153"/>
                    <a:pt x="236" y="153"/>
                    <a:pt x="236" y="153"/>
                  </a:cubicBezTo>
                  <a:cubicBezTo>
                    <a:pt x="233" y="153"/>
                    <a:pt x="232" y="151"/>
                    <a:pt x="233" y="150"/>
                  </a:cubicBezTo>
                  <a:cubicBezTo>
                    <a:pt x="235" y="148"/>
                    <a:pt x="236" y="146"/>
                    <a:pt x="235" y="146"/>
                  </a:cubicBezTo>
                  <a:cubicBezTo>
                    <a:pt x="235" y="146"/>
                    <a:pt x="235" y="146"/>
                    <a:pt x="235" y="146"/>
                  </a:cubicBezTo>
                  <a:cubicBezTo>
                    <a:pt x="234" y="146"/>
                    <a:pt x="233" y="146"/>
                    <a:pt x="232" y="146"/>
                  </a:cubicBezTo>
                  <a:cubicBezTo>
                    <a:pt x="231" y="146"/>
                    <a:pt x="229" y="146"/>
                    <a:pt x="229" y="145"/>
                  </a:cubicBezTo>
                  <a:cubicBezTo>
                    <a:pt x="228" y="144"/>
                    <a:pt x="229" y="145"/>
                    <a:pt x="233" y="144"/>
                  </a:cubicBezTo>
                  <a:cubicBezTo>
                    <a:pt x="236" y="144"/>
                    <a:pt x="233" y="143"/>
                    <a:pt x="236" y="142"/>
                  </a:cubicBezTo>
                  <a:cubicBezTo>
                    <a:pt x="236" y="142"/>
                    <a:pt x="236" y="142"/>
                    <a:pt x="237" y="142"/>
                  </a:cubicBezTo>
                  <a:cubicBezTo>
                    <a:pt x="237" y="142"/>
                    <a:pt x="237" y="142"/>
                    <a:pt x="238" y="142"/>
                  </a:cubicBezTo>
                  <a:cubicBezTo>
                    <a:pt x="238" y="142"/>
                    <a:pt x="238" y="142"/>
                    <a:pt x="238" y="142"/>
                  </a:cubicBezTo>
                  <a:cubicBezTo>
                    <a:pt x="239" y="142"/>
                    <a:pt x="240" y="142"/>
                    <a:pt x="242" y="141"/>
                  </a:cubicBezTo>
                  <a:cubicBezTo>
                    <a:pt x="244" y="140"/>
                    <a:pt x="242" y="138"/>
                    <a:pt x="240" y="138"/>
                  </a:cubicBezTo>
                  <a:cubicBezTo>
                    <a:pt x="240" y="138"/>
                    <a:pt x="239" y="138"/>
                    <a:pt x="239" y="138"/>
                  </a:cubicBezTo>
                  <a:cubicBezTo>
                    <a:pt x="238" y="138"/>
                    <a:pt x="237" y="139"/>
                    <a:pt x="236" y="139"/>
                  </a:cubicBezTo>
                  <a:cubicBezTo>
                    <a:pt x="235" y="139"/>
                    <a:pt x="235" y="138"/>
                    <a:pt x="235" y="138"/>
                  </a:cubicBezTo>
                  <a:cubicBezTo>
                    <a:pt x="235" y="137"/>
                    <a:pt x="238" y="137"/>
                    <a:pt x="240" y="137"/>
                  </a:cubicBezTo>
                  <a:cubicBezTo>
                    <a:pt x="241" y="136"/>
                    <a:pt x="240" y="135"/>
                    <a:pt x="238" y="135"/>
                  </a:cubicBezTo>
                  <a:cubicBezTo>
                    <a:pt x="238" y="135"/>
                    <a:pt x="237" y="135"/>
                    <a:pt x="237" y="136"/>
                  </a:cubicBezTo>
                  <a:cubicBezTo>
                    <a:pt x="235" y="136"/>
                    <a:pt x="234" y="136"/>
                    <a:pt x="233" y="136"/>
                  </a:cubicBezTo>
                  <a:cubicBezTo>
                    <a:pt x="233" y="136"/>
                    <a:pt x="232" y="136"/>
                    <a:pt x="231" y="135"/>
                  </a:cubicBezTo>
                  <a:cubicBezTo>
                    <a:pt x="230" y="135"/>
                    <a:pt x="229" y="134"/>
                    <a:pt x="228" y="134"/>
                  </a:cubicBezTo>
                  <a:cubicBezTo>
                    <a:pt x="227" y="134"/>
                    <a:pt x="225" y="135"/>
                    <a:pt x="225" y="137"/>
                  </a:cubicBezTo>
                  <a:cubicBezTo>
                    <a:pt x="223" y="141"/>
                    <a:pt x="220" y="140"/>
                    <a:pt x="219" y="141"/>
                  </a:cubicBezTo>
                  <a:cubicBezTo>
                    <a:pt x="218" y="142"/>
                    <a:pt x="219" y="143"/>
                    <a:pt x="222" y="143"/>
                  </a:cubicBezTo>
                  <a:cubicBezTo>
                    <a:pt x="222" y="143"/>
                    <a:pt x="223" y="143"/>
                    <a:pt x="223" y="143"/>
                  </a:cubicBezTo>
                  <a:cubicBezTo>
                    <a:pt x="224" y="143"/>
                    <a:pt x="224" y="143"/>
                    <a:pt x="224" y="143"/>
                  </a:cubicBezTo>
                  <a:cubicBezTo>
                    <a:pt x="227" y="143"/>
                    <a:pt x="228" y="144"/>
                    <a:pt x="227" y="145"/>
                  </a:cubicBezTo>
                  <a:cubicBezTo>
                    <a:pt x="226" y="145"/>
                    <a:pt x="226" y="146"/>
                    <a:pt x="225" y="146"/>
                  </a:cubicBezTo>
                  <a:cubicBezTo>
                    <a:pt x="225" y="146"/>
                    <a:pt x="225" y="146"/>
                    <a:pt x="224" y="146"/>
                  </a:cubicBezTo>
                  <a:cubicBezTo>
                    <a:pt x="224" y="146"/>
                    <a:pt x="224" y="146"/>
                    <a:pt x="224" y="146"/>
                  </a:cubicBezTo>
                  <a:cubicBezTo>
                    <a:pt x="222" y="146"/>
                    <a:pt x="221" y="147"/>
                    <a:pt x="222" y="148"/>
                  </a:cubicBezTo>
                  <a:cubicBezTo>
                    <a:pt x="223" y="149"/>
                    <a:pt x="221" y="149"/>
                    <a:pt x="221" y="150"/>
                  </a:cubicBezTo>
                  <a:cubicBezTo>
                    <a:pt x="221" y="151"/>
                    <a:pt x="221" y="151"/>
                    <a:pt x="220" y="151"/>
                  </a:cubicBezTo>
                  <a:cubicBezTo>
                    <a:pt x="220" y="151"/>
                    <a:pt x="219" y="151"/>
                    <a:pt x="219" y="151"/>
                  </a:cubicBezTo>
                  <a:cubicBezTo>
                    <a:pt x="218" y="151"/>
                    <a:pt x="218" y="151"/>
                    <a:pt x="217" y="151"/>
                  </a:cubicBezTo>
                  <a:cubicBezTo>
                    <a:pt x="217" y="151"/>
                    <a:pt x="217" y="151"/>
                    <a:pt x="217" y="151"/>
                  </a:cubicBezTo>
                  <a:cubicBezTo>
                    <a:pt x="214" y="151"/>
                    <a:pt x="210" y="153"/>
                    <a:pt x="206" y="154"/>
                  </a:cubicBezTo>
                  <a:cubicBezTo>
                    <a:pt x="205" y="154"/>
                    <a:pt x="204" y="154"/>
                    <a:pt x="202" y="154"/>
                  </a:cubicBezTo>
                  <a:cubicBezTo>
                    <a:pt x="201" y="154"/>
                    <a:pt x="199" y="154"/>
                    <a:pt x="198" y="153"/>
                  </a:cubicBezTo>
                  <a:cubicBezTo>
                    <a:pt x="198" y="153"/>
                    <a:pt x="197" y="152"/>
                    <a:pt x="196" y="152"/>
                  </a:cubicBezTo>
                  <a:cubicBezTo>
                    <a:pt x="195" y="152"/>
                    <a:pt x="194" y="153"/>
                    <a:pt x="193" y="153"/>
                  </a:cubicBezTo>
                  <a:cubicBezTo>
                    <a:pt x="193" y="153"/>
                    <a:pt x="193" y="153"/>
                    <a:pt x="192" y="153"/>
                  </a:cubicBezTo>
                  <a:cubicBezTo>
                    <a:pt x="192" y="153"/>
                    <a:pt x="191" y="152"/>
                    <a:pt x="191" y="152"/>
                  </a:cubicBezTo>
                  <a:cubicBezTo>
                    <a:pt x="191" y="152"/>
                    <a:pt x="190" y="151"/>
                    <a:pt x="189" y="151"/>
                  </a:cubicBezTo>
                  <a:cubicBezTo>
                    <a:pt x="189" y="151"/>
                    <a:pt x="189" y="151"/>
                    <a:pt x="189" y="151"/>
                  </a:cubicBezTo>
                  <a:cubicBezTo>
                    <a:pt x="188" y="152"/>
                    <a:pt x="188" y="152"/>
                    <a:pt x="188" y="152"/>
                  </a:cubicBezTo>
                  <a:cubicBezTo>
                    <a:pt x="186" y="152"/>
                    <a:pt x="187" y="149"/>
                    <a:pt x="186" y="148"/>
                  </a:cubicBezTo>
                  <a:cubicBezTo>
                    <a:pt x="186" y="148"/>
                    <a:pt x="186" y="148"/>
                    <a:pt x="185" y="148"/>
                  </a:cubicBezTo>
                  <a:cubicBezTo>
                    <a:pt x="183" y="148"/>
                    <a:pt x="179" y="149"/>
                    <a:pt x="178" y="150"/>
                  </a:cubicBezTo>
                  <a:cubicBezTo>
                    <a:pt x="175" y="151"/>
                    <a:pt x="171" y="152"/>
                    <a:pt x="170" y="154"/>
                  </a:cubicBezTo>
                  <a:cubicBezTo>
                    <a:pt x="169" y="155"/>
                    <a:pt x="169" y="156"/>
                    <a:pt x="170" y="156"/>
                  </a:cubicBezTo>
                  <a:cubicBezTo>
                    <a:pt x="171" y="156"/>
                    <a:pt x="171" y="156"/>
                    <a:pt x="172" y="155"/>
                  </a:cubicBezTo>
                  <a:cubicBezTo>
                    <a:pt x="174" y="155"/>
                    <a:pt x="174" y="153"/>
                    <a:pt x="177" y="153"/>
                  </a:cubicBezTo>
                  <a:cubicBezTo>
                    <a:pt x="180" y="153"/>
                    <a:pt x="182" y="150"/>
                    <a:pt x="184" y="150"/>
                  </a:cubicBezTo>
                  <a:cubicBezTo>
                    <a:pt x="184" y="150"/>
                    <a:pt x="184" y="151"/>
                    <a:pt x="184" y="151"/>
                  </a:cubicBezTo>
                  <a:cubicBezTo>
                    <a:pt x="185" y="152"/>
                    <a:pt x="178" y="155"/>
                    <a:pt x="175" y="156"/>
                  </a:cubicBezTo>
                  <a:cubicBezTo>
                    <a:pt x="172" y="157"/>
                    <a:pt x="172" y="159"/>
                    <a:pt x="175" y="162"/>
                  </a:cubicBezTo>
                  <a:cubicBezTo>
                    <a:pt x="177" y="165"/>
                    <a:pt x="173" y="164"/>
                    <a:pt x="173" y="165"/>
                  </a:cubicBezTo>
                  <a:cubicBezTo>
                    <a:pt x="173" y="166"/>
                    <a:pt x="173" y="166"/>
                    <a:pt x="172" y="166"/>
                  </a:cubicBezTo>
                  <a:cubicBezTo>
                    <a:pt x="170" y="166"/>
                    <a:pt x="169" y="165"/>
                    <a:pt x="170" y="165"/>
                  </a:cubicBezTo>
                  <a:cubicBezTo>
                    <a:pt x="172" y="164"/>
                    <a:pt x="172" y="162"/>
                    <a:pt x="170" y="161"/>
                  </a:cubicBezTo>
                  <a:cubicBezTo>
                    <a:pt x="170" y="161"/>
                    <a:pt x="169" y="161"/>
                    <a:pt x="169" y="161"/>
                  </a:cubicBezTo>
                  <a:cubicBezTo>
                    <a:pt x="169" y="161"/>
                    <a:pt x="168" y="161"/>
                    <a:pt x="168" y="161"/>
                  </a:cubicBezTo>
                  <a:cubicBezTo>
                    <a:pt x="168" y="161"/>
                    <a:pt x="168" y="161"/>
                    <a:pt x="168" y="161"/>
                  </a:cubicBezTo>
                  <a:cubicBezTo>
                    <a:pt x="167" y="161"/>
                    <a:pt x="167" y="161"/>
                    <a:pt x="168" y="160"/>
                  </a:cubicBezTo>
                  <a:cubicBezTo>
                    <a:pt x="168" y="160"/>
                    <a:pt x="168" y="160"/>
                    <a:pt x="167" y="160"/>
                  </a:cubicBezTo>
                  <a:cubicBezTo>
                    <a:pt x="167" y="160"/>
                    <a:pt x="167" y="160"/>
                    <a:pt x="166" y="160"/>
                  </a:cubicBezTo>
                  <a:cubicBezTo>
                    <a:pt x="166" y="160"/>
                    <a:pt x="166" y="160"/>
                    <a:pt x="165" y="160"/>
                  </a:cubicBezTo>
                  <a:cubicBezTo>
                    <a:pt x="165" y="160"/>
                    <a:pt x="165" y="160"/>
                    <a:pt x="164" y="160"/>
                  </a:cubicBezTo>
                  <a:cubicBezTo>
                    <a:pt x="163" y="159"/>
                    <a:pt x="163" y="159"/>
                    <a:pt x="162" y="159"/>
                  </a:cubicBezTo>
                  <a:cubicBezTo>
                    <a:pt x="161" y="159"/>
                    <a:pt x="161" y="159"/>
                    <a:pt x="160" y="159"/>
                  </a:cubicBezTo>
                  <a:cubicBezTo>
                    <a:pt x="157" y="161"/>
                    <a:pt x="155" y="161"/>
                    <a:pt x="150" y="162"/>
                  </a:cubicBezTo>
                  <a:cubicBezTo>
                    <a:pt x="147" y="163"/>
                    <a:pt x="141" y="164"/>
                    <a:pt x="138" y="164"/>
                  </a:cubicBezTo>
                  <a:cubicBezTo>
                    <a:pt x="136" y="164"/>
                    <a:pt x="136" y="164"/>
                    <a:pt x="135" y="164"/>
                  </a:cubicBezTo>
                  <a:cubicBezTo>
                    <a:pt x="134" y="163"/>
                    <a:pt x="140" y="159"/>
                    <a:pt x="141" y="159"/>
                  </a:cubicBezTo>
                  <a:cubicBezTo>
                    <a:pt x="141" y="159"/>
                    <a:pt x="141" y="159"/>
                    <a:pt x="141" y="159"/>
                  </a:cubicBezTo>
                  <a:cubicBezTo>
                    <a:pt x="141" y="159"/>
                    <a:pt x="141" y="159"/>
                    <a:pt x="142" y="159"/>
                  </a:cubicBezTo>
                  <a:cubicBezTo>
                    <a:pt x="143" y="159"/>
                    <a:pt x="142" y="158"/>
                    <a:pt x="140" y="156"/>
                  </a:cubicBezTo>
                  <a:cubicBezTo>
                    <a:pt x="139" y="156"/>
                    <a:pt x="136" y="155"/>
                    <a:pt x="134" y="155"/>
                  </a:cubicBezTo>
                  <a:cubicBezTo>
                    <a:pt x="133" y="155"/>
                    <a:pt x="132" y="156"/>
                    <a:pt x="132" y="156"/>
                  </a:cubicBezTo>
                  <a:cubicBezTo>
                    <a:pt x="132" y="157"/>
                    <a:pt x="131" y="157"/>
                    <a:pt x="129" y="157"/>
                  </a:cubicBezTo>
                  <a:cubicBezTo>
                    <a:pt x="129" y="157"/>
                    <a:pt x="128" y="157"/>
                    <a:pt x="127" y="157"/>
                  </a:cubicBezTo>
                  <a:cubicBezTo>
                    <a:pt x="126" y="157"/>
                    <a:pt x="125" y="157"/>
                    <a:pt x="125" y="157"/>
                  </a:cubicBezTo>
                  <a:cubicBezTo>
                    <a:pt x="124" y="157"/>
                    <a:pt x="124" y="157"/>
                    <a:pt x="124" y="157"/>
                  </a:cubicBezTo>
                  <a:cubicBezTo>
                    <a:pt x="124" y="157"/>
                    <a:pt x="124" y="157"/>
                    <a:pt x="124" y="157"/>
                  </a:cubicBezTo>
                  <a:cubicBezTo>
                    <a:pt x="123" y="157"/>
                    <a:pt x="122" y="156"/>
                    <a:pt x="121" y="156"/>
                  </a:cubicBezTo>
                  <a:cubicBezTo>
                    <a:pt x="120" y="156"/>
                    <a:pt x="119" y="156"/>
                    <a:pt x="118" y="156"/>
                  </a:cubicBezTo>
                  <a:cubicBezTo>
                    <a:pt x="118" y="156"/>
                    <a:pt x="118" y="156"/>
                    <a:pt x="117" y="156"/>
                  </a:cubicBezTo>
                  <a:cubicBezTo>
                    <a:pt x="116" y="156"/>
                    <a:pt x="115" y="156"/>
                    <a:pt x="114" y="156"/>
                  </a:cubicBezTo>
                  <a:cubicBezTo>
                    <a:pt x="112" y="156"/>
                    <a:pt x="110" y="156"/>
                    <a:pt x="108" y="155"/>
                  </a:cubicBezTo>
                  <a:cubicBezTo>
                    <a:pt x="107" y="154"/>
                    <a:pt x="106" y="154"/>
                    <a:pt x="105" y="154"/>
                  </a:cubicBezTo>
                  <a:cubicBezTo>
                    <a:pt x="101" y="154"/>
                    <a:pt x="97" y="155"/>
                    <a:pt x="96" y="157"/>
                  </a:cubicBezTo>
                  <a:cubicBezTo>
                    <a:pt x="95" y="159"/>
                    <a:pt x="93" y="159"/>
                    <a:pt x="90" y="160"/>
                  </a:cubicBezTo>
                  <a:cubicBezTo>
                    <a:pt x="90" y="160"/>
                    <a:pt x="90" y="160"/>
                    <a:pt x="90" y="160"/>
                  </a:cubicBezTo>
                  <a:cubicBezTo>
                    <a:pt x="88" y="160"/>
                    <a:pt x="91" y="157"/>
                    <a:pt x="91" y="157"/>
                  </a:cubicBezTo>
                  <a:cubicBezTo>
                    <a:pt x="90" y="157"/>
                    <a:pt x="91" y="154"/>
                    <a:pt x="90" y="154"/>
                  </a:cubicBezTo>
                  <a:cubicBezTo>
                    <a:pt x="90" y="154"/>
                    <a:pt x="89" y="154"/>
                    <a:pt x="89" y="154"/>
                  </a:cubicBezTo>
                  <a:cubicBezTo>
                    <a:pt x="88" y="154"/>
                    <a:pt x="85" y="161"/>
                    <a:pt x="82" y="161"/>
                  </a:cubicBezTo>
                  <a:cubicBezTo>
                    <a:pt x="82" y="161"/>
                    <a:pt x="82" y="161"/>
                    <a:pt x="82" y="161"/>
                  </a:cubicBezTo>
                  <a:cubicBezTo>
                    <a:pt x="79" y="161"/>
                    <a:pt x="78" y="155"/>
                    <a:pt x="75" y="154"/>
                  </a:cubicBezTo>
                  <a:cubicBezTo>
                    <a:pt x="74" y="153"/>
                    <a:pt x="73" y="153"/>
                    <a:pt x="73" y="153"/>
                  </a:cubicBezTo>
                  <a:cubicBezTo>
                    <a:pt x="72" y="153"/>
                    <a:pt x="71" y="154"/>
                    <a:pt x="72" y="155"/>
                  </a:cubicBezTo>
                  <a:cubicBezTo>
                    <a:pt x="74" y="157"/>
                    <a:pt x="70" y="156"/>
                    <a:pt x="70" y="158"/>
                  </a:cubicBezTo>
                  <a:cubicBezTo>
                    <a:pt x="70" y="160"/>
                    <a:pt x="67" y="162"/>
                    <a:pt x="66" y="162"/>
                  </a:cubicBezTo>
                  <a:cubicBezTo>
                    <a:pt x="66" y="162"/>
                    <a:pt x="66" y="162"/>
                    <a:pt x="66" y="162"/>
                  </a:cubicBezTo>
                  <a:cubicBezTo>
                    <a:pt x="66" y="161"/>
                    <a:pt x="66" y="161"/>
                    <a:pt x="65" y="161"/>
                  </a:cubicBezTo>
                  <a:cubicBezTo>
                    <a:pt x="64" y="161"/>
                    <a:pt x="63" y="161"/>
                    <a:pt x="61" y="163"/>
                  </a:cubicBezTo>
                  <a:cubicBezTo>
                    <a:pt x="59" y="165"/>
                    <a:pt x="58" y="166"/>
                    <a:pt x="57" y="166"/>
                  </a:cubicBezTo>
                  <a:cubicBezTo>
                    <a:pt x="57" y="166"/>
                    <a:pt x="56" y="166"/>
                    <a:pt x="56" y="165"/>
                  </a:cubicBezTo>
                  <a:cubicBezTo>
                    <a:pt x="56" y="165"/>
                    <a:pt x="56" y="165"/>
                    <a:pt x="56" y="165"/>
                  </a:cubicBezTo>
                  <a:cubicBezTo>
                    <a:pt x="55" y="165"/>
                    <a:pt x="48" y="170"/>
                    <a:pt x="48" y="171"/>
                  </a:cubicBezTo>
                  <a:cubicBezTo>
                    <a:pt x="48" y="172"/>
                    <a:pt x="47" y="173"/>
                    <a:pt x="45" y="173"/>
                  </a:cubicBezTo>
                  <a:cubicBezTo>
                    <a:pt x="44" y="173"/>
                    <a:pt x="44" y="173"/>
                    <a:pt x="44" y="173"/>
                  </a:cubicBezTo>
                  <a:cubicBezTo>
                    <a:pt x="43" y="173"/>
                    <a:pt x="45" y="172"/>
                    <a:pt x="46" y="171"/>
                  </a:cubicBezTo>
                  <a:cubicBezTo>
                    <a:pt x="48" y="169"/>
                    <a:pt x="54" y="165"/>
                    <a:pt x="56" y="164"/>
                  </a:cubicBezTo>
                  <a:cubicBezTo>
                    <a:pt x="59" y="163"/>
                    <a:pt x="64" y="160"/>
                    <a:pt x="65" y="159"/>
                  </a:cubicBezTo>
                  <a:cubicBezTo>
                    <a:pt x="65" y="159"/>
                    <a:pt x="64" y="159"/>
                    <a:pt x="64" y="159"/>
                  </a:cubicBezTo>
                  <a:cubicBezTo>
                    <a:pt x="63" y="159"/>
                    <a:pt x="62" y="159"/>
                    <a:pt x="60" y="159"/>
                  </a:cubicBezTo>
                  <a:cubicBezTo>
                    <a:pt x="59" y="159"/>
                    <a:pt x="55" y="162"/>
                    <a:pt x="52" y="163"/>
                  </a:cubicBezTo>
                  <a:cubicBezTo>
                    <a:pt x="49" y="165"/>
                    <a:pt x="46" y="165"/>
                    <a:pt x="46" y="167"/>
                  </a:cubicBezTo>
                  <a:cubicBezTo>
                    <a:pt x="47" y="168"/>
                    <a:pt x="44" y="167"/>
                    <a:pt x="43" y="168"/>
                  </a:cubicBezTo>
                  <a:cubicBezTo>
                    <a:pt x="42" y="169"/>
                    <a:pt x="42" y="169"/>
                    <a:pt x="42" y="169"/>
                  </a:cubicBezTo>
                  <a:cubicBezTo>
                    <a:pt x="41" y="169"/>
                    <a:pt x="41" y="168"/>
                    <a:pt x="42" y="168"/>
                  </a:cubicBezTo>
                  <a:cubicBezTo>
                    <a:pt x="42" y="167"/>
                    <a:pt x="41" y="167"/>
                    <a:pt x="40" y="167"/>
                  </a:cubicBezTo>
                  <a:cubicBezTo>
                    <a:pt x="40" y="167"/>
                    <a:pt x="39" y="167"/>
                    <a:pt x="39" y="167"/>
                  </a:cubicBezTo>
                  <a:cubicBezTo>
                    <a:pt x="39" y="168"/>
                    <a:pt x="38" y="169"/>
                    <a:pt x="36" y="170"/>
                  </a:cubicBezTo>
                  <a:cubicBezTo>
                    <a:pt x="33" y="170"/>
                    <a:pt x="30" y="172"/>
                    <a:pt x="32" y="173"/>
                  </a:cubicBezTo>
                  <a:cubicBezTo>
                    <a:pt x="34" y="174"/>
                    <a:pt x="35" y="174"/>
                    <a:pt x="34" y="175"/>
                  </a:cubicBezTo>
                  <a:cubicBezTo>
                    <a:pt x="33" y="176"/>
                    <a:pt x="33" y="176"/>
                    <a:pt x="33" y="176"/>
                  </a:cubicBezTo>
                  <a:cubicBezTo>
                    <a:pt x="32" y="176"/>
                    <a:pt x="32" y="175"/>
                    <a:pt x="31" y="175"/>
                  </a:cubicBezTo>
                  <a:cubicBezTo>
                    <a:pt x="30" y="175"/>
                    <a:pt x="29" y="175"/>
                    <a:pt x="28" y="175"/>
                  </a:cubicBezTo>
                  <a:cubicBezTo>
                    <a:pt x="28" y="175"/>
                    <a:pt x="27" y="175"/>
                    <a:pt x="26" y="175"/>
                  </a:cubicBezTo>
                  <a:cubicBezTo>
                    <a:pt x="26" y="175"/>
                    <a:pt x="25" y="175"/>
                    <a:pt x="24" y="175"/>
                  </a:cubicBezTo>
                  <a:cubicBezTo>
                    <a:pt x="20" y="175"/>
                    <a:pt x="15" y="173"/>
                    <a:pt x="15" y="173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4" y="172"/>
                    <a:pt x="9" y="173"/>
                    <a:pt x="7" y="174"/>
                  </a:cubicBezTo>
                  <a:cubicBezTo>
                    <a:pt x="7" y="174"/>
                    <a:pt x="7" y="174"/>
                    <a:pt x="7" y="174"/>
                  </a:cubicBezTo>
                  <a:cubicBezTo>
                    <a:pt x="4" y="197"/>
                    <a:pt x="2" y="219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3"/>
                    <a:pt x="1" y="243"/>
                    <a:pt x="1" y="243"/>
                  </a:cubicBezTo>
                  <a:cubicBezTo>
                    <a:pt x="1" y="243"/>
                    <a:pt x="1" y="243"/>
                    <a:pt x="2" y="243"/>
                  </a:cubicBezTo>
                  <a:cubicBezTo>
                    <a:pt x="2" y="243"/>
                    <a:pt x="2" y="243"/>
                    <a:pt x="2" y="242"/>
                  </a:cubicBezTo>
                  <a:cubicBezTo>
                    <a:pt x="2" y="242"/>
                    <a:pt x="2" y="242"/>
                    <a:pt x="2" y="242"/>
                  </a:cubicBezTo>
                  <a:cubicBezTo>
                    <a:pt x="2" y="242"/>
                    <a:pt x="2" y="242"/>
                    <a:pt x="3" y="242"/>
                  </a:cubicBezTo>
                  <a:cubicBezTo>
                    <a:pt x="3" y="242"/>
                    <a:pt x="5" y="242"/>
                    <a:pt x="7" y="241"/>
                  </a:cubicBezTo>
                  <a:cubicBezTo>
                    <a:pt x="7" y="240"/>
                    <a:pt x="8" y="240"/>
                    <a:pt x="8" y="240"/>
                  </a:cubicBezTo>
                  <a:cubicBezTo>
                    <a:pt x="8" y="240"/>
                    <a:pt x="8" y="240"/>
                    <a:pt x="8" y="240"/>
                  </a:cubicBezTo>
                  <a:cubicBezTo>
                    <a:pt x="8" y="240"/>
                    <a:pt x="8" y="240"/>
                    <a:pt x="8" y="240"/>
                  </a:cubicBezTo>
                  <a:cubicBezTo>
                    <a:pt x="9" y="240"/>
                    <a:pt x="9" y="240"/>
                    <a:pt x="9" y="240"/>
                  </a:cubicBezTo>
                  <a:cubicBezTo>
                    <a:pt x="10" y="241"/>
                    <a:pt x="10" y="242"/>
                    <a:pt x="10" y="242"/>
                  </a:cubicBezTo>
                  <a:cubicBezTo>
                    <a:pt x="10" y="242"/>
                    <a:pt x="10" y="242"/>
                    <a:pt x="10" y="242"/>
                  </a:cubicBezTo>
                  <a:cubicBezTo>
                    <a:pt x="10" y="242"/>
                    <a:pt x="10" y="242"/>
                    <a:pt x="10" y="242"/>
                  </a:cubicBezTo>
                  <a:cubicBezTo>
                    <a:pt x="10" y="243"/>
                    <a:pt x="13" y="244"/>
                    <a:pt x="14" y="246"/>
                  </a:cubicBezTo>
                  <a:cubicBezTo>
                    <a:pt x="14" y="246"/>
                    <a:pt x="14" y="246"/>
                    <a:pt x="14" y="246"/>
                  </a:cubicBezTo>
                  <a:cubicBezTo>
                    <a:pt x="15" y="246"/>
                    <a:pt x="15" y="247"/>
                    <a:pt x="16" y="247"/>
                  </a:cubicBezTo>
                  <a:cubicBezTo>
                    <a:pt x="16" y="248"/>
                    <a:pt x="16" y="248"/>
                    <a:pt x="17" y="248"/>
                  </a:cubicBezTo>
                  <a:cubicBezTo>
                    <a:pt x="17" y="248"/>
                    <a:pt x="17" y="248"/>
                    <a:pt x="17" y="248"/>
                  </a:cubicBezTo>
                  <a:cubicBezTo>
                    <a:pt x="17" y="248"/>
                    <a:pt x="17" y="247"/>
                    <a:pt x="18" y="247"/>
                  </a:cubicBezTo>
                  <a:cubicBezTo>
                    <a:pt x="18" y="247"/>
                    <a:pt x="18" y="247"/>
                    <a:pt x="18" y="247"/>
                  </a:cubicBezTo>
                  <a:cubicBezTo>
                    <a:pt x="19" y="246"/>
                    <a:pt x="22" y="245"/>
                    <a:pt x="23" y="243"/>
                  </a:cubicBezTo>
                  <a:cubicBezTo>
                    <a:pt x="23" y="243"/>
                    <a:pt x="23" y="243"/>
                    <a:pt x="23" y="243"/>
                  </a:cubicBezTo>
                  <a:cubicBezTo>
                    <a:pt x="23" y="243"/>
                    <a:pt x="23" y="243"/>
                    <a:pt x="23" y="242"/>
                  </a:cubicBezTo>
                  <a:cubicBezTo>
                    <a:pt x="24" y="242"/>
                    <a:pt x="26" y="241"/>
                    <a:pt x="27" y="241"/>
                  </a:cubicBezTo>
                  <a:cubicBezTo>
                    <a:pt x="28" y="241"/>
                    <a:pt x="29" y="241"/>
                    <a:pt x="29" y="242"/>
                  </a:cubicBezTo>
                  <a:cubicBezTo>
                    <a:pt x="29" y="242"/>
                    <a:pt x="29" y="242"/>
                    <a:pt x="29" y="242"/>
                  </a:cubicBezTo>
                  <a:cubicBezTo>
                    <a:pt x="29" y="242"/>
                    <a:pt x="29" y="242"/>
                    <a:pt x="29" y="242"/>
                  </a:cubicBezTo>
                  <a:cubicBezTo>
                    <a:pt x="29" y="243"/>
                    <a:pt x="31" y="244"/>
                    <a:pt x="33" y="245"/>
                  </a:cubicBezTo>
                  <a:cubicBezTo>
                    <a:pt x="35" y="247"/>
                    <a:pt x="37" y="248"/>
                    <a:pt x="39" y="251"/>
                  </a:cubicBezTo>
                  <a:cubicBezTo>
                    <a:pt x="39" y="251"/>
                    <a:pt x="39" y="251"/>
                    <a:pt x="39" y="251"/>
                  </a:cubicBezTo>
                  <a:cubicBezTo>
                    <a:pt x="39" y="252"/>
                    <a:pt x="40" y="253"/>
                    <a:pt x="40" y="254"/>
                  </a:cubicBezTo>
                  <a:cubicBezTo>
                    <a:pt x="42" y="257"/>
                    <a:pt x="42" y="258"/>
                    <a:pt x="47" y="259"/>
                  </a:cubicBezTo>
                  <a:cubicBezTo>
                    <a:pt x="47" y="259"/>
                    <a:pt x="47" y="259"/>
                    <a:pt x="47" y="259"/>
                  </a:cubicBezTo>
                  <a:cubicBezTo>
                    <a:pt x="50" y="260"/>
                    <a:pt x="51" y="260"/>
                    <a:pt x="51" y="261"/>
                  </a:cubicBezTo>
                  <a:cubicBezTo>
                    <a:pt x="51" y="262"/>
                    <a:pt x="51" y="262"/>
                    <a:pt x="51" y="263"/>
                  </a:cubicBezTo>
                  <a:cubicBezTo>
                    <a:pt x="51" y="263"/>
                    <a:pt x="51" y="263"/>
                    <a:pt x="51" y="263"/>
                  </a:cubicBezTo>
                  <a:cubicBezTo>
                    <a:pt x="51" y="265"/>
                    <a:pt x="54" y="265"/>
                    <a:pt x="51" y="267"/>
                  </a:cubicBezTo>
                  <a:cubicBezTo>
                    <a:pt x="51" y="267"/>
                    <a:pt x="51" y="267"/>
                    <a:pt x="51" y="267"/>
                  </a:cubicBezTo>
                  <a:cubicBezTo>
                    <a:pt x="50" y="267"/>
                    <a:pt x="49" y="269"/>
                    <a:pt x="48" y="270"/>
                  </a:cubicBezTo>
                  <a:cubicBezTo>
                    <a:pt x="48" y="270"/>
                    <a:pt x="49" y="271"/>
                    <a:pt x="50" y="271"/>
                  </a:cubicBezTo>
                  <a:cubicBezTo>
                    <a:pt x="51" y="272"/>
                    <a:pt x="47" y="273"/>
                    <a:pt x="48" y="274"/>
                  </a:cubicBezTo>
                  <a:cubicBezTo>
                    <a:pt x="49" y="274"/>
                    <a:pt x="48" y="276"/>
                    <a:pt x="49" y="277"/>
                  </a:cubicBezTo>
                  <a:cubicBezTo>
                    <a:pt x="49" y="277"/>
                    <a:pt x="50" y="277"/>
                    <a:pt x="50" y="277"/>
                  </a:cubicBezTo>
                  <a:cubicBezTo>
                    <a:pt x="51" y="277"/>
                    <a:pt x="52" y="277"/>
                    <a:pt x="53" y="276"/>
                  </a:cubicBezTo>
                  <a:cubicBezTo>
                    <a:pt x="53" y="276"/>
                    <a:pt x="54" y="275"/>
                    <a:pt x="54" y="275"/>
                  </a:cubicBezTo>
                  <a:cubicBezTo>
                    <a:pt x="55" y="275"/>
                    <a:pt x="55" y="277"/>
                    <a:pt x="54" y="278"/>
                  </a:cubicBezTo>
                  <a:cubicBezTo>
                    <a:pt x="53" y="279"/>
                    <a:pt x="54" y="280"/>
                    <a:pt x="55" y="280"/>
                  </a:cubicBezTo>
                  <a:cubicBezTo>
                    <a:pt x="55" y="280"/>
                    <a:pt x="56" y="280"/>
                    <a:pt x="56" y="279"/>
                  </a:cubicBezTo>
                  <a:cubicBezTo>
                    <a:pt x="56" y="279"/>
                    <a:pt x="56" y="279"/>
                    <a:pt x="57" y="279"/>
                  </a:cubicBezTo>
                  <a:cubicBezTo>
                    <a:pt x="58" y="279"/>
                    <a:pt x="59" y="281"/>
                    <a:pt x="60" y="281"/>
                  </a:cubicBezTo>
                  <a:cubicBezTo>
                    <a:pt x="61" y="281"/>
                    <a:pt x="62" y="283"/>
                    <a:pt x="60" y="283"/>
                  </a:cubicBezTo>
                  <a:cubicBezTo>
                    <a:pt x="58" y="283"/>
                    <a:pt x="58" y="286"/>
                    <a:pt x="59" y="286"/>
                  </a:cubicBezTo>
                  <a:cubicBezTo>
                    <a:pt x="59" y="286"/>
                    <a:pt x="60" y="286"/>
                    <a:pt x="60" y="286"/>
                  </a:cubicBezTo>
                  <a:cubicBezTo>
                    <a:pt x="60" y="286"/>
                    <a:pt x="60" y="286"/>
                    <a:pt x="60" y="286"/>
                  </a:cubicBezTo>
                  <a:cubicBezTo>
                    <a:pt x="61" y="286"/>
                    <a:pt x="61" y="287"/>
                    <a:pt x="60" y="288"/>
                  </a:cubicBezTo>
                  <a:cubicBezTo>
                    <a:pt x="60" y="288"/>
                    <a:pt x="62" y="289"/>
                    <a:pt x="64" y="289"/>
                  </a:cubicBezTo>
                  <a:cubicBezTo>
                    <a:pt x="65" y="289"/>
                    <a:pt x="65" y="289"/>
                    <a:pt x="66" y="289"/>
                  </a:cubicBezTo>
                  <a:cubicBezTo>
                    <a:pt x="66" y="289"/>
                    <a:pt x="66" y="288"/>
                    <a:pt x="67" y="288"/>
                  </a:cubicBezTo>
                  <a:cubicBezTo>
                    <a:pt x="68" y="288"/>
                    <a:pt x="68" y="289"/>
                    <a:pt x="69" y="290"/>
                  </a:cubicBezTo>
                  <a:cubicBezTo>
                    <a:pt x="69" y="291"/>
                    <a:pt x="70" y="291"/>
                    <a:pt x="71" y="291"/>
                  </a:cubicBezTo>
                  <a:cubicBezTo>
                    <a:pt x="72" y="291"/>
                    <a:pt x="73" y="291"/>
                    <a:pt x="73" y="290"/>
                  </a:cubicBezTo>
                  <a:cubicBezTo>
                    <a:pt x="73" y="290"/>
                    <a:pt x="73" y="290"/>
                    <a:pt x="74" y="290"/>
                  </a:cubicBezTo>
                  <a:cubicBezTo>
                    <a:pt x="74" y="290"/>
                    <a:pt x="75" y="292"/>
                    <a:pt x="75" y="293"/>
                  </a:cubicBezTo>
                  <a:cubicBezTo>
                    <a:pt x="75" y="293"/>
                    <a:pt x="75" y="293"/>
                    <a:pt x="75" y="293"/>
                  </a:cubicBezTo>
                  <a:cubicBezTo>
                    <a:pt x="76" y="293"/>
                    <a:pt x="78" y="293"/>
                    <a:pt x="78" y="293"/>
                  </a:cubicBezTo>
                  <a:cubicBezTo>
                    <a:pt x="79" y="293"/>
                    <a:pt x="79" y="293"/>
                    <a:pt x="79" y="293"/>
                  </a:cubicBezTo>
                  <a:cubicBezTo>
                    <a:pt x="79" y="293"/>
                    <a:pt x="80" y="293"/>
                    <a:pt x="80" y="293"/>
                  </a:cubicBezTo>
                  <a:cubicBezTo>
                    <a:pt x="80" y="293"/>
                    <a:pt x="81" y="293"/>
                    <a:pt x="81" y="293"/>
                  </a:cubicBezTo>
                  <a:cubicBezTo>
                    <a:pt x="81" y="293"/>
                    <a:pt x="81" y="293"/>
                    <a:pt x="81" y="293"/>
                  </a:cubicBezTo>
                  <a:cubicBezTo>
                    <a:pt x="82" y="293"/>
                    <a:pt x="82" y="293"/>
                    <a:pt x="82" y="293"/>
                  </a:cubicBezTo>
                  <a:cubicBezTo>
                    <a:pt x="83" y="293"/>
                    <a:pt x="84" y="296"/>
                    <a:pt x="85" y="297"/>
                  </a:cubicBezTo>
                  <a:cubicBezTo>
                    <a:pt x="85" y="297"/>
                    <a:pt x="85" y="297"/>
                    <a:pt x="85" y="297"/>
                  </a:cubicBezTo>
                  <a:cubicBezTo>
                    <a:pt x="85" y="297"/>
                    <a:pt x="86" y="297"/>
                    <a:pt x="87" y="297"/>
                  </a:cubicBezTo>
                  <a:cubicBezTo>
                    <a:pt x="132" y="289"/>
                    <a:pt x="179" y="281"/>
                    <a:pt x="227" y="275"/>
                  </a:cubicBezTo>
                  <a:cubicBezTo>
                    <a:pt x="227" y="275"/>
                    <a:pt x="227" y="275"/>
                    <a:pt x="227" y="275"/>
                  </a:cubicBezTo>
                  <a:cubicBezTo>
                    <a:pt x="227" y="275"/>
                    <a:pt x="227" y="274"/>
                    <a:pt x="227" y="273"/>
                  </a:cubicBezTo>
                  <a:cubicBezTo>
                    <a:pt x="227" y="273"/>
                    <a:pt x="227" y="272"/>
                    <a:pt x="228" y="272"/>
                  </a:cubicBezTo>
                  <a:cubicBezTo>
                    <a:pt x="228" y="272"/>
                    <a:pt x="228" y="272"/>
                    <a:pt x="228" y="272"/>
                  </a:cubicBezTo>
                  <a:cubicBezTo>
                    <a:pt x="228" y="272"/>
                    <a:pt x="228" y="272"/>
                    <a:pt x="228" y="272"/>
                  </a:cubicBezTo>
                  <a:cubicBezTo>
                    <a:pt x="228" y="272"/>
                    <a:pt x="228" y="272"/>
                    <a:pt x="229" y="272"/>
                  </a:cubicBezTo>
                  <a:cubicBezTo>
                    <a:pt x="230" y="273"/>
                    <a:pt x="228" y="275"/>
                    <a:pt x="230" y="276"/>
                  </a:cubicBezTo>
                  <a:cubicBezTo>
                    <a:pt x="230" y="276"/>
                    <a:pt x="230" y="276"/>
                    <a:pt x="230" y="276"/>
                  </a:cubicBezTo>
                  <a:cubicBezTo>
                    <a:pt x="231" y="276"/>
                    <a:pt x="232" y="276"/>
                    <a:pt x="232" y="276"/>
                  </a:cubicBezTo>
                  <a:cubicBezTo>
                    <a:pt x="233" y="276"/>
                    <a:pt x="234" y="276"/>
                    <a:pt x="234" y="276"/>
                  </a:cubicBezTo>
                  <a:cubicBezTo>
                    <a:pt x="234" y="276"/>
                    <a:pt x="235" y="276"/>
                    <a:pt x="235" y="276"/>
                  </a:cubicBezTo>
                  <a:cubicBezTo>
                    <a:pt x="235" y="276"/>
                    <a:pt x="235" y="276"/>
                    <a:pt x="235" y="276"/>
                  </a:cubicBezTo>
                  <a:cubicBezTo>
                    <a:pt x="235" y="276"/>
                    <a:pt x="236" y="276"/>
                    <a:pt x="236" y="276"/>
                  </a:cubicBezTo>
                  <a:cubicBezTo>
                    <a:pt x="237" y="275"/>
                    <a:pt x="237" y="275"/>
                    <a:pt x="238" y="275"/>
                  </a:cubicBezTo>
                  <a:cubicBezTo>
                    <a:pt x="238" y="275"/>
                    <a:pt x="238" y="275"/>
                    <a:pt x="238" y="275"/>
                  </a:cubicBezTo>
                  <a:cubicBezTo>
                    <a:pt x="238" y="275"/>
                    <a:pt x="238" y="275"/>
                    <a:pt x="238" y="275"/>
                  </a:cubicBezTo>
                  <a:cubicBezTo>
                    <a:pt x="239" y="275"/>
                    <a:pt x="239" y="275"/>
                    <a:pt x="240" y="276"/>
                  </a:cubicBezTo>
                  <a:cubicBezTo>
                    <a:pt x="240" y="276"/>
                    <a:pt x="240" y="276"/>
                    <a:pt x="240" y="276"/>
                  </a:cubicBezTo>
                  <a:cubicBezTo>
                    <a:pt x="240" y="276"/>
                    <a:pt x="240" y="276"/>
                    <a:pt x="240" y="276"/>
                  </a:cubicBezTo>
                  <a:cubicBezTo>
                    <a:pt x="240" y="276"/>
                    <a:pt x="241" y="277"/>
                    <a:pt x="241" y="277"/>
                  </a:cubicBezTo>
                  <a:cubicBezTo>
                    <a:pt x="242" y="277"/>
                    <a:pt x="242" y="276"/>
                    <a:pt x="242" y="276"/>
                  </a:cubicBezTo>
                  <a:cubicBezTo>
                    <a:pt x="243" y="276"/>
                    <a:pt x="243" y="276"/>
                    <a:pt x="243" y="276"/>
                  </a:cubicBezTo>
                  <a:cubicBezTo>
                    <a:pt x="243" y="276"/>
                    <a:pt x="243" y="276"/>
                    <a:pt x="243" y="276"/>
                  </a:cubicBezTo>
                  <a:cubicBezTo>
                    <a:pt x="243" y="276"/>
                    <a:pt x="243" y="276"/>
                    <a:pt x="243" y="276"/>
                  </a:cubicBezTo>
                  <a:cubicBezTo>
                    <a:pt x="243" y="276"/>
                    <a:pt x="244" y="276"/>
                    <a:pt x="244" y="277"/>
                  </a:cubicBezTo>
                  <a:cubicBezTo>
                    <a:pt x="244" y="277"/>
                    <a:pt x="244" y="277"/>
                    <a:pt x="244" y="277"/>
                  </a:cubicBezTo>
                  <a:cubicBezTo>
                    <a:pt x="244" y="277"/>
                    <a:pt x="244" y="277"/>
                    <a:pt x="245" y="277"/>
                  </a:cubicBezTo>
                  <a:cubicBezTo>
                    <a:pt x="245" y="278"/>
                    <a:pt x="245" y="278"/>
                    <a:pt x="246" y="278"/>
                  </a:cubicBezTo>
                  <a:cubicBezTo>
                    <a:pt x="246" y="278"/>
                    <a:pt x="246" y="278"/>
                    <a:pt x="246" y="278"/>
                  </a:cubicBezTo>
                  <a:cubicBezTo>
                    <a:pt x="246" y="278"/>
                    <a:pt x="246" y="278"/>
                    <a:pt x="246" y="278"/>
                  </a:cubicBezTo>
                  <a:cubicBezTo>
                    <a:pt x="246" y="278"/>
                    <a:pt x="246" y="278"/>
                    <a:pt x="246" y="278"/>
                  </a:cubicBezTo>
                  <a:cubicBezTo>
                    <a:pt x="247" y="278"/>
                    <a:pt x="248" y="278"/>
                    <a:pt x="248" y="277"/>
                  </a:cubicBezTo>
                  <a:cubicBezTo>
                    <a:pt x="249" y="276"/>
                    <a:pt x="250" y="276"/>
                    <a:pt x="251" y="276"/>
                  </a:cubicBezTo>
                  <a:cubicBezTo>
                    <a:pt x="251" y="276"/>
                    <a:pt x="251" y="276"/>
                    <a:pt x="251" y="276"/>
                  </a:cubicBezTo>
                  <a:cubicBezTo>
                    <a:pt x="251" y="276"/>
                    <a:pt x="251" y="276"/>
                    <a:pt x="251" y="276"/>
                  </a:cubicBezTo>
                  <a:cubicBezTo>
                    <a:pt x="251" y="276"/>
                    <a:pt x="252" y="276"/>
                    <a:pt x="252" y="276"/>
                  </a:cubicBezTo>
                  <a:cubicBezTo>
                    <a:pt x="253" y="276"/>
                    <a:pt x="255" y="277"/>
                    <a:pt x="256" y="277"/>
                  </a:cubicBezTo>
                  <a:cubicBezTo>
                    <a:pt x="256" y="277"/>
                    <a:pt x="256" y="277"/>
                    <a:pt x="256" y="277"/>
                  </a:cubicBezTo>
                  <a:cubicBezTo>
                    <a:pt x="256" y="277"/>
                    <a:pt x="256" y="277"/>
                    <a:pt x="256" y="277"/>
                  </a:cubicBezTo>
                  <a:cubicBezTo>
                    <a:pt x="259" y="275"/>
                    <a:pt x="261" y="271"/>
                    <a:pt x="263" y="270"/>
                  </a:cubicBezTo>
                  <a:cubicBezTo>
                    <a:pt x="264" y="270"/>
                    <a:pt x="266" y="270"/>
                    <a:pt x="267" y="270"/>
                  </a:cubicBezTo>
                  <a:cubicBezTo>
                    <a:pt x="270" y="270"/>
                    <a:pt x="274" y="271"/>
                    <a:pt x="274" y="273"/>
                  </a:cubicBezTo>
                  <a:cubicBezTo>
                    <a:pt x="274" y="274"/>
                    <a:pt x="275" y="275"/>
                    <a:pt x="276" y="275"/>
                  </a:cubicBezTo>
                  <a:cubicBezTo>
                    <a:pt x="276" y="275"/>
                    <a:pt x="277" y="274"/>
                    <a:pt x="277" y="274"/>
                  </a:cubicBezTo>
                  <a:cubicBezTo>
                    <a:pt x="277" y="274"/>
                    <a:pt x="278" y="274"/>
                    <a:pt x="278" y="274"/>
                  </a:cubicBezTo>
                  <a:cubicBezTo>
                    <a:pt x="279" y="274"/>
                    <a:pt x="280" y="275"/>
                    <a:pt x="280" y="276"/>
                  </a:cubicBezTo>
                  <a:cubicBezTo>
                    <a:pt x="280" y="278"/>
                    <a:pt x="283" y="280"/>
                    <a:pt x="282" y="282"/>
                  </a:cubicBezTo>
                  <a:cubicBezTo>
                    <a:pt x="282" y="282"/>
                    <a:pt x="282" y="282"/>
                    <a:pt x="282" y="282"/>
                  </a:cubicBezTo>
                  <a:cubicBezTo>
                    <a:pt x="283" y="282"/>
                    <a:pt x="284" y="283"/>
                    <a:pt x="285" y="283"/>
                  </a:cubicBezTo>
                  <a:cubicBezTo>
                    <a:pt x="285" y="283"/>
                    <a:pt x="285" y="283"/>
                    <a:pt x="285" y="283"/>
                  </a:cubicBezTo>
                  <a:cubicBezTo>
                    <a:pt x="285" y="283"/>
                    <a:pt x="285" y="283"/>
                    <a:pt x="285" y="283"/>
                  </a:cubicBezTo>
                  <a:cubicBezTo>
                    <a:pt x="285" y="283"/>
                    <a:pt x="285" y="283"/>
                    <a:pt x="285" y="283"/>
                  </a:cubicBezTo>
                  <a:cubicBezTo>
                    <a:pt x="286" y="283"/>
                    <a:pt x="287" y="283"/>
                    <a:pt x="289" y="283"/>
                  </a:cubicBezTo>
                  <a:cubicBezTo>
                    <a:pt x="290" y="283"/>
                    <a:pt x="292" y="283"/>
                    <a:pt x="293" y="283"/>
                  </a:cubicBezTo>
                  <a:cubicBezTo>
                    <a:pt x="294" y="283"/>
                    <a:pt x="294" y="283"/>
                    <a:pt x="295" y="283"/>
                  </a:cubicBezTo>
                  <a:cubicBezTo>
                    <a:pt x="295" y="283"/>
                    <a:pt x="296" y="283"/>
                    <a:pt x="297" y="283"/>
                  </a:cubicBezTo>
                  <a:cubicBezTo>
                    <a:pt x="298" y="283"/>
                    <a:pt x="299" y="283"/>
                    <a:pt x="300" y="283"/>
                  </a:cubicBezTo>
                  <a:cubicBezTo>
                    <a:pt x="302" y="283"/>
                    <a:pt x="303" y="283"/>
                    <a:pt x="303" y="284"/>
                  </a:cubicBezTo>
                  <a:cubicBezTo>
                    <a:pt x="305" y="288"/>
                    <a:pt x="308" y="290"/>
                    <a:pt x="305" y="291"/>
                  </a:cubicBezTo>
                  <a:cubicBezTo>
                    <a:pt x="304" y="291"/>
                    <a:pt x="304" y="291"/>
                    <a:pt x="304" y="291"/>
                  </a:cubicBezTo>
                  <a:cubicBezTo>
                    <a:pt x="303" y="291"/>
                    <a:pt x="302" y="290"/>
                    <a:pt x="301" y="290"/>
                  </a:cubicBezTo>
                  <a:cubicBezTo>
                    <a:pt x="300" y="290"/>
                    <a:pt x="299" y="289"/>
                    <a:pt x="298" y="289"/>
                  </a:cubicBezTo>
                  <a:cubicBezTo>
                    <a:pt x="298" y="289"/>
                    <a:pt x="298" y="289"/>
                    <a:pt x="298" y="290"/>
                  </a:cubicBezTo>
                  <a:cubicBezTo>
                    <a:pt x="298" y="292"/>
                    <a:pt x="296" y="291"/>
                    <a:pt x="296" y="294"/>
                  </a:cubicBezTo>
                  <a:cubicBezTo>
                    <a:pt x="296" y="297"/>
                    <a:pt x="293" y="302"/>
                    <a:pt x="292" y="302"/>
                  </a:cubicBezTo>
                  <a:cubicBezTo>
                    <a:pt x="292" y="302"/>
                    <a:pt x="292" y="302"/>
                    <a:pt x="292" y="302"/>
                  </a:cubicBezTo>
                  <a:cubicBezTo>
                    <a:pt x="292" y="302"/>
                    <a:pt x="292" y="302"/>
                    <a:pt x="292" y="302"/>
                  </a:cubicBezTo>
                  <a:cubicBezTo>
                    <a:pt x="291" y="303"/>
                    <a:pt x="291" y="304"/>
                    <a:pt x="292" y="305"/>
                  </a:cubicBezTo>
                  <a:cubicBezTo>
                    <a:pt x="292" y="305"/>
                    <a:pt x="292" y="305"/>
                    <a:pt x="292" y="305"/>
                  </a:cubicBezTo>
                  <a:cubicBezTo>
                    <a:pt x="292" y="305"/>
                    <a:pt x="292" y="305"/>
                    <a:pt x="292" y="305"/>
                  </a:cubicBezTo>
                  <a:cubicBezTo>
                    <a:pt x="292" y="305"/>
                    <a:pt x="292" y="305"/>
                    <a:pt x="292" y="305"/>
                  </a:cubicBezTo>
                  <a:cubicBezTo>
                    <a:pt x="294" y="304"/>
                    <a:pt x="297" y="302"/>
                    <a:pt x="299" y="302"/>
                  </a:cubicBezTo>
                  <a:cubicBezTo>
                    <a:pt x="299" y="302"/>
                    <a:pt x="299" y="302"/>
                    <a:pt x="300" y="302"/>
                  </a:cubicBezTo>
                  <a:cubicBezTo>
                    <a:pt x="301" y="302"/>
                    <a:pt x="301" y="302"/>
                    <a:pt x="302" y="302"/>
                  </a:cubicBezTo>
                  <a:cubicBezTo>
                    <a:pt x="303" y="302"/>
                    <a:pt x="303" y="302"/>
                    <a:pt x="304" y="302"/>
                  </a:cubicBezTo>
                  <a:cubicBezTo>
                    <a:pt x="304" y="302"/>
                    <a:pt x="305" y="302"/>
                    <a:pt x="306" y="301"/>
                  </a:cubicBezTo>
                  <a:cubicBezTo>
                    <a:pt x="308" y="300"/>
                    <a:pt x="308" y="300"/>
                    <a:pt x="309" y="300"/>
                  </a:cubicBezTo>
                  <a:cubicBezTo>
                    <a:pt x="309" y="300"/>
                    <a:pt x="309" y="300"/>
                    <a:pt x="309" y="300"/>
                  </a:cubicBezTo>
                  <a:cubicBezTo>
                    <a:pt x="309" y="300"/>
                    <a:pt x="309" y="300"/>
                    <a:pt x="309" y="300"/>
                  </a:cubicBezTo>
                  <a:cubicBezTo>
                    <a:pt x="309" y="300"/>
                    <a:pt x="309" y="300"/>
                    <a:pt x="309" y="300"/>
                  </a:cubicBezTo>
                  <a:cubicBezTo>
                    <a:pt x="310" y="300"/>
                    <a:pt x="311" y="299"/>
                    <a:pt x="311" y="299"/>
                  </a:cubicBezTo>
                  <a:cubicBezTo>
                    <a:pt x="311" y="299"/>
                    <a:pt x="311" y="299"/>
                    <a:pt x="311" y="299"/>
                  </a:cubicBezTo>
                  <a:cubicBezTo>
                    <a:pt x="311" y="299"/>
                    <a:pt x="311" y="298"/>
                    <a:pt x="311" y="298"/>
                  </a:cubicBezTo>
                  <a:cubicBezTo>
                    <a:pt x="311" y="298"/>
                    <a:pt x="311" y="298"/>
                    <a:pt x="311" y="297"/>
                  </a:cubicBezTo>
                  <a:cubicBezTo>
                    <a:pt x="310" y="298"/>
                    <a:pt x="309" y="298"/>
                    <a:pt x="308" y="298"/>
                  </a:cubicBezTo>
                  <a:cubicBezTo>
                    <a:pt x="308" y="298"/>
                    <a:pt x="307" y="298"/>
                    <a:pt x="307" y="297"/>
                  </a:cubicBezTo>
                  <a:cubicBezTo>
                    <a:pt x="306" y="295"/>
                    <a:pt x="314" y="292"/>
                    <a:pt x="318" y="292"/>
                  </a:cubicBezTo>
                  <a:cubicBezTo>
                    <a:pt x="321" y="292"/>
                    <a:pt x="323" y="290"/>
                    <a:pt x="325" y="290"/>
                  </a:cubicBezTo>
                  <a:cubicBezTo>
                    <a:pt x="325" y="290"/>
                    <a:pt x="325" y="290"/>
                    <a:pt x="326" y="291"/>
                  </a:cubicBezTo>
                  <a:cubicBezTo>
                    <a:pt x="326" y="291"/>
                    <a:pt x="326" y="291"/>
                    <a:pt x="326" y="291"/>
                  </a:cubicBezTo>
                  <a:cubicBezTo>
                    <a:pt x="326" y="291"/>
                    <a:pt x="326" y="291"/>
                    <a:pt x="326" y="291"/>
                  </a:cubicBezTo>
                  <a:cubicBezTo>
                    <a:pt x="326" y="291"/>
                    <a:pt x="326" y="290"/>
                    <a:pt x="326" y="290"/>
                  </a:cubicBezTo>
                  <a:cubicBezTo>
                    <a:pt x="326" y="290"/>
                    <a:pt x="326" y="290"/>
                    <a:pt x="326" y="290"/>
                  </a:cubicBezTo>
                  <a:cubicBezTo>
                    <a:pt x="328" y="288"/>
                    <a:pt x="332" y="285"/>
                    <a:pt x="333" y="285"/>
                  </a:cubicBezTo>
                  <a:cubicBezTo>
                    <a:pt x="333" y="285"/>
                    <a:pt x="333" y="285"/>
                    <a:pt x="333" y="285"/>
                  </a:cubicBezTo>
                  <a:cubicBezTo>
                    <a:pt x="333" y="285"/>
                    <a:pt x="333" y="285"/>
                    <a:pt x="333" y="285"/>
                  </a:cubicBezTo>
                  <a:cubicBezTo>
                    <a:pt x="335" y="285"/>
                    <a:pt x="352" y="283"/>
                    <a:pt x="352" y="283"/>
                  </a:cubicBezTo>
                  <a:cubicBezTo>
                    <a:pt x="352" y="283"/>
                    <a:pt x="352" y="283"/>
                    <a:pt x="352" y="283"/>
                  </a:cubicBezTo>
                  <a:cubicBezTo>
                    <a:pt x="352" y="283"/>
                    <a:pt x="352" y="283"/>
                    <a:pt x="352" y="283"/>
                  </a:cubicBezTo>
                  <a:cubicBezTo>
                    <a:pt x="352" y="283"/>
                    <a:pt x="352" y="283"/>
                    <a:pt x="352" y="283"/>
                  </a:cubicBezTo>
                  <a:cubicBezTo>
                    <a:pt x="352" y="283"/>
                    <a:pt x="352" y="283"/>
                    <a:pt x="352" y="283"/>
                  </a:cubicBezTo>
                  <a:cubicBezTo>
                    <a:pt x="352" y="283"/>
                    <a:pt x="357" y="280"/>
                    <a:pt x="359" y="277"/>
                  </a:cubicBezTo>
                  <a:cubicBezTo>
                    <a:pt x="359" y="277"/>
                    <a:pt x="359" y="277"/>
                    <a:pt x="359" y="276"/>
                  </a:cubicBezTo>
                  <a:cubicBezTo>
                    <a:pt x="359" y="276"/>
                    <a:pt x="359" y="276"/>
                    <a:pt x="359" y="276"/>
                  </a:cubicBezTo>
                  <a:cubicBezTo>
                    <a:pt x="360" y="274"/>
                    <a:pt x="364" y="267"/>
                    <a:pt x="366" y="267"/>
                  </a:cubicBezTo>
                  <a:cubicBezTo>
                    <a:pt x="366" y="267"/>
                    <a:pt x="366" y="268"/>
                    <a:pt x="367" y="268"/>
                  </a:cubicBezTo>
                  <a:cubicBezTo>
                    <a:pt x="367" y="268"/>
                    <a:pt x="367" y="268"/>
                    <a:pt x="367" y="268"/>
                  </a:cubicBezTo>
                  <a:cubicBezTo>
                    <a:pt x="367" y="268"/>
                    <a:pt x="368" y="268"/>
                    <a:pt x="369" y="268"/>
                  </a:cubicBezTo>
                  <a:cubicBezTo>
                    <a:pt x="370" y="268"/>
                    <a:pt x="370" y="268"/>
                    <a:pt x="371" y="268"/>
                  </a:cubicBezTo>
                  <a:cubicBezTo>
                    <a:pt x="371" y="268"/>
                    <a:pt x="372" y="268"/>
                    <a:pt x="372" y="268"/>
                  </a:cubicBezTo>
                  <a:cubicBezTo>
                    <a:pt x="373" y="268"/>
                    <a:pt x="373" y="268"/>
                    <a:pt x="373" y="268"/>
                  </a:cubicBezTo>
                  <a:cubicBezTo>
                    <a:pt x="373" y="268"/>
                    <a:pt x="374" y="268"/>
                    <a:pt x="374" y="269"/>
                  </a:cubicBezTo>
                  <a:cubicBezTo>
                    <a:pt x="374" y="269"/>
                    <a:pt x="374" y="269"/>
                    <a:pt x="374" y="269"/>
                  </a:cubicBezTo>
                  <a:cubicBezTo>
                    <a:pt x="374" y="269"/>
                    <a:pt x="374" y="269"/>
                    <a:pt x="374" y="269"/>
                  </a:cubicBezTo>
                  <a:cubicBezTo>
                    <a:pt x="374" y="269"/>
                    <a:pt x="373" y="270"/>
                    <a:pt x="373" y="272"/>
                  </a:cubicBezTo>
                  <a:cubicBezTo>
                    <a:pt x="373" y="274"/>
                    <a:pt x="374" y="277"/>
                    <a:pt x="377" y="281"/>
                  </a:cubicBezTo>
                  <a:cubicBezTo>
                    <a:pt x="377" y="281"/>
                    <a:pt x="377" y="281"/>
                    <a:pt x="377" y="281"/>
                  </a:cubicBezTo>
                  <a:cubicBezTo>
                    <a:pt x="377" y="281"/>
                    <a:pt x="377" y="281"/>
                    <a:pt x="377" y="281"/>
                  </a:cubicBezTo>
                  <a:cubicBezTo>
                    <a:pt x="380" y="280"/>
                    <a:pt x="382" y="279"/>
                    <a:pt x="383" y="279"/>
                  </a:cubicBezTo>
                  <a:cubicBezTo>
                    <a:pt x="386" y="278"/>
                    <a:pt x="389" y="276"/>
                    <a:pt x="390" y="274"/>
                  </a:cubicBezTo>
                  <a:cubicBezTo>
                    <a:pt x="390" y="274"/>
                    <a:pt x="390" y="274"/>
                    <a:pt x="391" y="274"/>
                  </a:cubicBezTo>
                  <a:cubicBezTo>
                    <a:pt x="391" y="274"/>
                    <a:pt x="392" y="275"/>
                    <a:pt x="390" y="276"/>
                  </a:cubicBezTo>
                  <a:cubicBezTo>
                    <a:pt x="389" y="277"/>
                    <a:pt x="391" y="277"/>
                    <a:pt x="393" y="277"/>
                  </a:cubicBezTo>
                  <a:cubicBezTo>
                    <a:pt x="394" y="277"/>
                    <a:pt x="395" y="277"/>
                    <a:pt x="395" y="277"/>
                  </a:cubicBezTo>
                  <a:cubicBezTo>
                    <a:pt x="396" y="277"/>
                    <a:pt x="396" y="277"/>
                    <a:pt x="396" y="277"/>
                  </a:cubicBezTo>
                  <a:cubicBezTo>
                    <a:pt x="397" y="277"/>
                    <a:pt x="393" y="278"/>
                    <a:pt x="391" y="278"/>
                  </a:cubicBezTo>
                  <a:cubicBezTo>
                    <a:pt x="388" y="279"/>
                    <a:pt x="387" y="279"/>
                    <a:pt x="384" y="282"/>
                  </a:cubicBezTo>
                  <a:cubicBezTo>
                    <a:pt x="380" y="285"/>
                    <a:pt x="381" y="286"/>
                    <a:pt x="383" y="287"/>
                  </a:cubicBezTo>
                  <a:cubicBezTo>
                    <a:pt x="383" y="288"/>
                    <a:pt x="384" y="288"/>
                    <a:pt x="385" y="288"/>
                  </a:cubicBezTo>
                  <a:cubicBezTo>
                    <a:pt x="386" y="288"/>
                    <a:pt x="388" y="287"/>
                    <a:pt x="390" y="286"/>
                  </a:cubicBezTo>
                  <a:cubicBezTo>
                    <a:pt x="393" y="283"/>
                    <a:pt x="393" y="281"/>
                    <a:pt x="396" y="281"/>
                  </a:cubicBezTo>
                  <a:cubicBezTo>
                    <a:pt x="398" y="281"/>
                    <a:pt x="405" y="278"/>
                    <a:pt x="408" y="277"/>
                  </a:cubicBezTo>
                  <a:cubicBezTo>
                    <a:pt x="411" y="276"/>
                    <a:pt x="410" y="276"/>
                    <a:pt x="410" y="275"/>
                  </a:cubicBezTo>
                  <a:cubicBezTo>
                    <a:pt x="410" y="274"/>
                    <a:pt x="415" y="273"/>
                    <a:pt x="417" y="272"/>
                  </a:cubicBezTo>
                  <a:cubicBezTo>
                    <a:pt x="419" y="271"/>
                    <a:pt x="417" y="270"/>
                    <a:pt x="416" y="270"/>
                  </a:cubicBezTo>
                  <a:cubicBezTo>
                    <a:pt x="416" y="270"/>
                    <a:pt x="415" y="270"/>
                    <a:pt x="415" y="270"/>
                  </a:cubicBezTo>
                  <a:cubicBezTo>
                    <a:pt x="415" y="270"/>
                    <a:pt x="415" y="270"/>
                    <a:pt x="415" y="270"/>
                  </a:cubicBezTo>
                  <a:cubicBezTo>
                    <a:pt x="414" y="270"/>
                    <a:pt x="415" y="268"/>
                    <a:pt x="415" y="267"/>
                  </a:cubicBezTo>
                  <a:cubicBezTo>
                    <a:pt x="415" y="267"/>
                    <a:pt x="415" y="267"/>
                    <a:pt x="415" y="267"/>
                  </a:cubicBezTo>
                  <a:cubicBezTo>
                    <a:pt x="414" y="267"/>
                    <a:pt x="411" y="268"/>
                    <a:pt x="411" y="269"/>
                  </a:cubicBezTo>
                  <a:cubicBezTo>
                    <a:pt x="411" y="271"/>
                    <a:pt x="408" y="271"/>
                    <a:pt x="408" y="272"/>
                  </a:cubicBezTo>
                  <a:cubicBezTo>
                    <a:pt x="408" y="275"/>
                    <a:pt x="408" y="273"/>
                    <a:pt x="406" y="274"/>
                  </a:cubicBezTo>
                  <a:cubicBezTo>
                    <a:pt x="405" y="275"/>
                    <a:pt x="403" y="275"/>
                    <a:pt x="401" y="275"/>
                  </a:cubicBezTo>
                  <a:cubicBezTo>
                    <a:pt x="399" y="275"/>
                    <a:pt x="396" y="275"/>
                    <a:pt x="396" y="274"/>
                  </a:cubicBezTo>
                  <a:cubicBezTo>
                    <a:pt x="396" y="272"/>
                    <a:pt x="391" y="272"/>
                    <a:pt x="391" y="270"/>
                  </a:cubicBezTo>
                  <a:cubicBezTo>
                    <a:pt x="390" y="268"/>
                    <a:pt x="388" y="268"/>
                    <a:pt x="390" y="266"/>
                  </a:cubicBezTo>
                  <a:cubicBezTo>
                    <a:pt x="392" y="264"/>
                    <a:pt x="391" y="263"/>
                    <a:pt x="390" y="263"/>
                  </a:cubicBezTo>
                  <a:cubicBezTo>
                    <a:pt x="389" y="263"/>
                    <a:pt x="389" y="264"/>
                    <a:pt x="388" y="264"/>
                  </a:cubicBezTo>
                  <a:cubicBezTo>
                    <a:pt x="387" y="265"/>
                    <a:pt x="387" y="265"/>
                    <a:pt x="386" y="265"/>
                  </a:cubicBezTo>
                  <a:cubicBezTo>
                    <a:pt x="385" y="265"/>
                    <a:pt x="385" y="263"/>
                    <a:pt x="387" y="263"/>
                  </a:cubicBezTo>
                  <a:cubicBezTo>
                    <a:pt x="390" y="261"/>
                    <a:pt x="396" y="260"/>
                    <a:pt x="393" y="256"/>
                  </a:cubicBezTo>
                  <a:cubicBezTo>
                    <a:pt x="393" y="255"/>
                    <a:pt x="391" y="255"/>
                    <a:pt x="390" y="255"/>
                  </a:cubicBezTo>
                  <a:cubicBezTo>
                    <a:pt x="384" y="255"/>
                    <a:pt x="373" y="260"/>
                    <a:pt x="369" y="262"/>
                  </a:cubicBezTo>
                  <a:cubicBezTo>
                    <a:pt x="365" y="264"/>
                    <a:pt x="359" y="271"/>
                    <a:pt x="357" y="271"/>
                  </a:cubicBezTo>
                  <a:cubicBezTo>
                    <a:pt x="357" y="271"/>
                    <a:pt x="357" y="271"/>
                    <a:pt x="357" y="271"/>
                  </a:cubicBezTo>
                  <a:cubicBezTo>
                    <a:pt x="355" y="271"/>
                    <a:pt x="361" y="267"/>
                    <a:pt x="362" y="266"/>
                  </a:cubicBezTo>
                  <a:cubicBezTo>
                    <a:pt x="363" y="265"/>
                    <a:pt x="362" y="264"/>
                    <a:pt x="363" y="264"/>
                  </a:cubicBezTo>
                  <a:cubicBezTo>
                    <a:pt x="363" y="264"/>
                    <a:pt x="363" y="264"/>
                    <a:pt x="363" y="264"/>
                  </a:cubicBezTo>
                  <a:cubicBezTo>
                    <a:pt x="363" y="264"/>
                    <a:pt x="363" y="264"/>
                    <a:pt x="364" y="264"/>
                  </a:cubicBezTo>
                  <a:cubicBezTo>
                    <a:pt x="365" y="264"/>
                    <a:pt x="369" y="259"/>
                    <a:pt x="371" y="257"/>
                  </a:cubicBezTo>
                  <a:cubicBezTo>
                    <a:pt x="374" y="255"/>
                    <a:pt x="377" y="256"/>
                    <a:pt x="377" y="255"/>
                  </a:cubicBezTo>
                  <a:cubicBezTo>
                    <a:pt x="378" y="254"/>
                    <a:pt x="379" y="253"/>
                    <a:pt x="381" y="251"/>
                  </a:cubicBezTo>
                  <a:cubicBezTo>
                    <a:pt x="384" y="249"/>
                    <a:pt x="413" y="246"/>
                    <a:pt x="416" y="246"/>
                  </a:cubicBezTo>
                  <a:cubicBezTo>
                    <a:pt x="419" y="246"/>
                    <a:pt x="424" y="242"/>
                    <a:pt x="426" y="240"/>
                  </a:cubicBezTo>
                  <a:cubicBezTo>
                    <a:pt x="428" y="238"/>
                    <a:pt x="430" y="238"/>
                    <a:pt x="434" y="238"/>
                  </a:cubicBezTo>
                  <a:cubicBezTo>
                    <a:pt x="438" y="238"/>
                    <a:pt x="440" y="235"/>
                    <a:pt x="442" y="233"/>
                  </a:cubicBezTo>
                  <a:cubicBezTo>
                    <a:pt x="444" y="232"/>
                    <a:pt x="443" y="232"/>
                    <a:pt x="441" y="231"/>
                  </a:cubicBezTo>
                  <a:cubicBezTo>
                    <a:pt x="440" y="231"/>
                    <a:pt x="438" y="230"/>
                    <a:pt x="440" y="230"/>
                  </a:cubicBezTo>
                  <a:cubicBezTo>
                    <a:pt x="441" y="230"/>
                    <a:pt x="442" y="229"/>
                    <a:pt x="443" y="227"/>
                  </a:cubicBezTo>
                  <a:cubicBezTo>
                    <a:pt x="444" y="225"/>
                    <a:pt x="443" y="226"/>
                    <a:pt x="441" y="224"/>
                  </a:cubicBezTo>
                  <a:cubicBezTo>
                    <a:pt x="440" y="223"/>
                    <a:pt x="440" y="223"/>
                    <a:pt x="439" y="223"/>
                  </a:cubicBezTo>
                  <a:cubicBezTo>
                    <a:pt x="438" y="223"/>
                    <a:pt x="438" y="224"/>
                    <a:pt x="437" y="224"/>
                  </a:cubicBezTo>
                  <a:cubicBezTo>
                    <a:pt x="436" y="224"/>
                    <a:pt x="436" y="225"/>
                    <a:pt x="435" y="225"/>
                  </a:cubicBezTo>
                  <a:cubicBezTo>
                    <a:pt x="435" y="225"/>
                    <a:pt x="435" y="225"/>
                    <a:pt x="435" y="225"/>
                  </a:cubicBezTo>
                  <a:cubicBezTo>
                    <a:pt x="432" y="225"/>
                    <a:pt x="436" y="222"/>
                    <a:pt x="435" y="221"/>
                  </a:cubicBezTo>
                  <a:cubicBezTo>
                    <a:pt x="434" y="221"/>
                    <a:pt x="434" y="221"/>
                    <a:pt x="433" y="221"/>
                  </a:cubicBezTo>
                  <a:cubicBezTo>
                    <a:pt x="431" y="221"/>
                    <a:pt x="428" y="222"/>
                    <a:pt x="426" y="224"/>
                  </a:cubicBezTo>
                  <a:cubicBezTo>
                    <a:pt x="423" y="226"/>
                    <a:pt x="423" y="224"/>
                    <a:pt x="421" y="226"/>
                  </a:cubicBezTo>
                  <a:cubicBezTo>
                    <a:pt x="420" y="227"/>
                    <a:pt x="419" y="227"/>
                    <a:pt x="419" y="227"/>
                  </a:cubicBezTo>
                  <a:cubicBezTo>
                    <a:pt x="418" y="227"/>
                    <a:pt x="418" y="225"/>
                    <a:pt x="419" y="224"/>
                  </a:cubicBezTo>
                  <a:cubicBezTo>
                    <a:pt x="421" y="224"/>
                    <a:pt x="421" y="224"/>
                    <a:pt x="423" y="223"/>
                  </a:cubicBezTo>
                  <a:cubicBezTo>
                    <a:pt x="424" y="222"/>
                    <a:pt x="425" y="223"/>
                    <a:pt x="428" y="221"/>
                  </a:cubicBezTo>
                  <a:cubicBezTo>
                    <a:pt x="431" y="219"/>
                    <a:pt x="433" y="220"/>
                    <a:pt x="434" y="219"/>
                  </a:cubicBezTo>
                  <a:cubicBezTo>
                    <a:pt x="435" y="218"/>
                    <a:pt x="433" y="217"/>
                    <a:pt x="432" y="217"/>
                  </a:cubicBezTo>
                  <a:cubicBezTo>
                    <a:pt x="431" y="217"/>
                    <a:pt x="431" y="217"/>
                    <a:pt x="430" y="217"/>
                  </a:cubicBezTo>
                  <a:cubicBezTo>
                    <a:pt x="430" y="217"/>
                    <a:pt x="430" y="217"/>
                    <a:pt x="429" y="217"/>
                  </a:cubicBezTo>
                  <a:cubicBezTo>
                    <a:pt x="428" y="217"/>
                    <a:pt x="428" y="217"/>
                    <a:pt x="427" y="216"/>
                  </a:cubicBezTo>
                  <a:cubicBezTo>
                    <a:pt x="426" y="216"/>
                    <a:pt x="425" y="215"/>
                    <a:pt x="425" y="215"/>
                  </a:cubicBezTo>
                  <a:cubicBezTo>
                    <a:pt x="425" y="215"/>
                    <a:pt x="424" y="215"/>
                    <a:pt x="424" y="215"/>
                  </a:cubicBezTo>
                  <a:cubicBezTo>
                    <a:pt x="424" y="216"/>
                    <a:pt x="423" y="216"/>
                    <a:pt x="423" y="216"/>
                  </a:cubicBezTo>
                  <a:cubicBezTo>
                    <a:pt x="423" y="216"/>
                    <a:pt x="423" y="215"/>
                    <a:pt x="423" y="215"/>
                  </a:cubicBezTo>
                  <a:cubicBezTo>
                    <a:pt x="422" y="215"/>
                    <a:pt x="422" y="215"/>
                    <a:pt x="422" y="215"/>
                  </a:cubicBezTo>
                  <a:cubicBezTo>
                    <a:pt x="421" y="215"/>
                    <a:pt x="421" y="215"/>
                    <a:pt x="421" y="215"/>
                  </a:cubicBezTo>
                  <a:cubicBezTo>
                    <a:pt x="420" y="215"/>
                    <a:pt x="420" y="216"/>
                    <a:pt x="419" y="216"/>
                  </a:cubicBezTo>
                  <a:cubicBezTo>
                    <a:pt x="418" y="216"/>
                    <a:pt x="418" y="215"/>
                    <a:pt x="417" y="213"/>
                  </a:cubicBezTo>
                  <a:cubicBezTo>
                    <a:pt x="416" y="211"/>
                    <a:pt x="411" y="209"/>
                    <a:pt x="408" y="208"/>
                  </a:cubicBezTo>
                  <a:cubicBezTo>
                    <a:pt x="406" y="208"/>
                    <a:pt x="407" y="207"/>
                    <a:pt x="408" y="207"/>
                  </a:cubicBezTo>
                  <a:cubicBezTo>
                    <a:pt x="408" y="207"/>
                    <a:pt x="409" y="207"/>
                    <a:pt x="409" y="207"/>
                  </a:cubicBezTo>
                  <a:cubicBezTo>
                    <a:pt x="409" y="207"/>
                    <a:pt x="410" y="207"/>
                    <a:pt x="410" y="207"/>
                  </a:cubicBezTo>
                  <a:cubicBezTo>
                    <a:pt x="411" y="207"/>
                    <a:pt x="413" y="206"/>
                    <a:pt x="414" y="205"/>
                  </a:cubicBezTo>
                  <a:cubicBezTo>
                    <a:pt x="414" y="204"/>
                    <a:pt x="413" y="203"/>
                    <a:pt x="412" y="203"/>
                  </a:cubicBezTo>
                  <a:cubicBezTo>
                    <a:pt x="411" y="203"/>
                    <a:pt x="411" y="201"/>
                    <a:pt x="411" y="200"/>
                  </a:cubicBezTo>
                  <a:cubicBezTo>
                    <a:pt x="411" y="199"/>
                    <a:pt x="408" y="198"/>
                    <a:pt x="408" y="197"/>
                  </a:cubicBezTo>
                  <a:cubicBezTo>
                    <a:pt x="408" y="196"/>
                    <a:pt x="406" y="196"/>
                    <a:pt x="406" y="195"/>
                  </a:cubicBezTo>
                  <a:cubicBezTo>
                    <a:pt x="406" y="194"/>
                    <a:pt x="404" y="193"/>
                    <a:pt x="404" y="192"/>
                  </a:cubicBezTo>
                  <a:cubicBezTo>
                    <a:pt x="404" y="191"/>
                    <a:pt x="401" y="189"/>
                    <a:pt x="401" y="187"/>
                  </a:cubicBezTo>
                  <a:cubicBezTo>
                    <a:pt x="401" y="186"/>
                    <a:pt x="399" y="185"/>
                    <a:pt x="398" y="183"/>
                  </a:cubicBezTo>
                  <a:cubicBezTo>
                    <a:pt x="398" y="183"/>
                    <a:pt x="398" y="183"/>
                    <a:pt x="398" y="183"/>
                  </a:cubicBezTo>
                  <a:cubicBezTo>
                    <a:pt x="397" y="183"/>
                    <a:pt x="397" y="183"/>
                    <a:pt x="396" y="185"/>
                  </a:cubicBezTo>
                  <a:cubicBezTo>
                    <a:pt x="395" y="188"/>
                    <a:pt x="392" y="188"/>
                    <a:pt x="393" y="188"/>
                  </a:cubicBezTo>
                  <a:cubicBezTo>
                    <a:pt x="394" y="190"/>
                    <a:pt x="393" y="190"/>
                    <a:pt x="392" y="191"/>
                  </a:cubicBezTo>
                  <a:cubicBezTo>
                    <a:pt x="391" y="192"/>
                    <a:pt x="393" y="194"/>
                    <a:pt x="391" y="194"/>
                  </a:cubicBezTo>
                  <a:cubicBezTo>
                    <a:pt x="389" y="194"/>
                    <a:pt x="390" y="196"/>
                    <a:pt x="389" y="196"/>
                  </a:cubicBezTo>
                  <a:cubicBezTo>
                    <a:pt x="389" y="196"/>
                    <a:pt x="389" y="196"/>
                    <a:pt x="389" y="196"/>
                  </a:cubicBezTo>
                  <a:cubicBezTo>
                    <a:pt x="388" y="195"/>
                    <a:pt x="388" y="195"/>
                    <a:pt x="387" y="195"/>
                  </a:cubicBezTo>
                  <a:cubicBezTo>
                    <a:pt x="387" y="195"/>
                    <a:pt x="386" y="195"/>
                    <a:pt x="386" y="196"/>
                  </a:cubicBezTo>
                  <a:cubicBezTo>
                    <a:pt x="385" y="198"/>
                    <a:pt x="381" y="199"/>
                    <a:pt x="380" y="199"/>
                  </a:cubicBezTo>
                  <a:cubicBezTo>
                    <a:pt x="380" y="199"/>
                    <a:pt x="380" y="199"/>
                    <a:pt x="380" y="199"/>
                  </a:cubicBezTo>
                  <a:cubicBezTo>
                    <a:pt x="379" y="199"/>
                    <a:pt x="379" y="199"/>
                    <a:pt x="379" y="198"/>
                  </a:cubicBezTo>
                  <a:cubicBezTo>
                    <a:pt x="378" y="198"/>
                    <a:pt x="378" y="198"/>
                    <a:pt x="378" y="198"/>
                  </a:cubicBezTo>
                  <a:cubicBezTo>
                    <a:pt x="378" y="198"/>
                    <a:pt x="377" y="198"/>
                    <a:pt x="377" y="198"/>
                  </a:cubicBezTo>
                  <a:cubicBezTo>
                    <a:pt x="377" y="198"/>
                    <a:pt x="377" y="198"/>
                    <a:pt x="377" y="198"/>
                  </a:cubicBezTo>
                  <a:cubicBezTo>
                    <a:pt x="376" y="198"/>
                    <a:pt x="376" y="197"/>
                    <a:pt x="376" y="197"/>
                  </a:cubicBezTo>
                  <a:cubicBezTo>
                    <a:pt x="376" y="196"/>
                    <a:pt x="375" y="196"/>
                    <a:pt x="375" y="196"/>
                  </a:cubicBezTo>
                  <a:cubicBezTo>
                    <a:pt x="374" y="196"/>
                    <a:pt x="374" y="196"/>
                    <a:pt x="374" y="196"/>
                  </a:cubicBezTo>
                  <a:cubicBezTo>
                    <a:pt x="374" y="196"/>
                    <a:pt x="373" y="196"/>
                    <a:pt x="373" y="196"/>
                  </a:cubicBezTo>
                  <a:cubicBezTo>
                    <a:pt x="372" y="196"/>
                    <a:pt x="371" y="196"/>
                    <a:pt x="372" y="194"/>
                  </a:cubicBezTo>
                  <a:cubicBezTo>
                    <a:pt x="372" y="193"/>
                    <a:pt x="368" y="193"/>
                    <a:pt x="370" y="192"/>
                  </a:cubicBezTo>
                  <a:cubicBezTo>
                    <a:pt x="371" y="191"/>
                    <a:pt x="370" y="189"/>
                    <a:pt x="370" y="187"/>
                  </a:cubicBezTo>
                  <a:cubicBezTo>
                    <a:pt x="370" y="184"/>
                    <a:pt x="372" y="184"/>
                    <a:pt x="372" y="183"/>
                  </a:cubicBezTo>
                  <a:cubicBezTo>
                    <a:pt x="372" y="182"/>
                    <a:pt x="371" y="182"/>
                    <a:pt x="371" y="182"/>
                  </a:cubicBezTo>
                  <a:cubicBezTo>
                    <a:pt x="370" y="182"/>
                    <a:pt x="370" y="182"/>
                    <a:pt x="369" y="183"/>
                  </a:cubicBezTo>
                  <a:cubicBezTo>
                    <a:pt x="369" y="183"/>
                    <a:pt x="368" y="183"/>
                    <a:pt x="368" y="183"/>
                  </a:cubicBezTo>
                  <a:cubicBezTo>
                    <a:pt x="368" y="183"/>
                    <a:pt x="367" y="183"/>
                    <a:pt x="367" y="182"/>
                  </a:cubicBezTo>
                  <a:cubicBezTo>
                    <a:pt x="367" y="182"/>
                    <a:pt x="367" y="182"/>
                    <a:pt x="366" y="182"/>
                  </a:cubicBezTo>
                  <a:cubicBezTo>
                    <a:pt x="366" y="182"/>
                    <a:pt x="366" y="182"/>
                    <a:pt x="366" y="182"/>
                  </a:cubicBezTo>
                  <a:cubicBezTo>
                    <a:pt x="365" y="182"/>
                    <a:pt x="364" y="182"/>
                    <a:pt x="363" y="182"/>
                  </a:cubicBezTo>
                  <a:cubicBezTo>
                    <a:pt x="362" y="182"/>
                    <a:pt x="360" y="182"/>
                    <a:pt x="360" y="181"/>
                  </a:cubicBezTo>
                  <a:cubicBezTo>
                    <a:pt x="360" y="179"/>
                    <a:pt x="358" y="180"/>
                    <a:pt x="357" y="178"/>
                  </a:cubicBezTo>
                  <a:cubicBezTo>
                    <a:pt x="357" y="178"/>
                    <a:pt x="357" y="178"/>
                    <a:pt x="356" y="178"/>
                  </a:cubicBezTo>
                  <a:cubicBezTo>
                    <a:pt x="356" y="178"/>
                    <a:pt x="356" y="178"/>
                    <a:pt x="356" y="178"/>
                  </a:cubicBezTo>
                  <a:cubicBezTo>
                    <a:pt x="356" y="178"/>
                    <a:pt x="356" y="178"/>
                    <a:pt x="355" y="178"/>
                  </a:cubicBezTo>
                  <a:cubicBezTo>
                    <a:pt x="355" y="178"/>
                    <a:pt x="355" y="178"/>
                    <a:pt x="355" y="177"/>
                  </a:cubicBezTo>
                  <a:cubicBezTo>
                    <a:pt x="355" y="176"/>
                    <a:pt x="354" y="176"/>
                    <a:pt x="353" y="176"/>
                  </a:cubicBezTo>
                  <a:cubicBezTo>
                    <a:pt x="353" y="176"/>
                    <a:pt x="353" y="176"/>
                    <a:pt x="353" y="176"/>
                  </a:cubicBezTo>
                  <a:cubicBezTo>
                    <a:pt x="353" y="176"/>
                    <a:pt x="353" y="176"/>
                    <a:pt x="353" y="176"/>
                  </a:cubicBezTo>
                  <a:cubicBezTo>
                    <a:pt x="352" y="176"/>
                    <a:pt x="352" y="175"/>
                    <a:pt x="351" y="175"/>
                  </a:cubicBezTo>
                  <a:cubicBezTo>
                    <a:pt x="351" y="175"/>
                    <a:pt x="350" y="174"/>
                    <a:pt x="349" y="174"/>
                  </a:cubicBezTo>
                  <a:cubicBezTo>
                    <a:pt x="347" y="174"/>
                    <a:pt x="345" y="176"/>
                    <a:pt x="344" y="176"/>
                  </a:cubicBezTo>
                  <a:cubicBezTo>
                    <a:pt x="343" y="177"/>
                    <a:pt x="343" y="177"/>
                    <a:pt x="343" y="177"/>
                  </a:cubicBezTo>
                  <a:cubicBezTo>
                    <a:pt x="343" y="177"/>
                    <a:pt x="342" y="176"/>
                    <a:pt x="341" y="176"/>
                  </a:cubicBezTo>
                  <a:cubicBezTo>
                    <a:pt x="341" y="176"/>
                    <a:pt x="340" y="176"/>
                    <a:pt x="340" y="176"/>
                  </a:cubicBezTo>
                  <a:cubicBezTo>
                    <a:pt x="339" y="176"/>
                    <a:pt x="339" y="176"/>
                    <a:pt x="339" y="176"/>
                  </a:cubicBezTo>
                  <a:cubicBezTo>
                    <a:pt x="339" y="176"/>
                    <a:pt x="338" y="177"/>
                    <a:pt x="338" y="177"/>
                  </a:cubicBezTo>
                  <a:cubicBezTo>
                    <a:pt x="337" y="177"/>
                    <a:pt x="337" y="176"/>
                    <a:pt x="335" y="176"/>
                  </a:cubicBezTo>
                  <a:cubicBezTo>
                    <a:pt x="334" y="175"/>
                    <a:pt x="333" y="175"/>
                    <a:pt x="332" y="175"/>
                  </a:cubicBezTo>
                  <a:cubicBezTo>
                    <a:pt x="330" y="175"/>
                    <a:pt x="328" y="176"/>
                    <a:pt x="328" y="176"/>
                  </a:cubicBezTo>
                  <a:cubicBezTo>
                    <a:pt x="327" y="177"/>
                    <a:pt x="325" y="178"/>
                    <a:pt x="325" y="180"/>
                  </a:cubicBezTo>
                  <a:cubicBezTo>
                    <a:pt x="325" y="182"/>
                    <a:pt x="328" y="181"/>
                    <a:pt x="328" y="183"/>
                  </a:cubicBezTo>
                  <a:cubicBezTo>
                    <a:pt x="329" y="184"/>
                    <a:pt x="327" y="184"/>
                    <a:pt x="327" y="185"/>
                  </a:cubicBezTo>
                  <a:cubicBezTo>
                    <a:pt x="326" y="186"/>
                    <a:pt x="325" y="186"/>
                    <a:pt x="325" y="187"/>
                  </a:cubicBezTo>
                  <a:cubicBezTo>
                    <a:pt x="325" y="188"/>
                    <a:pt x="326" y="188"/>
                    <a:pt x="326" y="189"/>
                  </a:cubicBezTo>
                  <a:cubicBezTo>
                    <a:pt x="327" y="191"/>
                    <a:pt x="328" y="191"/>
                    <a:pt x="328" y="193"/>
                  </a:cubicBezTo>
                  <a:cubicBezTo>
                    <a:pt x="328" y="196"/>
                    <a:pt x="327" y="195"/>
                    <a:pt x="325" y="196"/>
                  </a:cubicBezTo>
                  <a:cubicBezTo>
                    <a:pt x="324" y="196"/>
                    <a:pt x="325" y="197"/>
                    <a:pt x="324" y="199"/>
                  </a:cubicBezTo>
                  <a:cubicBezTo>
                    <a:pt x="322" y="201"/>
                    <a:pt x="320" y="203"/>
                    <a:pt x="321" y="203"/>
                  </a:cubicBezTo>
                  <a:cubicBezTo>
                    <a:pt x="323" y="204"/>
                    <a:pt x="327" y="206"/>
                    <a:pt x="329" y="208"/>
                  </a:cubicBezTo>
                  <a:cubicBezTo>
                    <a:pt x="331" y="211"/>
                    <a:pt x="330" y="215"/>
                    <a:pt x="329" y="218"/>
                  </a:cubicBezTo>
                  <a:cubicBezTo>
                    <a:pt x="328" y="221"/>
                    <a:pt x="324" y="222"/>
                    <a:pt x="321" y="225"/>
                  </a:cubicBezTo>
                  <a:cubicBezTo>
                    <a:pt x="318" y="228"/>
                    <a:pt x="315" y="228"/>
                    <a:pt x="313" y="228"/>
                  </a:cubicBezTo>
                  <a:cubicBezTo>
                    <a:pt x="312" y="228"/>
                    <a:pt x="313" y="231"/>
                    <a:pt x="314" y="232"/>
                  </a:cubicBezTo>
                  <a:cubicBezTo>
                    <a:pt x="316" y="234"/>
                    <a:pt x="315" y="235"/>
                    <a:pt x="316" y="237"/>
                  </a:cubicBezTo>
                  <a:cubicBezTo>
                    <a:pt x="316" y="239"/>
                    <a:pt x="315" y="240"/>
                    <a:pt x="317" y="242"/>
                  </a:cubicBezTo>
                  <a:cubicBezTo>
                    <a:pt x="318" y="244"/>
                    <a:pt x="317" y="245"/>
                    <a:pt x="315" y="246"/>
                  </a:cubicBezTo>
                  <a:cubicBezTo>
                    <a:pt x="313" y="248"/>
                    <a:pt x="316" y="247"/>
                    <a:pt x="316" y="248"/>
                  </a:cubicBezTo>
                  <a:cubicBezTo>
                    <a:pt x="316" y="249"/>
                    <a:pt x="316" y="249"/>
                    <a:pt x="315" y="249"/>
                  </a:cubicBezTo>
                  <a:cubicBezTo>
                    <a:pt x="315" y="249"/>
                    <a:pt x="314" y="249"/>
                    <a:pt x="313" y="248"/>
                  </a:cubicBezTo>
                  <a:cubicBezTo>
                    <a:pt x="313" y="248"/>
                    <a:pt x="313" y="248"/>
                    <a:pt x="313" y="248"/>
                  </a:cubicBezTo>
                  <a:cubicBezTo>
                    <a:pt x="312" y="248"/>
                    <a:pt x="310" y="251"/>
                    <a:pt x="310" y="252"/>
                  </a:cubicBezTo>
                  <a:cubicBezTo>
                    <a:pt x="310" y="252"/>
                    <a:pt x="310" y="252"/>
                    <a:pt x="310" y="252"/>
                  </a:cubicBezTo>
                  <a:cubicBezTo>
                    <a:pt x="309" y="252"/>
                    <a:pt x="309" y="252"/>
                    <a:pt x="308" y="251"/>
                  </a:cubicBezTo>
                  <a:cubicBezTo>
                    <a:pt x="307" y="251"/>
                    <a:pt x="306" y="251"/>
                    <a:pt x="306" y="251"/>
                  </a:cubicBezTo>
                  <a:cubicBezTo>
                    <a:pt x="306" y="251"/>
                    <a:pt x="306" y="251"/>
                    <a:pt x="306" y="251"/>
                  </a:cubicBezTo>
                  <a:cubicBezTo>
                    <a:pt x="306" y="251"/>
                    <a:pt x="306" y="251"/>
                    <a:pt x="306" y="251"/>
                  </a:cubicBezTo>
                  <a:cubicBezTo>
                    <a:pt x="305" y="251"/>
                    <a:pt x="306" y="249"/>
                    <a:pt x="304" y="248"/>
                  </a:cubicBezTo>
                  <a:cubicBezTo>
                    <a:pt x="302" y="247"/>
                    <a:pt x="300" y="246"/>
                    <a:pt x="301" y="245"/>
                  </a:cubicBezTo>
                  <a:cubicBezTo>
                    <a:pt x="301" y="244"/>
                    <a:pt x="297" y="243"/>
                    <a:pt x="297" y="241"/>
                  </a:cubicBezTo>
                  <a:cubicBezTo>
                    <a:pt x="297" y="240"/>
                    <a:pt x="298" y="236"/>
                    <a:pt x="297" y="234"/>
                  </a:cubicBezTo>
                  <a:cubicBezTo>
                    <a:pt x="297" y="233"/>
                    <a:pt x="298" y="232"/>
                    <a:pt x="298" y="231"/>
                  </a:cubicBezTo>
                  <a:cubicBezTo>
                    <a:pt x="299" y="230"/>
                    <a:pt x="298" y="228"/>
                    <a:pt x="296" y="228"/>
                  </a:cubicBezTo>
                  <a:cubicBezTo>
                    <a:pt x="296" y="228"/>
                    <a:pt x="296" y="228"/>
                    <a:pt x="296" y="228"/>
                  </a:cubicBezTo>
                  <a:cubicBezTo>
                    <a:pt x="294" y="229"/>
                    <a:pt x="291" y="228"/>
                    <a:pt x="288" y="229"/>
                  </a:cubicBezTo>
                  <a:cubicBezTo>
                    <a:pt x="286" y="229"/>
                    <a:pt x="285" y="229"/>
                    <a:pt x="285" y="229"/>
                  </a:cubicBezTo>
                  <a:cubicBezTo>
                    <a:pt x="283" y="229"/>
                    <a:pt x="283" y="229"/>
                    <a:pt x="282" y="229"/>
                  </a:cubicBezTo>
                  <a:cubicBezTo>
                    <a:pt x="281" y="228"/>
                    <a:pt x="279" y="227"/>
                    <a:pt x="275" y="226"/>
                  </a:cubicBezTo>
                  <a:cubicBezTo>
                    <a:pt x="272" y="226"/>
                    <a:pt x="270" y="225"/>
                    <a:pt x="270" y="224"/>
                  </a:cubicBezTo>
                  <a:cubicBezTo>
                    <a:pt x="269" y="223"/>
                    <a:pt x="266" y="223"/>
                    <a:pt x="265" y="222"/>
                  </a:cubicBezTo>
                  <a:cubicBezTo>
                    <a:pt x="265" y="221"/>
                    <a:pt x="263" y="221"/>
                    <a:pt x="262" y="221"/>
                  </a:cubicBezTo>
                  <a:cubicBezTo>
                    <a:pt x="261" y="221"/>
                    <a:pt x="260" y="221"/>
                    <a:pt x="260" y="221"/>
                  </a:cubicBezTo>
                  <a:cubicBezTo>
                    <a:pt x="259" y="221"/>
                    <a:pt x="259" y="222"/>
                    <a:pt x="259" y="222"/>
                  </a:cubicBezTo>
                  <a:cubicBezTo>
                    <a:pt x="258" y="222"/>
                    <a:pt x="257" y="221"/>
                    <a:pt x="256" y="221"/>
                  </a:cubicBezTo>
                  <a:cubicBezTo>
                    <a:pt x="255" y="220"/>
                    <a:pt x="254" y="220"/>
                    <a:pt x="253" y="220"/>
                  </a:cubicBezTo>
                  <a:cubicBezTo>
                    <a:pt x="253" y="220"/>
                    <a:pt x="253" y="220"/>
                    <a:pt x="253" y="220"/>
                  </a:cubicBezTo>
                  <a:cubicBezTo>
                    <a:pt x="251" y="220"/>
                    <a:pt x="245" y="223"/>
                    <a:pt x="245" y="223"/>
                  </a:cubicBezTo>
                  <a:cubicBezTo>
                    <a:pt x="245" y="223"/>
                    <a:pt x="245" y="223"/>
                    <a:pt x="245" y="223"/>
                  </a:cubicBezTo>
                  <a:cubicBezTo>
                    <a:pt x="244" y="223"/>
                    <a:pt x="245" y="221"/>
                    <a:pt x="246" y="221"/>
                  </a:cubicBezTo>
                  <a:cubicBezTo>
                    <a:pt x="246" y="220"/>
                    <a:pt x="244" y="217"/>
                    <a:pt x="244" y="215"/>
                  </a:cubicBezTo>
                  <a:cubicBezTo>
                    <a:pt x="243" y="214"/>
                    <a:pt x="243" y="212"/>
                    <a:pt x="241" y="212"/>
                  </a:cubicBezTo>
                  <a:cubicBezTo>
                    <a:pt x="241" y="212"/>
                    <a:pt x="241" y="212"/>
                    <a:pt x="240" y="212"/>
                  </a:cubicBezTo>
                  <a:cubicBezTo>
                    <a:pt x="240" y="212"/>
                    <a:pt x="239" y="212"/>
                    <a:pt x="238" y="212"/>
                  </a:cubicBezTo>
                  <a:cubicBezTo>
                    <a:pt x="237" y="212"/>
                    <a:pt x="235" y="212"/>
                    <a:pt x="235" y="211"/>
                  </a:cubicBezTo>
                  <a:cubicBezTo>
                    <a:pt x="234" y="211"/>
                    <a:pt x="234" y="205"/>
                    <a:pt x="235" y="203"/>
                  </a:cubicBezTo>
                  <a:cubicBezTo>
                    <a:pt x="236" y="200"/>
                    <a:pt x="239" y="196"/>
                    <a:pt x="240" y="195"/>
                  </a:cubicBezTo>
                  <a:cubicBezTo>
                    <a:pt x="240" y="194"/>
                    <a:pt x="242" y="193"/>
                    <a:pt x="244" y="192"/>
                  </a:cubicBezTo>
                  <a:cubicBezTo>
                    <a:pt x="245" y="191"/>
                    <a:pt x="244" y="189"/>
                    <a:pt x="246" y="188"/>
                  </a:cubicBezTo>
                  <a:cubicBezTo>
                    <a:pt x="248" y="188"/>
                    <a:pt x="248" y="187"/>
                    <a:pt x="249" y="186"/>
                  </a:cubicBezTo>
                  <a:cubicBezTo>
                    <a:pt x="249" y="185"/>
                    <a:pt x="251" y="185"/>
                    <a:pt x="250" y="184"/>
                  </a:cubicBezTo>
                  <a:cubicBezTo>
                    <a:pt x="249" y="183"/>
                    <a:pt x="250" y="183"/>
                    <a:pt x="253" y="183"/>
                  </a:cubicBezTo>
                  <a:cubicBezTo>
                    <a:pt x="255" y="182"/>
                    <a:pt x="259" y="181"/>
                    <a:pt x="259" y="179"/>
                  </a:cubicBezTo>
                  <a:cubicBezTo>
                    <a:pt x="259" y="178"/>
                    <a:pt x="258" y="178"/>
                    <a:pt x="257" y="178"/>
                  </a:cubicBezTo>
                  <a:cubicBezTo>
                    <a:pt x="256" y="178"/>
                    <a:pt x="256" y="178"/>
                    <a:pt x="255" y="178"/>
                  </a:cubicBezTo>
                  <a:cubicBezTo>
                    <a:pt x="254" y="178"/>
                    <a:pt x="254" y="178"/>
                    <a:pt x="253" y="178"/>
                  </a:cubicBezTo>
                  <a:cubicBezTo>
                    <a:pt x="252" y="178"/>
                    <a:pt x="252" y="178"/>
                    <a:pt x="252" y="177"/>
                  </a:cubicBezTo>
                  <a:cubicBezTo>
                    <a:pt x="252" y="175"/>
                    <a:pt x="243" y="177"/>
                    <a:pt x="244" y="175"/>
                  </a:cubicBezTo>
                  <a:cubicBezTo>
                    <a:pt x="244" y="175"/>
                    <a:pt x="245" y="175"/>
                    <a:pt x="247" y="175"/>
                  </a:cubicBezTo>
                  <a:cubicBezTo>
                    <a:pt x="250" y="175"/>
                    <a:pt x="254" y="175"/>
                    <a:pt x="255" y="176"/>
                  </a:cubicBezTo>
                  <a:cubicBezTo>
                    <a:pt x="257" y="176"/>
                    <a:pt x="258" y="176"/>
                    <a:pt x="258" y="176"/>
                  </a:cubicBezTo>
                  <a:cubicBezTo>
                    <a:pt x="259" y="176"/>
                    <a:pt x="260" y="176"/>
                    <a:pt x="262" y="176"/>
                  </a:cubicBezTo>
                  <a:cubicBezTo>
                    <a:pt x="264" y="175"/>
                    <a:pt x="263" y="173"/>
                    <a:pt x="263" y="172"/>
                  </a:cubicBezTo>
                  <a:cubicBezTo>
                    <a:pt x="264" y="171"/>
                    <a:pt x="264" y="171"/>
                    <a:pt x="264" y="171"/>
                  </a:cubicBezTo>
                  <a:cubicBezTo>
                    <a:pt x="265" y="171"/>
                    <a:pt x="266" y="171"/>
                    <a:pt x="267" y="172"/>
                  </a:cubicBezTo>
                  <a:cubicBezTo>
                    <a:pt x="268" y="172"/>
                    <a:pt x="269" y="172"/>
                    <a:pt x="269" y="172"/>
                  </a:cubicBezTo>
                  <a:cubicBezTo>
                    <a:pt x="270" y="172"/>
                    <a:pt x="271" y="172"/>
                    <a:pt x="271" y="172"/>
                  </a:cubicBezTo>
                  <a:cubicBezTo>
                    <a:pt x="274" y="171"/>
                    <a:pt x="277" y="166"/>
                    <a:pt x="279" y="164"/>
                  </a:cubicBezTo>
                  <a:cubicBezTo>
                    <a:pt x="281" y="163"/>
                    <a:pt x="281" y="162"/>
                    <a:pt x="278" y="162"/>
                  </a:cubicBezTo>
                  <a:cubicBezTo>
                    <a:pt x="278" y="162"/>
                    <a:pt x="277" y="162"/>
                    <a:pt x="276" y="163"/>
                  </a:cubicBezTo>
                  <a:cubicBezTo>
                    <a:pt x="274" y="163"/>
                    <a:pt x="274" y="163"/>
                    <a:pt x="273" y="163"/>
                  </a:cubicBezTo>
                  <a:cubicBezTo>
                    <a:pt x="270" y="163"/>
                    <a:pt x="268" y="162"/>
                    <a:pt x="267" y="161"/>
                  </a:cubicBezTo>
                  <a:cubicBezTo>
                    <a:pt x="265" y="160"/>
                    <a:pt x="265" y="159"/>
                    <a:pt x="267" y="159"/>
                  </a:cubicBezTo>
                  <a:cubicBezTo>
                    <a:pt x="267" y="159"/>
                    <a:pt x="267" y="159"/>
                    <a:pt x="267" y="159"/>
                  </a:cubicBezTo>
                  <a:cubicBezTo>
                    <a:pt x="269" y="159"/>
                    <a:pt x="271" y="159"/>
                    <a:pt x="272" y="160"/>
                  </a:cubicBezTo>
                  <a:cubicBezTo>
                    <a:pt x="274" y="161"/>
                    <a:pt x="276" y="162"/>
                    <a:pt x="277" y="162"/>
                  </a:cubicBezTo>
                  <a:cubicBezTo>
                    <a:pt x="277" y="162"/>
                    <a:pt x="277" y="162"/>
                    <a:pt x="277" y="162"/>
                  </a:cubicBezTo>
                  <a:cubicBezTo>
                    <a:pt x="280" y="161"/>
                    <a:pt x="284" y="157"/>
                    <a:pt x="286" y="156"/>
                  </a:cubicBezTo>
                  <a:cubicBezTo>
                    <a:pt x="288" y="154"/>
                    <a:pt x="284" y="154"/>
                    <a:pt x="283" y="154"/>
                  </a:cubicBezTo>
                  <a:cubicBezTo>
                    <a:pt x="282" y="153"/>
                    <a:pt x="286" y="152"/>
                    <a:pt x="287" y="152"/>
                  </a:cubicBezTo>
                  <a:cubicBezTo>
                    <a:pt x="288" y="152"/>
                    <a:pt x="288" y="152"/>
                    <a:pt x="288" y="152"/>
                  </a:cubicBezTo>
                  <a:cubicBezTo>
                    <a:pt x="289" y="152"/>
                    <a:pt x="290" y="153"/>
                    <a:pt x="291" y="153"/>
                  </a:cubicBezTo>
                  <a:cubicBezTo>
                    <a:pt x="291" y="153"/>
                    <a:pt x="291" y="153"/>
                    <a:pt x="291" y="153"/>
                  </a:cubicBezTo>
                  <a:cubicBezTo>
                    <a:pt x="292" y="153"/>
                    <a:pt x="295" y="152"/>
                    <a:pt x="296" y="152"/>
                  </a:cubicBezTo>
                  <a:cubicBezTo>
                    <a:pt x="298" y="152"/>
                    <a:pt x="296" y="150"/>
                    <a:pt x="294" y="149"/>
                  </a:cubicBezTo>
                  <a:cubicBezTo>
                    <a:pt x="292" y="149"/>
                    <a:pt x="293" y="148"/>
                    <a:pt x="294" y="148"/>
                  </a:cubicBezTo>
                  <a:cubicBezTo>
                    <a:pt x="294" y="148"/>
                    <a:pt x="295" y="148"/>
                    <a:pt x="295" y="148"/>
                  </a:cubicBezTo>
                  <a:cubicBezTo>
                    <a:pt x="296" y="149"/>
                    <a:pt x="297" y="149"/>
                    <a:pt x="298" y="150"/>
                  </a:cubicBezTo>
                  <a:cubicBezTo>
                    <a:pt x="299" y="151"/>
                    <a:pt x="299" y="151"/>
                    <a:pt x="299" y="151"/>
                  </a:cubicBezTo>
                  <a:cubicBezTo>
                    <a:pt x="300" y="151"/>
                    <a:pt x="301" y="151"/>
                    <a:pt x="303" y="150"/>
                  </a:cubicBezTo>
                  <a:cubicBezTo>
                    <a:pt x="305" y="149"/>
                    <a:pt x="307" y="148"/>
                    <a:pt x="308" y="146"/>
                  </a:cubicBezTo>
                  <a:cubicBezTo>
                    <a:pt x="309" y="145"/>
                    <a:pt x="309" y="146"/>
                    <a:pt x="311" y="144"/>
                  </a:cubicBezTo>
                  <a:cubicBezTo>
                    <a:pt x="313" y="142"/>
                    <a:pt x="311" y="141"/>
                    <a:pt x="309" y="140"/>
                  </a:cubicBezTo>
                  <a:cubicBezTo>
                    <a:pt x="307" y="139"/>
                    <a:pt x="310" y="137"/>
                    <a:pt x="308" y="137"/>
                  </a:cubicBezTo>
                  <a:cubicBezTo>
                    <a:pt x="306" y="136"/>
                    <a:pt x="306" y="135"/>
                    <a:pt x="308" y="135"/>
                  </a:cubicBezTo>
                  <a:cubicBezTo>
                    <a:pt x="308" y="135"/>
                    <a:pt x="308" y="135"/>
                    <a:pt x="308" y="135"/>
                  </a:cubicBezTo>
                  <a:cubicBezTo>
                    <a:pt x="308" y="135"/>
                    <a:pt x="308" y="135"/>
                    <a:pt x="309" y="135"/>
                  </a:cubicBezTo>
                  <a:cubicBezTo>
                    <a:pt x="311" y="135"/>
                    <a:pt x="312" y="134"/>
                    <a:pt x="314" y="133"/>
                  </a:cubicBezTo>
                  <a:cubicBezTo>
                    <a:pt x="315" y="131"/>
                    <a:pt x="310" y="132"/>
                    <a:pt x="313" y="130"/>
                  </a:cubicBezTo>
                  <a:cubicBezTo>
                    <a:pt x="315" y="129"/>
                    <a:pt x="313" y="129"/>
                    <a:pt x="312" y="129"/>
                  </a:cubicBezTo>
                  <a:cubicBezTo>
                    <a:pt x="312" y="129"/>
                    <a:pt x="311" y="129"/>
                    <a:pt x="311" y="129"/>
                  </a:cubicBezTo>
                  <a:cubicBezTo>
                    <a:pt x="311" y="129"/>
                    <a:pt x="310" y="129"/>
                    <a:pt x="310" y="129"/>
                  </a:cubicBezTo>
                  <a:cubicBezTo>
                    <a:pt x="309" y="129"/>
                    <a:pt x="307" y="128"/>
                    <a:pt x="307" y="127"/>
                  </a:cubicBezTo>
                  <a:cubicBezTo>
                    <a:pt x="307" y="126"/>
                    <a:pt x="307" y="126"/>
                    <a:pt x="306" y="126"/>
                  </a:cubicBezTo>
                  <a:cubicBezTo>
                    <a:pt x="306" y="126"/>
                    <a:pt x="305" y="126"/>
                    <a:pt x="305" y="126"/>
                  </a:cubicBezTo>
                  <a:cubicBezTo>
                    <a:pt x="304" y="126"/>
                    <a:pt x="303" y="126"/>
                    <a:pt x="303" y="126"/>
                  </a:cubicBezTo>
                  <a:cubicBezTo>
                    <a:pt x="302" y="126"/>
                    <a:pt x="302" y="126"/>
                    <a:pt x="301" y="126"/>
                  </a:cubicBezTo>
                  <a:cubicBezTo>
                    <a:pt x="301" y="126"/>
                    <a:pt x="300" y="126"/>
                    <a:pt x="299" y="126"/>
                  </a:cubicBezTo>
                  <a:cubicBezTo>
                    <a:pt x="297" y="126"/>
                    <a:pt x="294" y="126"/>
                    <a:pt x="293" y="127"/>
                  </a:cubicBezTo>
                  <a:cubicBezTo>
                    <a:pt x="292" y="127"/>
                    <a:pt x="291" y="131"/>
                    <a:pt x="293" y="131"/>
                  </a:cubicBezTo>
                  <a:cubicBezTo>
                    <a:pt x="293" y="131"/>
                    <a:pt x="293" y="131"/>
                    <a:pt x="293" y="131"/>
                  </a:cubicBezTo>
                  <a:cubicBezTo>
                    <a:pt x="293" y="131"/>
                    <a:pt x="293" y="131"/>
                    <a:pt x="293" y="131"/>
                  </a:cubicBezTo>
                  <a:cubicBezTo>
                    <a:pt x="295" y="131"/>
                    <a:pt x="296" y="132"/>
                    <a:pt x="295" y="133"/>
                  </a:cubicBezTo>
                  <a:cubicBezTo>
                    <a:pt x="293" y="133"/>
                    <a:pt x="295" y="135"/>
                    <a:pt x="293" y="135"/>
                  </a:cubicBezTo>
                  <a:cubicBezTo>
                    <a:pt x="292" y="135"/>
                    <a:pt x="290" y="134"/>
                    <a:pt x="290" y="137"/>
                  </a:cubicBezTo>
                  <a:cubicBezTo>
                    <a:pt x="289" y="140"/>
                    <a:pt x="289" y="141"/>
                    <a:pt x="287" y="142"/>
                  </a:cubicBezTo>
                  <a:cubicBezTo>
                    <a:pt x="286" y="142"/>
                    <a:pt x="286" y="142"/>
                    <a:pt x="286" y="142"/>
                  </a:cubicBezTo>
                  <a:cubicBezTo>
                    <a:pt x="285" y="142"/>
                    <a:pt x="286" y="141"/>
                    <a:pt x="286" y="141"/>
                  </a:cubicBezTo>
                  <a:cubicBezTo>
                    <a:pt x="286" y="140"/>
                    <a:pt x="285" y="139"/>
                    <a:pt x="285" y="139"/>
                  </a:cubicBezTo>
                  <a:cubicBezTo>
                    <a:pt x="285" y="139"/>
                    <a:pt x="285" y="139"/>
                    <a:pt x="285" y="139"/>
                  </a:cubicBezTo>
                  <a:cubicBezTo>
                    <a:pt x="283" y="140"/>
                    <a:pt x="282" y="143"/>
                    <a:pt x="283" y="143"/>
                  </a:cubicBezTo>
                  <a:cubicBezTo>
                    <a:pt x="285" y="143"/>
                    <a:pt x="285" y="144"/>
                    <a:pt x="285" y="145"/>
                  </a:cubicBezTo>
                  <a:cubicBezTo>
                    <a:pt x="285" y="147"/>
                    <a:pt x="282" y="146"/>
                    <a:pt x="281" y="148"/>
                  </a:cubicBezTo>
                  <a:cubicBezTo>
                    <a:pt x="281" y="148"/>
                    <a:pt x="280" y="149"/>
                    <a:pt x="280" y="149"/>
                  </a:cubicBezTo>
                  <a:cubicBezTo>
                    <a:pt x="280" y="149"/>
                    <a:pt x="280" y="147"/>
                    <a:pt x="278" y="146"/>
                  </a:cubicBezTo>
                  <a:cubicBezTo>
                    <a:pt x="277" y="145"/>
                    <a:pt x="275" y="144"/>
                    <a:pt x="275" y="142"/>
                  </a:cubicBezTo>
                  <a:cubicBezTo>
                    <a:pt x="276" y="141"/>
                    <a:pt x="277" y="140"/>
                    <a:pt x="278" y="140"/>
                  </a:cubicBezTo>
                  <a:cubicBezTo>
                    <a:pt x="279" y="140"/>
                    <a:pt x="278" y="139"/>
                    <a:pt x="278" y="137"/>
                  </a:cubicBezTo>
                  <a:cubicBezTo>
                    <a:pt x="278" y="135"/>
                    <a:pt x="277" y="136"/>
                    <a:pt x="275" y="134"/>
                  </a:cubicBezTo>
                  <a:cubicBezTo>
                    <a:pt x="274" y="134"/>
                    <a:pt x="273" y="133"/>
                    <a:pt x="272" y="133"/>
                  </a:cubicBezTo>
                  <a:cubicBezTo>
                    <a:pt x="272" y="133"/>
                    <a:pt x="271" y="134"/>
                    <a:pt x="270" y="134"/>
                  </a:cubicBezTo>
                  <a:cubicBezTo>
                    <a:pt x="269" y="135"/>
                    <a:pt x="270" y="137"/>
                    <a:pt x="268" y="137"/>
                  </a:cubicBezTo>
                  <a:cubicBezTo>
                    <a:pt x="266" y="138"/>
                    <a:pt x="267" y="141"/>
                    <a:pt x="265" y="141"/>
                  </a:cubicBezTo>
                  <a:cubicBezTo>
                    <a:pt x="265" y="141"/>
                    <a:pt x="265" y="141"/>
                    <a:pt x="265" y="141"/>
                  </a:cubicBezTo>
                  <a:cubicBezTo>
                    <a:pt x="264" y="141"/>
                    <a:pt x="265" y="136"/>
                    <a:pt x="264" y="136"/>
                  </a:cubicBezTo>
                  <a:cubicBezTo>
                    <a:pt x="263" y="136"/>
                    <a:pt x="263" y="135"/>
                    <a:pt x="265" y="134"/>
                  </a:cubicBezTo>
                  <a:cubicBezTo>
                    <a:pt x="267" y="134"/>
                    <a:pt x="268" y="132"/>
                    <a:pt x="267" y="132"/>
                  </a:cubicBezTo>
                  <a:cubicBezTo>
                    <a:pt x="267" y="132"/>
                    <a:pt x="267" y="132"/>
                    <a:pt x="266" y="132"/>
                  </a:cubicBezTo>
                  <a:cubicBezTo>
                    <a:pt x="266" y="132"/>
                    <a:pt x="266" y="132"/>
                    <a:pt x="266" y="132"/>
                  </a:cubicBezTo>
                  <a:cubicBezTo>
                    <a:pt x="265" y="132"/>
                    <a:pt x="262" y="131"/>
                    <a:pt x="261" y="131"/>
                  </a:cubicBezTo>
                  <a:cubicBezTo>
                    <a:pt x="261" y="131"/>
                    <a:pt x="261" y="131"/>
                    <a:pt x="261" y="131"/>
                  </a:cubicBezTo>
                  <a:cubicBezTo>
                    <a:pt x="261" y="131"/>
                    <a:pt x="260" y="132"/>
                    <a:pt x="260" y="132"/>
                  </a:cubicBezTo>
                  <a:cubicBezTo>
                    <a:pt x="259" y="132"/>
                    <a:pt x="258" y="133"/>
                    <a:pt x="258" y="133"/>
                  </a:cubicBezTo>
                  <a:cubicBezTo>
                    <a:pt x="258" y="133"/>
                    <a:pt x="257" y="133"/>
                    <a:pt x="257" y="133"/>
                  </a:cubicBezTo>
                  <a:cubicBezTo>
                    <a:pt x="256" y="132"/>
                    <a:pt x="258" y="130"/>
                    <a:pt x="258" y="129"/>
                  </a:cubicBezTo>
                  <a:cubicBezTo>
                    <a:pt x="258" y="128"/>
                    <a:pt x="258" y="128"/>
                    <a:pt x="259" y="128"/>
                  </a:cubicBezTo>
                  <a:cubicBezTo>
                    <a:pt x="259" y="128"/>
                    <a:pt x="259" y="128"/>
                    <a:pt x="259" y="128"/>
                  </a:cubicBezTo>
                  <a:cubicBezTo>
                    <a:pt x="259" y="128"/>
                    <a:pt x="259" y="128"/>
                    <a:pt x="259" y="128"/>
                  </a:cubicBezTo>
                  <a:cubicBezTo>
                    <a:pt x="260" y="128"/>
                    <a:pt x="261" y="128"/>
                    <a:pt x="261" y="127"/>
                  </a:cubicBezTo>
                  <a:cubicBezTo>
                    <a:pt x="263" y="126"/>
                    <a:pt x="258" y="127"/>
                    <a:pt x="258" y="125"/>
                  </a:cubicBezTo>
                  <a:cubicBezTo>
                    <a:pt x="259" y="124"/>
                    <a:pt x="255" y="124"/>
                    <a:pt x="254" y="123"/>
                  </a:cubicBezTo>
                  <a:cubicBezTo>
                    <a:pt x="253" y="123"/>
                    <a:pt x="255" y="120"/>
                    <a:pt x="255" y="119"/>
                  </a:cubicBezTo>
                  <a:cubicBezTo>
                    <a:pt x="254" y="119"/>
                    <a:pt x="251" y="116"/>
                    <a:pt x="249" y="116"/>
                  </a:cubicBezTo>
                  <a:cubicBezTo>
                    <a:pt x="249" y="116"/>
                    <a:pt x="249" y="116"/>
                    <a:pt x="248" y="116"/>
                  </a:cubicBezTo>
                  <a:cubicBezTo>
                    <a:pt x="248" y="117"/>
                    <a:pt x="248" y="117"/>
                    <a:pt x="248" y="117"/>
                  </a:cubicBezTo>
                  <a:cubicBezTo>
                    <a:pt x="247" y="117"/>
                    <a:pt x="247" y="115"/>
                    <a:pt x="247" y="115"/>
                  </a:cubicBezTo>
                  <a:cubicBezTo>
                    <a:pt x="249" y="115"/>
                    <a:pt x="249" y="114"/>
                    <a:pt x="252" y="112"/>
                  </a:cubicBezTo>
                  <a:cubicBezTo>
                    <a:pt x="254" y="110"/>
                    <a:pt x="254" y="109"/>
                    <a:pt x="253" y="109"/>
                  </a:cubicBezTo>
                  <a:cubicBezTo>
                    <a:pt x="251" y="109"/>
                    <a:pt x="251" y="108"/>
                    <a:pt x="253" y="108"/>
                  </a:cubicBezTo>
                  <a:cubicBezTo>
                    <a:pt x="254" y="107"/>
                    <a:pt x="254" y="107"/>
                    <a:pt x="254" y="107"/>
                  </a:cubicBezTo>
                  <a:cubicBezTo>
                    <a:pt x="255" y="107"/>
                    <a:pt x="256" y="108"/>
                    <a:pt x="256" y="108"/>
                  </a:cubicBezTo>
                  <a:cubicBezTo>
                    <a:pt x="257" y="108"/>
                    <a:pt x="258" y="108"/>
                    <a:pt x="259" y="108"/>
                  </a:cubicBezTo>
                  <a:cubicBezTo>
                    <a:pt x="260" y="108"/>
                    <a:pt x="261" y="107"/>
                    <a:pt x="261" y="107"/>
                  </a:cubicBezTo>
                  <a:cubicBezTo>
                    <a:pt x="263" y="106"/>
                    <a:pt x="268" y="100"/>
                    <a:pt x="270" y="98"/>
                  </a:cubicBezTo>
                  <a:cubicBezTo>
                    <a:pt x="271" y="96"/>
                    <a:pt x="271" y="96"/>
                    <a:pt x="269" y="96"/>
                  </a:cubicBezTo>
                  <a:moveTo>
                    <a:pt x="201" y="92"/>
                  </a:moveTo>
                  <a:cubicBezTo>
                    <a:pt x="200" y="92"/>
                    <a:pt x="199" y="93"/>
                    <a:pt x="199" y="94"/>
                  </a:cubicBezTo>
                  <a:cubicBezTo>
                    <a:pt x="198" y="95"/>
                    <a:pt x="199" y="96"/>
                    <a:pt x="200" y="96"/>
                  </a:cubicBezTo>
                  <a:cubicBezTo>
                    <a:pt x="201" y="96"/>
                    <a:pt x="202" y="96"/>
                    <a:pt x="203" y="95"/>
                  </a:cubicBezTo>
                  <a:cubicBezTo>
                    <a:pt x="204" y="94"/>
                    <a:pt x="203" y="92"/>
                    <a:pt x="201" y="92"/>
                  </a:cubicBezTo>
                  <a:moveTo>
                    <a:pt x="315" y="92"/>
                  </a:moveTo>
                  <a:cubicBezTo>
                    <a:pt x="313" y="92"/>
                    <a:pt x="309" y="93"/>
                    <a:pt x="308" y="95"/>
                  </a:cubicBezTo>
                  <a:cubicBezTo>
                    <a:pt x="306" y="97"/>
                    <a:pt x="300" y="96"/>
                    <a:pt x="296" y="99"/>
                  </a:cubicBezTo>
                  <a:cubicBezTo>
                    <a:pt x="293" y="103"/>
                    <a:pt x="296" y="105"/>
                    <a:pt x="297" y="106"/>
                  </a:cubicBezTo>
                  <a:cubicBezTo>
                    <a:pt x="298" y="106"/>
                    <a:pt x="292" y="109"/>
                    <a:pt x="294" y="110"/>
                  </a:cubicBezTo>
                  <a:cubicBezTo>
                    <a:pt x="296" y="111"/>
                    <a:pt x="299" y="110"/>
                    <a:pt x="299" y="113"/>
                  </a:cubicBezTo>
                  <a:cubicBezTo>
                    <a:pt x="299" y="113"/>
                    <a:pt x="298" y="114"/>
                    <a:pt x="297" y="114"/>
                  </a:cubicBezTo>
                  <a:cubicBezTo>
                    <a:pt x="295" y="114"/>
                    <a:pt x="291" y="112"/>
                    <a:pt x="290" y="111"/>
                  </a:cubicBezTo>
                  <a:cubicBezTo>
                    <a:pt x="289" y="109"/>
                    <a:pt x="291" y="107"/>
                    <a:pt x="290" y="105"/>
                  </a:cubicBezTo>
                  <a:cubicBezTo>
                    <a:pt x="289" y="104"/>
                    <a:pt x="290" y="102"/>
                    <a:pt x="294" y="99"/>
                  </a:cubicBezTo>
                  <a:cubicBezTo>
                    <a:pt x="297" y="96"/>
                    <a:pt x="299" y="96"/>
                    <a:pt x="300" y="94"/>
                  </a:cubicBezTo>
                  <a:cubicBezTo>
                    <a:pt x="300" y="94"/>
                    <a:pt x="299" y="94"/>
                    <a:pt x="298" y="94"/>
                  </a:cubicBezTo>
                  <a:cubicBezTo>
                    <a:pt x="294" y="94"/>
                    <a:pt x="285" y="96"/>
                    <a:pt x="278" y="101"/>
                  </a:cubicBezTo>
                  <a:cubicBezTo>
                    <a:pt x="270" y="108"/>
                    <a:pt x="271" y="115"/>
                    <a:pt x="271" y="117"/>
                  </a:cubicBezTo>
                  <a:cubicBezTo>
                    <a:pt x="271" y="117"/>
                    <a:pt x="272" y="117"/>
                    <a:pt x="273" y="117"/>
                  </a:cubicBezTo>
                  <a:cubicBezTo>
                    <a:pt x="274" y="117"/>
                    <a:pt x="275" y="117"/>
                    <a:pt x="277" y="117"/>
                  </a:cubicBezTo>
                  <a:cubicBezTo>
                    <a:pt x="278" y="117"/>
                    <a:pt x="279" y="117"/>
                    <a:pt x="280" y="117"/>
                  </a:cubicBezTo>
                  <a:cubicBezTo>
                    <a:pt x="281" y="117"/>
                    <a:pt x="282" y="117"/>
                    <a:pt x="282" y="117"/>
                  </a:cubicBezTo>
                  <a:cubicBezTo>
                    <a:pt x="286" y="117"/>
                    <a:pt x="284" y="119"/>
                    <a:pt x="281" y="119"/>
                  </a:cubicBezTo>
                  <a:cubicBezTo>
                    <a:pt x="281" y="119"/>
                    <a:pt x="281" y="119"/>
                    <a:pt x="281" y="119"/>
                  </a:cubicBezTo>
                  <a:cubicBezTo>
                    <a:pt x="280" y="119"/>
                    <a:pt x="280" y="119"/>
                    <a:pt x="279" y="119"/>
                  </a:cubicBezTo>
                  <a:cubicBezTo>
                    <a:pt x="276" y="119"/>
                    <a:pt x="273" y="119"/>
                    <a:pt x="273" y="121"/>
                  </a:cubicBezTo>
                  <a:cubicBezTo>
                    <a:pt x="273" y="122"/>
                    <a:pt x="277" y="124"/>
                    <a:pt x="280" y="124"/>
                  </a:cubicBezTo>
                  <a:cubicBezTo>
                    <a:pt x="281" y="124"/>
                    <a:pt x="282" y="124"/>
                    <a:pt x="282" y="124"/>
                  </a:cubicBezTo>
                  <a:cubicBezTo>
                    <a:pt x="284" y="123"/>
                    <a:pt x="285" y="123"/>
                    <a:pt x="286" y="123"/>
                  </a:cubicBezTo>
                  <a:cubicBezTo>
                    <a:pt x="287" y="123"/>
                    <a:pt x="287" y="123"/>
                    <a:pt x="288" y="124"/>
                  </a:cubicBezTo>
                  <a:cubicBezTo>
                    <a:pt x="288" y="125"/>
                    <a:pt x="289" y="125"/>
                    <a:pt x="291" y="125"/>
                  </a:cubicBezTo>
                  <a:cubicBezTo>
                    <a:pt x="293" y="125"/>
                    <a:pt x="295" y="124"/>
                    <a:pt x="298" y="124"/>
                  </a:cubicBezTo>
                  <a:cubicBezTo>
                    <a:pt x="299" y="124"/>
                    <a:pt x="300" y="124"/>
                    <a:pt x="300" y="124"/>
                  </a:cubicBezTo>
                  <a:cubicBezTo>
                    <a:pt x="302" y="124"/>
                    <a:pt x="304" y="124"/>
                    <a:pt x="306" y="124"/>
                  </a:cubicBezTo>
                  <a:cubicBezTo>
                    <a:pt x="307" y="124"/>
                    <a:pt x="308" y="124"/>
                    <a:pt x="309" y="124"/>
                  </a:cubicBezTo>
                  <a:cubicBezTo>
                    <a:pt x="309" y="124"/>
                    <a:pt x="310" y="124"/>
                    <a:pt x="310" y="124"/>
                  </a:cubicBezTo>
                  <a:cubicBezTo>
                    <a:pt x="312" y="124"/>
                    <a:pt x="314" y="123"/>
                    <a:pt x="315" y="122"/>
                  </a:cubicBezTo>
                  <a:cubicBezTo>
                    <a:pt x="315" y="122"/>
                    <a:pt x="316" y="122"/>
                    <a:pt x="317" y="122"/>
                  </a:cubicBezTo>
                  <a:cubicBezTo>
                    <a:pt x="318" y="122"/>
                    <a:pt x="320" y="122"/>
                    <a:pt x="321" y="122"/>
                  </a:cubicBezTo>
                  <a:cubicBezTo>
                    <a:pt x="323" y="122"/>
                    <a:pt x="325" y="122"/>
                    <a:pt x="326" y="122"/>
                  </a:cubicBezTo>
                  <a:cubicBezTo>
                    <a:pt x="326" y="122"/>
                    <a:pt x="327" y="122"/>
                    <a:pt x="327" y="122"/>
                  </a:cubicBezTo>
                  <a:cubicBezTo>
                    <a:pt x="330" y="121"/>
                    <a:pt x="328" y="120"/>
                    <a:pt x="327" y="119"/>
                  </a:cubicBezTo>
                  <a:cubicBezTo>
                    <a:pt x="325" y="119"/>
                    <a:pt x="326" y="117"/>
                    <a:pt x="327" y="117"/>
                  </a:cubicBezTo>
                  <a:cubicBezTo>
                    <a:pt x="328" y="117"/>
                    <a:pt x="328" y="117"/>
                    <a:pt x="328" y="117"/>
                  </a:cubicBezTo>
                  <a:cubicBezTo>
                    <a:pt x="330" y="118"/>
                    <a:pt x="334" y="118"/>
                    <a:pt x="334" y="120"/>
                  </a:cubicBezTo>
                  <a:cubicBezTo>
                    <a:pt x="335" y="121"/>
                    <a:pt x="337" y="120"/>
                    <a:pt x="337" y="121"/>
                  </a:cubicBezTo>
                  <a:cubicBezTo>
                    <a:pt x="337" y="123"/>
                    <a:pt x="344" y="124"/>
                    <a:pt x="344" y="125"/>
                  </a:cubicBezTo>
                  <a:cubicBezTo>
                    <a:pt x="344" y="127"/>
                    <a:pt x="337" y="128"/>
                    <a:pt x="339" y="129"/>
                  </a:cubicBezTo>
                  <a:cubicBezTo>
                    <a:pt x="339" y="129"/>
                    <a:pt x="339" y="130"/>
                    <a:pt x="339" y="130"/>
                  </a:cubicBezTo>
                  <a:cubicBezTo>
                    <a:pt x="342" y="130"/>
                    <a:pt x="345" y="127"/>
                    <a:pt x="347" y="126"/>
                  </a:cubicBezTo>
                  <a:cubicBezTo>
                    <a:pt x="347" y="126"/>
                    <a:pt x="347" y="126"/>
                    <a:pt x="347" y="126"/>
                  </a:cubicBezTo>
                  <a:cubicBezTo>
                    <a:pt x="349" y="126"/>
                    <a:pt x="349" y="127"/>
                    <a:pt x="349" y="128"/>
                  </a:cubicBezTo>
                  <a:cubicBezTo>
                    <a:pt x="350" y="129"/>
                    <a:pt x="350" y="130"/>
                    <a:pt x="351" y="130"/>
                  </a:cubicBezTo>
                  <a:cubicBezTo>
                    <a:pt x="351" y="130"/>
                    <a:pt x="351" y="130"/>
                    <a:pt x="352" y="130"/>
                  </a:cubicBezTo>
                  <a:cubicBezTo>
                    <a:pt x="352" y="130"/>
                    <a:pt x="353" y="130"/>
                    <a:pt x="353" y="130"/>
                  </a:cubicBezTo>
                  <a:cubicBezTo>
                    <a:pt x="356" y="130"/>
                    <a:pt x="357" y="131"/>
                    <a:pt x="359" y="134"/>
                  </a:cubicBezTo>
                  <a:cubicBezTo>
                    <a:pt x="362" y="137"/>
                    <a:pt x="358" y="140"/>
                    <a:pt x="358" y="141"/>
                  </a:cubicBezTo>
                  <a:cubicBezTo>
                    <a:pt x="358" y="142"/>
                    <a:pt x="359" y="142"/>
                    <a:pt x="360" y="142"/>
                  </a:cubicBezTo>
                  <a:cubicBezTo>
                    <a:pt x="361" y="142"/>
                    <a:pt x="365" y="141"/>
                    <a:pt x="367" y="140"/>
                  </a:cubicBezTo>
                  <a:cubicBezTo>
                    <a:pt x="368" y="139"/>
                    <a:pt x="369" y="139"/>
                    <a:pt x="369" y="139"/>
                  </a:cubicBezTo>
                  <a:cubicBezTo>
                    <a:pt x="371" y="139"/>
                    <a:pt x="373" y="141"/>
                    <a:pt x="375" y="142"/>
                  </a:cubicBezTo>
                  <a:cubicBezTo>
                    <a:pt x="377" y="144"/>
                    <a:pt x="369" y="147"/>
                    <a:pt x="367" y="147"/>
                  </a:cubicBezTo>
                  <a:cubicBezTo>
                    <a:pt x="367" y="147"/>
                    <a:pt x="367" y="146"/>
                    <a:pt x="367" y="146"/>
                  </a:cubicBezTo>
                  <a:cubicBezTo>
                    <a:pt x="368" y="145"/>
                    <a:pt x="364" y="142"/>
                    <a:pt x="359" y="142"/>
                  </a:cubicBezTo>
                  <a:cubicBezTo>
                    <a:pt x="357" y="142"/>
                    <a:pt x="356" y="143"/>
                    <a:pt x="354" y="143"/>
                  </a:cubicBezTo>
                  <a:cubicBezTo>
                    <a:pt x="347" y="146"/>
                    <a:pt x="351" y="149"/>
                    <a:pt x="351" y="151"/>
                  </a:cubicBezTo>
                  <a:cubicBezTo>
                    <a:pt x="352" y="153"/>
                    <a:pt x="347" y="155"/>
                    <a:pt x="342" y="155"/>
                  </a:cubicBezTo>
                  <a:cubicBezTo>
                    <a:pt x="341" y="155"/>
                    <a:pt x="340" y="155"/>
                    <a:pt x="339" y="155"/>
                  </a:cubicBezTo>
                  <a:cubicBezTo>
                    <a:pt x="338" y="154"/>
                    <a:pt x="337" y="154"/>
                    <a:pt x="336" y="154"/>
                  </a:cubicBezTo>
                  <a:cubicBezTo>
                    <a:pt x="333" y="154"/>
                    <a:pt x="334" y="156"/>
                    <a:pt x="331" y="156"/>
                  </a:cubicBezTo>
                  <a:cubicBezTo>
                    <a:pt x="329" y="157"/>
                    <a:pt x="326" y="160"/>
                    <a:pt x="328" y="162"/>
                  </a:cubicBezTo>
                  <a:cubicBezTo>
                    <a:pt x="328" y="163"/>
                    <a:pt x="329" y="163"/>
                    <a:pt x="330" y="163"/>
                  </a:cubicBezTo>
                  <a:cubicBezTo>
                    <a:pt x="333" y="163"/>
                    <a:pt x="336" y="162"/>
                    <a:pt x="340" y="161"/>
                  </a:cubicBezTo>
                  <a:cubicBezTo>
                    <a:pt x="340" y="161"/>
                    <a:pt x="341" y="161"/>
                    <a:pt x="341" y="161"/>
                  </a:cubicBezTo>
                  <a:cubicBezTo>
                    <a:pt x="342" y="161"/>
                    <a:pt x="342" y="161"/>
                    <a:pt x="342" y="161"/>
                  </a:cubicBezTo>
                  <a:cubicBezTo>
                    <a:pt x="343" y="161"/>
                    <a:pt x="343" y="161"/>
                    <a:pt x="343" y="161"/>
                  </a:cubicBezTo>
                  <a:cubicBezTo>
                    <a:pt x="344" y="161"/>
                    <a:pt x="344" y="161"/>
                    <a:pt x="345" y="160"/>
                  </a:cubicBezTo>
                  <a:cubicBezTo>
                    <a:pt x="345" y="159"/>
                    <a:pt x="347" y="159"/>
                    <a:pt x="349" y="159"/>
                  </a:cubicBezTo>
                  <a:cubicBezTo>
                    <a:pt x="350" y="159"/>
                    <a:pt x="352" y="159"/>
                    <a:pt x="353" y="159"/>
                  </a:cubicBezTo>
                  <a:cubicBezTo>
                    <a:pt x="356" y="159"/>
                    <a:pt x="355" y="163"/>
                    <a:pt x="359" y="163"/>
                  </a:cubicBezTo>
                  <a:cubicBezTo>
                    <a:pt x="362" y="163"/>
                    <a:pt x="359" y="166"/>
                    <a:pt x="361" y="168"/>
                  </a:cubicBezTo>
                  <a:cubicBezTo>
                    <a:pt x="363" y="170"/>
                    <a:pt x="371" y="168"/>
                    <a:pt x="374" y="170"/>
                  </a:cubicBezTo>
                  <a:cubicBezTo>
                    <a:pt x="376" y="172"/>
                    <a:pt x="384" y="175"/>
                    <a:pt x="388" y="175"/>
                  </a:cubicBezTo>
                  <a:cubicBezTo>
                    <a:pt x="389" y="175"/>
                    <a:pt x="390" y="174"/>
                    <a:pt x="390" y="174"/>
                  </a:cubicBezTo>
                  <a:cubicBezTo>
                    <a:pt x="392" y="172"/>
                    <a:pt x="381" y="164"/>
                    <a:pt x="377" y="163"/>
                  </a:cubicBezTo>
                  <a:cubicBezTo>
                    <a:pt x="375" y="163"/>
                    <a:pt x="377" y="163"/>
                    <a:pt x="379" y="163"/>
                  </a:cubicBezTo>
                  <a:cubicBezTo>
                    <a:pt x="381" y="163"/>
                    <a:pt x="383" y="163"/>
                    <a:pt x="385" y="164"/>
                  </a:cubicBezTo>
                  <a:cubicBezTo>
                    <a:pt x="387" y="165"/>
                    <a:pt x="390" y="166"/>
                    <a:pt x="393" y="166"/>
                  </a:cubicBezTo>
                  <a:cubicBezTo>
                    <a:pt x="395" y="166"/>
                    <a:pt x="398" y="165"/>
                    <a:pt x="400" y="163"/>
                  </a:cubicBezTo>
                  <a:cubicBezTo>
                    <a:pt x="403" y="159"/>
                    <a:pt x="397" y="161"/>
                    <a:pt x="397" y="158"/>
                  </a:cubicBezTo>
                  <a:cubicBezTo>
                    <a:pt x="398" y="156"/>
                    <a:pt x="396" y="153"/>
                    <a:pt x="393" y="153"/>
                  </a:cubicBezTo>
                  <a:cubicBezTo>
                    <a:pt x="393" y="153"/>
                    <a:pt x="393" y="153"/>
                    <a:pt x="392" y="153"/>
                  </a:cubicBezTo>
                  <a:cubicBezTo>
                    <a:pt x="392" y="153"/>
                    <a:pt x="392" y="153"/>
                    <a:pt x="392" y="153"/>
                  </a:cubicBezTo>
                  <a:cubicBezTo>
                    <a:pt x="389" y="153"/>
                    <a:pt x="381" y="148"/>
                    <a:pt x="384" y="147"/>
                  </a:cubicBezTo>
                  <a:cubicBezTo>
                    <a:pt x="387" y="146"/>
                    <a:pt x="384" y="144"/>
                    <a:pt x="386" y="142"/>
                  </a:cubicBezTo>
                  <a:cubicBezTo>
                    <a:pt x="387" y="141"/>
                    <a:pt x="387" y="141"/>
                    <a:pt x="388" y="141"/>
                  </a:cubicBezTo>
                  <a:cubicBezTo>
                    <a:pt x="389" y="141"/>
                    <a:pt x="390" y="142"/>
                    <a:pt x="391" y="142"/>
                  </a:cubicBezTo>
                  <a:cubicBezTo>
                    <a:pt x="391" y="143"/>
                    <a:pt x="392" y="143"/>
                    <a:pt x="393" y="143"/>
                  </a:cubicBezTo>
                  <a:cubicBezTo>
                    <a:pt x="394" y="143"/>
                    <a:pt x="394" y="143"/>
                    <a:pt x="394" y="143"/>
                  </a:cubicBezTo>
                  <a:cubicBezTo>
                    <a:pt x="394" y="143"/>
                    <a:pt x="394" y="143"/>
                    <a:pt x="394" y="143"/>
                  </a:cubicBezTo>
                  <a:cubicBezTo>
                    <a:pt x="396" y="143"/>
                    <a:pt x="397" y="146"/>
                    <a:pt x="401" y="149"/>
                  </a:cubicBezTo>
                  <a:cubicBezTo>
                    <a:pt x="402" y="150"/>
                    <a:pt x="403" y="150"/>
                    <a:pt x="404" y="150"/>
                  </a:cubicBezTo>
                  <a:cubicBezTo>
                    <a:pt x="406" y="150"/>
                    <a:pt x="406" y="149"/>
                    <a:pt x="407" y="147"/>
                  </a:cubicBezTo>
                  <a:cubicBezTo>
                    <a:pt x="408" y="145"/>
                    <a:pt x="412" y="146"/>
                    <a:pt x="412" y="144"/>
                  </a:cubicBezTo>
                  <a:cubicBezTo>
                    <a:pt x="412" y="142"/>
                    <a:pt x="417" y="139"/>
                    <a:pt x="420" y="138"/>
                  </a:cubicBezTo>
                  <a:cubicBezTo>
                    <a:pt x="423" y="137"/>
                    <a:pt x="419" y="135"/>
                    <a:pt x="415" y="135"/>
                  </a:cubicBezTo>
                  <a:cubicBezTo>
                    <a:pt x="415" y="135"/>
                    <a:pt x="415" y="135"/>
                    <a:pt x="414" y="135"/>
                  </a:cubicBezTo>
                  <a:cubicBezTo>
                    <a:pt x="414" y="135"/>
                    <a:pt x="413" y="136"/>
                    <a:pt x="413" y="136"/>
                  </a:cubicBezTo>
                  <a:cubicBezTo>
                    <a:pt x="410" y="136"/>
                    <a:pt x="410" y="134"/>
                    <a:pt x="410" y="133"/>
                  </a:cubicBezTo>
                  <a:cubicBezTo>
                    <a:pt x="410" y="131"/>
                    <a:pt x="405" y="129"/>
                    <a:pt x="402" y="129"/>
                  </a:cubicBezTo>
                  <a:cubicBezTo>
                    <a:pt x="401" y="129"/>
                    <a:pt x="401" y="129"/>
                    <a:pt x="401" y="129"/>
                  </a:cubicBezTo>
                  <a:cubicBezTo>
                    <a:pt x="400" y="129"/>
                    <a:pt x="400" y="129"/>
                    <a:pt x="400" y="129"/>
                  </a:cubicBezTo>
                  <a:cubicBezTo>
                    <a:pt x="399" y="129"/>
                    <a:pt x="397" y="129"/>
                    <a:pt x="396" y="128"/>
                  </a:cubicBezTo>
                  <a:cubicBezTo>
                    <a:pt x="394" y="128"/>
                    <a:pt x="393" y="127"/>
                    <a:pt x="392" y="127"/>
                  </a:cubicBezTo>
                  <a:cubicBezTo>
                    <a:pt x="392" y="127"/>
                    <a:pt x="392" y="127"/>
                    <a:pt x="392" y="127"/>
                  </a:cubicBezTo>
                  <a:cubicBezTo>
                    <a:pt x="391" y="127"/>
                    <a:pt x="391" y="127"/>
                    <a:pt x="391" y="127"/>
                  </a:cubicBezTo>
                  <a:cubicBezTo>
                    <a:pt x="388" y="127"/>
                    <a:pt x="384" y="126"/>
                    <a:pt x="385" y="123"/>
                  </a:cubicBezTo>
                  <a:cubicBezTo>
                    <a:pt x="385" y="122"/>
                    <a:pt x="386" y="122"/>
                    <a:pt x="387" y="122"/>
                  </a:cubicBezTo>
                  <a:cubicBezTo>
                    <a:pt x="388" y="122"/>
                    <a:pt x="388" y="122"/>
                    <a:pt x="389" y="122"/>
                  </a:cubicBezTo>
                  <a:cubicBezTo>
                    <a:pt x="389" y="122"/>
                    <a:pt x="390" y="122"/>
                    <a:pt x="390" y="122"/>
                  </a:cubicBezTo>
                  <a:cubicBezTo>
                    <a:pt x="391" y="122"/>
                    <a:pt x="392" y="122"/>
                    <a:pt x="392" y="121"/>
                  </a:cubicBezTo>
                  <a:cubicBezTo>
                    <a:pt x="394" y="119"/>
                    <a:pt x="387" y="121"/>
                    <a:pt x="387" y="119"/>
                  </a:cubicBezTo>
                  <a:cubicBezTo>
                    <a:pt x="387" y="118"/>
                    <a:pt x="388" y="118"/>
                    <a:pt x="390" y="117"/>
                  </a:cubicBezTo>
                  <a:cubicBezTo>
                    <a:pt x="391" y="116"/>
                    <a:pt x="389" y="114"/>
                    <a:pt x="387" y="114"/>
                  </a:cubicBezTo>
                  <a:cubicBezTo>
                    <a:pt x="387" y="114"/>
                    <a:pt x="387" y="114"/>
                    <a:pt x="387" y="114"/>
                  </a:cubicBezTo>
                  <a:cubicBezTo>
                    <a:pt x="386" y="114"/>
                    <a:pt x="385" y="116"/>
                    <a:pt x="383" y="116"/>
                  </a:cubicBezTo>
                  <a:cubicBezTo>
                    <a:pt x="383" y="116"/>
                    <a:pt x="383" y="116"/>
                    <a:pt x="383" y="116"/>
                  </a:cubicBezTo>
                  <a:cubicBezTo>
                    <a:pt x="382" y="116"/>
                    <a:pt x="384" y="114"/>
                    <a:pt x="385" y="112"/>
                  </a:cubicBezTo>
                  <a:cubicBezTo>
                    <a:pt x="386" y="111"/>
                    <a:pt x="383" y="110"/>
                    <a:pt x="380" y="110"/>
                  </a:cubicBezTo>
                  <a:cubicBezTo>
                    <a:pt x="379" y="110"/>
                    <a:pt x="378" y="110"/>
                    <a:pt x="377" y="111"/>
                  </a:cubicBezTo>
                  <a:cubicBezTo>
                    <a:pt x="376" y="111"/>
                    <a:pt x="375" y="111"/>
                    <a:pt x="375" y="111"/>
                  </a:cubicBezTo>
                  <a:cubicBezTo>
                    <a:pt x="374" y="111"/>
                    <a:pt x="373" y="110"/>
                    <a:pt x="373" y="109"/>
                  </a:cubicBezTo>
                  <a:cubicBezTo>
                    <a:pt x="373" y="109"/>
                    <a:pt x="373" y="108"/>
                    <a:pt x="372" y="108"/>
                  </a:cubicBezTo>
                  <a:cubicBezTo>
                    <a:pt x="371" y="108"/>
                    <a:pt x="368" y="110"/>
                    <a:pt x="366" y="111"/>
                  </a:cubicBezTo>
                  <a:cubicBezTo>
                    <a:pt x="366" y="111"/>
                    <a:pt x="365" y="111"/>
                    <a:pt x="365" y="111"/>
                  </a:cubicBezTo>
                  <a:cubicBezTo>
                    <a:pt x="363" y="111"/>
                    <a:pt x="363" y="110"/>
                    <a:pt x="365" y="110"/>
                  </a:cubicBezTo>
                  <a:cubicBezTo>
                    <a:pt x="367" y="109"/>
                    <a:pt x="370" y="107"/>
                    <a:pt x="369" y="106"/>
                  </a:cubicBezTo>
                  <a:cubicBezTo>
                    <a:pt x="369" y="105"/>
                    <a:pt x="368" y="105"/>
                    <a:pt x="367" y="105"/>
                  </a:cubicBezTo>
                  <a:cubicBezTo>
                    <a:pt x="365" y="105"/>
                    <a:pt x="362" y="105"/>
                    <a:pt x="361" y="107"/>
                  </a:cubicBezTo>
                  <a:cubicBezTo>
                    <a:pt x="361" y="107"/>
                    <a:pt x="361" y="107"/>
                    <a:pt x="360" y="107"/>
                  </a:cubicBezTo>
                  <a:cubicBezTo>
                    <a:pt x="358" y="107"/>
                    <a:pt x="356" y="105"/>
                    <a:pt x="356" y="103"/>
                  </a:cubicBezTo>
                  <a:cubicBezTo>
                    <a:pt x="356" y="103"/>
                    <a:pt x="355" y="103"/>
                    <a:pt x="353" y="103"/>
                  </a:cubicBezTo>
                  <a:cubicBezTo>
                    <a:pt x="353" y="103"/>
                    <a:pt x="353" y="103"/>
                    <a:pt x="353" y="103"/>
                  </a:cubicBezTo>
                  <a:cubicBezTo>
                    <a:pt x="353" y="103"/>
                    <a:pt x="353" y="103"/>
                    <a:pt x="352" y="103"/>
                  </a:cubicBezTo>
                  <a:cubicBezTo>
                    <a:pt x="351" y="103"/>
                    <a:pt x="349" y="103"/>
                    <a:pt x="350" y="101"/>
                  </a:cubicBezTo>
                  <a:cubicBezTo>
                    <a:pt x="350" y="99"/>
                    <a:pt x="346" y="98"/>
                    <a:pt x="342" y="98"/>
                  </a:cubicBezTo>
                  <a:cubicBezTo>
                    <a:pt x="341" y="98"/>
                    <a:pt x="339" y="99"/>
                    <a:pt x="339" y="99"/>
                  </a:cubicBezTo>
                  <a:cubicBezTo>
                    <a:pt x="336" y="99"/>
                    <a:pt x="332" y="101"/>
                    <a:pt x="332" y="103"/>
                  </a:cubicBezTo>
                  <a:cubicBezTo>
                    <a:pt x="332" y="104"/>
                    <a:pt x="332" y="104"/>
                    <a:pt x="331" y="104"/>
                  </a:cubicBezTo>
                  <a:cubicBezTo>
                    <a:pt x="330" y="104"/>
                    <a:pt x="329" y="103"/>
                    <a:pt x="329" y="102"/>
                  </a:cubicBezTo>
                  <a:cubicBezTo>
                    <a:pt x="329" y="102"/>
                    <a:pt x="329" y="102"/>
                    <a:pt x="329" y="102"/>
                  </a:cubicBezTo>
                  <a:cubicBezTo>
                    <a:pt x="327" y="102"/>
                    <a:pt x="322" y="105"/>
                    <a:pt x="320" y="105"/>
                  </a:cubicBezTo>
                  <a:cubicBezTo>
                    <a:pt x="320" y="105"/>
                    <a:pt x="320" y="105"/>
                    <a:pt x="320" y="105"/>
                  </a:cubicBezTo>
                  <a:cubicBezTo>
                    <a:pt x="318" y="105"/>
                    <a:pt x="322" y="100"/>
                    <a:pt x="321" y="98"/>
                  </a:cubicBezTo>
                  <a:cubicBezTo>
                    <a:pt x="321" y="97"/>
                    <a:pt x="319" y="96"/>
                    <a:pt x="318" y="93"/>
                  </a:cubicBezTo>
                  <a:cubicBezTo>
                    <a:pt x="318" y="92"/>
                    <a:pt x="317" y="92"/>
                    <a:pt x="315" y="92"/>
                  </a:cubicBezTo>
                  <a:moveTo>
                    <a:pt x="324" y="91"/>
                  </a:moveTo>
                  <a:cubicBezTo>
                    <a:pt x="323" y="91"/>
                    <a:pt x="322" y="91"/>
                    <a:pt x="321" y="92"/>
                  </a:cubicBezTo>
                  <a:cubicBezTo>
                    <a:pt x="320" y="95"/>
                    <a:pt x="324" y="94"/>
                    <a:pt x="324" y="97"/>
                  </a:cubicBezTo>
                  <a:cubicBezTo>
                    <a:pt x="324" y="99"/>
                    <a:pt x="325" y="100"/>
                    <a:pt x="327" y="100"/>
                  </a:cubicBezTo>
                  <a:cubicBezTo>
                    <a:pt x="328" y="100"/>
                    <a:pt x="330" y="99"/>
                    <a:pt x="332" y="98"/>
                  </a:cubicBezTo>
                  <a:cubicBezTo>
                    <a:pt x="335" y="96"/>
                    <a:pt x="344" y="98"/>
                    <a:pt x="344" y="95"/>
                  </a:cubicBezTo>
                  <a:cubicBezTo>
                    <a:pt x="345" y="94"/>
                    <a:pt x="338" y="91"/>
                    <a:pt x="334" y="91"/>
                  </a:cubicBezTo>
                  <a:cubicBezTo>
                    <a:pt x="333" y="91"/>
                    <a:pt x="332" y="91"/>
                    <a:pt x="332" y="91"/>
                  </a:cubicBezTo>
                  <a:cubicBezTo>
                    <a:pt x="331" y="92"/>
                    <a:pt x="331" y="92"/>
                    <a:pt x="330" y="92"/>
                  </a:cubicBezTo>
                  <a:cubicBezTo>
                    <a:pt x="329" y="92"/>
                    <a:pt x="328" y="91"/>
                    <a:pt x="327" y="91"/>
                  </a:cubicBezTo>
                  <a:cubicBezTo>
                    <a:pt x="326" y="91"/>
                    <a:pt x="325" y="91"/>
                    <a:pt x="324" y="91"/>
                  </a:cubicBezTo>
                  <a:moveTo>
                    <a:pt x="251" y="85"/>
                  </a:moveTo>
                  <a:cubicBezTo>
                    <a:pt x="246" y="85"/>
                    <a:pt x="238" y="90"/>
                    <a:pt x="239" y="91"/>
                  </a:cubicBezTo>
                  <a:cubicBezTo>
                    <a:pt x="241" y="92"/>
                    <a:pt x="246" y="93"/>
                    <a:pt x="250" y="93"/>
                  </a:cubicBezTo>
                  <a:cubicBezTo>
                    <a:pt x="252" y="93"/>
                    <a:pt x="253" y="93"/>
                    <a:pt x="255" y="92"/>
                  </a:cubicBezTo>
                  <a:cubicBezTo>
                    <a:pt x="259" y="92"/>
                    <a:pt x="257" y="88"/>
                    <a:pt x="253" y="85"/>
                  </a:cubicBezTo>
                  <a:cubicBezTo>
                    <a:pt x="253" y="85"/>
                    <a:pt x="252" y="85"/>
                    <a:pt x="251" y="85"/>
                  </a:cubicBezTo>
                  <a:moveTo>
                    <a:pt x="179" y="84"/>
                  </a:moveTo>
                  <a:cubicBezTo>
                    <a:pt x="179" y="84"/>
                    <a:pt x="178" y="84"/>
                    <a:pt x="178" y="84"/>
                  </a:cubicBezTo>
                  <a:cubicBezTo>
                    <a:pt x="175" y="85"/>
                    <a:pt x="168" y="90"/>
                    <a:pt x="172" y="90"/>
                  </a:cubicBezTo>
                  <a:cubicBezTo>
                    <a:pt x="172" y="90"/>
                    <a:pt x="172" y="90"/>
                    <a:pt x="172" y="90"/>
                  </a:cubicBezTo>
                  <a:cubicBezTo>
                    <a:pt x="172" y="90"/>
                    <a:pt x="172" y="90"/>
                    <a:pt x="172" y="90"/>
                  </a:cubicBezTo>
                  <a:cubicBezTo>
                    <a:pt x="176" y="90"/>
                    <a:pt x="174" y="91"/>
                    <a:pt x="172" y="92"/>
                  </a:cubicBezTo>
                  <a:cubicBezTo>
                    <a:pt x="170" y="94"/>
                    <a:pt x="176" y="94"/>
                    <a:pt x="175" y="95"/>
                  </a:cubicBezTo>
                  <a:cubicBezTo>
                    <a:pt x="175" y="96"/>
                    <a:pt x="171" y="96"/>
                    <a:pt x="168" y="96"/>
                  </a:cubicBezTo>
                  <a:cubicBezTo>
                    <a:pt x="166" y="96"/>
                    <a:pt x="164" y="96"/>
                    <a:pt x="164" y="95"/>
                  </a:cubicBezTo>
                  <a:cubicBezTo>
                    <a:pt x="164" y="94"/>
                    <a:pt x="159" y="92"/>
                    <a:pt x="155" y="92"/>
                  </a:cubicBezTo>
                  <a:cubicBezTo>
                    <a:pt x="154" y="92"/>
                    <a:pt x="153" y="92"/>
                    <a:pt x="152" y="92"/>
                  </a:cubicBezTo>
                  <a:cubicBezTo>
                    <a:pt x="152" y="93"/>
                    <a:pt x="151" y="93"/>
                    <a:pt x="151" y="93"/>
                  </a:cubicBezTo>
                  <a:cubicBezTo>
                    <a:pt x="150" y="93"/>
                    <a:pt x="150" y="92"/>
                    <a:pt x="149" y="92"/>
                  </a:cubicBezTo>
                  <a:cubicBezTo>
                    <a:pt x="149" y="91"/>
                    <a:pt x="149" y="91"/>
                    <a:pt x="148" y="91"/>
                  </a:cubicBezTo>
                  <a:cubicBezTo>
                    <a:pt x="147" y="91"/>
                    <a:pt x="147" y="91"/>
                    <a:pt x="147" y="91"/>
                  </a:cubicBezTo>
                  <a:cubicBezTo>
                    <a:pt x="144" y="91"/>
                    <a:pt x="144" y="94"/>
                    <a:pt x="141" y="94"/>
                  </a:cubicBezTo>
                  <a:cubicBezTo>
                    <a:pt x="138" y="95"/>
                    <a:pt x="138" y="97"/>
                    <a:pt x="141" y="97"/>
                  </a:cubicBezTo>
                  <a:cubicBezTo>
                    <a:pt x="141" y="97"/>
                    <a:pt x="141" y="97"/>
                    <a:pt x="142" y="97"/>
                  </a:cubicBezTo>
                  <a:cubicBezTo>
                    <a:pt x="142" y="97"/>
                    <a:pt x="143" y="97"/>
                    <a:pt x="144" y="97"/>
                  </a:cubicBezTo>
                  <a:cubicBezTo>
                    <a:pt x="145" y="97"/>
                    <a:pt x="145" y="97"/>
                    <a:pt x="141" y="98"/>
                  </a:cubicBezTo>
                  <a:cubicBezTo>
                    <a:pt x="136" y="98"/>
                    <a:pt x="134" y="102"/>
                    <a:pt x="135" y="102"/>
                  </a:cubicBezTo>
                  <a:cubicBezTo>
                    <a:pt x="136" y="102"/>
                    <a:pt x="136" y="102"/>
                    <a:pt x="137" y="101"/>
                  </a:cubicBezTo>
                  <a:cubicBezTo>
                    <a:pt x="139" y="101"/>
                    <a:pt x="142" y="100"/>
                    <a:pt x="143" y="100"/>
                  </a:cubicBezTo>
                  <a:cubicBezTo>
                    <a:pt x="143" y="100"/>
                    <a:pt x="143" y="100"/>
                    <a:pt x="142" y="101"/>
                  </a:cubicBezTo>
                  <a:cubicBezTo>
                    <a:pt x="139" y="102"/>
                    <a:pt x="132" y="104"/>
                    <a:pt x="132" y="105"/>
                  </a:cubicBezTo>
                  <a:cubicBezTo>
                    <a:pt x="133" y="105"/>
                    <a:pt x="133" y="105"/>
                    <a:pt x="134" y="105"/>
                  </a:cubicBezTo>
                  <a:cubicBezTo>
                    <a:pt x="134" y="105"/>
                    <a:pt x="135" y="105"/>
                    <a:pt x="135" y="105"/>
                  </a:cubicBezTo>
                  <a:cubicBezTo>
                    <a:pt x="135" y="105"/>
                    <a:pt x="136" y="105"/>
                    <a:pt x="136" y="105"/>
                  </a:cubicBezTo>
                  <a:cubicBezTo>
                    <a:pt x="137" y="105"/>
                    <a:pt x="138" y="105"/>
                    <a:pt x="139" y="105"/>
                  </a:cubicBezTo>
                  <a:cubicBezTo>
                    <a:pt x="140" y="105"/>
                    <a:pt x="141" y="105"/>
                    <a:pt x="142" y="105"/>
                  </a:cubicBezTo>
                  <a:cubicBezTo>
                    <a:pt x="143" y="105"/>
                    <a:pt x="144" y="105"/>
                    <a:pt x="146" y="103"/>
                  </a:cubicBezTo>
                  <a:cubicBezTo>
                    <a:pt x="148" y="102"/>
                    <a:pt x="150" y="100"/>
                    <a:pt x="150" y="100"/>
                  </a:cubicBezTo>
                  <a:cubicBezTo>
                    <a:pt x="151" y="100"/>
                    <a:pt x="151" y="100"/>
                    <a:pt x="150" y="101"/>
                  </a:cubicBezTo>
                  <a:cubicBezTo>
                    <a:pt x="150" y="102"/>
                    <a:pt x="150" y="103"/>
                    <a:pt x="151" y="103"/>
                  </a:cubicBezTo>
                  <a:cubicBezTo>
                    <a:pt x="152" y="103"/>
                    <a:pt x="156" y="101"/>
                    <a:pt x="160" y="100"/>
                  </a:cubicBezTo>
                  <a:cubicBezTo>
                    <a:pt x="161" y="100"/>
                    <a:pt x="161" y="100"/>
                    <a:pt x="162" y="100"/>
                  </a:cubicBezTo>
                  <a:cubicBezTo>
                    <a:pt x="164" y="100"/>
                    <a:pt x="158" y="104"/>
                    <a:pt x="152" y="105"/>
                  </a:cubicBezTo>
                  <a:cubicBezTo>
                    <a:pt x="145" y="106"/>
                    <a:pt x="146" y="109"/>
                    <a:pt x="151" y="109"/>
                  </a:cubicBezTo>
                  <a:cubicBezTo>
                    <a:pt x="151" y="109"/>
                    <a:pt x="151" y="109"/>
                    <a:pt x="151" y="109"/>
                  </a:cubicBezTo>
                  <a:cubicBezTo>
                    <a:pt x="156" y="109"/>
                    <a:pt x="167" y="104"/>
                    <a:pt x="170" y="102"/>
                  </a:cubicBezTo>
                  <a:cubicBezTo>
                    <a:pt x="171" y="101"/>
                    <a:pt x="172" y="100"/>
                    <a:pt x="173" y="100"/>
                  </a:cubicBezTo>
                  <a:cubicBezTo>
                    <a:pt x="173" y="100"/>
                    <a:pt x="174" y="101"/>
                    <a:pt x="174" y="101"/>
                  </a:cubicBezTo>
                  <a:cubicBezTo>
                    <a:pt x="174" y="101"/>
                    <a:pt x="175" y="101"/>
                    <a:pt x="175" y="101"/>
                  </a:cubicBezTo>
                  <a:cubicBezTo>
                    <a:pt x="176" y="101"/>
                    <a:pt x="177" y="101"/>
                    <a:pt x="177" y="100"/>
                  </a:cubicBezTo>
                  <a:cubicBezTo>
                    <a:pt x="180" y="98"/>
                    <a:pt x="185" y="99"/>
                    <a:pt x="189" y="98"/>
                  </a:cubicBezTo>
                  <a:cubicBezTo>
                    <a:pt x="194" y="96"/>
                    <a:pt x="195" y="89"/>
                    <a:pt x="192" y="89"/>
                  </a:cubicBezTo>
                  <a:cubicBezTo>
                    <a:pt x="192" y="89"/>
                    <a:pt x="192" y="89"/>
                    <a:pt x="191" y="89"/>
                  </a:cubicBezTo>
                  <a:cubicBezTo>
                    <a:pt x="189" y="89"/>
                    <a:pt x="189" y="91"/>
                    <a:pt x="186" y="91"/>
                  </a:cubicBezTo>
                  <a:cubicBezTo>
                    <a:pt x="186" y="91"/>
                    <a:pt x="186" y="91"/>
                    <a:pt x="186" y="91"/>
                  </a:cubicBezTo>
                  <a:cubicBezTo>
                    <a:pt x="184" y="91"/>
                    <a:pt x="183" y="89"/>
                    <a:pt x="181" y="88"/>
                  </a:cubicBezTo>
                  <a:cubicBezTo>
                    <a:pt x="179" y="87"/>
                    <a:pt x="181" y="84"/>
                    <a:pt x="179" y="84"/>
                  </a:cubicBezTo>
                  <a:moveTo>
                    <a:pt x="140" y="83"/>
                  </a:moveTo>
                  <a:cubicBezTo>
                    <a:pt x="138" y="83"/>
                    <a:pt x="138" y="85"/>
                    <a:pt x="137" y="86"/>
                  </a:cubicBezTo>
                  <a:cubicBezTo>
                    <a:pt x="137" y="86"/>
                    <a:pt x="136" y="86"/>
                    <a:pt x="135" y="86"/>
                  </a:cubicBezTo>
                  <a:cubicBezTo>
                    <a:pt x="133" y="86"/>
                    <a:pt x="132" y="86"/>
                    <a:pt x="131" y="86"/>
                  </a:cubicBezTo>
                  <a:cubicBezTo>
                    <a:pt x="131" y="86"/>
                    <a:pt x="131" y="86"/>
                    <a:pt x="130" y="86"/>
                  </a:cubicBezTo>
                  <a:cubicBezTo>
                    <a:pt x="128" y="86"/>
                    <a:pt x="125" y="90"/>
                    <a:pt x="121" y="92"/>
                  </a:cubicBezTo>
                  <a:cubicBezTo>
                    <a:pt x="117" y="94"/>
                    <a:pt x="116" y="96"/>
                    <a:pt x="113" y="97"/>
                  </a:cubicBezTo>
                  <a:cubicBezTo>
                    <a:pt x="110" y="97"/>
                    <a:pt x="104" y="101"/>
                    <a:pt x="106" y="101"/>
                  </a:cubicBezTo>
                  <a:cubicBezTo>
                    <a:pt x="107" y="101"/>
                    <a:pt x="106" y="103"/>
                    <a:pt x="107" y="103"/>
                  </a:cubicBezTo>
                  <a:cubicBezTo>
                    <a:pt x="107" y="103"/>
                    <a:pt x="107" y="103"/>
                    <a:pt x="107" y="103"/>
                  </a:cubicBezTo>
                  <a:cubicBezTo>
                    <a:pt x="109" y="102"/>
                    <a:pt x="109" y="102"/>
                    <a:pt x="110" y="102"/>
                  </a:cubicBezTo>
                  <a:cubicBezTo>
                    <a:pt x="110" y="102"/>
                    <a:pt x="111" y="102"/>
                    <a:pt x="111" y="102"/>
                  </a:cubicBezTo>
                  <a:cubicBezTo>
                    <a:pt x="111" y="102"/>
                    <a:pt x="111" y="102"/>
                    <a:pt x="111" y="102"/>
                  </a:cubicBezTo>
                  <a:cubicBezTo>
                    <a:pt x="113" y="102"/>
                    <a:pt x="114" y="100"/>
                    <a:pt x="115" y="99"/>
                  </a:cubicBezTo>
                  <a:cubicBezTo>
                    <a:pt x="115" y="99"/>
                    <a:pt x="116" y="99"/>
                    <a:pt x="116" y="99"/>
                  </a:cubicBezTo>
                  <a:cubicBezTo>
                    <a:pt x="116" y="99"/>
                    <a:pt x="116" y="100"/>
                    <a:pt x="116" y="101"/>
                  </a:cubicBezTo>
                  <a:cubicBezTo>
                    <a:pt x="116" y="101"/>
                    <a:pt x="117" y="102"/>
                    <a:pt x="118" y="102"/>
                  </a:cubicBezTo>
                  <a:cubicBezTo>
                    <a:pt x="118" y="102"/>
                    <a:pt x="118" y="102"/>
                    <a:pt x="118" y="102"/>
                  </a:cubicBezTo>
                  <a:cubicBezTo>
                    <a:pt x="121" y="102"/>
                    <a:pt x="121" y="98"/>
                    <a:pt x="123" y="98"/>
                  </a:cubicBezTo>
                  <a:cubicBezTo>
                    <a:pt x="123" y="98"/>
                    <a:pt x="123" y="98"/>
                    <a:pt x="123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6" y="98"/>
                    <a:pt x="126" y="97"/>
                    <a:pt x="127" y="96"/>
                  </a:cubicBezTo>
                  <a:cubicBezTo>
                    <a:pt x="128" y="94"/>
                    <a:pt x="128" y="92"/>
                    <a:pt x="130" y="91"/>
                  </a:cubicBezTo>
                  <a:cubicBezTo>
                    <a:pt x="131" y="91"/>
                    <a:pt x="131" y="91"/>
                    <a:pt x="131" y="91"/>
                  </a:cubicBezTo>
                  <a:cubicBezTo>
                    <a:pt x="132" y="91"/>
                    <a:pt x="131" y="93"/>
                    <a:pt x="131" y="95"/>
                  </a:cubicBezTo>
                  <a:cubicBezTo>
                    <a:pt x="132" y="95"/>
                    <a:pt x="132" y="96"/>
                    <a:pt x="133" y="96"/>
                  </a:cubicBezTo>
                  <a:cubicBezTo>
                    <a:pt x="134" y="96"/>
                    <a:pt x="136" y="94"/>
                    <a:pt x="136" y="93"/>
                  </a:cubicBezTo>
                  <a:cubicBezTo>
                    <a:pt x="137" y="92"/>
                    <a:pt x="141" y="92"/>
                    <a:pt x="141" y="91"/>
                  </a:cubicBezTo>
                  <a:cubicBezTo>
                    <a:pt x="141" y="89"/>
                    <a:pt x="142" y="89"/>
                    <a:pt x="141" y="87"/>
                  </a:cubicBezTo>
                  <a:cubicBezTo>
                    <a:pt x="140" y="86"/>
                    <a:pt x="143" y="86"/>
                    <a:pt x="145" y="85"/>
                  </a:cubicBezTo>
                  <a:cubicBezTo>
                    <a:pt x="145" y="84"/>
                    <a:pt x="145" y="84"/>
                    <a:pt x="145" y="84"/>
                  </a:cubicBezTo>
                  <a:cubicBezTo>
                    <a:pt x="144" y="84"/>
                    <a:pt x="144" y="84"/>
                    <a:pt x="144" y="84"/>
                  </a:cubicBezTo>
                  <a:cubicBezTo>
                    <a:pt x="144" y="84"/>
                    <a:pt x="144" y="84"/>
                    <a:pt x="144" y="84"/>
                  </a:cubicBezTo>
                  <a:cubicBezTo>
                    <a:pt x="143" y="84"/>
                    <a:pt x="142" y="84"/>
                    <a:pt x="141" y="83"/>
                  </a:cubicBezTo>
                  <a:cubicBezTo>
                    <a:pt x="141" y="83"/>
                    <a:pt x="140" y="83"/>
                    <a:pt x="140" y="83"/>
                  </a:cubicBezTo>
                  <a:moveTo>
                    <a:pt x="221" y="78"/>
                  </a:moveTo>
                  <a:cubicBezTo>
                    <a:pt x="218" y="78"/>
                    <a:pt x="220" y="81"/>
                    <a:pt x="223" y="82"/>
                  </a:cubicBezTo>
                  <a:cubicBezTo>
                    <a:pt x="224" y="83"/>
                    <a:pt x="224" y="84"/>
                    <a:pt x="223" y="84"/>
                  </a:cubicBezTo>
                  <a:cubicBezTo>
                    <a:pt x="222" y="84"/>
                    <a:pt x="219" y="83"/>
                    <a:pt x="217" y="82"/>
                  </a:cubicBezTo>
                  <a:cubicBezTo>
                    <a:pt x="216" y="82"/>
                    <a:pt x="216" y="81"/>
                    <a:pt x="215" y="81"/>
                  </a:cubicBezTo>
                  <a:cubicBezTo>
                    <a:pt x="213" y="81"/>
                    <a:pt x="213" y="84"/>
                    <a:pt x="215" y="85"/>
                  </a:cubicBezTo>
                  <a:cubicBezTo>
                    <a:pt x="216" y="86"/>
                    <a:pt x="215" y="87"/>
                    <a:pt x="214" y="87"/>
                  </a:cubicBezTo>
                  <a:cubicBezTo>
                    <a:pt x="213" y="87"/>
                    <a:pt x="212" y="87"/>
                    <a:pt x="211" y="86"/>
                  </a:cubicBezTo>
                  <a:cubicBezTo>
                    <a:pt x="209" y="83"/>
                    <a:pt x="208" y="81"/>
                    <a:pt x="205" y="81"/>
                  </a:cubicBezTo>
                  <a:cubicBezTo>
                    <a:pt x="204" y="81"/>
                    <a:pt x="204" y="81"/>
                    <a:pt x="204" y="81"/>
                  </a:cubicBezTo>
                  <a:cubicBezTo>
                    <a:pt x="199" y="81"/>
                    <a:pt x="201" y="84"/>
                    <a:pt x="202" y="86"/>
                  </a:cubicBezTo>
                  <a:cubicBezTo>
                    <a:pt x="204" y="88"/>
                    <a:pt x="206" y="88"/>
                    <a:pt x="210" y="90"/>
                  </a:cubicBezTo>
                  <a:cubicBezTo>
                    <a:pt x="210" y="90"/>
                    <a:pt x="211" y="90"/>
                    <a:pt x="212" y="90"/>
                  </a:cubicBezTo>
                  <a:cubicBezTo>
                    <a:pt x="213" y="90"/>
                    <a:pt x="215" y="89"/>
                    <a:pt x="217" y="89"/>
                  </a:cubicBezTo>
                  <a:cubicBezTo>
                    <a:pt x="219" y="88"/>
                    <a:pt x="221" y="88"/>
                    <a:pt x="222" y="88"/>
                  </a:cubicBezTo>
                  <a:cubicBezTo>
                    <a:pt x="222" y="88"/>
                    <a:pt x="222" y="88"/>
                    <a:pt x="222" y="88"/>
                  </a:cubicBezTo>
                  <a:cubicBezTo>
                    <a:pt x="225" y="88"/>
                    <a:pt x="219" y="92"/>
                    <a:pt x="220" y="93"/>
                  </a:cubicBezTo>
                  <a:cubicBezTo>
                    <a:pt x="221" y="94"/>
                    <a:pt x="222" y="94"/>
                    <a:pt x="222" y="94"/>
                  </a:cubicBezTo>
                  <a:cubicBezTo>
                    <a:pt x="225" y="94"/>
                    <a:pt x="228" y="93"/>
                    <a:pt x="231" y="92"/>
                  </a:cubicBezTo>
                  <a:cubicBezTo>
                    <a:pt x="235" y="91"/>
                    <a:pt x="234" y="90"/>
                    <a:pt x="236" y="88"/>
                  </a:cubicBezTo>
                  <a:cubicBezTo>
                    <a:pt x="239" y="87"/>
                    <a:pt x="234" y="87"/>
                    <a:pt x="236" y="84"/>
                  </a:cubicBezTo>
                  <a:cubicBezTo>
                    <a:pt x="238" y="81"/>
                    <a:pt x="234" y="78"/>
                    <a:pt x="232" y="78"/>
                  </a:cubicBezTo>
                  <a:cubicBezTo>
                    <a:pt x="232" y="78"/>
                    <a:pt x="231" y="78"/>
                    <a:pt x="231" y="78"/>
                  </a:cubicBezTo>
                  <a:cubicBezTo>
                    <a:pt x="231" y="79"/>
                    <a:pt x="230" y="79"/>
                    <a:pt x="229" y="79"/>
                  </a:cubicBezTo>
                  <a:cubicBezTo>
                    <a:pt x="227" y="79"/>
                    <a:pt x="224" y="78"/>
                    <a:pt x="222" y="78"/>
                  </a:cubicBezTo>
                  <a:cubicBezTo>
                    <a:pt x="222" y="78"/>
                    <a:pt x="221" y="78"/>
                    <a:pt x="221" y="78"/>
                  </a:cubicBezTo>
                  <a:moveTo>
                    <a:pt x="153" y="77"/>
                  </a:moveTo>
                  <a:cubicBezTo>
                    <a:pt x="151" y="77"/>
                    <a:pt x="148" y="78"/>
                    <a:pt x="149" y="79"/>
                  </a:cubicBezTo>
                  <a:cubicBezTo>
                    <a:pt x="149" y="79"/>
                    <a:pt x="151" y="80"/>
                    <a:pt x="152" y="80"/>
                  </a:cubicBezTo>
                  <a:cubicBezTo>
                    <a:pt x="154" y="80"/>
                    <a:pt x="155" y="80"/>
                    <a:pt x="155" y="79"/>
                  </a:cubicBezTo>
                  <a:cubicBezTo>
                    <a:pt x="156" y="78"/>
                    <a:pt x="155" y="77"/>
                    <a:pt x="153" y="77"/>
                  </a:cubicBezTo>
                  <a:moveTo>
                    <a:pt x="174" y="73"/>
                  </a:moveTo>
                  <a:cubicBezTo>
                    <a:pt x="174" y="73"/>
                    <a:pt x="173" y="73"/>
                    <a:pt x="171" y="74"/>
                  </a:cubicBezTo>
                  <a:cubicBezTo>
                    <a:pt x="167" y="75"/>
                    <a:pt x="158" y="76"/>
                    <a:pt x="158" y="79"/>
                  </a:cubicBezTo>
                  <a:cubicBezTo>
                    <a:pt x="158" y="81"/>
                    <a:pt x="159" y="82"/>
                    <a:pt x="162" y="82"/>
                  </a:cubicBezTo>
                  <a:cubicBezTo>
                    <a:pt x="163" y="82"/>
                    <a:pt x="163" y="82"/>
                    <a:pt x="164" y="82"/>
                  </a:cubicBezTo>
                  <a:cubicBezTo>
                    <a:pt x="169" y="81"/>
                    <a:pt x="174" y="77"/>
                    <a:pt x="172" y="77"/>
                  </a:cubicBezTo>
                  <a:cubicBezTo>
                    <a:pt x="172" y="77"/>
                    <a:pt x="172" y="77"/>
                    <a:pt x="172" y="77"/>
                  </a:cubicBezTo>
                  <a:cubicBezTo>
                    <a:pt x="172" y="77"/>
                    <a:pt x="172" y="77"/>
                    <a:pt x="171" y="77"/>
                  </a:cubicBezTo>
                  <a:cubicBezTo>
                    <a:pt x="170" y="77"/>
                    <a:pt x="172" y="76"/>
                    <a:pt x="174" y="75"/>
                  </a:cubicBezTo>
                  <a:cubicBezTo>
                    <a:pt x="177" y="74"/>
                    <a:pt x="177" y="73"/>
                    <a:pt x="174" y="73"/>
                  </a:cubicBezTo>
                  <a:moveTo>
                    <a:pt x="197" y="72"/>
                  </a:moveTo>
                  <a:cubicBezTo>
                    <a:pt x="196" y="72"/>
                    <a:pt x="195" y="73"/>
                    <a:pt x="195" y="73"/>
                  </a:cubicBezTo>
                  <a:cubicBezTo>
                    <a:pt x="194" y="76"/>
                    <a:pt x="198" y="78"/>
                    <a:pt x="200" y="78"/>
                  </a:cubicBezTo>
                  <a:cubicBezTo>
                    <a:pt x="201" y="78"/>
                    <a:pt x="202" y="78"/>
                    <a:pt x="202" y="77"/>
                  </a:cubicBezTo>
                  <a:cubicBezTo>
                    <a:pt x="204" y="76"/>
                    <a:pt x="199" y="72"/>
                    <a:pt x="197" y="72"/>
                  </a:cubicBezTo>
                  <a:moveTo>
                    <a:pt x="252" y="72"/>
                  </a:moveTo>
                  <a:cubicBezTo>
                    <a:pt x="248" y="72"/>
                    <a:pt x="240" y="74"/>
                    <a:pt x="242" y="76"/>
                  </a:cubicBezTo>
                  <a:cubicBezTo>
                    <a:pt x="243" y="77"/>
                    <a:pt x="250" y="78"/>
                    <a:pt x="254" y="78"/>
                  </a:cubicBezTo>
                  <a:cubicBezTo>
                    <a:pt x="256" y="78"/>
                    <a:pt x="257" y="78"/>
                    <a:pt x="258" y="77"/>
                  </a:cubicBezTo>
                  <a:cubicBezTo>
                    <a:pt x="258" y="77"/>
                    <a:pt x="259" y="77"/>
                    <a:pt x="259" y="77"/>
                  </a:cubicBezTo>
                  <a:cubicBezTo>
                    <a:pt x="261" y="77"/>
                    <a:pt x="263" y="79"/>
                    <a:pt x="264" y="81"/>
                  </a:cubicBezTo>
                  <a:cubicBezTo>
                    <a:pt x="266" y="83"/>
                    <a:pt x="262" y="84"/>
                    <a:pt x="263" y="88"/>
                  </a:cubicBezTo>
                  <a:cubicBezTo>
                    <a:pt x="264" y="89"/>
                    <a:pt x="264" y="89"/>
                    <a:pt x="265" y="89"/>
                  </a:cubicBezTo>
                  <a:cubicBezTo>
                    <a:pt x="266" y="89"/>
                    <a:pt x="266" y="89"/>
                    <a:pt x="266" y="89"/>
                  </a:cubicBezTo>
                  <a:cubicBezTo>
                    <a:pt x="267" y="89"/>
                    <a:pt x="267" y="89"/>
                    <a:pt x="268" y="89"/>
                  </a:cubicBezTo>
                  <a:cubicBezTo>
                    <a:pt x="268" y="89"/>
                    <a:pt x="269" y="89"/>
                    <a:pt x="269" y="89"/>
                  </a:cubicBezTo>
                  <a:cubicBezTo>
                    <a:pt x="270" y="90"/>
                    <a:pt x="272" y="91"/>
                    <a:pt x="274" y="91"/>
                  </a:cubicBezTo>
                  <a:cubicBezTo>
                    <a:pt x="275" y="91"/>
                    <a:pt x="276" y="90"/>
                    <a:pt x="278" y="89"/>
                  </a:cubicBezTo>
                  <a:cubicBezTo>
                    <a:pt x="279" y="88"/>
                    <a:pt x="280" y="87"/>
                    <a:pt x="281" y="87"/>
                  </a:cubicBezTo>
                  <a:cubicBezTo>
                    <a:pt x="281" y="87"/>
                    <a:pt x="281" y="87"/>
                    <a:pt x="281" y="88"/>
                  </a:cubicBezTo>
                  <a:cubicBezTo>
                    <a:pt x="282" y="89"/>
                    <a:pt x="283" y="89"/>
                    <a:pt x="287" y="89"/>
                  </a:cubicBezTo>
                  <a:cubicBezTo>
                    <a:pt x="289" y="89"/>
                    <a:pt x="293" y="89"/>
                    <a:pt x="299" y="88"/>
                  </a:cubicBezTo>
                  <a:cubicBezTo>
                    <a:pt x="308" y="87"/>
                    <a:pt x="308" y="84"/>
                    <a:pt x="310" y="84"/>
                  </a:cubicBezTo>
                  <a:cubicBezTo>
                    <a:pt x="310" y="84"/>
                    <a:pt x="310" y="84"/>
                    <a:pt x="311" y="85"/>
                  </a:cubicBezTo>
                  <a:cubicBezTo>
                    <a:pt x="312" y="85"/>
                    <a:pt x="313" y="85"/>
                    <a:pt x="315" y="85"/>
                  </a:cubicBezTo>
                  <a:cubicBezTo>
                    <a:pt x="318" y="85"/>
                    <a:pt x="322" y="85"/>
                    <a:pt x="324" y="84"/>
                  </a:cubicBezTo>
                  <a:cubicBezTo>
                    <a:pt x="328" y="83"/>
                    <a:pt x="330" y="79"/>
                    <a:pt x="330" y="77"/>
                  </a:cubicBezTo>
                  <a:cubicBezTo>
                    <a:pt x="330" y="76"/>
                    <a:pt x="327" y="76"/>
                    <a:pt x="322" y="76"/>
                  </a:cubicBezTo>
                  <a:cubicBezTo>
                    <a:pt x="315" y="76"/>
                    <a:pt x="304" y="77"/>
                    <a:pt x="301" y="78"/>
                  </a:cubicBezTo>
                  <a:cubicBezTo>
                    <a:pt x="296" y="81"/>
                    <a:pt x="289" y="79"/>
                    <a:pt x="286" y="81"/>
                  </a:cubicBezTo>
                  <a:cubicBezTo>
                    <a:pt x="285" y="81"/>
                    <a:pt x="284" y="81"/>
                    <a:pt x="284" y="81"/>
                  </a:cubicBezTo>
                  <a:cubicBezTo>
                    <a:pt x="283" y="81"/>
                    <a:pt x="283" y="81"/>
                    <a:pt x="282" y="80"/>
                  </a:cubicBezTo>
                  <a:cubicBezTo>
                    <a:pt x="281" y="80"/>
                    <a:pt x="280" y="79"/>
                    <a:pt x="279" y="79"/>
                  </a:cubicBezTo>
                  <a:cubicBezTo>
                    <a:pt x="278" y="79"/>
                    <a:pt x="278" y="79"/>
                    <a:pt x="277" y="80"/>
                  </a:cubicBezTo>
                  <a:cubicBezTo>
                    <a:pt x="277" y="80"/>
                    <a:pt x="277" y="80"/>
                    <a:pt x="276" y="80"/>
                  </a:cubicBezTo>
                  <a:cubicBezTo>
                    <a:pt x="272" y="80"/>
                    <a:pt x="278" y="77"/>
                    <a:pt x="280" y="75"/>
                  </a:cubicBezTo>
                  <a:cubicBezTo>
                    <a:pt x="281" y="74"/>
                    <a:pt x="275" y="73"/>
                    <a:pt x="270" y="73"/>
                  </a:cubicBezTo>
                  <a:cubicBezTo>
                    <a:pt x="269" y="73"/>
                    <a:pt x="267" y="73"/>
                    <a:pt x="266" y="74"/>
                  </a:cubicBezTo>
                  <a:cubicBezTo>
                    <a:pt x="265" y="74"/>
                    <a:pt x="264" y="74"/>
                    <a:pt x="263" y="74"/>
                  </a:cubicBezTo>
                  <a:cubicBezTo>
                    <a:pt x="260" y="74"/>
                    <a:pt x="258" y="73"/>
                    <a:pt x="255" y="72"/>
                  </a:cubicBezTo>
                  <a:cubicBezTo>
                    <a:pt x="255" y="72"/>
                    <a:pt x="254" y="72"/>
                    <a:pt x="252" y="72"/>
                  </a:cubicBezTo>
                  <a:moveTo>
                    <a:pt x="175" y="67"/>
                  </a:moveTo>
                  <a:cubicBezTo>
                    <a:pt x="172" y="67"/>
                    <a:pt x="169" y="68"/>
                    <a:pt x="168" y="69"/>
                  </a:cubicBezTo>
                  <a:cubicBezTo>
                    <a:pt x="166" y="70"/>
                    <a:pt x="155" y="72"/>
                    <a:pt x="158" y="74"/>
                  </a:cubicBezTo>
                  <a:cubicBezTo>
                    <a:pt x="158" y="74"/>
                    <a:pt x="158" y="74"/>
                    <a:pt x="159" y="74"/>
                  </a:cubicBezTo>
                  <a:cubicBezTo>
                    <a:pt x="159" y="74"/>
                    <a:pt x="160" y="74"/>
                    <a:pt x="161" y="73"/>
                  </a:cubicBezTo>
                  <a:cubicBezTo>
                    <a:pt x="162" y="73"/>
                    <a:pt x="162" y="73"/>
                    <a:pt x="163" y="73"/>
                  </a:cubicBezTo>
                  <a:cubicBezTo>
                    <a:pt x="163" y="73"/>
                    <a:pt x="164" y="73"/>
                    <a:pt x="164" y="73"/>
                  </a:cubicBezTo>
                  <a:cubicBezTo>
                    <a:pt x="164" y="73"/>
                    <a:pt x="164" y="73"/>
                    <a:pt x="164" y="73"/>
                  </a:cubicBezTo>
                  <a:cubicBezTo>
                    <a:pt x="165" y="73"/>
                    <a:pt x="166" y="73"/>
                    <a:pt x="167" y="72"/>
                  </a:cubicBezTo>
                  <a:cubicBezTo>
                    <a:pt x="168" y="72"/>
                    <a:pt x="169" y="71"/>
                    <a:pt x="169" y="71"/>
                  </a:cubicBezTo>
                  <a:cubicBezTo>
                    <a:pt x="170" y="71"/>
                    <a:pt x="170" y="71"/>
                    <a:pt x="170" y="72"/>
                  </a:cubicBezTo>
                  <a:cubicBezTo>
                    <a:pt x="170" y="72"/>
                    <a:pt x="172" y="72"/>
                    <a:pt x="173" y="72"/>
                  </a:cubicBezTo>
                  <a:cubicBezTo>
                    <a:pt x="175" y="72"/>
                    <a:pt x="179" y="71"/>
                    <a:pt x="179" y="69"/>
                  </a:cubicBezTo>
                  <a:cubicBezTo>
                    <a:pt x="179" y="68"/>
                    <a:pt x="177" y="67"/>
                    <a:pt x="175" y="67"/>
                  </a:cubicBezTo>
                  <a:moveTo>
                    <a:pt x="261" y="64"/>
                  </a:moveTo>
                  <a:cubicBezTo>
                    <a:pt x="257" y="64"/>
                    <a:pt x="244" y="67"/>
                    <a:pt x="246" y="69"/>
                  </a:cubicBezTo>
                  <a:cubicBezTo>
                    <a:pt x="246" y="69"/>
                    <a:pt x="247" y="69"/>
                    <a:pt x="248" y="69"/>
                  </a:cubicBezTo>
                  <a:cubicBezTo>
                    <a:pt x="254" y="69"/>
                    <a:pt x="262" y="65"/>
                    <a:pt x="261" y="64"/>
                  </a:cubicBezTo>
                  <a:cubicBezTo>
                    <a:pt x="261" y="64"/>
                    <a:pt x="261" y="64"/>
                    <a:pt x="261" y="64"/>
                  </a:cubicBezTo>
                  <a:moveTo>
                    <a:pt x="277" y="64"/>
                  </a:moveTo>
                  <a:cubicBezTo>
                    <a:pt x="273" y="64"/>
                    <a:pt x="269" y="67"/>
                    <a:pt x="273" y="68"/>
                  </a:cubicBezTo>
                  <a:cubicBezTo>
                    <a:pt x="273" y="68"/>
                    <a:pt x="274" y="68"/>
                    <a:pt x="274" y="68"/>
                  </a:cubicBezTo>
                  <a:cubicBezTo>
                    <a:pt x="278" y="68"/>
                    <a:pt x="282" y="65"/>
                    <a:pt x="279" y="64"/>
                  </a:cubicBezTo>
                  <a:cubicBezTo>
                    <a:pt x="278" y="64"/>
                    <a:pt x="278" y="64"/>
                    <a:pt x="277" y="64"/>
                  </a:cubicBezTo>
                  <a:moveTo>
                    <a:pt x="239" y="57"/>
                  </a:moveTo>
                  <a:cubicBezTo>
                    <a:pt x="238" y="57"/>
                    <a:pt x="238" y="57"/>
                    <a:pt x="238" y="58"/>
                  </a:cubicBezTo>
                  <a:cubicBezTo>
                    <a:pt x="236" y="60"/>
                    <a:pt x="239" y="66"/>
                    <a:pt x="242" y="66"/>
                  </a:cubicBezTo>
                  <a:cubicBezTo>
                    <a:pt x="243" y="66"/>
                    <a:pt x="243" y="66"/>
                    <a:pt x="243" y="66"/>
                  </a:cubicBezTo>
                  <a:cubicBezTo>
                    <a:pt x="246" y="65"/>
                    <a:pt x="249" y="65"/>
                    <a:pt x="252" y="63"/>
                  </a:cubicBezTo>
                  <a:cubicBezTo>
                    <a:pt x="255" y="62"/>
                    <a:pt x="251" y="63"/>
                    <a:pt x="253" y="60"/>
                  </a:cubicBezTo>
                  <a:cubicBezTo>
                    <a:pt x="255" y="59"/>
                    <a:pt x="253" y="58"/>
                    <a:pt x="252" y="58"/>
                  </a:cubicBezTo>
                  <a:cubicBezTo>
                    <a:pt x="250" y="58"/>
                    <a:pt x="248" y="59"/>
                    <a:pt x="248" y="59"/>
                  </a:cubicBezTo>
                  <a:cubicBezTo>
                    <a:pt x="248" y="59"/>
                    <a:pt x="248" y="59"/>
                    <a:pt x="248" y="59"/>
                  </a:cubicBezTo>
                  <a:cubicBezTo>
                    <a:pt x="247" y="59"/>
                    <a:pt x="245" y="59"/>
                    <a:pt x="244" y="58"/>
                  </a:cubicBezTo>
                  <a:cubicBezTo>
                    <a:pt x="242" y="58"/>
                    <a:pt x="240" y="57"/>
                    <a:pt x="239" y="57"/>
                  </a:cubicBezTo>
                  <a:moveTo>
                    <a:pt x="211" y="56"/>
                  </a:moveTo>
                  <a:cubicBezTo>
                    <a:pt x="207" y="56"/>
                    <a:pt x="202" y="57"/>
                    <a:pt x="200" y="58"/>
                  </a:cubicBezTo>
                  <a:cubicBezTo>
                    <a:pt x="198" y="59"/>
                    <a:pt x="199" y="62"/>
                    <a:pt x="202" y="62"/>
                  </a:cubicBezTo>
                  <a:cubicBezTo>
                    <a:pt x="202" y="62"/>
                    <a:pt x="203" y="62"/>
                    <a:pt x="203" y="62"/>
                  </a:cubicBezTo>
                  <a:cubicBezTo>
                    <a:pt x="204" y="61"/>
                    <a:pt x="205" y="61"/>
                    <a:pt x="206" y="61"/>
                  </a:cubicBezTo>
                  <a:cubicBezTo>
                    <a:pt x="208" y="61"/>
                    <a:pt x="210" y="62"/>
                    <a:pt x="210" y="63"/>
                  </a:cubicBezTo>
                  <a:cubicBezTo>
                    <a:pt x="208" y="65"/>
                    <a:pt x="201" y="64"/>
                    <a:pt x="201" y="66"/>
                  </a:cubicBezTo>
                  <a:cubicBezTo>
                    <a:pt x="201" y="66"/>
                    <a:pt x="201" y="67"/>
                    <a:pt x="203" y="67"/>
                  </a:cubicBezTo>
                  <a:cubicBezTo>
                    <a:pt x="204" y="67"/>
                    <a:pt x="206" y="67"/>
                    <a:pt x="207" y="66"/>
                  </a:cubicBezTo>
                  <a:cubicBezTo>
                    <a:pt x="210" y="65"/>
                    <a:pt x="213" y="65"/>
                    <a:pt x="215" y="65"/>
                  </a:cubicBezTo>
                  <a:cubicBezTo>
                    <a:pt x="217" y="65"/>
                    <a:pt x="219" y="65"/>
                    <a:pt x="221" y="66"/>
                  </a:cubicBezTo>
                  <a:cubicBezTo>
                    <a:pt x="223" y="67"/>
                    <a:pt x="224" y="68"/>
                    <a:pt x="226" y="68"/>
                  </a:cubicBezTo>
                  <a:cubicBezTo>
                    <a:pt x="228" y="68"/>
                    <a:pt x="229" y="67"/>
                    <a:pt x="231" y="66"/>
                  </a:cubicBezTo>
                  <a:cubicBezTo>
                    <a:pt x="233" y="63"/>
                    <a:pt x="228" y="64"/>
                    <a:pt x="229" y="62"/>
                  </a:cubicBezTo>
                  <a:cubicBezTo>
                    <a:pt x="230" y="60"/>
                    <a:pt x="228" y="59"/>
                    <a:pt x="225" y="59"/>
                  </a:cubicBezTo>
                  <a:cubicBezTo>
                    <a:pt x="224" y="59"/>
                    <a:pt x="224" y="59"/>
                    <a:pt x="223" y="60"/>
                  </a:cubicBezTo>
                  <a:cubicBezTo>
                    <a:pt x="223" y="60"/>
                    <a:pt x="223" y="60"/>
                    <a:pt x="223" y="60"/>
                  </a:cubicBezTo>
                  <a:cubicBezTo>
                    <a:pt x="222" y="60"/>
                    <a:pt x="222" y="59"/>
                    <a:pt x="221" y="58"/>
                  </a:cubicBezTo>
                  <a:cubicBezTo>
                    <a:pt x="220" y="58"/>
                    <a:pt x="220" y="57"/>
                    <a:pt x="219" y="57"/>
                  </a:cubicBezTo>
                  <a:cubicBezTo>
                    <a:pt x="219" y="57"/>
                    <a:pt x="219" y="57"/>
                    <a:pt x="218" y="57"/>
                  </a:cubicBezTo>
                  <a:cubicBezTo>
                    <a:pt x="217" y="58"/>
                    <a:pt x="216" y="59"/>
                    <a:pt x="215" y="59"/>
                  </a:cubicBezTo>
                  <a:cubicBezTo>
                    <a:pt x="215" y="59"/>
                    <a:pt x="215" y="58"/>
                    <a:pt x="215" y="57"/>
                  </a:cubicBezTo>
                  <a:cubicBezTo>
                    <a:pt x="215" y="56"/>
                    <a:pt x="213" y="56"/>
                    <a:pt x="211" y="56"/>
                  </a:cubicBezTo>
                  <a:moveTo>
                    <a:pt x="231" y="47"/>
                  </a:moveTo>
                  <a:cubicBezTo>
                    <a:pt x="230" y="47"/>
                    <a:pt x="229" y="47"/>
                    <a:pt x="230" y="48"/>
                  </a:cubicBezTo>
                  <a:cubicBezTo>
                    <a:pt x="231" y="48"/>
                    <a:pt x="232" y="50"/>
                    <a:pt x="234" y="50"/>
                  </a:cubicBezTo>
                  <a:cubicBezTo>
                    <a:pt x="235" y="50"/>
                    <a:pt x="236" y="50"/>
                    <a:pt x="236" y="49"/>
                  </a:cubicBezTo>
                  <a:cubicBezTo>
                    <a:pt x="237" y="47"/>
                    <a:pt x="234" y="47"/>
                    <a:pt x="231" y="47"/>
                  </a:cubicBezTo>
                  <a:moveTo>
                    <a:pt x="266" y="30"/>
                  </a:moveTo>
                  <a:cubicBezTo>
                    <a:pt x="262" y="30"/>
                    <a:pt x="260" y="31"/>
                    <a:pt x="262" y="31"/>
                  </a:cubicBezTo>
                  <a:cubicBezTo>
                    <a:pt x="266" y="31"/>
                    <a:pt x="265" y="33"/>
                    <a:pt x="262" y="33"/>
                  </a:cubicBezTo>
                  <a:cubicBezTo>
                    <a:pt x="259" y="33"/>
                    <a:pt x="254" y="34"/>
                    <a:pt x="259" y="35"/>
                  </a:cubicBezTo>
                  <a:cubicBezTo>
                    <a:pt x="263" y="36"/>
                    <a:pt x="258" y="37"/>
                    <a:pt x="254" y="38"/>
                  </a:cubicBezTo>
                  <a:cubicBezTo>
                    <a:pt x="250" y="38"/>
                    <a:pt x="249" y="42"/>
                    <a:pt x="254" y="42"/>
                  </a:cubicBezTo>
                  <a:cubicBezTo>
                    <a:pt x="254" y="42"/>
                    <a:pt x="254" y="42"/>
                    <a:pt x="254" y="42"/>
                  </a:cubicBezTo>
                  <a:cubicBezTo>
                    <a:pt x="254" y="42"/>
                    <a:pt x="254" y="42"/>
                    <a:pt x="254" y="42"/>
                  </a:cubicBezTo>
                  <a:cubicBezTo>
                    <a:pt x="256" y="42"/>
                    <a:pt x="257" y="43"/>
                    <a:pt x="256" y="43"/>
                  </a:cubicBezTo>
                  <a:cubicBezTo>
                    <a:pt x="255" y="44"/>
                    <a:pt x="254" y="45"/>
                    <a:pt x="252" y="45"/>
                  </a:cubicBezTo>
                  <a:cubicBezTo>
                    <a:pt x="251" y="45"/>
                    <a:pt x="251" y="45"/>
                    <a:pt x="251" y="45"/>
                  </a:cubicBezTo>
                  <a:cubicBezTo>
                    <a:pt x="250" y="45"/>
                    <a:pt x="250" y="45"/>
                    <a:pt x="250" y="45"/>
                  </a:cubicBezTo>
                  <a:cubicBezTo>
                    <a:pt x="247" y="45"/>
                    <a:pt x="246" y="46"/>
                    <a:pt x="249" y="47"/>
                  </a:cubicBezTo>
                  <a:cubicBezTo>
                    <a:pt x="252" y="48"/>
                    <a:pt x="249" y="50"/>
                    <a:pt x="253" y="51"/>
                  </a:cubicBezTo>
                  <a:cubicBezTo>
                    <a:pt x="253" y="51"/>
                    <a:pt x="254" y="51"/>
                    <a:pt x="254" y="51"/>
                  </a:cubicBezTo>
                  <a:cubicBezTo>
                    <a:pt x="256" y="51"/>
                    <a:pt x="258" y="50"/>
                    <a:pt x="261" y="50"/>
                  </a:cubicBezTo>
                  <a:cubicBezTo>
                    <a:pt x="263" y="49"/>
                    <a:pt x="265" y="49"/>
                    <a:pt x="267" y="49"/>
                  </a:cubicBezTo>
                  <a:cubicBezTo>
                    <a:pt x="268" y="49"/>
                    <a:pt x="268" y="49"/>
                    <a:pt x="268" y="49"/>
                  </a:cubicBezTo>
                  <a:cubicBezTo>
                    <a:pt x="269" y="51"/>
                    <a:pt x="257" y="53"/>
                    <a:pt x="258" y="54"/>
                  </a:cubicBezTo>
                  <a:cubicBezTo>
                    <a:pt x="260" y="55"/>
                    <a:pt x="266" y="56"/>
                    <a:pt x="265" y="58"/>
                  </a:cubicBezTo>
                  <a:cubicBezTo>
                    <a:pt x="264" y="58"/>
                    <a:pt x="270" y="60"/>
                    <a:pt x="274" y="60"/>
                  </a:cubicBezTo>
                  <a:cubicBezTo>
                    <a:pt x="275" y="60"/>
                    <a:pt x="276" y="59"/>
                    <a:pt x="277" y="59"/>
                  </a:cubicBezTo>
                  <a:cubicBezTo>
                    <a:pt x="278" y="58"/>
                    <a:pt x="279" y="58"/>
                    <a:pt x="281" y="58"/>
                  </a:cubicBezTo>
                  <a:cubicBezTo>
                    <a:pt x="282" y="58"/>
                    <a:pt x="283" y="58"/>
                    <a:pt x="284" y="58"/>
                  </a:cubicBezTo>
                  <a:cubicBezTo>
                    <a:pt x="284" y="58"/>
                    <a:pt x="285" y="58"/>
                    <a:pt x="285" y="58"/>
                  </a:cubicBezTo>
                  <a:cubicBezTo>
                    <a:pt x="286" y="58"/>
                    <a:pt x="287" y="57"/>
                    <a:pt x="288" y="55"/>
                  </a:cubicBezTo>
                  <a:cubicBezTo>
                    <a:pt x="289" y="54"/>
                    <a:pt x="289" y="53"/>
                    <a:pt x="290" y="53"/>
                  </a:cubicBezTo>
                  <a:cubicBezTo>
                    <a:pt x="290" y="53"/>
                    <a:pt x="290" y="53"/>
                    <a:pt x="290" y="53"/>
                  </a:cubicBezTo>
                  <a:cubicBezTo>
                    <a:pt x="291" y="53"/>
                    <a:pt x="291" y="53"/>
                    <a:pt x="291" y="53"/>
                  </a:cubicBezTo>
                  <a:cubicBezTo>
                    <a:pt x="293" y="53"/>
                    <a:pt x="293" y="50"/>
                    <a:pt x="296" y="49"/>
                  </a:cubicBezTo>
                  <a:cubicBezTo>
                    <a:pt x="300" y="47"/>
                    <a:pt x="305" y="47"/>
                    <a:pt x="306" y="45"/>
                  </a:cubicBezTo>
                  <a:cubicBezTo>
                    <a:pt x="306" y="44"/>
                    <a:pt x="305" y="44"/>
                    <a:pt x="303" y="44"/>
                  </a:cubicBezTo>
                  <a:cubicBezTo>
                    <a:pt x="303" y="44"/>
                    <a:pt x="302" y="44"/>
                    <a:pt x="301" y="44"/>
                  </a:cubicBezTo>
                  <a:cubicBezTo>
                    <a:pt x="300" y="44"/>
                    <a:pt x="299" y="44"/>
                    <a:pt x="298" y="44"/>
                  </a:cubicBezTo>
                  <a:cubicBezTo>
                    <a:pt x="296" y="44"/>
                    <a:pt x="295" y="43"/>
                    <a:pt x="296" y="42"/>
                  </a:cubicBezTo>
                  <a:cubicBezTo>
                    <a:pt x="298" y="40"/>
                    <a:pt x="292" y="40"/>
                    <a:pt x="294" y="38"/>
                  </a:cubicBezTo>
                  <a:cubicBezTo>
                    <a:pt x="296" y="37"/>
                    <a:pt x="294" y="37"/>
                    <a:pt x="293" y="37"/>
                  </a:cubicBezTo>
                  <a:cubicBezTo>
                    <a:pt x="292" y="37"/>
                    <a:pt x="291" y="37"/>
                    <a:pt x="291" y="38"/>
                  </a:cubicBezTo>
                  <a:cubicBezTo>
                    <a:pt x="291" y="39"/>
                    <a:pt x="291" y="39"/>
                    <a:pt x="290" y="39"/>
                  </a:cubicBezTo>
                  <a:cubicBezTo>
                    <a:pt x="289" y="39"/>
                    <a:pt x="287" y="38"/>
                    <a:pt x="286" y="37"/>
                  </a:cubicBezTo>
                  <a:cubicBezTo>
                    <a:pt x="286" y="35"/>
                    <a:pt x="277" y="35"/>
                    <a:pt x="271" y="31"/>
                  </a:cubicBezTo>
                  <a:cubicBezTo>
                    <a:pt x="269" y="30"/>
                    <a:pt x="267" y="30"/>
                    <a:pt x="266" y="30"/>
                  </a:cubicBezTo>
                  <a:moveTo>
                    <a:pt x="392" y="0"/>
                  </a:moveTo>
                  <a:cubicBezTo>
                    <a:pt x="391" y="0"/>
                    <a:pt x="390" y="1"/>
                    <a:pt x="389" y="1"/>
                  </a:cubicBezTo>
                  <a:cubicBezTo>
                    <a:pt x="387" y="2"/>
                    <a:pt x="386" y="2"/>
                    <a:pt x="385" y="2"/>
                  </a:cubicBezTo>
                  <a:cubicBezTo>
                    <a:pt x="385" y="2"/>
                    <a:pt x="384" y="2"/>
                    <a:pt x="384" y="2"/>
                  </a:cubicBezTo>
                  <a:cubicBezTo>
                    <a:pt x="383" y="1"/>
                    <a:pt x="382" y="1"/>
                    <a:pt x="381" y="1"/>
                  </a:cubicBezTo>
                  <a:cubicBezTo>
                    <a:pt x="378" y="1"/>
                    <a:pt x="374" y="3"/>
                    <a:pt x="375" y="4"/>
                  </a:cubicBezTo>
                  <a:cubicBezTo>
                    <a:pt x="375" y="5"/>
                    <a:pt x="375" y="5"/>
                    <a:pt x="374" y="5"/>
                  </a:cubicBezTo>
                  <a:cubicBezTo>
                    <a:pt x="373" y="5"/>
                    <a:pt x="372" y="5"/>
                    <a:pt x="371" y="4"/>
                  </a:cubicBezTo>
                  <a:cubicBezTo>
                    <a:pt x="370" y="4"/>
                    <a:pt x="369" y="3"/>
                    <a:pt x="368" y="3"/>
                  </a:cubicBezTo>
                  <a:cubicBezTo>
                    <a:pt x="367" y="3"/>
                    <a:pt x="365" y="4"/>
                    <a:pt x="364" y="4"/>
                  </a:cubicBezTo>
                  <a:cubicBezTo>
                    <a:pt x="362" y="4"/>
                    <a:pt x="360" y="5"/>
                    <a:pt x="358" y="5"/>
                  </a:cubicBezTo>
                  <a:cubicBezTo>
                    <a:pt x="358" y="5"/>
                    <a:pt x="358" y="5"/>
                    <a:pt x="358" y="5"/>
                  </a:cubicBezTo>
                  <a:cubicBezTo>
                    <a:pt x="358" y="5"/>
                    <a:pt x="358" y="5"/>
                    <a:pt x="358" y="5"/>
                  </a:cubicBezTo>
                  <a:cubicBezTo>
                    <a:pt x="356" y="5"/>
                    <a:pt x="355" y="5"/>
                    <a:pt x="354" y="6"/>
                  </a:cubicBezTo>
                  <a:cubicBezTo>
                    <a:pt x="353" y="6"/>
                    <a:pt x="353" y="7"/>
                    <a:pt x="351" y="7"/>
                  </a:cubicBezTo>
                  <a:cubicBezTo>
                    <a:pt x="351" y="7"/>
                    <a:pt x="350" y="7"/>
                    <a:pt x="349" y="7"/>
                  </a:cubicBezTo>
                  <a:cubicBezTo>
                    <a:pt x="348" y="6"/>
                    <a:pt x="346" y="6"/>
                    <a:pt x="345" y="6"/>
                  </a:cubicBezTo>
                  <a:cubicBezTo>
                    <a:pt x="342" y="6"/>
                    <a:pt x="339" y="7"/>
                    <a:pt x="340" y="7"/>
                  </a:cubicBezTo>
                  <a:cubicBezTo>
                    <a:pt x="341" y="8"/>
                    <a:pt x="340" y="9"/>
                    <a:pt x="338" y="9"/>
                  </a:cubicBezTo>
                  <a:cubicBezTo>
                    <a:pt x="338" y="9"/>
                    <a:pt x="337" y="9"/>
                    <a:pt x="337" y="8"/>
                  </a:cubicBezTo>
                  <a:cubicBezTo>
                    <a:pt x="337" y="8"/>
                    <a:pt x="336" y="8"/>
                    <a:pt x="336" y="8"/>
                  </a:cubicBezTo>
                  <a:cubicBezTo>
                    <a:pt x="334" y="8"/>
                    <a:pt x="333" y="9"/>
                    <a:pt x="333" y="11"/>
                  </a:cubicBezTo>
                  <a:cubicBezTo>
                    <a:pt x="334" y="12"/>
                    <a:pt x="325" y="11"/>
                    <a:pt x="325" y="13"/>
                  </a:cubicBezTo>
                  <a:cubicBezTo>
                    <a:pt x="324" y="14"/>
                    <a:pt x="322" y="16"/>
                    <a:pt x="320" y="16"/>
                  </a:cubicBezTo>
                  <a:cubicBezTo>
                    <a:pt x="320" y="16"/>
                    <a:pt x="319" y="15"/>
                    <a:pt x="318" y="15"/>
                  </a:cubicBezTo>
                  <a:cubicBezTo>
                    <a:pt x="317" y="14"/>
                    <a:pt x="315" y="14"/>
                    <a:pt x="313" y="14"/>
                  </a:cubicBezTo>
                  <a:cubicBezTo>
                    <a:pt x="310" y="14"/>
                    <a:pt x="308" y="14"/>
                    <a:pt x="309" y="15"/>
                  </a:cubicBezTo>
                  <a:cubicBezTo>
                    <a:pt x="311" y="16"/>
                    <a:pt x="301" y="17"/>
                    <a:pt x="304" y="18"/>
                  </a:cubicBezTo>
                  <a:cubicBezTo>
                    <a:pt x="306" y="19"/>
                    <a:pt x="302" y="21"/>
                    <a:pt x="300" y="21"/>
                  </a:cubicBezTo>
                  <a:cubicBezTo>
                    <a:pt x="300" y="21"/>
                    <a:pt x="300" y="20"/>
                    <a:pt x="300" y="20"/>
                  </a:cubicBezTo>
                  <a:cubicBezTo>
                    <a:pt x="300" y="20"/>
                    <a:pt x="298" y="19"/>
                    <a:pt x="296" y="19"/>
                  </a:cubicBezTo>
                  <a:cubicBezTo>
                    <a:pt x="295" y="19"/>
                    <a:pt x="293" y="19"/>
                    <a:pt x="292" y="20"/>
                  </a:cubicBezTo>
                  <a:cubicBezTo>
                    <a:pt x="290" y="22"/>
                    <a:pt x="289" y="23"/>
                    <a:pt x="288" y="23"/>
                  </a:cubicBezTo>
                  <a:cubicBezTo>
                    <a:pt x="288" y="23"/>
                    <a:pt x="287" y="23"/>
                    <a:pt x="287" y="23"/>
                  </a:cubicBezTo>
                  <a:cubicBezTo>
                    <a:pt x="287" y="23"/>
                    <a:pt x="286" y="23"/>
                    <a:pt x="286" y="23"/>
                  </a:cubicBezTo>
                  <a:cubicBezTo>
                    <a:pt x="284" y="23"/>
                    <a:pt x="280" y="24"/>
                    <a:pt x="276" y="25"/>
                  </a:cubicBezTo>
                  <a:cubicBezTo>
                    <a:pt x="273" y="26"/>
                    <a:pt x="274" y="27"/>
                    <a:pt x="275" y="27"/>
                  </a:cubicBezTo>
                  <a:cubicBezTo>
                    <a:pt x="276" y="27"/>
                    <a:pt x="278" y="27"/>
                    <a:pt x="280" y="26"/>
                  </a:cubicBezTo>
                  <a:cubicBezTo>
                    <a:pt x="281" y="25"/>
                    <a:pt x="283" y="24"/>
                    <a:pt x="283" y="24"/>
                  </a:cubicBezTo>
                  <a:cubicBezTo>
                    <a:pt x="284" y="24"/>
                    <a:pt x="284" y="25"/>
                    <a:pt x="283" y="26"/>
                  </a:cubicBezTo>
                  <a:cubicBezTo>
                    <a:pt x="281" y="27"/>
                    <a:pt x="280" y="27"/>
                    <a:pt x="282" y="27"/>
                  </a:cubicBezTo>
                  <a:cubicBezTo>
                    <a:pt x="283" y="27"/>
                    <a:pt x="283" y="27"/>
                    <a:pt x="285" y="27"/>
                  </a:cubicBezTo>
                  <a:cubicBezTo>
                    <a:pt x="285" y="27"/>
                    <a:pt x="285" y="27"/>
                    <a:pt x="286" y="27"/>
                  </a:cubicBezTo>
                  <a:cubicBezTo>
                    <a:pt x="287" y="27"/>
                    <a:pt x="283" y="29"/>
                    <a:pt x="282" y="30"/>
                  </a:cubicBezTo>
                  <a:cubicBezTo>
                    <a:pt x="282" y="32"/>
                    <a:pt x="287" y="30"/>
                    <a:pt x="287" y="32"/>
                  </a:cubicBezTo>
                  <a:cubicBezTo>
                    <a:pt x="287" y="33"/>
                    <a:pt x="289" y="33"/>
                    <a:pt x="291" y="33"/>
                  </a:cubicBezTo>
                  <a:cubicBezTo>
                    <a:pt x="294" y="33"/>
                    <a:pt x="298" y="33"/>
                    <a:pt x="300" y="31"/>
                  </a:cubicBezTo>
                  <a:cubicBezTo>
                    <a:pt x="301" y="30"/>
                    <a:pt x="302" y="30"/>
                    <a:pt x="302" y="30"/>
                  </a:cubicBezTo>
                  <a:cubicBezTo>
                    <a:pt x="303" y="30"/>
                    <a:pt x="302" y="32"/>
                    <a:pt x="301" y="33"/>
                  </a:cubicBezTo>
                  <a:cubicBezTo>
                    <a:pt x="301" y="34"/>
                    <a:pt x="304" y="34"/>
                    <a:pt x="307" y="34"/>
                  </a:cubicBezTo>
                  <a:cubicBezTo>
                    <a:pt x="311" y="34"/>
                    <a:pt x="315" y="33"/>
                    <a:pt x="316" y="32"/>
                  </a:cubicBezTo>
                  <a:cubicBezTo>
                    <a:pt x="317" y="31"/>
                    <a:pt x="317" y="31"/>
                    <a:pt x="319" y="31"/>
                  </a:cubicBezTo>
                  <a:cubicBezTo>
                    <a:pt x="320" y="31"/>
                    <a:pt x="321" y="31"/>
                    <a:pt x="322" y="31"/>
                  </a:cubicBezTo>
                  <a:cubicBezTo>
                    <a:pt x="322" y="31"/>
                    <a:pt x="322" y="31"/>
                    <a:pt x="322" y="31"/>
                  </a:cubicBezTo>
                  <a:cubicBezTo>
                    <a:pt x="325" y="31"/>
                    <a:pt x="339" y="27"/>
                    <a:pt x="339" y="25"/>
                  </a:cubicBezTo>
                  <a:cubicBezTo>
                    <a:pt x="339" y="25"/>
                    <a:pt x="340" y="25"/>
                    <a:pt x="340" y="25"/>
                  </a:cubicBezTo>
                  <a:cubicBezTo>
                    <a:pt x="341" y="25"/>
                    <a:pt x="342" y="27"/>
                    <a:pt x="339" y="29"/>
                  </a:cubicBezTo>
                  <a:cubicBezTo>
                    <a:pt x="334" y="32"/>
                    <a:pt x="325" y="32"/>
                    <a:pt x="321" y="33"/>
                  </a:cubicBezTo>
                  <a:cubicBezTo>
                    <a:pt x="317" y="35"/>
                    <a:pt x="323" y="36"/>
                    <a:pt x="326" y="38"/>
                  </a:cubicBezTo>
                  <a:cubicBezTo>
                    <a:pt x="328" y="39"/>
                    <a:pt x="327" y="39"/>
                    <a:pt x="326" y="39"/>
                  </a:cubicBezTo>
                  <a:cubicBezTo>
                    <a:pt x="324" y="39"/>
                    <a:pt x="320" y="39"/>
                    <a:pt x="318" y="37"/>
                  </a:cubicBezTo>
                  <a:cubicBezTo>
                    <a:pt x="316" y="36"/>
                    <a:pt x="313" y="35"/>
                    <a:pt x="310" y="35"/>
                  </a:cubicBezTo>
                  <a:cubicBezTo>
                    <a:pt x="307" y="35"/>
                    <a:pt x="304" y="36"/>
                    <a:pt x="302" y="36"/>
                  </a:cubicBezTo>
                  <a:cubicBezTo>
                    <a:pt x="298" y="37"/>
                    <a:pt x="298" y="42"/>
                    <a:pt x="301" y="42"/>
                  </a:cubicBezTo>
                  <a:cubicBezTo>
                    <a:pt x="301" y="42"/>
                    <a:pt x="301" y="42"/>
                    <a:pt x="301" y="42"/>
                  </a:cubicBezTo>
                  <a:cubicBezTo>
                    <a:pt x="302" y="42"/>
                    <a:pt x="302" y="42"/>
                    <a:pt x="303" y="42"/>
                  </a:cubicBezTo>
                  <a:cubicBezTo>
                    <a:pt x="305" y="42"/>
                    <a:pt x="308" y="43"/>
                    <a:pt x="310" y="46"/>
                  </a:cubicBezTo>
                  <a:cubicBezTo>
                    <a:pt x="313" y="50"/>
                    <a:pt x="320" y="48"/>
                    <a:pt x="319" y="50"/>
                  </a:cubicBezTo>
                  <a:cubicBezTo>
                    <a:pt x="319" y="51"/>
                    <a:pt x="319" y="51"/>
                    <a:pt x="318" y="51"/>
                  </a:cubicBezTo>
                  <a:cubicBezTo>
                    <a:pt x="315" y="51"/>
                    <a:pt x="309" y="50"/>
                    <a:pt x="306" y="50"/>
                  </a:cubicBezTo>
                  <a:cubicBezTo>
                    <a:pt x="305" y="50"/>
                    <a:pt x="305" y="50"/>
                    <a:pt x="305" y="50"/>
                  </a:cubicBezTo>
                  <a:cubicBezTo>
                    <a:pt x="300" y="50"/>
                    <a:pt x="292" y="53"/>
                    <a:pt x="291" y="56"/>
                  </a:cubicBezTo>
                  <a:cubicBezTo>
                    <a:pt x="291" y="57"/>
                    <a:pt x="292" y="58"/>
                    <a:pt x="294" y="58"/>
                  </a:cubicBezTo>
                  <a:cubicBezTo>
                    <a:pt x="296" y="58"/>
                    <a:pt x="301" y="56"/>
                    <a:pt x="304" y="55"/>
                  </a:cubicBezTo>
                  <a:cubicBezTo>
                    <a:pt x="305" y="54"/>
                    <a:pt x="306" y="54"/>
                    <a:pt x="306" y="54"/>
                  </a:cubicBezTo>
                  <a:cubicBezTo>
                    <a:pt x="307" y="54"/>
                    <a:pt x="304" y="56"/>
                    <a:pt x="302" y="57"/>
                  </a:cubicBezTo>
                  <a:cubicBezTo>
                    <a:pt x="299" y="59"/>
                    <a:pt x="308" y="60"/>
                    <a:pt x="307" y="62"/>
                  </a:cubicBezTo>
                  <a:cubicBezTo>
                    <a:pt x="307" y="63"/>
                    <a:pt x="306" y="64"/>
                    <a:pt x="304" y="64"/>
                  </a:cubicBezTo>
                  <a:cubicBezTo>
                    <a:pt x="302" y="64"/>
                    <a:pt x="301" y="63"/>
                    <a:pt x="301" y="62"/>
                  </a:cubicBezTo>
                  <a:cubicBezTo>
                    <a:pt x="300" y="61"/>
                    <a:pt x="299" y="59"/>
                    <a:pt x="295" y="59"/>
                  </a:cubicBezTo>
                  <a:cubicBezTo>
                    <a:pt x="294" y="59"/>
                    <a:pt x="293" y="60"/>
                    <a:pt x="292" y="60"/>
                  </a:cubicBezTo>
                  <a:cubicBezTo>
                    <a:pt x="286" y="61"/>
                    <a:pt x="287" y="64"/>
                    <a:pt x="291" y="64"/>
                  </a:cubicBezTo>
                  <a:cubicBezTo>
                    <a:pt x="291" y="64"/>
                    <a:pt x="291" y="64"/>
                    <a:pt x="291" y="64"/>
                  </a:cubicBezTo>
                  <a:cubicBezTo>
                    <a:pt x="291" y="64"/>
                    <a:pt x="291" y="64"/>
                    <a:pt x="291" y="64"/>
                  </a:cubicBezTo>
                  <a:cubicBezTo>
                    <a:pt x="294" y="64"/>
                    <a:pt x="294" y="66"/>
                    <a:pt x="290" y="67"/>
                  </a:cubicBezTo>
                  <a:cubicBezTo>
                    <a:pt x="286" y="67"/>
                    <a:pt x="276" y="70"/>
                    <a:pt x="279" y="72"/>
                  </a:cubicBezTo>
                  <a:cubicBezTo>
                    <a:pt x="279" y="73"/>
                    <a:pt x="280" y="73"/>
                    <a:pt x="282" y="73"/>
                  </a:cubicBezTo>
                  <a:cubicBezTo>
                    <a:pt x="284" y="73"/>
                    <a:pt x="286" y="72"/>
                    <a:pt x="288" y="72"/>
                  </a:cubicBezTo>
                  <a:cubicBezTo>
                    <a:pt x="291" y="72"/>
                    <a:pt x="293" y="71"/>
                    <a:pt x="294" y="71"/>
                  </a:cubicBezTo>
                  <a:cubicBezTo>
                    <a:pt x="295" y="71"/>
                    <a:pt x="295" y="71"/>
                    <a:pt x="296" y="72"/>
                  </a:cubicBezTo>
                  <a:cubicBezTo>
                    <a:pt x="297" y="72"/>
                    <a:pt x="298" y="73"/>
                    <a:pt x="300" y="73"/>
                  </a:cubicBezTo>
                  <a:cubicBezTo>
                    <a:pt x="302" y="73"/>
                    <a:pt x="304" y="72"/>
                    <a:pt x="305" y="71"/>
                  </a:cubicBezTo>
                  <a:cubicBezTo>
                    <a:pt x="307" y="69"/>
                    <a:pt x="311" y="69"/>
                    <a:pt x="316" y="69"/>
                  </a:cubicBezTo>
                  <a:cubicBezTo>
                    <a:pt x="317" y="69"/>
                    <a:pt x="318" y="69"/>
                    <a:pt x="319" y="69"/>
                  </a:cubicBezTo>
                  <a:cubicBezTo>
                    <a:pt x="321" y="69"/>
                    <a:pt x="322" y="69"/>
                    <a:pt x="324" y="70"/>
                  </a:cubicBezTo>
                  <a:cubicBezTo>
                    <a:pt x="324" y="70"/>
                    <a:pt x="325" y="71"/>
                    <a:pt x="326" y="71"/>
                  </a:cubicBezTo>
                  <a:cubicBezTo>
                    <a:pt x="328" y="71"/>
                    <a:pt x="330" y="70"/>
                    <a:pt x="332" y="69"/>
                  </a:cubicBezTo>
                  <a:cubicBezTo>
                    <a:pt x="335" y="67"/>
                    <a:pt x="335" y="67"/>
                    <a:pt x="338" y="67"/>
                  </a:cubicBezTo>
                  <a:cubicBezTo>
                    <a:pt x="341" y="66"/>
                    <a:pt x="342" y="64"/>
                    <a:pt x="341" y="63"/>
                  </a:cubicBezTo>
                  <a:cubicBezTo>
                    <a:pt x="341" y="62"/>
                    <a:pt x="340" y="62"/>
                    <a:pt x="340" y="62"/>
                  </a:cubicBezTo>
                  <a:cubicBezTo>
                    <a:pt x="339" y="62"/>
                    <a:pt x="338" y="62"/>
                    <a:pt x="337" y="63"/>
                  </a:cubicBezTo>
                  <a:cubicBezTo>
                    <a:pt x="336" y="63"/>
                    <a:pt x="336" y="64"/>
                    <a:pt x="335" y="64"/>
                  </a:cubicBezTo>
                  <a:cubicBezTo>
                    <a:pt x="335" y="64"/>
                    <a:pt x="335" y="63"/>
                    <a:pt x="335" y="63"/>
                  </a:cubicBezTo>
                  <a:cubicBezTo>
                    <a:pt x="335" y="62"/>
                    <a:pt x="333" y="62"/>
                    <a:pt x="331" y="62"/>
                  </a:cubicBezTo>
                  <a:cubicBezTo>
                    <a:pt x="329" y="62"/>
                    <a:pt x="327" y="62"/>
                    <a:pt x="324" y="63"/>
                  </a:cubicBezTo>
                  <a:cubicBezTo>
                    <a:pt x="323" y="63"/>
                    <a:pt x="322" y="63"/>
                    <a:pt x="322" y="63"/>
                  </a:cubicBezTo>
                  <a:cubicBezTo>
                    <a:pt x="320" y="63"/>
                    <a:pt x="320" y="62"/>
                    <a:pt x="320" y="62"/>
                  </a:cubicBezTo>
                  <a:cubicBezTo>
                    <a:pt x="321" y="61"/>
                    <a:pt x="322" y="60"/>
                    <a:pt x="324" y="60"/>
                  </a:cubicBezTo>
                  <a:cubicBezTo>
                    <a:pt x="324" y="60"/>
                    <a:pt x="324" y="60"/>
                    <a:pt x="325" y="60"/>
                  </a:cubicBezTo>
                  <a:cubicBezTo>
                    <a:pt x="325" y="60"/>
                    <a:pt x="326" y="60"/>
                    <a:pt x="327" y="60"/>
                  </a:cubicBezTo>
                  <a:cubicBezTo>
                    <a:pt x="330" y="60"/>
                    <a:pt x="335" y="60"/>
                    <a:pt x="338" y="58"/>
                  </a:cubicBezTo>
                  <a:cubicBezTo>
                    <a:pt x="343" y="57"/>
                    <a:pt x="340" y="56"/>
                    <a:pt x="340" y="54"/>
                  </a:cubicBezTo>
                  <a:cubicBezTo>
                    <a:pt x="340" y="53"/>
                    <a:pt x="346" y="53"/>
                    <a:pt x="350" y="53"/>
                  </a:cubicBezTo>
                  <a:cubicBezTo>
                    <a:pt x="354" y="52"/>
                    <a:pt x="361" y="46"/>
                    <a:pt x="362" y="43"/>
                  </a:cubicBezTo>
                  <a:cubicBezTo>
                    <a:pt x="362" y="42"/>
                    <a:pt x="360" y="41"/>
                    <a:pt x="358" y="41"/>
                  </a:cubicBezTo>
                  <a:cubicBezTo>
                    <a:pt x="355" y="41"/>
                    <a:pt x="351" y="42"/>
                    <a:pt x="348" y="42"/>
                  </a:cubicBezTo>
                  <a:cubicBezTo>
                    <a:pt x="348" y="42"/>
                    <a:pt x="348" y="42"/>
                    <a:pt x="347" y="42"/>
                  </a:cubicBezTo>
                  <a:cubicBezTo>
                    <a:pt x="344" y="42"/>
                    <a:pt x="352" y="39"/>
                    <a:pt x="360" y="39"/>
                  </a:cubicBezTo>
                  <a:cubicBezTo>
                    <a:pt x="369" y="38"/>
                    <a:pt x="366" y="36"/>
                    <a:pt x="367" y="34"/>
                  </a:cubicBezTo>
                  <a:cubicBezTo>
                    <a:pt x="368" y="34"/>
                    <a:pt x="369" y="34"/>
                    <a:pt x="369" y="34"/>
                  </a:cubicBezTo>
                  <a:cubicBezTo>
                    <a:pt x="370" y="34"/>
                    <a:pt x="371" y="34"/>
                    <a:pt x="372" y="34"/>
                  </a:cubicBezTo>
                  <a:cubicBezTo>
                    <a:pt x="372" y="34"/>
                    <a:pt x="373" y="34"/>
                    <a:pt x="374" y="34"/>
                  </a:cubicBezTo>
                  <a:cubicBezTo>
                    <a:pt x="375" y="34"/>
                    <a:pt x="377" y="34"/>
                    <a:pt x="378" y="34"/>
                  </a:cubicBezTo>
                  <a:cubicBezTo>
                    <a:pt x="382" y="33"/>
                    <a:pt x="380" y="30"/>
                    <a:pt x="383" y="30"/>
                  </a:cubicBezTo>
                  <a:cubicBezTo>
                    <a:pt x="385" y="30"/>
                    <a:pt x="390" y="27"/>
                    <a:pt x="400" y="22"/>
                  </a:cubicBezTo>
                  <a:cubicBezTo>
                    <a:pt x="410" y="17"/>
                    <a:pt x="418" y="17"/>
                    <a:pt x="419" y="15"/>
                  </a:cubicBezTo>
                  <a:cubicBezTo>
                    <a:pt x="419" y="14"/>
                    <a:pt x="418" y="14"/>
                    <a:pt x="417" y="14"/>
                  </a:cubicBezTo>
                  <a:cubicBezTo>
                    <a:pt x="415" y="14"/>
                    <a:pt x="412" y="14"/>
                    <a:pt x="410" y="15"/>
                  </a:cubicBezTo>
                  <a:cubicBezTo>
                    <a:pt x="407" y="15"/>
                    <a:pt x="405" y="15"/>
                    <a:pt x="404" y="15"/>
                  </a:cubicBezTo>
                  <a:cubicBezTo>
                    <a:pt x="403" y="15"/>
                    <a:pt x="403" y="15"/>
                    <a:pt x="403" y="15"/>
                  </a:cubicBezTo>
                  <a:cubicBezTo>
                    <a:pt x="401" y="15"/>
                    <a:pt x="412" y="12"/>
                    <a:pt x="415" y="12"/>
                  </a:cubicBezTo>
                  <a:cubicBezTo>
                    <a:pt x="415" y="12"/>
                    <a:pt x="416" y="12"/>
                    <a:pt x="416" y="12"/>
                  </a:cubicBezTo>
                  <a:cubicBezTo>
                    <a:pt x="416" y="12"/>
                    <a:pt x="416" y="12"/>
                    <a:pt x="417" y="12"/>
                  </a:cubicBezTo>
                  <a:cubicBezTo>
                    <a:pt x="419" y="12"/>
                    <a:pt x="423" y="11"/>
                    <a:pt x="432" y="8"/>
                  </a:cubicBezTo>
                  <a:cubicBezTo>
                    <a:pt x="440" y="4"/>
                    <a:pt x="439" y="3"/>
                    <a:pt x="437" y="3"/>
                  </a:cubicBezTo>
                  <a:cubicBezTo>
                    <a:pt x="436" y="3"/>
                    <a:pt x="435" y="3"/>
                    <a:pt x="434" y="4"/>
                  </a:cubicBezTo>
                  <a:cubicBezTo>
                    <a:pt x="433" y="4"/>
                    <a:pt x="432" y="4"/>
                    <a:pt x="431" y="4"/>
                  </a:cubicBezTo>
                  <a:cubicBezTo>
                    <a:pt x="428" y="4"/>
                    <a:pt x="426" y="3"/>
                    <a:pt x="427" y="2"/>
                  </a:cubicBezTo>
                  <a:cubicBezTo>
                    <a:pt x="427" y="1"/>
                    <a:pt x="426" y="1"/>
                    <a:pt x="425" y="1"/>
                  </a:cubicBezTo>
                  <a:cubicBezTo>
                    <a:pt x="425" y="1"/>
                    <a:pt x="424" y="1"/>
                    <a:pt x="423" y="1"/>
                  </a:cubicBezTo>
                  <a:cubicBezTo>
                    <a:pt x="423" y="1"/>
                    <a:pt x="422" y="1"/>
                    <a:pt x="422" y="1"/>
                  </a:cubicBezTo>
                  <a:cubicBezTo>
                    <a:pt x="421" y="1"/>
                    <a:pt x="421" y="1"/>
                    <a:pt x="421" y="1"/>
                  </a:cubicBezTo>
                  <a:cubicBezTo>
                    <a:pt x="421" y="1"/>
                    <a:pt x="420" y="1"/>
                    <a:pt x="420" y="1"/>
                  </a:cubicBezTo>
                  <a:cubicBezTo>
                    <a:pt x="418" y="1"/>
                    <a:pt x="413" y="2"/>
                    <a:pt x="409" y="3"/>
                  </a:cubicBezTo>
                  <a:cubicBezTo>
                    <a:pt x="407" y="4"/>
                    <a:pt x="407" y="4"/>
                    <a:pt x="406" y="4"/>
                  </a:cubicBezTo>
                  <a:cubicBezTo>
                    <a:pt x="405" y="4"/>
                    <a:pt x="409" y="1"/>
                    <a:pt x="411" y="1"/>
                  </a:cubicBezTo>
                  <a:cubicBezTo>
                    <a:pt x="412" y="0"/>
                    <a:pt x="412" y="0"/>
                    <a:pt x="411" y="0"/>
                  </a:cubicBezTo>
                  <a:cubicBezTo>
                    <a:pt x="410" y="0"/>
                    <a:pt x="408" y="0"/>
                    <a:pt x="405" y="1"/>
                  </a:cubicBezTo>
                  <a:cubicBezTo>
                    <a:pt x="403" y="1"/>
                    <a:pt x="400" y="1"/>
                    <a:pt x="398" y="1"/>
                  </a:cubicBezTo>
                  <a:cubicBezTo>
                    <a:pt x="396" y="1"/>
                    <a:pt x="394" y="1"/>
                    <a:pt x="393" y="0"/>
                  </a:cubicBezTo>
                  <a:cubicBezTo>
                    <a:pt x="393" y="0"/>
                    <a:pt x="392" y="0"/>
                    <a:pt x="392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92"/>
            <p:cNvSpPr>
              <a:spLocks noEditPoints="1"/>
            </p:cNvSpPr>
            <p:nvPr/>
          </p:nvSpPr>
          <p:spPr bwMode="auto">
            <a:xfrm>
              <a:off x="448" y="2983"/>
              <a:ext cx="989" cy="433"/>
            </a:xfrm>
            <a:custGeom>
              <a:avLst/>
              <a:gdLst>
                <a:gd name="T0" fmla="*/ 15 w 503"/>
                <a:gd name="T1" fmla="*/ 132 h 228"/>
                <a:gd name="T2" fmla="*/ 10 w 503"/>
                <a:gd name="T3" fmla="*/ 97 h 228"/>
                <a:gd name="T4" fmla="*/ 459 w 503"/>
                <a:gd name="T5" fmla="*/ 112 h 228"/>
                <a:gd name="T6" fmla="*/ 437 w 503"/>
                <a:gd name="T7" fmla="*/ 126 h 228"/>
                <a:gd name="T8" fmla="*/ 418 w 503"/>
                <a:gd name="T9" fmla="*/ 132 h 228"/>
                <a:gd name="T10" fmla="*/ 405 w 503"/>
                <a:gd name="T11" fmla="*/ 116 h 228"/>
                <a:gd name="T12" fmla="*/ 411 w 503"/>
                <a:gd name="T13" fmla="*/ 110 h 228"/>
                <a:gd name="T14" fmla="*/ 394 w 503"/>
                <a:gd name="T15" fmla="*/ 111 h 228"/>
                <a:gd name="T16" fmla="*/ 371 w 503"/>
                <a:gd name="T17" fmla="*/ 112 h 228"/>
                <a:gd name="T18" fmla="*/ 372 w 503"/>
                <a:gd name="T19" fmla="*/ 105 h 228"/>
                <a:gd name="T20" fmla="*/ 366 w 503"/>
                <a:gd name="T21" fmla="*/ 103 h 228"/>
                <a:gd name="T22" fmla="*/ 356 w 503"/>
                <a:gd name="T23" fmla="*/ 103 h 228"/>
                <a:gd name="T24" fmla="*/ 212 w 503"/>
                <a:gd name="T25" fmla="*/ 129 h 228"/>
                <a:gd name="T26" fmla="*/ 200 w 503"/>
                <a:gd name="T27" fmla="*/ 129 h 228"/>
                <a:gd name="T28" fmla="*/ 205 w 503"/>
                <a:gd name="T29" fmla="*/ 185 h 228"/>
                <a:gd name="T30" fmla="*/ 227 w 503"/>
                <a:gd name="T31" fmla="*/ 203 h 228"/>
                <a:gd name="T32" fmla="*/ 263 w 503"/>
                <a:gd name="T33" fmla="*/ 211 h 228"/>
                <a:gd name="T34" fmla="*/ 295 w 503"/>
                <a:gd name="T35" fmla="*/ 210 h 228"/>
                <a:gd name="T36" fmla="*/ 308 w 503"/>
                <a:gd name="T37" fmla="*/ 212 h 228"/>
                <a:gd name="T38" fmla="*/ 323 w 503"/>
                <a:gd name="T39" fmla="*/ 224 h 228"/>
                <a:gd name="T40" fmla="*/ 331 w 503"/>
                <a:gd name="T41" fmla="*/ 228 h 228"/>
                <a:gd name="T42" fmla="*/ 347 w 503"/>
                <a:gd name="T43" fmla="*/ 209 h 228"/>
                <a:gd name="T44" fmla="*/ 360 w 503"/>
                <a:gd name="T45" fmla="*/ 206 h 228"/>
                <a:gd name="T46" fmla="*/ 376 w 503"/>
                <a:gd name="T47" fmla="*/ 205 h 228"/>
                <a:gd name="T48" fmla="*/ 394 w 503"/>
                <a:gd name="T49" fmla="*/ 198 h 228"/>
                <a:gd name="T50" fmla="*/ 422 w 503"/>
                <a:gd name="T51" fmla="*/ 222 h 228"/>
                <a:gd name="T52" fmla="*/ 446 w 503"/>
                <a:gd name="T53" fmla="*/ 167 h 228"/>
                <a:gd name="T54" fmla="*/ 449 w 503"/>
                <a:gd name="T55" fmla="*/ 158 h 228"/>
                <a:gd name="T56" fmla="*/ 455 w 503"/>
                <a:gd name="T57" fmla="*/ 146 h 228"/>
                <a:gd name="T58" fmla="*/ 465 w 503"/>
                <a:gd name="T59" fmla="*/ 134 h 228"/>
                <a:gd name="T60" fmla="*/ 494 w 503"/>
                <a:gd name="T61" fmla="*/ 111 h 228"/>
                <a:gd name="T62" fmla="*/ 498 w 503"/>
                <a:gd name="T63" fmla="*/ 95 h 228"/>
                <a:gd name="T64" fmla="*/ 61 w 503"/>
                <a:gd name="T65" fmla="*/ 107 h 228"/>
                <a:gd name="T66" fmla="*/ 120 w 503"/>
                <a:gd name="T67" fmla="*/ 0 h 228"/>
                <a:gd name="T68" fmla="*/ 79 w 503"/>
                <a:gd name="T69" fmla="*/ 6 h 228"/>
                <a:gd name="T70" fmla="*/ 63 w 503"/>
                <a:gd name="T71" fmla="*/ 5 h 228"/>
                <a:gd name="T72" fmla="*/ 33 w 503"/>
                <a:gd name="T73" fmla="*/ 19 h 228"/>
                <a:gd name="T74" fmla="*/ 33 w 503"/>
                <a:gd name="T75" fmla="*/ 48 h 228"/>
                <a:gd name="T76" fmla="*/ 21 w 503"/>
                <a:gd name="T77" fmla="*/ 50 h 228"/>
                <a:gd name="T78" fmla="*/ 9 w 503"/>
                <a:gd name="T79" fmla="*/ 65 h 228"/>
                <a:gd name="T80" fmla="*/ 32 w 503"/>
                <a:gd name="T81" fmla="*/ 69 h 228"/>
                <a:gd name="T82" fmla="*/ 11 w 503"/>
                <a:gd name="T83" fmla="*/ 90 h 228"/>
                <a:gd name="T84" fmla="*/ 27 w 503"/>
                <a:gd name="T85" fmla="*/ 98 h 228"/>
                <a:gd name="T86" fmla="*/ 47 w 503"/>
                <a:gd name="T87" fmla="*/ 97 h 228"/>
                <a:gd name="T88" fmla="*/ 27 w 503"/>
                <a:gd name="T89" fmla="*/ 124 h 228"/>
                <a:gd name="T90" fmla="*/ 66 w 503"/>
                <a:gd name="T91" fmla="*/ 92 h 228"/>
                <a:gd name="T92" fmla="*/ 83 w 503"/>
                <a:gd name="T93" fmla="*/ 73 h 228"/>
                <a:gd name="T94" fmla="*/ 74 w 503"/>
                <a:gd name="T95" fmla="*/ 88 h 228"/>
                <a:gd name="T96" fmla="*/ 97 w 503"/>
                <a:gd name="T97" fmla="*/ 71 h 228"/>
                <a:gd name="T98" fmla="*/ 104 w 503"/>
                <a:gd name="T99" fmla="*/ 74 h 228"/>
                <a:gd name="T100" fmla="*/ 133 w 503"/>
                <a:gd name="T101" fmla="*/ 70 h 228"/>
                <a:gd name="T102" fmla="*/ 150 w 503"/>
                <a:gd name="T103" fmla="*/ 77 h 228"/>
                <a:gd name="T104" fmla="*/ 147 w 503"/>
                <a:gd name="T105" fmla="*/ 81 h 228"/>
                <a:gd name="T106" fmla="*/ 156 w 503"/>
                <a:gd name="T107" fmla="*/ 85 h 228"/>
                <a:gd name="T108" fmla="*/ 159 w 503"/>
                <a:gd name="T109" fmla="*/ 89 h 228"/>
                <a:gd name="T110" fmla="*/ 168 w 503"/>
                <a:gd name="T111" fmla="*/ 89 h 228"/>
                <a:gd name="T112" fmla="*/ 166 w 503"/>
                <a:gd name="T113" fmla="*/ 97 h 228"/>
                <a:gd name="T114" fmla="*/ 174 w 503"/>
                <a:gd name="T115" fmla="*/ 96 h 228"/>
                <a:gd name="T116" fmla="*/ 165 w 503"/>
                <a:gd name="T117" fmla="*/ 78 h 228"/>
                <a:gd name="T118" fmla="*/ 144 w 503"/>
                <a:gd name="T119" fmla="*/ 74 h 228"/>
                <a:gd name="T120" fmla="*/ 134 w 503"/>
                <a:gd name="T121" fmla="*/ 67 h 228"/>
                <a:gd name="T122" fmla="*/ 133 w 503"/>
                <a:gd name="T123" fmla="*/ 1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03" h="228">
                  <a:moveTo>
                    <a:pt x="3" y="138"/>
                  </a:moveTo>
                  <a:cubicBezTo>
                    <a:pt x="2" y="138"/>
                    <a:pt x="1" y="140"/>
                    <a:pt x="1" y="141"/>
                  </a:cubicBezTo>
                  <a:cubicBezTo>
                    <a:pt x="0" y="142"/>
                    <a:pt x="0" y="143"/>
                    <a:pt x="0" y="143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3" y="141"/>
                    <a:pt x="4" y="139"/>
                    <a:pt x="3" y="139"/>
                  </a:cubicBezTo>
                  <a:cubicBezTo>
                    <a:pt x="3" y="138"/>
                    <a:pt x="3" y="138"/>
                    <a:pt x="3" y="138"/>
                  </a:cubicBezTo>
                  <a:moveTo>
                    <a:pt x="18" y="129"/>
                  </a:moveTo>
                  <a:cubicBezTo>
                    <a:pt x="16" y="129"/>
                    <a:pt x="15" y="131"/>
                    <a:pt x="13" y="132"/>
                  </a:cubicBezTo>
                  <a:cubicBezTo>
                    <a:pt x="12" y="133"/>
                    <a:pt x="11" y="134"/>
                    <a:pt x="11" y="134"/>
                  </a:cubicBezTo>
                  <a:cubicBezTo>
                    <a:pt x="11" y="134"/>
                    <a:pt x="12" y="134"/>
                    <a:pt x="12" y="134"/>
                  </a:cubicBezTo>
                  <a:cubicBezTo>
                    <a:pt x="13" y="134"/>
                    <a:pt x="14" y="132"/>
                    <a:pt x="15" y="132"/>
                  </a:cubicBezTo>
                  <a:cubicBezTo>
                    <a:pt x="17" y="131"/>
                    <a:pt x="20" y="130"/>
                    <a:pt x="18" y="129"/>
                  </a:cubicBezTo>
                  <a:cubicBezTo>
                    <a:pt x="18" y="129"/>
                    <a:pt x="18" y="129"/>
                    <a:pt x="18" y="129"/>
                  </a:cubicBezTo>
                  <a:moveTo>
                    <a:pt x="10" y="97"/>
                  </a:moveTo>
                  <a:cubicBezTo>
                    <a:pt x="10" y="97"/>
                    <a:pt x="9" y="97"/>
                    <a:pt x="9" y="98"/>
                  </a:cubicBezTo>
                  <a:cubicBezTo>
                    <a:pt x="8" y="98"/>
                    <a:pt x="8" y="98"/>
                    <a:pt x="8" y="98"/>
                  </a:cubicBezTo>
                  <a:cubicBezTo>
                    <a:pt x="7" y="98"/>
                    <a:pt x="7" y="98"/>
                    <a:pt x="7" y="98"/>
                  </a:cubicBezTo>
                  <a:cubicBezTo>
                    <a:pt x="7" y="97"/>
                    <a:pt x="7" y="97"/>
                    <a:pt x="7" y="97"/>
                  </a:cubicBezTo>
                  <a:cubicBezTo>
                    <a:pt x="6" y="97"/>
                    <a:pt x="3" y="99"/>
                    <a:pt x="3" y="100"/>
                  </a:cubicBezTo>
                  <a:cubicBezTo>
                    <a:pt x="3" y="101"/>
                    <a:pt x="5" y="101"/>
                    <a:pt x="6" y="101"/>
                  </a:cubicBezTo>
                  <a:cubicBezTo>
                    <a:pt x="7" y="101"/>
                    <a:pt x="8" y="101"/>
                    <a:pt x="9" y="100"/>
                  </a:cubicBezTo>
                  <a:cubicBezTo>
                    <a:pt x="11" y="100"/>
                    <a:pt x="11" y="98"/>
                    <a:pt x="10" y="97"/>
                  </a:cubicBezTo>
                  <a:cubicBezTo>
                    <a:pt x="10" y="97"/>
                    <a:pt x="10" y="97"/>
                    <a:pt x="10" y="97"/>
                  </a:cubicBezTo>
                  <a:moveTo>
                    <a:pt x="492" y="94"/>
                  </a:moveTo>
                  <a:cubicBezTo>
                    <a:pt x="490" y="94"/>
                    <a:pt x="486" y="101"/>
                    <a:pt x="485" y="103"/>
                  </a:cubicBezTo>
                  <a:cubicBezTo>
                    <a:pt x="485" y="103"/>
                    <a:pt x="485" y="103"/>
                    <a:pt x="485" y="103"/>
                  </a:cubicBezTo>
                  <a:cubicBezTo>
                    <a:pt x="485" y="104"/>
                    <a:pt x="485" y="104"/>
                    <a:pt x="485" y="104"/>
                  </a:cubicBezTo>
                  <a:cubicBezTo>
                    <a:pt x="483" y="107"/>
                    <a:pt x="478" y="110"/>
                    <a:pt x="478" y="110"/>
                  </a:cubicBezTo>
                  <a:cubicBezTo>
                    <a:pt x="478" y="110"/>
                    <a:pt x="478" y="110"/>
                    <a:pt x="478" y="110"/>
                  </a:cubicBezTo>
                  <a:cubicBezTo>
                    <a:pt x="478" y="110"/>
                    <a:pt x="478" y="110"/>
                    <a:pt x="478" y="110"/>
                  </a:cubicBezTo>
                  <a:cubicBezTo>
                    <a:pt x="478" y="110"/>
                    <a:pt x="478" y="110"/>
                    <a:pt x="478" y="110"/>
                  </a:cubicBezTo>
                  <a:cubicBezTo>
                    <a:pt x="478" y="110"/>
                    <a:pt x="461" y="112"/>
                    <a:pt x="459" y="112"/>
                  </a:cubicBezTo>
                  <a:cubicBezTo>
                    <a:pt x="459" y="112"/>
                    <a:pt x="459" y="112"/>
                    <a:pt x="459" y="112"/>
                  </a:cubicBezTo>
                  <a:cubicBezTo>
                    <a:pt x="459" y="112"/>
                    <a:pt x="459" y="112"/>
                    <a:pt x="459" y="112"/>
                  </a:cubicBezTo>
                  <a:cubicBezTo>
                    <a:pt x="458" y="112"/>
                    <a:pt x="454" y="115"/>
                    <a:pt x="452" y="117"/>
                  </a:cubicBezTo>
                  <a:cubicBezTo>
                    <a:pt x="452" y="117"/>
                    <a:pt x="452" y="117"/>
                    <a:pt x="452" y="117"/>
                  </a:cubicBezTo>
                  <a:cubicBezTo>
                    <a:pt x="452" y="117"/>
                    <a:pt x="452" y="118"/>
                    <a:pt x="452" y="118"/>
                  </a:cubicBezTo>
                  <a:cubicBezTo>
                    <a:pt x="452" y="118"/>
                    <a:pt x="452" y="118"/>
                    <a:pt x="452" y="118"/>
                  </a:cubicBezTo>
                  <a:cubicBezTo>
                    <a:pt x="452" y="118"/>
                    <a:pt x="452" y="118"/>
                    <a:pt x="452" y="118"/>
                  </a:cubicBezTo>
                  <a:cubicBezTo>
                    <a:pt x="452" y="118"/>
                    <a:pt x="452" y="118"/>
                    <a:pt x="452" y="118"/>
                  </a:cubicBezTo>
                  <a:cubicBezTo>
                    <a:pt x="453" y="120"/>
                    <a:pt x="447" y="123"/>
                    <a:pt x="441" y="124"/>
                  </a:cubicBezTo>
                  <a:cubicBezTo>
                    <a:pt x="439" y="124"/>
                    <a:pt x="438" y="124"/>
                    <a:pt x="437" y="124"/>
                  </a:cubicBezTo>
                  <a:cubicBezTo>
                    <a:pt x="437" y="125"/>
                    <a:pt x="437" y="125"/>
                    <a:pt x="437" y="125"/>
                  </a:cubicBezTo>
                  <a:cubicBezTo>
                    <a:pt x="437" y="125"/>
                    <a:pt x="437" y="126"/>
                    <a:pt x="437" y="126"/>
                  </a:cubicBezTo>
                  <a:cubicBezTo>
                    <a:pt x="437" y="126"/>
                    <a:pt x="437" y="126"/>
                    <a:pt x="437" y="126"/>
                  </a:cubicBezTo>
                  <a:cubicBezTo>
                    <a:pt x="437" y="126"/>
                    <a:pt x="436" y="127"/>
                    <a:pt x="435" y="127"/>
                  </a:cubicBezTo>
                  <a:cubicBezTo>
                    <a:pt x="435" y="127"/>
                    <a:pt x="435" y="127"/>
                    <a:pt x="435" y="127"/>
                  </a:cubicBezTo>
                  <a:cubicBezTo>
                    <a:pt x="435" y="127"/>
                    <a:pt x="435" y="127"/>
                    <a:pt x="435" y="127"/>
                  </a:cubicBezTo>
                  <a:cubicBezTo>
                    <a:pt x="434" y="129"/>
                    <a:pt x="427" y="133"/>
                    <a:pt x="422" y="135"/>
                  </a:cubicBezTo>
                  <a:cubicBezTo>
                    <a:pt x="420" y="136"/>
                    <a:pt x="418" y="137"/>
                    <a:pt x="416" y="137"/>
                  </a:cubicBezTo>
                  <a:cubicBezTo>
                    <a:pt x="414" y="137"/>
                    <a:pt x="412" y="136"/>
                    <a:pt x="412" y="135"/>
                  </a:cubicBezTo>
                  <a:cubicBezTo>
                    <a:pt x="412" y="133"/>
                    <a:pt x="413" y="132"/>
                    <a:pt x="414" y="132"/>
                  </a:cubicBezTo>
                  <a:cubicBezTo>
                    <a:pt x="415" y="132"/>
                    <a:pt x="416" y="132"/>
                    <a:pt x="416" y="133"/>
                  </a:cubicBezTo>
                  <a:cubicBezTo>
                    <a:pt x="416" y="133"/>
                    <a:pt x="416" y="133"/>
                    <a:pt x="416" y="133"/>
                  </a:cubicBezTo>
                  <a:cubicBezTo>
                    <a:pt x="417" y="133"/>
                    <a:pt x="417" y="133"/>
                    <a:pt x="418" y="132"/>
                  </a:cubicBezTo>
                  <a:cubicBezTo>
                    <a:pt x="418" y="132"/>
                    <a:pt x="418" y="132"/>
                    <a:pt x="418" y="132"/>
                  </a:cubicBezTo>
                  <a:cubicBezTo>
                    <a:pt x="418" y="132"/>
                    <a:pt x="418" y="132"/>
                    <a:pt x="418" y="132"/>
                  </a:cubicBezTo>
                  <a:cubicBezTo>
                    <a:pt x="417" y="131"/>
                    <a:pt x="417" y="130"/>
                    <a:pt x="418" y="129"/>
                  </a:cubicBezTo>
                  <a:cubicBezTo>
                    <a:pt x="416" y="128"/>
                    <a:pt x="419" y="124"/>
                    <a:pt x="416" y="123"/>
                  </a:cubicBezTo>
                  <a:cubicBezTo>
                    <a:pt x="416" y="123"/>
                    <a:pt x="416" y="123"/>
                    <a:pt x="415" y="123"/>
                  </a:cubicBezTo>
                  <a:cubicBezTo>
                    <a:pt x="414" y="123"/>
                    <a:pt x="413" y="124"/>
                    <a:pt x="412" y="124"/>
                  </a:cubicBezTo>
                  <a:cubicBezTo>
                    <a:pt x="411" y="125"/>
                    <a:pt x="411" y="125"/>
                    <a:pt x="410" y="125"/>
                  </a:cubicBezTo>
                  <a:cubicBezTo>
                    <a:pt x="410" y="125"/>
                    <a:pt x="410" y="125"/>
                    <a:pt x="410" y="125"/>
                  </a:cubicBezTo>
                  <a:cubicBezTo>
                    <a:pt x="411" y="122"/>
                    <a:pt x="415" y="119"/>
                    <a:pt x="413" y="116"/>
                  </a:cubicBezTo>
                  <a:cubicBezTo>
                    <a:pt x="412" y="114"/>
                    <a:pt x="410" y="114"/>
                    <a:pt x="409" y="114"/>
                  </a:cubicBezTo>
                  <a:cubicBezTo>
                    <a:pt x="407" y="114"/>
                    <a:pt x="405" y="115"/>
                    <a:pt x="405" y="116"/>
                  </a:cubicBezTo>
                  <a:cubicBezTo>
                    <a:pt x="403" y="119"/>
                    <a:pt x="400" y="118"/>
                    <a:pt x="399" y="120"/>
                  </a:cubicBezTo>
                  <a:cubicBezTo>
                    <a:pt x="398" y="122"/>
                    <a:pt x="396" y="127"/>
                    <a:pt x="397" y="130"/>
                  </a:cubicBezTo>
                  <a:cubicBezTo>
                    <a:pt x="398" y="133"/>
                    <a:pt x="396" y="135"/>
                    <a:pt x="393" y="137"/>
                  </a:cubicBezTo>
                  <a:cubicBezTo>
                    <a:pt x="392" y="138"/>
                    <a:pt x="391" y="138"/>
                    <a:pt x="391" y="138"/>
                  </a:cubicBezTo>
                  <a:cubicBezTo>
                    <a:pt x="388" y="138"/>
                    <a:pt x="388" y="134"/>
                    <a:pt x="389" y="129"/>
                  </a:cubicBezTo>
                  <a:cubicBezTo>
                    <a:pt x="390" y="125"/>
                    <a:pt x="393" y="121"/>
                    <a:pt x="391" y="121"/>
                  </a:cubicBezTo>
                  <a:cubicBezTo>
                    <a:pt x="391" y="121"/>
                    <a:pt x="391" y="121"/>
                    <a:pt x="391" y="121"/>
                  </a:cubicBezTo>
                  <a:cubicBezTo>
                    <a:pt x="391" y="121"/>
                    <a:pt x="391" y="121"/>
                    <a:pt x="391" y="121"/>
                  </a:cubicBezTo>
                  <a:cubicBezTo>
                    <a:pt x="389" y="121"/>
                    <a:pt x="394" y="116"/>
                    <a:pt x="399" y="114"/>
                  </a:cubicBezTo>
                  <a:cubicBezTo>
                    <a:pt x="404" y="112"/>
                    <a:pt x="411" y="112"/>
                    <a:pt x="411" y="111"/>
                  </a:cubicBezTo>
                  <a:cubicBezTo>
                    <a:pt x="411" y="111"/>
                    <a:pt x="411" y="110"/>
                    <a:pt x="411" y="110"/>
                  </a:cubicBezTo>
                  <a:cubicBezTo>
                    <a:pt x="411" y="110"/>
                    <a:pt x="411" y="110"/>
                    <a:pt x="411" y="110"/>
                  </a:cubicBezTo>
                  <a:cubicBezTo>
                    <a:pt x="411" y="110"/>
                    <a:pt x="411" y="110"/>
                    <a:pt x="411" y="110"/>
                  </a:cubicBezTo>
                  <a:cubicBezTo>
                    <a:pt x="410" y="110"/>
                    <a:pt x="409" y="109"/>
                    <a:pt x="408" y="109"/>
                  </a:cubicBezTo>
                  <a:cubicBezTo>
                    <a:pt x="408" y="109"/>
                    <a:pt x="408" y="109"/>
                    <a:pt x="408" y="109"/>
                  </a:cubicBezTo>
                  <a:cubicBezTo>
                    <a:pt x="408" y="109"/>
                    <a:pt x="408" y="109"/>
                    <a:pt x="408" y="109"/>
                  </a:cubicBezTo>
                  <a:cubicBezTo>
                    <a:pt x="408" y="109"/>
                    <a:pt x="408" y="109"/>
                    <a:pt x="408" y="110"/>
                  </a:cubicBezTo>
                  <a:cubicBezTo>
                    <a:pt x="407" y="110"/>
                    <a:pt x="407" y="110"/>
                    <a:pt x="407" y="110"/>
                  </a:cubicBezTo>
                  <a:cubicBezTo>
                    <a:pt x="406" y="110"/>
                    <a:pt x="406" y="110"/>
                    <a:pt x="406" y="109"/>
                  </a:cubicBezTo>
                  <a:cubicBezTo>
                    <a:pt x="405" y="109"/>
                    <a:pt x="405" y="108"/>
                    <a:pt x="403" y="108"/>
                  </a:cubicBezTo>
                  <a:cubicBezTo>
                    <a:pt x="403" y="108"/>
                    <a:pt x="403" y="108"/>
                    <a:pt x="403" y="108"/>
                  </a:cubicBezTo>
                  <a:cubicBezTo>
                    <a:pt x="400" y="109"/>
                    <a:pt x="396" y="111"/>
                    <a:pt x="394" y="111"/>
                  </a:cubicBezTo>
                  <a:cubicBezTo>
                    <a:pt x="393" y="111"/>
                    <a:pt x="393" y="111"/>
                    <a:pt x="393" y="111"/>
                  </a:cubicBezTo>
                  <a:cubicBezTo>
                    <a:pt x="390" y="110"/>
                    <a:pt x="391" y="109"/>
                    <a:pt x="389" y="109"/>
                  </a:cubicBezTo>
                  <a:cubicBezTo>
                    <a:pt x="389" y="109"/>
                    <a:pt x="389" y="109"/>
                    <a:pt x="389" y="109"/>
                  </a:cubicBezTo>
                  <a:cubicBezTo>
                    <a:pt x="389" y="109"/>
                    <a:pt x="389" y="109"/>
                    <a:pt x="389" y="109"/>
                  </a:cubicBezTo>
                  <a:cubicBezTo>
                    <a:pt x="388" y="109"/>
                    <a:pt x="388" y="108"/>
                    <a:pt x="388" y="107"/>
                  </a:cubicBezTo>
                  <a:cubicBezTo>
                    <a:pt x="389" y="107"/>
                    <a:pt x="389" y="106"/>
                    <a:pt x="389" y="106"/>
                  </a:cubicBezTo>
                  <a:cubicBezTo>
                    <a:pt x="388" y="106"/>
                    <a:pt x="388" y="106"/>
                    <a:pt x="387" y="107"/>
                  </a:cubicBezTo>
                  <a:cubicBezTo>
                    <a:pt x="384" y="109"/>
                    <a:pt x="379" y="113"/>
                    <a:pt x="376" y="113"/>
                  </a:cubicBezTo>
                  <a:cubicBezTo>
                    <a:pt x="376" y="113"/>
                    <a:pt x="375" y="113"/>
                    <a:pt x="375" y="112"/>
                  </a:cubicBezTo>
                  <a:cubicBezTo>
                    <a:pt x="374" y="112"/>
                    <a:pt x="374" y="112"/>
                    <a:pt x="373" y="112"/>
                  </a:cubicBezTo>
                  <a:cubicBezTo>
                    <a:pt x="372" y="112"/>
                    <a:pt x="372" y="112"/>
                    <a:pt x="371" y="112"/>
                  </a:cubicBezTo>
                  <a:cubicBezTo>
                    <a:pt x="370" y="112"/>
                    <a:pt x="370" y="113"/>
                    <a:pt x="369" y="113"/>
                  </a:cubicBezTo>
                  <a:cubicBezTo>
                    <a:pt x="369" y="113"/>
                    <a:pt x="368" y="113"/>
                    <a:pt x="368" y="112"/>
                  </a:cubicBezTo>
                  <a:cubicBezTo>
                    <a:pt x="366" y="111"/>
                    <a:pt x="375" y="105"/>
                    <a:pt x="379" y="105"/>
                  </a:cubicBezTo>
                  <a:cubicBezTo>
                    <a:pt x="380" y="105"/>
                    <a:pt x="381" y="104"/>
                    <a:pt x="382" y="104"/>
                  </a:cubicBezTo>
                  <a:cubicBezTo>
                    <a:pt x="382" y="104"/>
                    <a:pt x="382" y="104"/>
                    <a:pt x="382" y="104"/>
                  </a:cubicBezTo>
                  <a:cubicBezTo>
                    <a:pt x="381" y="104"/>
                    <a:pt x="379" y="103"/>
                    <a:pt x="378" y="103"/>
                  </a:cubicBezTo>
                  <a:cubicBezTo>
                    <a:pt x="378" y="103"/>
                    <a:pt x="377" y="103"/>
                    <a:pt x="377" y="103"/>
                  </a:cubicBezTo>
                  <a:cubicBezTo>
                    <a:pt x="377" y="103"/>
                    <a:pt x="377" y="103"/>
                    <a:pt x="377" y="103"/>
                  </a:cubicBezTo>
                  <a:cubicBezTo>
                    <a:pt x="376" y="103"/>
                    <a:pt x="375" y="103"/>
                    <a:pt x="374" y="104"/>
                  </a:cubicBezTo>
                  <a:cubicBezTo>
                    <a:pt x="374" y="105"/>
                    <a:pt x="373" y="105"/>
                    <a:pt x="372" y="105"/>
                  </a:cubicBezTo>
                  <a:cubicBezTo>
                    <a:pt x="372" y="105"/>
                    <a:pt x="372" y="105"/>
                    <a:pt x="372" y="105"/>
                  </a:cubicBezTo>
                  <a:cubicBezTo>
                    <a:pt x="372" y="105"/>
                    <a:pt x="372" y="105"/>
                    <a:pt x="372" y="105"/>
                  </a:cubicBezTo>
                  <a:cubicBezTo>
                    <a:pt x="372" y="105"/>
                    <a:pt x="372" y="105"/>
                    <a:pt x="372" y="105"/>
                  </a:cubicBezTo>
                  <a:cubicBezTo>
                    <a:pt x="371" y="105"/>
                    <a:pt x="371" y="105"/>
                    <a:pt x="371" y="104"/>
                  </a:cubicBezTo>
                  <a:cubicBezTo>
                    <a:pt x="370" y="104"/>
                    <a:pt x="370" y="104"/>
                    <a:pt x="370" y="104"/>
                  </a:cubicBezTo>
                  <a:cubicBezTo>
                    <a:pt x="370" y="104"/>
                    <a:pt x="370" y="104"/>
                    <a:pt x="370" y="104"/>
                  </a:cubicBezTo>
                  <a:cubicBezTo>
                    <a:pt x="370" y="103"/>
                    <a:pt x="369" y="103"/>
                    <a:pt x="369" y="103"/>
                  </a:cubicBezTo>
                  <a:cubicBezTo>
                    <a:pt x="369" y="103"/>
                    <a:pt x="369" y="103"/>
                    <a:pt x="369" y="103"/>
                  </a:cubicBezTo>
                  <a:cubicBezTo>
                    <a:pt x="369" y="103"/>
                    <a:pt x="369" y="103"/>
                    <a:pt x="368" y="103"/>
                  </a:cubicBezTo>
                  <a:cubicBezTo>
                    <a:pt x="368" y="103"/>
                    <a:pt x="368" y="104"/>
                    <a:pt x="367" y="104"/>
                  </a:cubicBezTo>
                  <a:cubicBezTo>
                    <a:pt x="367" y="104"/>
                    <a:pt x="367" y="104"/>
                    <a:pt x="367" y="104"/>
                  </a:cubicBezTo>
                  <a:cubicBezTo>
                    <a:pt x="367" y="104"/>
                    <a:pt x="366" y="103"/>
                    <a:pt x="366" y="103"/>
                  </a:cubicBezTo>
                  <a:cubicBezTo>
                    <a:pt x="366" y="103"/>
                    <a:pt x="366" y="103"/>
                    <a:pt x="366" y="103"/>
                  </a:cubicBezTo>
                  <a:cubicBezTo>
                    <a:pt x="366" y="103"/>
                    <a:pt x="366" y="103"/>
                    <a:pt x="366" y="103"/>
                  </a:cubicBezTo>
                  <a:cubicBezTo>
                    <a:pt x="365" y="102"/>
                    <a:pt x="365" y="102"/>
                    <a:pt x="364" y="102"/>
                  </a:cubicBezTo>
                  <a:cubicBezTo>
                    <a:pt x="364" y="102"/>
                    <a:pt x="364" y="102"/>
                    <a:pt x="364" y="102"/>
                  </a:cubicBezTo>
                  <a:cubicBezTo>
                    <a:pt x="363" y="102"/>
                    <a:pt x="363" y="102"/>
                    <a:pt x="362" y="103"/>
                  </a:cubicBezTo>
                  <a:cubicBezTo>
                    <a:pt x="362" y="103"/>
                    <a:pt x="361" y="103"/>
                    <a:pt x="361" y="103"/>
                  </a:cubicBezTo>
                  <a:cubicBezTo>
                    <a:pt x="361" y="103"/>
                    <a:pt x="361" y="103"/>
                    <a:pt x="361" y="103"/>
                  </a:cubicBezTo>
                  <a:cubicBezTo>
                    <a:pt x="361" y="103"/>
                    <a:pt x="360" y="103"/>
                    <a:pt x="360" y="103"/>
                  </a:cubicBezTo>
                  <a:cubicBezTo>
                    <a:pt x="360" y="103"/>
                    <a:pt x="359" y="103"/>
                    <a:pt x="358" y="103"/>
                  </a:cubicBezTo>
                  <a:cubicBezTo>
                    <a:pt x="358" y="103"/>
                    <a:pt x="357" y="103"/>
                    <a:pt x="356" y="103"/>
                  </a:cubicBezTo>
                  <a:cubicBezTo>
                    <a:pt x="356" y="103"/>
                    <a:pt x="356" y="103"/>
                    <a:pt x="356" y="103"/>
                  </a:cubicBezTo>
                  <a:cubicBezTo>
                    <a:pt x="354" y="102"/>
                    <a:pt x="356" y="100"/>
                    <a:pt x="355" y="99"/>
                  </a:cubicBezTo>
                  <a:cubicBezTo>
                    <a:pt x="354" y="99"/>
                    <a:pt x="354" y="99"/>
                    <a:pt x="354" y="99"/>
                  </a:cubicBezTo>
                  <a:cubicBezTo>
                    <a:pt x="354" y="99"/>
                    <a:pt x="354" y="99"/>
                    <a:pt x="354" y="99"/>
                  </a:cubicBezTo>
                  <a:cubicBezTo>
                    <a:pt x="353" y="99"/>
                    <a:pt x="353" y="100"/>
                    <a:pt x="353" y="100"/>
                  </a:cubicBezTo>
                  <a:cubicBezTo>
                    <a:pt x="353" y="101"/>
                    <a:pt x="353" y="102"/>
                    <a:pt x="353" y="102"/>
                  </a:cubicBezTo>
                  <a:cubicBezTo>
                    <a:pt x="353" y="102"/>
                    <a:pt x="353" y="102"/>
                    <a:pt x="353" y="102"/>
                  </a:cubicBezTo>
                  <a:cubicBezTo>
                    <a:pt x="305" y="108"/>
                    <a:pt x="258" y="116"/>
                    <a:pt x="213" y="124"/>
                  </a:cubicBezTo>
                  <a:cubicBezTo>
                    <a:pt x="212" y="124"/>
                    <a:pt x="211" y="124"/>
                    <a:pt x="211" y="124"/>
                  </a:cubicBezTo>
                  <a:cubicBezTo>
                    <a:pt x="211" y="124"/>
                    <a:pt x="211" y="124"/>
                    <a:pt x="211" y="124"/>
                  </a:cubicBezTo>
                  <a:cubicBezTo>
                    <a:pt x="211" y="124"/>
                    <a:pt x="211" y="124"/>
                    <a:pt x="211" y="124"/>
                  </a:cubicBezTo>
                  <a:cubicBezTo>
                    <a:pt x="213" y="126"/>
                    <a:pt x="211" y="127"/>
                    <a:pt x="212" y="129"/>
                  </a:cubicBezTo>
                  <a:cubicBezTo>
                    <a:pt x="212" y="131"/>
                    <a:pt x="211" y="134"/>
                    <a:pt x="210" y="134"/>
                  </a:cubicBezTo>
                  <a:cubicBezTo>
                    <a:pt x="210" y="134"/>
                    <a:pt x="210" y="134"/>
                    <a:pt x="209" y="134"/>
                  </a:cubicBezTo>
                  <a:cubicBezTo>
                    <a:pt x="208" y="134"/>
                    <a:pt x="208" y="133"/>
                    <a:pt x="209" y="132"/>
                  </a:cubicBezTo>
                  <a:cubicBezTo>
                    <a:pt x="211" y="131"/>
                    <a:pt x="210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cubicBezTo>
                    <a:pt x="208" y="129"/>
                    <a:pt x="208" y="128"/>
                    <a:pt x="208" y="128"/>
                  </a:cubicBezTo>
                  <a:cubicBezTo>
                    <a:pt x="208" y="128"/>
                    <a:pt x="208" y="128"/>
                    <a:pt x="208" y="128"/>
                  </a:cubicBezTo>
                  <a:cubicBezTo>
                    <a:pt x="207" y="128"/>
                    <a:pt x="206" y="128"/>
                    <a:pt x="204" y="129"/>
                  </a:cubicBezTo>
                  <a:cubicBezTo>
                    <a:pt x="203" y="129"/>
                    <a:pt x="202" y="129"/>
                    <a:pt x="200" y="129"/>
                  </a:cubicBezTo>
                  <a:cubicBezTo>
                    <a:pt x="200" y="129"/>
                    <a:pt x="200" y="129"/>
                    <a:pt x="200" y="129"/>
                  </a:cubicBezTo>
                  <a:cubicBezTo>
                    <a:pt x="200" y="129"/>
                    <a:pt x="200" y="129"/>
                    <a:pt x="200" y="129"/>
                  </a:cubicBezTo>
                  <a:cubicBezTo>
                    <a:pt x="200" y="130"/>
                    <a:pt x="201" y="133"/>
                    <a:pt x="202" y="135"/>
                  </a:cubicBezTo>
                  <a:cubicBezTo>
                    <a:pt x="204" y="137"/>
                    <a:pt x="203" y="138"/>
                    <a:pt x="204" y="139"/>
                  </a:cubicBezTo>
                  <a:cubicBezTo>
                    <a:pt x="206" y="139"/>
                    <a:pt x="206" y="140"/>
                    <a:pt x="204" y="140"/>
                  </a:cubicBezTo>
                  <a:cubicBezTo>
                    <a:pt x="203" y="140"/>
                    <a:pt x="204" y="141"/>
                    <a:pt x="203" y="145"/>
                  </a:cubicBezTo>
                  <a:cubicBezTo>
                    <a:pt x="202" y="148"/>
                    <a:pt x="202" y="154"/>
                    <a:pt x="201" y="156"/>
                  </a:cubicBezTo>
                  <a:cubicBezTo>
                    <a:pt x="201" y="158"/>
                    <a:pt x="198" y="161"/>
                    <a:pt x="199" y="163"/>
                  </a:cubicBezTo>
                  <a:cubicBezTo>
                    <a:pt x="201" y="165"/>
                    <a:pt x="202" y="168"/>
                    <a:pt x="201" y="170"/>
                  </a:cubicBezTo>
                  <a:cubicBezTo>
                    <a:pt x="200" y="173"/>
                    <a:pt x="200" y="174"/>
                    <a:pt x="201" y="176"/>
                  </a:cubicBezTo>
                  <a:cubicBezTo>
                    <a:pt x="202" y="178"/>
                    <a:pt x="201" y="181"/>
                    <a:pt x="202" y="182"/>
                  </a:cubicBezTo>
                  <a:cubicBezTo>
                    <a:pt x="203" y="182"/>
                    <a:pt x="204" y="184"/>
                    <a:pt x="205" y="185"/>
                  </a:cubicBezTo>
                  <a:cubicBezTo>
                    <a:pt x="207" y="187"/>
                    <a:pt x="208" y="185"/>
                    <a:pt x="208" y="187"/>
                  </a:cubicBezTo>
                  <a:cubicBezTo>
                    <a:pt x="208" y="189"/>
                    <a:pt x="208" y="189"/>
                    <a:pt x="210" y="190"/>
                  </a:cubicBezTo>
                  <a:cubicBezTo>
                    <a:pt x="211" y="190"/>
                    <a:pt x="210" y="192"/>
                    <a:pt x="210" y="193"/>
                  </a:cubicBezTo>
                  <a:cubicBezTo>
                    <a:pt x="210" y="194"/>
                    <a:pt x="212" y="196"/>
                    <a:pt x="215" y="197"/>
                  </a:cubicBezTo>
                  <a:cubicBezTo>
                    <a:pt x="218" y="199"/>
                    <a:pt x="216" y="201"/>
                    <a:pt x="217" y="201"/>
                  </a:cubicBezTo>
                  <a:cubicBezTo>
                    <a:pt x="217" y="201"/>
                    <a:pt x="217" y="201"/>
                    <a:pt x="217" y="201"/>
                  </a:cubicBezTo>
                  <a:cubicBezTo>
                    <a:pt x="218" y="201"/>
                    <a:pt x="218" y="201"/>
                    <a:pt x="218" y="201"/>
                  </a:cubicBezTo>
                  <a:cubicBezTo>
                    <a:pt x="220" y="201"/>
                    <a:pt x="222" y="202"/>
                    <a:pt x="223" y="203"/>
                  </a:cubicBezTo>
                  <a:cubicBezTo>
                    <a:pt x="224" y="203"/>
                    <a:pt x="225" y="203"/>
                    <a:pt x="225" y="203"/>
                  </a:cubicBezTo>
                  <a:cubicBezTo>
                    <a:pt x="226" y="203"/>
                    <a:pt x="226" y="203"/>
                    <a:pt x="226" y="203"/>
                  </a:cubicBezTo>
                  <a:cubicBezTo>
                    <a:pt x="227" y="203"/>
                    <a:pt x="227" y="203"/>
                    <a:pt x="227" y="203"/>
                  </a:cubicBezTo>
                  <a:cubicBezTo>
                    <a:pt x="228" y="203"/>
                    <a:pt x="228" y="203"/>
                    <a:pt x="228" y="203"/>
                  </a:cubicBezTo>
                  <a:cubicBezTo>
                    <a:pt x="229" y="203"/>
                    <a:pt x="232" y="205"/>
                    <a:pt x="232" y="207"/>
                  </a:cubicBezTo>
                  <a:cubicBezTo>
                    <a:pt x="232" y="208"/>
                    <a:pt x="233" y="209"/>
                    <a:pt x="233" y="210"/>
                  </a:cubicBezTo>
                  <a:cubicBezTo>
                    <a:pt x="233" y="210"/>
                    <a:pt x="233" y="210"/>
                    <a:pt x="233" y="210"/>
                  </a:cubicBezTo>
                  <a:cubicBezTo>
                    <a:pt x="237" y="209"/>
                    <a:pt x="241" y="208"/>
                    <a:pt x="245" y="207"/>
                  </a:cubicBezTo>
                  <a:cubicBezTo>
                    <a:pt x="245" y="207"/>
                    <a:pt x="245" y="207"/>
                    <a:pt x="245" y="207"/>
                  </a:cubicBezTo>
                  <a:cubicBezTo>
                    <a:pt x="245" y="207"/>
                    <a:pt x="245" y="207"/>
                    <a:pt x="245" y="207"/>
                  </a:cubicBezTo>
                  <a:cubicBezTo>
                    <a:pt x="245" y="207"/>
                    <a:pt x="248" y="208"/>
                    <a:pt x="250" y="208"/>
                  </a:cubicBezTo>
                  <a:cubicBezTo>
                    <a:pt x="250" y="208"/>
                    <a:pt x="250" y="208"/>
                    <a:pt x="250" y="208"/>
                  </a:cubicBezTo>
                  <a:cubicBezTo>
                    <a:pt x="250" y="208"/>
                    <a:pt x="250" y="208"/>
                    <a:pt x="250" y="208"/>
                  </a:cubicBezTo>
                  <a:cubicBezTo>
                    <a:pt x="253" y="209"/>
                    <a:pt x="263" y="211"/>
                    <a:pt x="263" y="211"/>
                  </a:cubicBezTo>
                  <a:cubicBezTo>
                    <a:pt x="263" y="211"/>
                    <a:pt x="263" y="211"/>
                    <a:pt x="263" y="211"/>
                  </a:cubicBezTo>
                  <a:cubicBezTo>
                    <a:pt x="268" y="210"/>
                    <a:pt x="273" y="209"/>
                    <a:pt x="278" y="208"/>
                  </a:cubicBezTo>
                  <a:cubicBezTo>
                    <a:pt x="279" y="208"/>
                    <a:pt x="279" y="207"/>
                    <a:pt x="280" y="206"/>
                  </a:cubicBezTo>
                  <a:cubicBezTo>
                    <a:pt x="280" y="206"/>
                    <a:pt x="280" y="206"/>
                    <a:pt x="280" y="206"/>
                  </a:cubicBezTo>
                  <a:cubicBezTo>
                    <a:pt x="282" y="206"/>
                    <a:pt x="284" y="205"/>
                    <a:pt x="286" y="205"/>
                  </a:cubicBezTo>
                  <a:cubicBezTo>
                    <a:pt x="286" y="205"/>
                    <a:pt x="287" y="205"/>
                    <a:pt x="288" y="205"/>
                  </a:cubicBezTo>
                  <a:cubicBezTo>
                    <a:pt x="288" y="205"/>
                    <a:pt x="288" y="205"/>
                    <a:pt x="288" y="205"/>
                  </a:cubicBezTo>
                  <a:cubicBezTo>
                    <a:pt x="288" y="205"/>
                    <a:pt x="293" y="209"/>
                    <a:pt x="293" y="209"/>
                  </a:cubicBezTo>
                  <a:cubicBezTo>
                    <a:pt x="293" y="209"/>
                    <a:pt x="293" y="209"/>
                    <a:pt x="293" y="209"/>
                  </a:cubicBezTo>
                  <a:cubicBezTo>
                    <a:pt x="293" y="209"/>
                    <a:pt x="293" y="209"/>
                    <a:pt x="293" y="209"/>
                  </a:cubicBezTo>
                  <a:cubicBezTo>
                    <a:pt x="294" y="209"/>
                    <a:pt x="294" y="209"/>
                    <a:pt x="295" y="210"/>
                  </a:cubicBezTo>
                  <a:cubicBezTo>
                    <a:pt x="296" y="210"/>
                    <a:pt x="297" y="211"/>
                    <a:pt x="297" y="212"/>
                  </a:cubicBezTo>
                  <a:cubicBezTo>
                    <a:pt x="297" y="212"/>
                    <a:pt x="297" y="212"/>
                    <a:pt x="297" y="212"/>
                  </a:cubicBezTo>
                  <a:cubicBezTo>
                    <a:pt x="297" y="212"/>
                    <a:pt x="297" y="212"/>
                    <a:pt x="297" y="212"/>
                  </a:cubicBezTo>
                  <a:cubicBezTo>
                    <a:pt x="297" y="213"/>
                    <a:pt x="297" y="214"/>
                    <a:pt x="298" y="215"/>
                  </a:cubicBezTo>
                  <a:cubicBezTo>
                    <a:pt x="299" y="215"/>
                    <a:pt x="300" y="215"/>
                    <a:pt x="301" y="216"/>
                  </a:cubicBezTo>
                  <a:cubicBezTo>
                    <a:pt x="302" y="216"/>
                    <a:pt x="304" y="216"/>
                    <a:pt x="304" y="216"/>
                  </a:cubicBezTo>
                  <a:cubicBezTo>
                    <a:pt x="304" y="216"/>
                    <a:pt x="304" y="216"/>
                    <a:pt x="304" y="216"/>
                  </a:cubicBezTo>
                  <a:cubicBezTo>
                    <a:pt x="304" y="216"/>
                    <a:pt x="304" y="216"/>
                    <a:pt x="304" y="216"/>
                  </a:cubicBezTo>
                  <a:cubicBezTo>
                    <a:pt x="304" y="216"/>
                    <a:pt x="304" y="216"/>
                    <a:pt x="304" y="216"/>
                  </a:cubicBezTo>
                  <a:cubicBezTo>
                    <a:pt x="305" y="216"/>
                    <a:pt x="305" y="215"/>
                    <a:pt x="306" y="213"/>
                  </a:cubicBezTo>
                  <a:cubicBezTo>
                    <a:pt x="307" y="213"/>
                    <a:pt x="308" y="212"/>
                    <a:pt x="308" y="212"/>
                  </a:cubicBezTo>
                  <a:cubicBezTo>
                    <a:pt x="308" y="212"/>
                    <a:pt x="308" y="212"/>
                    <a:pt x="308" y="212"/>
                  </a:cubicBezTo>
                  <a:cubicBezTo>
                    <a:pt x="309" y="212"/>
                    <a:pt x="309" y="212"/>
                    <a:pt x="309" y="212"/>
                  </a:cubicBezTo>
                  <a:cubicBezTo>
                    <a:pt x="311" y="212"/>
                    <a:pt x="313" y="212"/>
                    <a:pt x="315" y="213"/>
                  </a:cubicBezTo>
                  <a:cubicBezTo>
                    <a:pt x="315" y="213"/>
                    <a:pt x="315" y="213"/>
                    <a:pt x="315" y="213"/>
                  </a:cubicBezTo>
                  <a:cubicBezTo>
                    <a:pt x="315" y="213"/>
                    <a:pt x="315" y="213"/>
                    <a:pt x="315" y="213"/>
                  </a:cubicBezTo>
                  <a:cubicBezTo>
                    <a:pt x="316" y="213"/>
                    <a:pt x="317" y="214"/>
                    <a:pt x="318" y="215"/>
                  </a:cubicBezTo>
                  <a:cubicBezTo>
                    <a:pt x="318" y="216"/>
                    <a:pt x="318" y="216"/>
                    <a:pt x="318" y="216"/>
                  </a:cubicBezTo>
                  <a:cubicBezTo>
                    <a:pt x="319" y="219"/>
                    <a:pt x="321" y="220"/>
                    <a:pt x="322" y="221"/>
                  </a:cubicBezTo>
                  <a:cubicBezTo>
                    <a:pt x="322" y="221"/>
                    <a:pt x="322" y="221"/>
                    <a:pt x="322" y="221"/>
                  </a:cubicBezTo>
                  <a:cubicBezTo>
                    <a:pt x="322" y="221"/>
                    <a:pt x="322" y="221"/>
                    <a:pt x="322" y="221"/>
                  </a:cubicBezTo>
                  <a:cubicBezTo>
                    <a:pt x="323" y="221"/>
                    <a:pt x="323" y="223"/>
                    <a:pt x="323" y="224"/>
                  </a:cubicBezTo>
                  <a:cubicBezTo>
                    <a:pt x="323" y="224"/>
                    <a:pt x="323" y="224"/>
                    <a:pt x="323" y="224"/>
                  </a:cubicBezTo>
                  <a:cubicBezTo>
                    <a:pt x="323" y="224"/>
                    <a:pt x="323" y="224"/>
                    <a:pt x="323" y="224"/>
                  </a:cubicBezTo>
                  <a:cubicBezTo>
                    <a:pt x="324" y="224"/>
                    <a:pt x="324" y="225"/>
                    <a:pt x="324" y="226"/>
                  </a:cubicBezTo>
                  <a:cubicBezTo>
                    <a:pt x="324" y="226"/>
                    <a:pt x="324" y="227"/>
                    <a:pt x="325" y="227"/>
                  </a:cubicBezTo>
                  <a:cubicBezTo>
                    <a:pt x="325" y="227"/>
                    <a:pt x="325" y="227"/>
                    <a:pt x="325" y="227"/>
                  </a:cubicBezTo>
                  <a:cubicBezTo>
                    <a:pt x="325" y="227"/>
                    <a:pt x="325" y="227"/>
                    <a:pt x="325" y="227"/>
                  </a:cubicBezTo>
                  <a:cubicBezTo>
                    <a:pt x="325" y="227"/>
                    <a:pt x="325" y="227"/>
                    <a:pt x="325" y="227"/>
                  </a:cubicBezTo>
                  <a:cubicBezTo>
                    <a:pt x="325" y="227"/>
                    <a:pt x="325" y="227"/>
                    <a:pt x="325" y="227"/>
                  </a:cubicBezTo>
                  <a:cubicBezTo>
                    <a:pt x="325" y="227"/>
                    <a:pt x="326" y="227"/>
                    <a:pt x="326" y="227"/>
                  </a:cubicBezTo>
                  <a:cubicBezTo>
                    <a:pt x="327" y="227"/>
                    <a:pt x="327" y="227"/>
                    <a:pt x="328" y="227"/>
                  </a:cubicBezTo>
                  <a:cubicBezTo>
                    <a:pt x="329" y="228"/>
                    <a:pt x="330" y="228"/>
                    <a:pt x="331" y="228"/>
                  </a:cubicBezTo>
                  <a:cubicBezTo>
                    <a:pt x="331" y="228"/>
                    <a:pt x="331" y="228"/>
                    <a:pt x="331" y="228"/>
                  </a:cubicBezTo>
                  <a:cubicBezTo>
                    <a:pt x="332" y="228"/>
                    <a:pt x="332" y="228"/>
                    <a:pt x="332" y="228"/>
                  </a:cubicBezTo>
                  <a:cubicBezTo>
                    <a:pt x="332" y="228"/>
                    <a:pt x="332" y="228"/>
                    <a:pt x="332" y="228"/>
                  </a:cubicBezTo>
                  <a:cubicBezTo>
                    <a:pt x="332" y="228"/>
                    <a:pt x="332" y="228"/>
                    <a:pt x="332" y="228"/>
                  </a:cubicBezTo>
                  <a:cubicBezTo>
                    <a:pt x="332" y="228"/>
                    <a:pt x="332" y="228"/>
                    <a:pt x="332" y="228"/>
                  </a:cubicBezTo>
                  <a:cubicBezTo>
                    <a:pt x="333" y="228"/>
                    <a:pt x="333" y="228"/>
                    <a:pt x="334" y="228"/>
                  </a:cubicBezTo>
                  <a:cubicBezTo>
                    <a:pt x="335" y="225"/>
                    <a:pt x="330" y="225"/>
                    <a:pt x="333" y="223"/>
                  </a:cubicBezTo>
                  <a:cubicBezTo>
                    <a:pt x="336" y="220"/>
                    <a:pt x="333" y="219"/>
                    <a:pt x="334" y="218"/>
                  </a:cubicBezTo>
                  <a:cubicBezTo>
                    <a:pt x="336" y="217"/>
                    <a:pt x="338" y="216"/>
                    <a:pt x="338" y="215"/>
                  </a:cubicBezTo>
                  <a:cubicBezTo>
                    <a:pt x="338" y="214"/>
                    <a:pt x="340" y="213"/>
                    <a:pt x="342" y="213"/>
                  </a:cubicBezTo>
                  <a:cubicBezTo>
                    <a:pt x="343" y="213"/>
                    <a:pt x="347" y="210"/>
                    <a:pt x="347" y="209"/>
                  </a:cubicBezTo>
                  <a:cubicBezTo>
                    <a:pt x="347" y="208"/>
                    <a:pt x="347" y="208"/>
                    <a:pt x="349" y="208"/>
                  </a:cubicBezTo>
                  <a:cubicBezTo>
                    <a:pt x="349" y="208"/>
                    <a:pt x="349" y="208"/>
                    <a:pt x="349" y="208"/>
                  </a:cubicBezTo>
                  <a:cubicBezTo>
                    <a:pt x="350" y="208"/>
                    <a:pt x="350" y="208"/>
                    <a:pt x="350" y="208"/>
                  </a:cubicBezTo>
                  <a:cubicBezTo>
                    <a:pt x="351" y="208"/>
                    <a:pt x="351" y="207"/>
                    <a:pt x="351" y="206"/>
                  </a:cubicBezTo>
                  <a:cubicBezTo>
                    <a:pt x="352" y="206"/>
                    <a:pt x="352" y="205"/>
                    <a:pt x="353" y="205"/>
                  </a:cubicBezTo>
                  <a:cubicBezTo>
                    <a:pt x="353" y="205"/>
                    <a:pt x="353" y="205"/>
                    <a:pt x="353" y="205"/>
                  </a:cubicBezTo>
                  <a:cubicBezTo>
                    <a:pt x="354" y="206"/>
                    <a:pt x="354" y="206"/>
                    <a:pt x="355" y="206"/>
                  </a:cubicBezTo>
                  <a:cubicBezTo>
                    <a:pt x="355" y="206"/>
                    <a:pt x="355" y="206"/>
                    <a:pt x="356" y="205"/>
                  </a:cubicBezTo>
                  <a:cubicBezTo>
                    <a:pt x="356" y="205"/>
                    <a:pt x="356" y="205"/>
                    <a:pt x="356" y="205"/>
                  </a:cubicBezTo>
                  <a:cubicBezTo>
                    <a:pt x="357" y="205"/>
                    <a:pt x="358" y="205"/>
                    <a:pt x="358" y="205"/>
                  </a:cubicBezTo>
                  <a:cubicBezTo>
                    <a:pt x="359" y="206"/>
                    <a:pt x="359" y="206"/>
                    <a:pt x="360" y="206"/>
                  </a:cubicBezTo>
                  <a:cubicBezTo>
                    <a:pt x="361" y="206"/>
                    <a:pt x="362" y="206"/>
                    <a:pt x="362" y="205"/>
                  </a:cubicBezTo>
                  <a:cubicBezTo>
                    <a:pt x="363" y="205"/>
                    <a:pt x="363" y="204"/>
                    <a:pt x="363" y="204"/>
                  </a:cubicBezTo>
                  <a:cubicBezTo>
                    <a:pt x="364" y="204"/>
                    <a:pt x="365" y="205"/>
                    <a:pt x="366" y="206"/>
                  </a:cubicBezTo>
                  <a:cubicBezTo>
                    <a:pt x="367" y="207"/>
                    <a:pt x="367" y="207"/>
                    <a:pt x="368" y="207"/>
                  </a:cubicBezTo>
                  <a:cubicBezTo>
                    <a:pt x="369" y="207"/>
                    <a:pt x="369" y="207"/>
                    <a:pt x="370" y="207"/>
                  </a:cubicBezTo>
                  <a:cubicBezTo>
                    <a:pt x="373" y="206"/>
                    <a:pt x="373" y="206"/>
                    <a:pt x="373" y="205"/>
                  </a:cubicBezTo>
                  <a:cubicBezTo>
                    <a:pt x="373" y="204"/>
                    <a:pt x="373" y="204"/>
                    <a:pt x="373" y="204"/>
                  </a:cubicBezTo>
                  <a:cubicBezTo>
                    <a:pt x="373" y="204"/>
                    <a:pt x="374" y="205"/>
                    <a:pt x="375" y="206"/>
                  </a:cubicBezTo>
                  <a:cubicBezTo>
                    <a:pt x="375" y="206"/>
                    <a:pt x="376" y="207"/>
                    <a:pt x="377" y="207"/>
                  </a:cubicBezTo>
                  <a:cubicBezTo>
                    <a:pt x="377" y="207"/>
                    <a:pt x="377" y="207"/>
                    <a:pt x="377" y="207"/>
                  </a:cubicBezTo>
                  <a:cubicBezTo>
                    <a:pt x="380" y="207"/>
                    <a:pt x="378" y="206"/>
                    <a:pt x="376" y="205"/>
                  </a:cubicBezTo>
                  <a:cubicBezTo>
                    <a:pt x="375" y="204"/>
                    <a:pt x="377" y="203"/>
                    <a:pt x="375" y="202"/>
                  </a:cubicBezTo>
                  <a:cubicBezTo>
                    <a:pt x="374" y="202"/>
                    <a:pt x="377" y="200"/>
                    <a:pt x="380" y="200"/>
                  </a:cubicBezTo>
                  <a:cubicBezTo>
                    <a:pt x="381" y="200"/>
                    <a:pt x="381" y="200"/>
                    <a:pt x="382" y="200"/>
                  </a:cubicBezTo>
                  <a:cubicBezTo>
                    <a:pt x="382" y="200"/>
                    <a:pt x="382" y="200"/>
                    <a:pt x="382" y="200"/>
                  </a:cubicBezTo>
                  <a:cubicBezTo>
                    <a:pt x="382" y="200"/>
                    <a:pt x="382" y="200"/>
                    <a:pt x="382" y="200"/>
                  </a:cubicBezTo>
                  <a:cubicBezTo>
                    <a:pt x="383" y="200"/>
                    <a:pt x="383" y="200"/>
                    <a:pt x="384" y="199"/>
                  </a:cubicBezTo>
                  <a:cubicBezTo>
                    <a:pt x="384" y="198"/>
                    <a:pt x="385" y="198"/>
                    <a:pt x="385" y="198"/>
                  </a:cubicBezTo>
                  <a:cubicBezTo>
                    <a:pt x="386" y="198"/>
                    <a:pt x="386" y="199"/>
                    <a:pt x="386" y="200"/>
                  </a:cubicBezTo>
                  <a:cubicBezTo>
                    <a:pt x="386" y="200"/>
                    <a:pt x="386" y="200"/>
                    <a:pt x="386" y="200"/>
                  </a:cubicBezTo>
                  <a:cubicBezTo>
                    <a:pt x="388" y="200"/>
                    <a:pt x="391" y="198"/>
                    <a:pt x="393" y="198"/>
                  </a:cubicBezTo>
                  <a:cubicBezTo>
                    <a:pt x="393" y="198"/>
                    <a:pt x="394" y="198"/>
                    <a:pt x="394" y="198"/>
                  </a:cubicBezTo>
                  <a:cubicBezTo>
                    <a:pt x="396" y="198"/>
                    <a:pt x="398" y="199"/>
                    <a:pt x="398" y="200"/>
                  </a:cubicBezTo>
                  <a:cubicBezTo>
                    <a:pt x="398" y="201"/>
                    <a:pt x="399" y="202"/>
                    <a:pt x="399" y="202"/>
                  </a:cubicBezTo>
                  <a:cubicBezTo>
                    <a:pt x="400" y="202"/>
                    <a:pt x="401" y="201"/>
                    <a:pt x="402" y="201"/>
                  </a:cubicBezTo>
                  <a:cubicBezTo>
                    <a:pt x="403" y="199"/>
                    <a:pt x="404" y="198"/>
                    <a:pt x="406" y="198"/>
                  </a:cubicBezTo>
                  <a:cubicBezTo>
                    <a:pt x="406" y="198"/>
                    <a:pt x="406" y="198"/>
                    <a:pt x="407" y="199"/>
                  </a:cubicBezTo>
                  <a:cubicBezTo>
                    <a:pt x="408" y="200"/>
                    <a:pt x="410" y="202"/>
                    <a:pt x="412" y="203"/>
                  </a:cubicBezTo>
                  <a:cubicBezTo>
                    <a:pt x="414" y="205"/>
                    <a:pt x="411" y="207"/>
                    <a:pt x="412" y="208"/>
                  </a:cubicBezTo>
                  <a:cubicBezTo>
                    <a:pt x="413" y="210"/>
                    <a:pt x="412" y="212"/>
                    <a:pt x="414" y="213"/>
                  </a:cubicBezTo>
                  <a:cubicBezTo>
                    <a:pt x="416" y="214"/>
                    <a:pt x="414" y="217"/>
                    <a:pt x="416" y="217"/>
                  </a:cubicBezTo>
                  <a:cubicBezTo>
                    <a:pt x="418" y="218"/>
                    <a:pt x="419" y="220"/>
                    <a:pt x="419" y="221"/>
                  </a:cubicBezTo>
                  <a:cubicBezTo>
                    <a:pt x="420" y="222"/>
                    <a:pt x="421" y="222"/>
                    <a:pt x="422" y="222"/>
                  </a:cubicBezTo>
                  <a:cubicBezTo>
                    <a:pt x="423" y="222"/>
                    <a:pt x="423" y="222"/>
                    <a:pt x="423" y="221"/>
                  </a:cubicBezTo>
                  <a:cubicBezTo>
                    <a:pt x="424" y="219"/>
                    <a:pt x="426" y="217"/>
                    <a:pt x="426" y="215"/>
                  </a:cubicBezTo>
                  <a:cubicBezTo>
                    <a:pt x="426" y="214"/>
                    <a:pt x="425" y="208"/>
                    <a:pt x="423" y="206"/>
                  </a:cubicBezTo>
                  <a:cubicBezTo>
                    <a:pt x="422" y="205"/>
                    <a:pt x="424" y="204"/>
                    <a:pt x="422" y="202"/>
                  </a:cubicBezTo>
                  <a:cubicBezTo>
                    <a:pt x="420" y="200"/>
                    <a:pt x="419" y="196"/>
                    <a:pt x="419" y="193"/>
                  </a:cubicBezTo>
                  <a:cubicBezTo>
                    <a:pt x="420" y="190"/>
                    <a:pt x="424" y="185"/>
                    <a:pt x="426" y="183"/>
                  </a:cubicBezTo>
                  <a:cubicBezTo>
                    <a:pt x="428" y="181"/>
                    <a:pt x="431" y="182"/>
                    <a:pt x="431" y="180"/>
                  </a:cubicBezTo>
                  <a:cubicBezTo>
                    <a:pt x="432" y="178"/>
                    <a:pt x="434" y="176"/>
                    <a:pt x="436" y="176"/>
                  </a:cubicBezTo>
                  <a:cubicBezTo>
                    <a:pt x="437" y="176"/>
                    <a:pt x="439" y="176"/>
                    <a:pt x="439" y="175"/>
                  </a:cubicBezTo>
                  <a:cubicBezTo>
                    <a:pt x="439" y="173"/>
                    <a:pt x="442" y="171"/>
                    <a:pt x="445" y="171"/>
                  </a:cubicBezTo>
                  <a:cubicBezTo>
                    <a:pt x="448" y="170"/>
                    <a:pt x="446" y="169"/>
                    <a:pt x="446" y="167"/>
                  </a:cubicBezTo>
                  <a:cubicBezTo>
                    <a:pt x="445" y="167"/>
                    <a:pt x="446" y="165"/>
                    <a:pt x="447" y="165"/>
                  </a:cubicBezTo>
                  <a:cubicBezTo>
                    <a:pt x="447" y="165"/>
                    <a:pt x="447" y="166"/>
                    <a:pt x="447" y="166"/>
                  </a:cubicBezTo>
                  <a:cubicBezTo>
                    <a:pt x="447" y="166"/>
                    <a:pt x="448" y="166"/>
                    <a:pt x="448" y="166"/>
                  </a:cubicBezTo>
                  <a:cubicBezTo>
                    <a:pt x="449" y="166"/>
                    <a:pt x="450" y="166"/>
                    <a:pt x="451" y="165"/>
                  </a:cubicBezTo>
                  <a:cubicBezTo>
                    <a:pt x="452" y="165"/>
                    <a:pt x="455" y="163"/>
                    <a:pt x="453" y="163"/>
                  </a:cubicBezTo>
                  <a:cubicBezTo>
                    <a:pt x="452" y="163"/>
                    <a:pt x="452" y="163"/>
                    <a:pt x="452" y="163"/>
                  </a:cubicBezTo>
                  <a:cubicBezTo>
                    <a:pt x="452" y="163"/>
                    <a:pt x="452" y="163"/>
                    <a:pt x="452" y="163"/>
                  </a:cubicBezTo>
                  <a:cubicBezTo>
                    <a:pt x="450" y="163"/>
                    <a:pt x="449" y="162"/>
                    <a:pt x="451" y="161"/>
                  </a:cubicBezTo>
                  <a:cubicBezTo>
                    <a:pt x="452" y="161"/>
                    <a:pt x="451" y="158"/>
                    <a:pt x="449" y="158"/>
                  </a:cubicBezTo>
                  <a:cubicBezTo>
                    <a:pt x="449" y="158"/>
                    <a:pt x="449" y="158"/>
                    <a:pt x="449" y="158"/>
                  </a:cubicBezTo>
                  <a:cubicBezTo>
                    <a:pt x="449" y="158"/>
                    <a:pt x="449" y="158"/>
                    <a:pt x="449" y="158"/>
                  </a:cubicBezTo>
                  <a:cubicBezTo>
                    <a:pt x="447" y="158"/>
                    <a:pt x="448" y="157"/>
                    <a:pt x="449" y="156"/>
                  </a:cubicBezTo>
                  <a:cubicBezTo>
                    <a:pt x="450" y="155"/>
                    <a:pt x="447" y="153"/>
                    <a:pt x="446" y="152"/>
                  </a:cubicBezTo>
                  <a:cubicBezTo>
                    <a:pt x="444" y="152"/>
                    <a:pt x="447" y="151"/>
                    <a:pt x="448" y="151"/>
                  </a:cubicBezTo>
                  <a:cubicBezTo>
                    <a:pt x="449" y="150"/>
                    <a:pt x="448" y="146"/>
                    <a:pt x="449" y="144"/>
                  </a:cubicBezTo>
                  <a:cubicBezTo>
                    <a:pt x="449" y="144"/>
                    <a:pt x="450" y="143"/>
                    <a:pt x="451" y="143"/>
                  </a:cubicBezTo>
                  <a:cubicBezTo>
                    <a:pt x="451" y="143"/>
                    <a:pt x="451" y="144"/>
                    <a:pt x="451" y="144"/>
                  </a:cubicBezTo>
                  <a:cubicBezTo>
                    <a:pt x="450" y="145"/>
                    <a:pt x="449" y="147"/>
                    <a:pt x="450" y="149"/>
                  </a:cubicBezTo>
                  <a:cubicBezTo>
                    <a:pt x="452" y="150"/>
                    <a:pt x="452" y="152"/>
                    <a:pt x="451" y="154"/>
                  </a:cubicBezTo>
                  <a:cubicBezTo>
                    <a:pt x="451" y="155"/>
                    <a:pt x="451" y="156"/>
                    <a:pt x="451" y="156"/>
                  </a:cubicBezTo>
                  <a:cubicBezTo>
                    <a:pt x="452" y="156"/>
                    <a:pt x="453" y="155"/>
                    <a:pt x="454" y="153"/>
                  </a:cubicBezTo>
                  <a:cubicBezTo>
                    <a:pt x="456" y="149"/>
                    <a:pt x="456" y="147"/>
                    <a:pt x="455" y="146"/>
                  </a:cubicBezTo>
                  <a:cubicBezTo>
                    <a:pt x="454" y="146"/>
                    <a:pt x="454" y="144"/>
                    <a:pt x="455" y="144"/>
                  </a:cubicBezTo>
                  <a:cubicBezTo>
                    <a:pt x="455" y="144"/>
                    <a:pt x="455" y="144"/>
                    <a:pt x="455" y="144"/>
                  </a:cubicBezTo>
                  <a:cubicBezTo>
                    <a:pt x="456" y="145"/>
                    <a:pt x="456" y="145"/>
                    <a:pt x="457" y="145"/>
                  </a:cubicBezTo>
                  <a:cubicBezTo>
                    <a:pt x="457" y="145"/>
                    <a:pt x="458" y="145"/>
                    <a:pt x="459" y="144"/>
                  </a:cubicBezTo>
                  <a:cubicBezTo>
                    <a:pt x="461" y="142"/>
                    <a:pt x="464" y="138"/>
                    <a:pt x="462" y="138"/>
                  </a:cubicBezTo>
                  <a:cubicBezTo>
                    <a:pt x="461" y="137"/>
                    <a:pt x="463" y="136"/>
                    <a:pt x="465" y="136"/>
                  </a:cubicBezTo>
                  <a:cubicBezTo>
                    <a:pt x="468" y="136"/>
                    <a:pt x="473" y="134"/>
                    <a:pt x="474" y="133"/>
                  </a:cubicBezTo>
                  <a:cubicBezTo>
                    <a:pt x="474" y="133"/>
                    <a:pt x="474" y="133"/>
                    <a:pt x="473" y="133"/>
                  </a:cubicBezTo>
                  <a:cubicBezTo>
                    <a:pt x="472" y="133"/>
                    <a:pt x="471" y="133"/>
                    <a:pt x="469" y="134"/>
                  </a:cubicBezTo>
                  <a:cubicBezTo>
                    <a:pt x="468" y="134"/>
                    <a:pt x="466" y="134"/>
                    <a:pt x="466" y="134"/>
                  </a:cubicBezTo>
                  <a:cubicBezTo>
                    <a:pt x="465" y="134"/>
                    <a:pt x="465" y="134"/>
                    <a:pt x="465" y="134"/>
                  </a:cubicBezTo>
                  <a:cubicBezTo>
                    <a:pt x="465" y="133"/>
                    <a:pt x="471" y="131"/>
                    <a:pt x="474" y="131"/>
                  </a:cubicBezTo>
                  <a:cubicBezTo>
                    <a:pt x="477" y="131"/>
                    <a:pt x="476" y="128"/>
                    <a:pt x="477" y="128"/>
                  </a:cubicBezTo>
                  <a:cubicBezTo>
                    <a:pt x="477" y="128"/>
                    <a:pt x="477" y="128"/>
                    <a:pt x="477" y="129"/>
                  </a:cubicBezTo>
                  <a:cubicBezTo>
                    <a:pt x="477" y="129"/>
                    <a:pt x="478" y="129"/>
                    <a:pt x="479" y="129"/>
                  </a:cubicBezTo>
                  <a:cubicBezTo>
                    <a:pt x="480" y="129"/>
                    <a:pt x="481" y="129"/>
                    <a:pt x="482" y="129"/>
                  </a:cubicBezTo>
                  <a:cubicBezTo>
                    <a:pt x="483" y="128"/>
                    <a:pt x="482" y="125"/>
                    <a:pt x="480" y="125"/>
                  </a:cubicBezTo>
                  <a:cubicBezTo>
                    <a:pt x="478" y="125"/>
                    <a:pt x="482" y="123"/>
                    <a:pt x="481" y="123"/>
                  </a:cubicBezTo>
                  <a:cubicBezTo>
                    <a:pt x="481" y="122"/>
                    <a:pt x="483" y="118"/>
                    <a:pt x="485" y="117"/>
                  </a:cubicBezTo>
                  <a:cubicBezTo>
                    <a:pt x="487" y="117"/>
                    <a:pt x="486" y="115"/>
                    <a:pt x="488" y="115"/>
                  </a:cubicBezTo>
                  <a:cubicBezTo>
                    <a:pt x="490" y="115"/>
                    <a:pt x="491" y="113"/>
                    <a:pt x="492" y="112"/>
                  </a:cubicBezTo>
                  <a:cubicBezTo>
                    <a:pt x="493" y="111"/>
                    <a:pt x="493" y="111"/>
                    <a:pt x="494" y="111"/>
                  </a:cubicBezTo>
                  <a:cubicBezTo>
                    <a:pt x="494" y="111"/>
                    <a:pt x="495" y="111"/>
                    <a:pt x="495" y="111"/>
                  </a:cubicBezTo>
                  <a:cubicBezTo>
                    <a:pt x="496" y="112"/>
                    <a:pt x="496" y="112"/>
                    <a:pt x="497" y="112"/>
                  </a:cubicBezTo>
                  <a:cubicBezTo>
                    <a:pt x="498" y="112"/>
                    <a:pt x="498" y="112"/>
                    <a:pt x="499" y="111"/>
                  </a:cubicBezTo>
                  <a:cubicBezTo>
                    <a:pt x="500" y="110"/>
                    <a:pt x="502" y="109"/>
                    <a:pt x="503" y="108"/>
                  </a:cubicBezTo>
                  <a:cubicBezTo>
                    <a:pt x="503" y="108"/>
                    <a:pt x="503" y="108"/>
                    <a:pt x="503" y="108"/>
                  </a:cubicBezTo>
                  <a:cubicBezTo>
                    <a:pt x="500" y="104"/>
                    <a:pt x="499" y="101"/>
                    <a:pt x="499" y="99"/>
                  </a:cubicBezTo>
                  <a:cubicBezTo>
                    <a:pt x="499" y="97"/>
                    <a:pt x="500" y="96"/>
                    <a:pt x="500" y="96"/>
                  </a:cubicBezTo>
                  <a:cubicBezTo>
                    <a:pt x="500" y="96"/>
                    <a:pt x="500" y="96"/>
                    <a:pt x="500" y="96"/>
                  </a:cubicBezTo>
                  <a:cubicBezTo>
                    <a:pt x="500" y="96"/>
                    <a:pt x="500" y="96"/>
                    <a:pt x="500" y="96"/>
                  </a:cubicBezTo>
                  <a:cubicBezTo>
                    <a:pt x="500" y="95"/>
                    <a:pt x="499" y="95"/>
                    <a:pt x="499" y="95"/>
                  </a:cubicBezTo>
                  <a:cubicBezTo>
                    <a:pt x="499" y="95"/>
                    <a:pt x="499" y="95"/>
                    <a:pt x="498" y="95"/>
                  </a:cubicBezTo>
                  <a:cubicBezTo>
                    <a:pt x="498" y="95"/>
                    <a:pt x="497" y="95"/>
                    <a:pt x="497" y="95"/>
                  </a:cubicBezTo>
                  <a:cubicBezTo>
                    <a:pt x="496" y="95"/>
                    <a:pt x="496" y="95"/>
                    <a:pt x="495" y="95"/>
                  </a:cubicBezTo>
                  <a:cubicBezTo>
                    <a:pt x="494" y="95"/>
                    <a:pt x="493" y="95"/>
                    <a:pt x="493" y="95"/>
                  </a:cubicBezTo>
                  <a:cubicBezTo>
                    <a:pt x="493" y="95"/>
                    <a:pt x="493" y="95"/>
                    <a:pt x="493" y="95"/>
                  </a:cubicBezTo>
                  <a:cubicBezTo>
                    <a:pt x="492" y="95"/>
                    <a:pt x="492" y="94"/>
                    <a:pt x="492" y="94"/>
                  </a:cubicBezTo>
                  <a:moveTo>
                    <a:pt x="70" y="93"/>
                  </a:moveTo>
                  <a:cubicBezTo>
                    <a:pt x="70" y="93"/>
                    <a:pt x="69" y="94"/>
                    <a:pt x="67" y="96"/>
                  </a:cubicBezTo>
                  <a:cubicBezTo>
                    <a:pt x="65" y="99"/>
                    <a:pt x="63" y="100"/>
                    <a:pt x="63" y="102"/>
                  </a:cubicBezTo>
                  <a:cubicBezTo>
                    <a:pt x="62" y="103"/>
                    <a:pt x="60" y="102"/>
                    <a:pt x="59" y="103"/>
                  </a:cubicBezTo>
                  <a:cubicBezTo>
                    <a:pt x="58" y="105"/>
                    <a:pt x="59" y="107"/>
                    <a:pt x="60" y="107"/>
                  </a:cubicBezTo>
                  <a:cubicBezTo>
                    <a:pt x="60" y="107"/>
                    <a:pt x="61" y="107"/>
                    <a:pt x="61" y="107"/>
                  </a:cubicBezTo>
                  <a:cubicBezTo>
                    <a:pt x="61" y="106"/>
                    <a:pt x="62" y="106"/>
                    <a:pt x="62" y="106"/>
                  </a:cubicBezTo>
                  <a:cubicBezTo>
                    <a:pt x="62" y="106"/>
                    <a:pt x="62" y="106"/>
                    <a:pt x="63" y="106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4" y="106"/>
                    <a:pt x="69" y="102"/>
                    <a:pt x="70" y="100"/>
                  </a:cubicBezTo>
                  <a:cubicBezTo>
                    <a:pt x="71" y="99"/>
                    <a:pt x="68" y="99"/>
                    <a:pt x="68" y="98"/>
                  </a:cubicBezTo>
                  <a:cubicBezTo>
                    <a:pt x="68" y="97"/>
                    <a:pt x="70" y="97"/>
                    <a:pt x="72" y="96"/>
                  </a:cubicBezTo>
                  <a:cubicBezTo>
                    <a:pt x="73" y="95"/>
                    <a:pt x="71" y="95"/>
                    <a:pt x="71" y="94"/>
                  </a:cubicBezTo>
                  <a:cubicBezTo>
                    <a:pt x="71" y="94"/>
                    <a:pt x="71" y="93"/>
                    <a:pt x="70" y="93"/>
                  </a:cubicBezTo>
                  <a:moveTo>
                    <a:pt x="123" y="0"/>
                  </a:moveTo>
                  <a:cubicBezTo>
                    <a:pt x="122" y="0"/>
                    <a:pt x="121" y="0"/>
                    <a:pt x="120" y="0"/>
                  </a:cubicBezTo>
                  <a:cubicBezTo>
                    <a:pt x="118" y="1"/>
                    <a:pt x="114" y="3"/>
                    <a:pt x="112" y="3"/>
                  </a:cubicBezTo>
                  <a:cubicBezTo>
                    <a:pt x="112" y="3"/>
                    <a:pt x="111" y="3"/>
                    <a:pt x="111" y="3"/>
                  </a:cubicBezTo>
                  <a:cubicBezTo>
                    <a:pt x="111" y="2"/>
                    <a:pt x="110" y="2"/>
                    <a:pt x="109" y="2"/>
                  </a:cubicBezTo>
                  <a:cubicBezTo>
                    <a:pt x="107" y="2"/>
                    <a:pt x="106" y="3"/>
                    <a:pt x="104" y="3"/>
                  </a:cubicBezTo>
                  <a:cubicBezTo>
                    <a:pt x="103" y="4"/>
                    <a:pt x="102" y="4"/>
                    <a:pt x="101" y="4"/>
                  </a:cubicBezTo>
                  <a:cubicBezTo>
                    <a:pt x="99" y="4"/>
                    <a:pt x="97" y="3"/>
                    <a:pt x="94" y="3"/>
                  </a:cubicBezTo>
                  <a:cubicBezTo>
                    <a:pt x="89" y="3"/>
                    <a:pt x="83" y="5"/>
                    <a:pt x="82" y="6"/>
                  </a:cubicBezTo>
                  <a:cubicBezTo>
                    <a:pt x="81" y="6"/>
                    <a:pt x="81" y="7"/>
                    <a:pt x="81" y="7"/>
                  </a:cubicBezTo>
                  <a:cubicBezTo>
                    <a:pt x="81" y="7"/>
                    <a:pt x="80" y="6"/>
                    <a:pt x="80" y="6"/>
                  </a:cubicBezTo>
                  <a:cubicBezTo>
                    <a:pt x="80" y="6"/>
                    <a:pt x="80" y="6"/>
                    <a:pt x="79" y="6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8" y="6"/>
                    <a:pt x="78" y="6"/>
                    <a:pt x="78" y="6"/>
                  </a:cubicBezTo>
                  <a:cubicBezTo>
                    <a:pt x="77" y="6"/>
                    <a:pt x="78" y="5"/>
                    <a:pt x="77" y="4"/>
                  </a:cubicBezTo>
                  <a:cubicBezTo>
                    <a:pt x="77" y="4"/>
                    <a:pt x="77" y="3"/>
                    <a:pt x="76" y="3"/>
                  </a:cubicBezTo>
                  <a:cubicBezTo>
                    <a:pt x="75" y="3"/>
                    <a:pt x="71" y="5"/>
                    <a:pt x="69" y="6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7" y="5"/>
                    <a:pt x="67" y="5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6" y="4"/>
                    <a:pt x="65" y="5"/>
                    <a:pt x="65" y="6"/>
                  </a:cubicBezTo>
                  <a:cubicBezTo>
                    <a:pt x="64" y="7"/>
                    <a:pt x="63" y="7"/>
                    <a:pt x="62" y="7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0" y="7"/>
                    <a:pt x="63" y="6"/>
                    <a:pt x="63" y="5"/>
                  </a:cubicBezTo>
                  <a:cubicBezTo>
                    <a:pt x="63" y="4"/>
                    <a:pt x="60" y="4"/>
                    <a:pt x="59" y="4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8" y="4"/>
                    <a:pt x="56" y="6"/>
                    <a:pt x="54" y="8"/>
                  </a:cubicBezTo>
                  <a:cubicBezTo>
                    <a:pt x="52" y="10"/>
                    <a:pt x="49" y="11"/>
                    <a:pt x="47" y="11"/>
                  </a:cubicBezTo>
                  <a:cubicBezTo>
                    <a:pt x="45" y="11"/>
                    <a:pt x="42" y="12"/>
                    <a:pt x="42" y="14"/>
                  </a:cubicBezTo>
                  <a:cubicBezTo>
                    <a:pt x="42" y="15"/>
                    <a:pt x="45" y="14"/>
                    <a:pt x="43" y="16"/>
                  </a:cubicBezTo>
                  <a:cubicBezTo>
                    <a:pt x="43" y="16"/>
                    <a:pt x="42" y="16"/>
                    <a:pt x="42" y="16"/>
                  </a:cubicBezTo>
                  <a:cubicBezTo>
                    <a:pt x="42" y="16"/>
                    <a:pt x="42" y="16"/>
                    <a:pt x="41" y="16"/>
                  </a:cubicBezTo>
                  <a:cubicBezTo>
                    <a:pt x="41" y="16"/>
                    <a:pt x="41" y="15"/>
                    <a:pt x="41" y="15"/>
                  </a:cubicBezTo>
                  <a:cubicBezTo>
                    <a:pt x="40" y="15"/>
                    <a:pt x="40" y="16"/>
                    <a:pt x="40" y="16"/>
                  </a:cubicBezTo>
                  <a:cubicBezTo>
                    <a:pt x="38" y="18"/>
                    <a:pt x="34" y="19"/>
                    <a:pt x="33" y="19"/>
                  </a:cubicBezTo>
                  <a:cubicBezTo>
                    <a:pt x="32" y="19"/>
                    <a:pt x="28" y="23"/>
                    <a:pt x="27" y="25"/>
                  </a:cubicBezTo>
                  <a:cubicBezTo>
                    <a:pt x="26" y="26"/>
                    <a:pt x="28" y="26"/>
                    <a:pt x="25" y="30"/>
                  </a:cubicBezTo>
                  <a:cubicBezTo>
                    <a:pt x="22" y="33"/>
                    <a:pt x="15" y="35"/>
                    <a:pt x="13" y="35"/>
                  </a:cubicBezTo>
                  <a:cubicBezTo>
                    <a:pt x="11" y="35"/>
                    <a:pt x="12" y="37"/>
                    <a:pt x="12" y="38"/>
                  </a:cubicBezTo>
                  <a:cubicBezTo>
                    <a:pt x="11" y="39"/>
                    <a:pt x="12" y="40"/>
                    <a:pt x="16" y="40"/>
                  </a:cubicBezTo>
                  <a:cubicBezTo>
                    <a:pt x="20" y="40"/>
                    <a:pt x="23" y="45"/>
                    <a:pt x="23" y="46"/>
                  </a:cubicBezTo>
                  <a:cubicBezTo>
                    <a:pt x="23" y="46"/>
                    <a:pt x="24" y="46"/>
                    <a:pt x="24" y="46"/>
                  </a:cubicBezTo>
                  <a:cubicBezTo>
                    <a:pt x="25" y="46"/>
                    <a:pt x="29" y="44"/>
                    <a:pt x="31" y="44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3" y="44"/>
                    <a:pt x="31" y="47"/>
                    <a:pt x="32" y="48"/>
                  </a:cubicBezTo>
                  <a:cubicBezTo>
                    <a:pt x="32" y="48"/>
                    <a:pt x="32" y="48"/>
                    <a:pt x="33" y="48"/>
                  </a:cubicBezTo>
                  <a:cubicBezTo>
                    <a:pt x="33" y="48"/>
                    <a:pt x="34" y="47"/>
                    <a:pt x="35" y="47"/>
                  </a:cubicBezTo>
                  <a:cubicBezTo>
                    <a:pt x="35" y="47"/>
                    <a:pt x="36" y="47"/>
                    <a:pt x="36" y="47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7" y="49"/>
                    <a:pt x="33" y="48"/>
                    <a:pt x="31" y="50"/>
                  </a:cubicBezTo>
                  <a:cubicBezTo>
                    <a:pt x="30" y="52"/>
                    <a:pt x="29" y="53"/>
                    <a:pt x="28" y="53"/>
                  </a:cubicBezTo>
                  <a:cubicBezTo>
                    <a:pt x="28" y="53"/>
                    <a:pt x="28" y="52"/>
                    <a:pt x="27" y="52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25" y="52"/>
                    <a:pt x="23" y="53"/>
                    <a:pt x="22" y="53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0" y="54"/>
                    <a:pt x="22" y="51"/>
                    <a:pt x="22" y="50"/>
                  </a:cubicBezTo>
                  <a:cubicBezTo>
                    <a:pt x="22" y="50"/>
                    <a:pt x="22" y="50"/>
                    <a:pt x="21" y="50"/>
                  </a:cubicBezTo>
                  <a:cubicBezTo>
                    <a:pt x="20" y="50"/>
                    <a:pt x="18" y="50"/>
                    <a:pt x="16" y="52"/>
                  </a:cubicBezTo>
                  <a:cubicBezTo>
                    <a:pt x="13" y="55"/>
                    <a:pt x="14" y="54"/>
                    <a:pt x="13" y="55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3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1" y="56"/>
                    <a:pt x="10" y="56"/>
                    <a:pt x="10" y="57"/>
                  </a:cubicBezTo>
                  <a:cubicBezTo>
                    <a:pt x="7" y="59"/>
                    <a:pt x="4" y="60"/>
                    <a:pt x="3" y="62"/>
                  </a:cubicBezTo>
                  <a:cubicBezTo>
                    <a:pt x="3" y="63"/>
                    <a:pt x="4" y="63"/>
                    <a:pt x="6" y="63"/>
                  </a:cubicBezTo>
                  <a:cubicBezTo>
                    <a:pt x="7" y="63"/>
                    <a:pt x="9" y="63"/>
                    <a:pt x="9" y="63"/>
                  </a:cubicBezTo>
                  <a:cubicBezTo>
                    <a:pt x="10" y="63"/>
                    <a:pt x="10" y="63"/>
                    <a:pt x="10" y="63"/>
                  </a:cubicBezTo>
                  <a:cubicBezTo>
                    <a:pt x="11" y="63"/>
                    <a:pt x="7" y="65"/>
                    <a:pt x="9" y="65"/>
                  </a:cubicBezTo>
                  <a:cubicBezTo>
                    <a:pt x="10" y="65"/>
                    <a:pt x="9" y="67"/>
                    <a:pt x="12" y="67"/>
                  </a:cubicBezTo>
                  <a:cubicBezTo>
                    <a:pt x="12" y="67"/>
                    <a:pt x="12" y="68"/>
                    <a:pt x="13" y="68"/>
                  </a:cubicBezTo>
                  <a:cubicBezTo>
                    <a:pt x="15" y="68"/>
                    <a:pt x="20" y="65"/>
                    <a:pt x="21" y="65"/>
                  </a:cubicBezTo>
                  <a:cubicBezTo>
                    <a:pt x="21" y="65"/>
                    <a:pt x="22" y="65"/>
                    <a:pt x="22" y="65"/>
                  </a:cubicBezTo>
                  <a:cubicBezTo>
                    <a:pt x="22" y="65"/>
                    <a:pt x="23" y="65"/>
                    <a:pt x="23" y="65"/>
                  </a:cubicBezTo>
                  <a:cubicBezTo>
                    <a:pt x="23" y="65"/>
                    <a:pt x="24" y="65"/>
                    <a:pt x="24" y="65"/>
                  </a:cubicBezTo>
                  <a:cubicBezTo>
                    <a:pt x="24" y="65"/>
                    <a:pt x="25" y="65"/>
                    <a:pt x="25" y="64"/>
                  </a:cubicBezTo>
                  <a:cubicBezTo>
                    <a:pt x="27" y="63"/>
                    <a:pt x="30" y="59"/>
                    <a:pt x="33" y="59"/>
                  </a:cubicBezTo>
                  <a:cubicBezTo>
                    <a:pt x="33" y="59"/>
                    <a:pt x="33" y="59"/>
                    <a:pt x="34" y="60"/>
                  </a:cubicBezTo>
                  <a:cubicBezTo>
                    <a:pt x="36" y="61"/>
                    <a:pt x="31" y="62"/>
                    <a:pt x="32" y="63"/>
                  </a:cubicBezTo>
                  <a:cubicBezTo>
                    <a:pt x="33" y="64"/>
                    <a:pt x="35" y="67"/>
                    <a:pt x="32" y="69"/>
                  </a:cubicBezTo>
                  <a:cubicBezTo>
                    <a:pt x="30" y="71"/>
                    <a:pt x="28" y="70"/>
                    <a:pt x="27" y="71"/>
                  </a:cubicBezTo>
                  <a:cubicBezTo>
                    <a:pt x="25" y="71"/>
                    <a:pt x="26" y="73"/>
                    <a:pt x="24" y="75"/>
                  </a:cubicBezTo>
                  <a:cubicBezTo>
                    <a:pt x="23" y="75"/>
                    <a:pt x="23" y="76"/>
                    <a:pt x="22" y="76"/>
                  </a:cubicBezTo>
                  <a:cubicBezTo>
                    <a:pt x="22" y="76"/>
                    <a:pt x="21" y="75"/>
                    <a:pt x="21" y="75"/>
                  </a:cubicBezTo>
                  <a:cubicBezTo>
                    <a:pt x="20" y="75"/>
                    <a:pt x="20" y="75"/>
                    <a:pt x="19" y="75"/>
                  </a:cubicBezTo>
                  <a:cubicBezTo>
                    <a:pt x="19" y="75"/>
                    <a:pt x="19" y="75"/>
                    <a:pt x="18" y="75"/>
                  </a:cubicBezTo>
                  <a:cubicBezTo>
                    <a:pt x="16" y="75"/>
                    <a:pt x="16" y="78"/>
                    <a:pt x="16" y="80"/>
                  </a:cubicBezTo>
                  <a:cubicBezTo>
                    <a:pt x="16" y="81"/>
                    <a:pt x="13" y="80"/>
                    <a:pt x="11" y="84"/>
                  </a:cubicBezTo>
                  <a:cubicBezTo>
                    <a:pt x="10" y="88"/>
                    <a:pt x="7" y="86"/>
                    <a:pt x="9" y="89"/>
                  </a:cubicBezTo>
                  <a:cubicBezTo>
                    <a:pt x="10" y="90"/>
                    <a:pt x="10" y="90"/>
                    <a:pt x="11" y="90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12" y="90"/>
                    <a:pt x="12" y="90"/>
                    <a:pt x="13" y="90"/>
                  </a:cubicBezTo>
                  <a:cubicBezTo>
                    <a:pt x="15" y="91"/>
                    <a:pt x="11" y="95"/>
                    <a:pt x="12" y="95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4" y="95"/>
                    <a:pt x="16" y="97"/>
                    <a:pt x="18" y="98"/>
                  </a:cubicBezTo>
                  <a:cubicBezTo>
                    <a:pt x="18" y="99"/>
                    <a:pt x="18" y="99"/>
                    <a:pt x="18" y="99"/>
                  </a:cubicBezTo>
                  <a:cubicBezTo>
                    <a:pt x="19" y="99"/>
                    <a:pt x="21" y="97"/>
                    <a:pt x="23" y="96"/>
                  </a:cubicBezTo>
                  <a:cubicBezTo>
                    <a:pt x="25" y="96"/>
                    <a:pt x="24" y="94"/>
                    <a:pt x="25" y="94"/>
                  </a:cubicBezTo>
                  <a:cubicBezTo>
                    <a:pt x="25" y="94"/>
                    <a:pt x="25" y="94"/>
                    <a:pt x="25" y="94"/>
                  </a:cubicBezTo>
                  <a:cubicBezTo>
                    <a:pt x="26" y="95"/>
                    <a:pt x="28" y="97"/>
                    <a:pt x="27" y="98"/>
                  </a:cubicBezTo>
                  <a:cubicBezTo>
                    <a:pt x="26" y="99"/>
                    <a:pt x="26" y="102"/>
                    <a:pt x="26" y="103"/>
                  </a:cubicBezTo>
                  <a:cubicBezTo>
                    <a:pt x="26" y="103"/>
                    <a:pt x="26" y="103"/>
                    <a:pt x="27" y="103"/>
                  </a:cubicBezTo>
                  <a:cubicBezTo>
                    <a:pt x="28" y="103"/>
                    <a:pt x="31" y="102"/>
                    <a:pt x="31" y="101"/>
                  </a:cubicBezTo>
                  <a:cubicBezTo>
                    <a:pt x="31" y="100"/>
                    <a:pt x="33" y="99"/>
                    <a:pt x="35" y="99"/>
                  </a:cubicBezTo>
                  <a:cubicBezTo>
                    <a:pt x="36" y="99"/>
                    <a:pt x="37" y="100"/>
                    <a:pt x="37" y="100"/>
                  </a:cubicBezTo>
                  <a:cubicBezTo>
                    <a:pt x="38" y="101"/>
                    <a:pt x="39" y="102"/>
                    <a:pt x="39" y="102"/>
                  </a:cubicBezTo>
                  <a:cubicBezTo>
                    <a:pt x="40" y="102"/>
                    <a:pt x="40" y="101"/>
                    <a:pt x="40" y="100"/>
                  </a:cubicBezTo>
                  <a:cubicBezTo>
                    <a:pt x="40" y="99"/>
                    <a:pt x="41" y="97"/>
                    <a:pt x="42" y="97"/>
                  </a:cubicBezTo>
                  <a:cubicBezTo>
                    <a:pt x="42" y="97"/>
                    <a:pt x="42" y="97"/>
                    <a:pt x="42" y="98"/>
                  </a:cubicBezTo>
                  <a:cubicBezTo>
                    <a:pt x="42" y="98"/>
                    <a:pt x="42" y="99"/>
                    <a:pt x="43" y="99"/>
                  </a:cubicBezTo>
                  <a:cubicBezTo>
                    <a:pt x="44" y="99"/>
                    <a:pt x="45" y="98"/>
                    <a:pt x="47" y="97"/>
                  </a:cubicBezTo>
                  <a:cubicBezTo>
                    <a:pt x="48" y="96"/>
                    <a:pt x="49" y="96"/>
                    <a:pt x="49" y="96"/>
                  </a:cubicBezTo>
                  <a:cubicBezTo>
                    <a:pt x="49" y="96"/>
                    <a:pt x="48" y="97"/>
                    <a:pt x="47" y="99"/>
                  </a:cubicBezTo>
                  <a:cubicBezTo>
                    <a:pt x="45" y="102"/>
                    <a:pt x="46" y="106"/>
                    <a:pt x="45" y="106"/>
                  </a:cubicBezTo>
                  <a:cubicBezTo>
                    <a:pt x="43" y="107"/>
                    <a:pt x="42" y="112"/>
                    <a:pt x="39" y="113"/>
                  </a:cubicBezTo>
                  <a:cubicBezTo>
                    <a:pt x="36" y="113"/>
                    <a:pt x="31" y="119"/>
                    <a:pt x="31" y="120"/>
                  </a:cubicBezTo>
                  <a:cubicBezTo>
                    <a:pt x="30" y="121"/>
                    <a:pt x="25" y="120"/>
                    <a:pt x="24" y="123"/>
                  </a:cubicBezTo>
                  <a:cubicBezTo>
                    <a:pt x="23" y="125"/>
                    <a:pt x="19" y="128"/>
                    <a:pt x="20" y="128"/>
                  </a:cubicBezTo>
                  <a:cubicBezTo>
                    <a:pt x="20" y="128"/>
                    <a:pt x="20" y="128"/>
                    <a:pt x="20" y="128"/>
                  </a:cubicBezTo>
                  <a:cubicBezTo>
                    <a:pt x="21" y="128"/>
                    <a:pt x="25" y="125"/>
                    <a:pt x="26" y="124"/>
                  </a:cubicBezTo>
                  <a:cubicBezTo>
                    <a:pt x="26" y="124"/>
                    <a:pt x="26" y="123"/>
                    <a:pt x="26" y="123"/>
                  </a:cubicBezTo>
                  <a:cubicBezTo>
                    <a:pt x="27" y="123"/>
                    <a:pt x="27" y="123"/>
                    <a:pt x="27" y="124"/>
                  </a:cubicBezTo>
                  <a:cubicBezTo>
                    <a:pt x="27" y="124"/>
                    <a:pt x="28" y="124"/>
                    <a:pt x="28" y="124"/>
                  </a:cubicBezTo>
                  <a:cubicBezTo>
                    <a:pt x="29" y="124"/>
                    <a:pt x="30" y="123"/>
                    <a:pt x="31" y="122"/>
                  </a:cubicBezTo>
                  <a:cubicBezTo>
                    <a:pt x="32" y="121"/>
                    <a:pt x="34" y="121"/>
                    <a:pt x="34" y="120"/>
                  </a:cubicBezTo>
                  <a:cubicBezTo>
                    <a:pt x="35" y="120"/>
                    <a:pt x="36" y="119"/>
                    <a:pt x="39" y="118"/>
                  </a:cubicBezTo>
                  <a:cubicBezTo>
                    <a:pt x="41" y="117"/>
                    <a:pt x="41" y="116"/>
                    <a:pt x="42" y="115"/>
                  </a:cubicBezTo>
                  <a:cubicBezTo>
                    <a:pt x="42" y="113"/>
                    <a:pt x="49" y="109"/>
                    <a:pt x="50" y="108"/>
                  </a:cubicBezTo>
                  <a:cubicBezTo>
                    <a:pt x="51" y="107"/>
                    <a:pt x="51" y="106"/>
                    <a:pt x="52" y="105"/>
                  </a:cubicBezTo>
                  <a:cubicBezTo>
                    <a:pt x="54" y="105"/>
                    <a:pt x="56" y="103"/>
                    <a:pt x="58" y="101"/>
                  </a:cubicBezTo>
                  <a:cubicBezTo>
                    <a:pt x="59" y="99"/>
                    <a:pt x="60" y="100"/>
                    <a:pt x="61" y="99"/>
                  </a:cubicBezTo>
                  <a:cubicBezTo>
                    <a:pt x="63" y="98"/>
                    <a:pt x="62" y="96"/>
                    <a:pt x="63" y="95"/>
                  </a:cubicBezTo>
                  <a:cubicBezTo>
                    <a:pt x="64" y="95"/>
                    <a:pt x="65" y="93"/>
                    <a:pt x="66" y="92"/>
                  </a:cubicBezTo>
                  <a:cubicBezTo>
                    <a:pt x="66" y="91"/>
                    <a:pt x="62" y="92"/>
                    <a:pt x="62" y="91"/>
                  </a:cubicBezTo>
                  <a:cubicBezTo>
                    <a:pt x="62" y="91"/>
                    <a:pt x="65" y="87"/>
                    <a:pt x="66" y="87"/>
                  </a:cubicBezTo>
                  <a:cubicBezTo>
                    <a:pt x="67" y="87"/>
                    <a:pt x="69" y="85"/>
                    <a:pt x="69" y="84"/>
                  </a:cubicBezTo>
                  <a:cubicBezTo>
                    <a:pt x="70" y="82"/>
                    <a:pt x="71" y="82"/>
                    <a:pt x="73" y="80"/>
                  </a:cubicBezTo>
                  <a:cubicBezTo>
                    <a:pt x="74" y="78"/>
                    <a:pt x="74" y="77"/>
                    <a:pt x="75" y="77"/>
                  </a:cubicBezTo>
                  <a:cubicBezTo>
                    <a:pt x="77" y="76"/>
                    <a:pt x="78" y="74"/>
                    <a:pt x="80" y="73"/>
                  </a:cubicBezTo>
                  <a:cubicBezTo>
                    <a:pt x="80" y="73"/>
                    <a:pt x="80" y="73"/>
                    <a:pt x="80" y="73"/>
                  </a:cubicBezTo>
                  <a:cubicBezTo>
                    <a:pt x="80" y="73"/>
                    <a:pt x="80" y="73"/>
                    <a:pt x="81" y="73"/>
                  </a:cubicBezTo>
                  <a:cubicBezTo>
                    <a:pt x="81" y="73"/>
                    <a:pt x="81" y="74"/>
                    <a:pt x="82" y="74"/>
                  </a:cubicBezTo>
                  <a:cubicBezTo>
                    <a:pt x="82" y="74"/>
                    <a:pt x="82" y="74"/>
                    <a:pt x="82" y="74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4" y="73"/>
                    <a:pt x="84" y="74"/>
                    <a:pt x="84" y="74"/>
                  </a:cubicBezTo>
                  <a:cubicBezTo>
                    <a:pt x="84" y="75"/>
                    <a:pt x="84" y="75"/>
                    <a:pt x="83" y="75"/>
                  </a:cubicBezTo>
                  <a:cubicBezTo>
                    <a:pt x="83" y="75"/>
                    <a:pt x="82" y="75"/>
                    <a:pt x="82" y="75"/>
                  </a:cubicBezTo>
                  <a:cubicBezTo>
                    <a:pt x="82" y="75"/>
                    <a:pt x="81" y="75"/>
                    <a:pt x="81" y="75"/>
                  </a:cubicBezTo>
                  <a:cubicBezTo>
                    <a:pt x="80" y="75"/>
                    <a:pt x="79" y="76"/>
                    <a:pt x="77" y="77"/>
                  </a:cubicBezTo>
                  <a:cubicBezTo>
                    <a:pt x="75" y="79"/>
                    <a:pt x="77" y="79"/>
                    <a:pt x="75" y="82"/>
                  </a:cubicBezTo>
                  <a:cubicBezTo>
                    <a:pt x="74" y="84"/>
                    <a:pt x="73" y="85"/>
                    <a:pt x="75" y="85"/>
                  </a:cubicBezTo>
                  <a:cubicBezTo>
                    <a:pt x="75" y="85"/>
                    <a:pt x="75" y="85"/>
                    <a:pt x="75" y="85"/>
                  </a:cubicBezTo>
                  <a:cubicBezTo>
                    <a:pt x="75" y="85"/>
                    <a:pt x="75" y="85"/>
                    <a:pt x="76" y="85"/>
                  </a:cubicBezTo>
                  <a:cubicBezTo>
                    <a:pt x="77" y="85"/>
                    <a:pt x="75" y="86"/>
                    <a:pt x="73" y="87"/>
                  </a:cubicBezTo>
                  <a:cubicBezTo>
                    <a:pt x="72" y="88"/>
                    <a:pt x="72" y="88"/>
                    <a:pt x="74" y="88"/>
                  </a:cubicBezTo>
                  <a:cubicBezTo>
                    <a:pt x="74" y="88"/>
                    <a:pt x="75" y="88"/>
                    <a:pt x="75" y="88"/>
                  </a:cubicBezTo>
                  <a:cubicBezTo>
                    <a:pt x="77" y="88"/>
                    <a:pt x="81" y="84"/>
                    <a:pt x="85" y="81"/>
                  </a:cubicBezTo>
                  <a:cubicBezTo>
                    <a:pt x="88" y="79"/>
                    <a:pt x="91" y="80"/>
                    <a:pt x="92" y="80"/>
                  </a:cubicBezTo>
                  <a:cubicBezTo>
                    <a:pt x="93" y="79"/>
                    <a:pt x="91" y="78"/>
                    <a:pt x="92" y="77"/>
                  </a:cubicBezTo>
                  <a:cubicBezTo>
                    <a:pt x="93" y="76"/>
                    <a:pt x="91" y="77"/>
                    <a:pt x="90" y="75"/>
                  </a:cubicBezTo>
                  <a:cubicBezTo>
                    <a:pt x="89" y="73"/>
                    <a:pt x="91" y="74"/>
                    <a:pt x="92" y="72"/>
                  </a:cubicBezTo>
                  <a:cubicBezTo>
                    <a:pt x="92" y="72"/>
                    <a:pt x="93" y="71"/>
                    <a:pt x="93" y="71"/>
                  </a:cubicBezTo>
                  <a:cubicBezTo>
                    <a:pt x="94" y="71"/>
                    <a:pt x="94" y="71"/>
                    <a:pt x="94" y="72"/>
                  </a:cubicBezTo>
                  <a:cubicBezTo>
                    <a:pt x="95" y="72"/>
                    <a:pt x="95" y="72"/>
                    <a:pt x="95" y="72"/>
                  </a:cubicBezTo>
                  <a:cubicBezTo>
                    <a:pt x="95" y="72"/>
                    <a:pt x="95" y="72"/>
                    <a:pt x="96" y="72"/>
                  </a:cubicBezTo>
                  <a:cubicBezTo>
                    <a:pt x="96" y="71"/>
                    <a:pt x="96" y="71"/>
                    <a:pt x="97" y="71"/>
                  </a:cubicBezTo>
                  <a:cubicBezTo>
                    <a:pt x="97" y="71"/>
                    <a:pt x="98" y="72"/>
                    <a:pt x="98" y="72"/>
                  </a:cubicBezTo>
                  <a:cubicBezTo>
                    <a:pt x="98" y="73"/>
                    <a:pt x="98" y="73"/>
                    <a:pt x="98" y="73"/>
                  </a:cubicBezTo>
                  <a:cubicBezTo>
                    <a:pt x="99" y="73"/>
                    <a:pt x="99" y="73"/>
                    <a:pt x="99" y="72"/>
                  </a:cubicBezTo>
                  <a:cubicBezTo>
                    <a:pt x="100" y="72"/>
                    <a:pt x="100" y="72"/>
                    <a:pt x="101" y="72"/>
                  </a:cubicBezTo>
                  <a:cubicBezTo>
                    <a:pt x="101" y="72"/>
                    <a:pt x="101" y="72"/>
                    <a:pt x="101" y="72"/>
                  </a:cubicBezTo>
                  <a:cubicBezTo>
                    <a:pt x="103" y="73"/>
                    <a:pt x="101" y="73"/>
                    <a:pt x="99" y="74"/>
                  </a:cubicBezTo>
                  <a:cubicBezTo>
                    <a:pt x="98" y="75"/>
                    <a:pt x="98" y="76"/>
                    <a:pt x="99" y="76"/>
                  </a:cubicBezTo>
                  <a:cubicBezTo>
                    <a:pt x="99" y="76"/>
                    <a:pt x="99" y="76"/>
                    <a:pt x="100" y="76"/>
                  </a:cubicBezTo>
                  <a:cubicBezTo>
                    <a:pt x="101" y="75"/>
                    <a:pt x="102" y="74"/>
                    <a:pt x="103" y="74"/>
                  </a:cubicBezTo>
                  <a:cubicBezTo>
                    <a:pt x="103" y="74"/>
                    <a:pt x="103" y="74"/>
                    <a:pt x="103" y="74"/>
                  </a:cubicBezTo>
                  <a:cubicBezTo>
                    <a:pt x="104" y="74"/>
                    <a:pt x="104" y="74"/>
                    <a:pt x="104" y="74"/>
                  </a:cubicBezTo>
                  <a:cubicBezTo>
                    <a:pt x="105" y="74"/>
                    <a:pt x="106" y="74"/>
                    <a:pt x="106" y="73"/>
                  </a:cubicBezTo>
                  <a:cubicBezTo>
                    <a:pt x="107" y="73"/>
                    <a:pt x="107" y="72"/>
                    <a:pt x="107" y="72"/>
                  </a:cubicBezTo>
                  <a:cubicBezTo>
                    <a:pt x="107" y="72"/>
                    <a:pt x="107" y="73"/>
                    <a:pt x="107" y="74"/>
                  </a:cubicBezTo>
                  <a:cubicBezTo>
                    <a:pt x="107" y="74"/>
                    <a:pt x="108" y="74"/>
                    <a:pt x="109" y="74"/>
                  </a:cubicBezTo>
                  <a:cubicBezTo>
                    <a:pt x="110" y="74"/>
                    <a:pt x="111" y="74"/>
                    <a:pt x="113" y="74"/>
                  </a:cubicBezTo>
                  <a:cubicBezTo>
                    <a:pt x="116" y="74"/>
                    <a:pt x="121" y="72"/>
                    <a:pt x="123" y="72"/>
                  </a:cubicBezTo>
                  <a:cubicBezTo>
                    <a:pt x="123" y="72"/>
                    <a:pt x="123" y="72"/>
                    <a:pt x="123" y="72"/>
                  </a:cubicBezTo>
                  <a:cubicBezTo>
                    <a:pt x="124" y="72"/>
                    <a:pt x="124" y="72"/>
                    <a:pt x="124" y="72"/>
                  </a:cubicBezTo>
                  <a:cubicBezTo>
                    <a:pt x="125" y="73"/>
                    <a:pt x="125" y="73"/>
                    <a:pt x="127" y="73"/>
                  </a:cubicBezTo>
                  <a:cubicBezTo>
                    <a:pt x="127" y="73"/>
                    <a:pt x="127" y="73"/>
                    <a:pt x="127" y="73"/>
                  </a:cubicBezTo>
                  <a:cubicBezTo>
                    <a:pt x="130" y="73"/>
                    <a:pt x="131" y="70"/>
                    <a:pt x="133" y="70"/>
                  </a:cubicBezTo>
                  <a:cubicBezTo>
                    <a:pt x="133" y="70"/>
                    <a:pt x="133" y="70"/>
                    <a:pt x="133" y="70"/>
                  </a:cubicBezTo>
                  <a:cubicBezTo>
                    <a:pt x="135" y="71"/>
                    <a:pt x="133" y="72"/>
                    <a:pt x="132" y="73"/>
                  </a:cubicBezTo>
                  <a:cubicBezTo>
                    <a:pt x="131" y="75"/>
                    <a:pt x="133" y="74"/>
                    <a:pt x="134" y="75"/>
                  </a:cubicBezTo>
                  <a:cubicBezTo>
                    <a:pt x="135" y="75"/>
                    <a:pt x="138" y="75"/>
                    <a:pt x="140" y="76"/>
                  </a:cubicBezTo>
                  <a:cubicBezTo>
                    <a:pt x="141" y="77"/>
                    <a:pt x="142" y="78"/>
                    <a:pt x="145" y="79"/>
                  </a:cubicBezTo>
                  <a:cubicBezTo>
                    <a:pt x="145" y="79"/>
                    <a:pt x="145" y="79"/>
                    <a:pt x="146" y="79"/>
                  </a:cubicBezTo>
                  <a:cubicBezTo>
                    <a:pt x="146" y="79"/>
                    <a:pt x="147" y="78"/>
                    <a:pt x="147" y="78"/>
                  </a:cubicBezTo>
                  <a:cubicBezTo>
                    <a:pt x="147" y="77"/>
                    <a:pt x="147" y="76"/>
                    <a:pt x="147" y="76"/>
                  </a:cubicBezTo>
                  <a:cubicBezTo>
                    <a:pt x="147" y="76"/>
                    <a:pt x="148" y="76"/>
                    <a:pt x="148" y="76"/>
                  </a:cubicBezTo>
                  <a:cubicBezTo>
                    <a:pt x="149" y="77"/>
                    <a:pt x="149" y="77"/>
                    <a:pt x="150" y="77"/>
                  </a:cubicBezTo>
                  <a:cubicBezTo>
                    <a:pt x="150" y="77"/>
                    <a:pt x="150" y="77"/>
                    <a:pt x="150" y="77"/>
                  </a:cubicBezTo>
                  <a:cubicBezTo>
                    <a:pt x="150" y="77"/>
                    <a:pt x="150" y="77"/>
                    <a:pt x="150" y="77"/>
                  </a:cubicBezTo>
                  <a:cubicBezTo>
                    <a:pt x="150" y="77"/>
                    <a:pt x="151" y="77"/>
                    <a:pt x="152" y="77"/>
                  </a:cubicBezTo>
                  <a:cubicBezTo>
                    <a:pt x="152" y="78"/>
                    <a:pt x="152" y="78"/>
                    <a:pt x="152" y="78"/>
                  </a:cubicBezTo>
                  <a:cubicBezTo>
                    <a:pt x="153" y="78"/>
                    <a:pt x="153" y="76"/>
                    <a:pt x="152" y="74"/>
                  </a:cubicBezTo>
                  <a:cubicBezTo>
                    <a:pt x="152" y="72"/>
                    <a:pt x="152" y="72"/>
                    <a:pt x="152" y="72"/>
                  </a:cubicBezTo>
                  <a:cubicBezTo>
                    <a:pt x="153" y="72"/>
                    <a:pt x="154" y="73"/>
                    <a:pt x="154" y="74"/>
                  </a:cubicBezTo>
                  <a:cubicBezTo>
                    <a:pt x="155" y="75"/>
                    <a:pt x="155" y="77"/>
                    <a:pt x="154" y="79"/>
                  </a:cubicBezTo>
                  <a:cubicBezTo>
                    <a:pt x="154" y="80"/>
                    <a:pt x="153" y="81"/>
                    <a:pt x="152" y="81"/>
                  </a:cubicBezTo>
                  <a:cubicBezTo>
                    <a:pt x="151" y="81"/>
                    <a:pt x="150" y="80"/>
                    <a:pt x="151" y="79"/>
                  </a:cubicBezTo>
                  <a:cubicBezTo>
                    <a:pt x="151" y="79"/>
                    <a:pt x="150" y="79"/>
                    <a:pt x="150" y="79"/>
                  </a:cubicBezTo>
                  <a:cubicBezTo>
                    <a:pt x="149" y="79"/>
                    <a:pt x="147" y="80"/>
                    <a:pt x="147" y="81"/>
                  </a:cubicBezTo>
                  <a:cubicBezTo>
                    <a:pt x="147" y="82"/>
                    <a:pt x="149" y="84"/>
                    <a:pt x="151" y="84"/>
                  </a:cubicBezTo>
                  <a:cubicBezTo>
                    <a:pt x="151" y="84"/>
                    <a:pt x="151" y="84"/>
                    <a:pt x="151" y="84"/>
                  </a:cubicBezTo>
                  <a:cubicBezTo>
                    <a:pt x="151" y="84"/>
                    <a:pt x="151" y="84"/>
                    <a:pt x="151" y="84"/>
                  </a:cubicBezTo>
                  <a:cubicBezTo>
                    <a:pt x="152" y="84"/>
                    <a:pt x="151" y="87"/>
                    <a:pt x="152" y="87"/>
                  </a:cubicBezTo>
                  <a:cubicBezTo>
                    <a:pt x="153" y="87"/>
                    <a:pt x="153" y="90"/>
                    <a:pt x="154" y="90"/>
                  </a:cubicBezTo>
                  <a:cubicBezTo>
                    <a:pt x="154" y="90"/>
                    <a:pt x="154" y="89"/>
                    <a:pt x="154" y="89"/>
                  </a:cubicBezTo>
                  <a:cubicBezTo>
                    <a:pt x="155" y="89"/>
                    <a:pt x="155" y="86"/>
                    <a:pt x="154" y="85"/>
                  </a:cubicBezTo>
                  <a:cubicBezTo>
                    <a:pt x="153" y="83"/>
                    <a:pt x="154" y="81"/>
                    <a:pt x="155" y="81"/>
                  </a:cubicBezTo>
                  <a:cubicBezTo>
                    <a:pt x="155" y="81"/>
                    <a:pt x="155" y="81"/>
                    <a:pt x="155" y="81"/>
                  </a:cubicBezTo>
                  <a:cubicBezTo>
                    <a:pt x="156" y="82"/>
                    <a:pt x="155" y="84"/>
                    <a:pt x="155" y="85"/>
                  </a:cubicBezTo>
                  <a:cubicBezTo>
                    <a:pt x="155" y="85"/>
                    <a:pt x="156" y="85"/>
                    <a:pt x="156" y="85"/>
                  </a:cubicBezTo>
                  <a:cubicBezTo>
                    <a:pt x="156" y="85"/>
                    <a:pt x="157" y="83"/>
                    <a:pt x="158" y="82"/>
                  </a:cubicBezTo>
                  <a:cubicBezTo>
                    <a:pt x="160" y="81"/>
                    <a:pt x="158" y="79"/>
                    <a:pt x="159" y="78"/>
                  </a:cubicBezTo>
                  <a:cubicBezTo>
                    <a:pt x="159" y="78"/>
                    <a:pt x="159" y="78"/>
                    <a:pt x="159" y="78"/>
                  </a:cubicBezTo>
                  <a:cubicBezTo>
                    <a:pt x="160" y="78"/>
                    <a:pt x="161" y="79"/>
                    <a:pt x="161" y="81"/>
                  </a:cubicBezTo>
                  <a:cubicBezTo>
                    <a:pt x="162" y="83"/>
                    <a:pt x="160" y="83"/>
                    <a:pt x="159" y="84"/>
                  </a:cubicBezTo>
                  <a:cubicBezTo>
                    <a:pt x="159" y="85"/>
                    <a:pt x="157" y="85"/>
                    <a:pt x="157" y="86"/>
                  </a:cubicBezTo>
                  <a:cubicBezTo>
                    <a:pt x="156" y="87"/>
                    <a:pt x="156" y="90"/>
                    <a:pt x="157" y="90"/>
                  </a:cubicBezTo>
                  <a:cubicBezTo>
                    <a:pt x="157" y="90"/>
                    <a:pt x="157" y="90"/>
                    <a:pt x="157" y="90"/>
                  </a:cubicBezTo>
                  <a:cubicBezTo>
                    <a:pt x="157" y="90"/>
                    <a:pt x="158" y="88"/>
                    <a:pt x="159" y="88"/>
                  </a:cubicBezTo>
                  <a:cubicBezTo>
                    <a:pt x="159" y="88"/>
                    <a:pt x="159" y="88"/>
                    <a:pt x="159" y="88"/>
                  </a:cubicBezTo>
                  <a:cubicBezTo>
                    <a:pt x="159" y="89"/>
                    <a:pt x="159" y="89"/>
                    <a:pt x="159" y="89"/>
                  </a:cubicBezTo>
                  <a:cubicBezTo>
                    <a:pt x="159" y="89"/>
                    <a:pt x="160" y="88"/>
                    <a:pt x="160" y="88"/>
                  </a:cubicBezTo>
                  <a:cubicBezTo>
                    <a:pt x="161" y="87"/>
                    <a:pt x="161" y="87"/>
                    <a:pt x="162" y="87"/>
                  </a:cubicBezTo>
                  <a:cubicBezTo>
                    <a:pt x="162" y="87"/>
                    <a:pt x="162" y="87"/>
                    <a:pt x="162" y="87"/>
                  </a:cubicBezTo>
                  <a:cubicBezTo>
                    <a:pt x="162" y="89"/>
                    <a:pt x="164" y="90"/>
                    <a:pt x="165" y="90"/>
                  </a:cubicBezTo>
                  <a:cubicBezTo>
                    <a:pt x="166" y="90"/>
                    <a:pt x="166" y="90"/>
                    <a:pt x="166" y="89"/>
                  </a:cubicBezTo>
                  <a:cubicBezTo>
                    <a:pt x="167" y="89"/>
                    <a:pt x="166" y="88"/>
                    <a:pt x="164" y="88"/>
                  </a:cubicBezTo>
                  <a:cubicBezTo>
                    <a:pt x="164" y="88"/>
                    <a:pt x="164" y="88"/>
                    <a:pt x="164" y="88"/>
                  </a:cubicBezTo>
                  <a:cubicBezTo>
                    <a:pt x="164" y="88"/>
                    <a:pt x="164" y="88"/>
                    <a:pt x="164" y="88"/>
                  </a:cubicBezTo>
                  <a:cubicBezTo>
                    <a:pt x="163" y="88"/>
                    <a:pt x="163" y="85"/>
                    <a:pt x="164" y="85"/>
                  </a:cubicBezTo>
                  <a:cubicBezTo>
                    <a:pt x="165" y="85"/>
                    <a:pt x="165" y="85"/>
                    <a:pt x="165" y="85"/>
                  </a:cubicBezTo>
                  <a:cubicBezTo>
                    <a:pt x="166" y="85"/>
                    <a:pt x="168" y="88"/>
                    <a:pt x="168" y="89"/>
                  </a:cubicBezTo>
                  <a:cubicBezTo>
                    <a:pt x="168" y="90"/>
                    <a:pt x="166" y="90"/>
                    <a:pt x="165" y="92"/>
                  </a:cubicBezTo>
                  <a:cubicBezTo>
                    <a:pt x="165" y="92"/>
                    <a:pt x="165" y="92"/>
                    <a:pt x="164" y="92"/>
                  </a:cubicBezTo>
                  <a:cubicBezTo>
                    <a:pt x="164" y="92"/>
                    <a:pt x="163" y="92"/>
                    <a:pt x="163" y="91"/>
                  </a:cubicBezTo>
                  <a:cubicBezTo>
                    <a:pt x="162" y="91"/>
                    <a:pt x="162" y="91"/>
                    <a:pt x="161" y="91"/>
                  </a:cubicBezTo>
                  <a:cubicBezTo>
                    <a:pt x="161" y="91"/>
                    <a:pt x="161" y="91"/>
                    <a:pt x="161" y="91"/>
                  </a:cubicBezTo>
                  <a:cubicBezTo>
                    <a:pt x="160" y="91"/>
                    <a:pt x="161" y="93"/>
                    <a:pt x="161" y="94"/>
                  </a:cubicBezTo>
                  <a:cubicBezTo>
                    <a:pt x="162" y="95"/>
                    <a:pt x="159" y="98"/>
                    <a:pt x="161" y="98"/>
                  </a:cubicBezTo>
                  <a:cubicBezTo>
                    <a:pt x="161" y="98"/>
                    <a:pt x="162" y="99"/>
                    <a:pt x="162" y="99"/>
                  </a:cubicBezTo>
                  <a:cubicBezTo>
                    <a:pt x="163" y="99"/>
                    <a:pt x="163" y="97"/>
                    <a:pt x="163" y="97"/>
                  </a:cubicBezTo>
                  <a:cubicBezTo>
                    <a:pt x="163" y="96"/>
                    <a:pt x="163" y="96"/>
                    <a:pt x="164" y="96"/>
                  </a:cubicBezTo>
                  <a:cubicBezTo>
                    <a:pt x="164" y="96"/>
                    <a:pt x="165" y="97"/>
                    <a:pt x="166" y="97"/>
                  </a:cubicBezTo>
                  <a:cubicBezTo>
                    <a:pt x="166" y="97"/>
                    <a:pt x="166" y="97"/>
                    <a:pt x="166" y="97"/>
                  </a:cubicBezTo>
                  <a:cubicBezTo>
                    <a:pt x="167" y="97"/>
                    <a:pt x="167" y="95"/>
                    <a:pt x="167" y="94"/>
                  </a:cubicBezTo>
                  <a:cubicBezTo>
                    <a:pt x="167" y="94"/>
                    <a:pt x="167" y="94"/>
                    <a:pt x="168" y="94"/>
                  </a:cubicBezTo>
                  <a:cubicBezTo>
                    <a:pt x="168" y="94"/>
                    <a:pt x="169" y="94"/>
                    <a:pt x="169" y="95"/>
                  </a:cubicBezTo>
                  <a:cubicBezTo>
                    <a:pt x="169" y="95"/>
                    <a:pt x="170" y="95"/>
                    <a:pt x="170" y="95"/>
                  </a:cubicBezTo>
                  <a:cubicBezTo>
                    <a:pt x="170" y="95"/>
                    <a:pt x="171" y="93"/>
                    <a:pt x="172" y="93"/>
                  </a:cubicBezTo>
                  <a:cubicBezTo>
                    <a:pt x="172" y="93"/>
                    <a:pt x="172" y="93"/>
                    <a:pt x="172" y="93"/>
                  </a:cubicBezTo>
                  <a:cubicBezTo>
                    <a:pt x="173" y="93"/>
                    <a:pt x="172" y="95"/>
                    <a:pt x="172" y="96"/>
                  </a:cubicBezTo>
                  <a:cubicBezTo>
                    <a:pt x="172" y="96"/>
                    <a:pt x="172" y="96"/>
                    <a:pt x="172" y="96"/>
                  </a:cubicBezTo>
                  <a:cubicBezTo>
                    <a:pt x="172" y="96"/>
                    <a:pt x="173" y="96"/>
                    <a:pt x="173" y="96"/>
                  </a:cubicBezTo>
                  <a:cubicBezTo>
                    <a:pt x="173" y="96"/>
                    <a:pt x="174" y="96"/>
                    <a:pt x="174" y="96"/>
                  </a:cubicBezTo>
                  <a:cubicBezTo>
                    <a:pt x="174" y="96"/>
                    <a:pt x="174" y="96"/>
                    <a:pt x="174" y="96"/>
                  </a:cubicBezTo>
                  <a:cubicBezTo>
                    <a:pt x="174" y="97"/>
                    <a:pt x="174" y="97"/>
                    <a:pt x="174" y="97"/>
                  </a:cubicBezTo>
                  <a:cubicBezTo>
                    <a:pt x="175" y="96"/>
                    <a:pt x="176" y="94"/>
                    <a:pt x="177" y="94"/>
                  </a:cubicBezTo>
                  <a:cubicBezTo>
                    <a:pt x="177" y="94"/>
                    <a:pt x="177" y="94"/>
                    <a:pt x="177" y="94"/>
                  </a:cubicBezTo>
                  <a:cubicBezTo>
                    <a:pt x="180" y="92"/>
                    <a:pt x="177" y="92"/>
                    <a:pt x="177" y="90"/>
                  </a:cubicBezTo>
                  <a:cubicBezTo>
                    <a:pt x="177" y="90"/>
                    <a:pt x="177" y="90"/>
                    <a:pt x="177" y="90"/>
                  </a:cubicBezTo>
                  <a:cubicBezTo>
                    <a:pt x="177" y="89"/>
                    <a:pt x="177" y="89"/>
                    <a:pt x="177" y="88"/>
                  </a:cubicBezTo>
                  <a:cubicBezTo>
                    <a:pt x="177" y="87"/>
                    <a:pt x="176" y="87"/>
                    <a:pt x="173" y="86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68" y="85"/>
                    <a:pt x="168" y="84"/>
                    <a:pt x="166" y="81"/>
                  </a:cubicBezTo>
                  <a:cubicBezTo>
                    <a:pt x="166" y="80"/>
                    <a:pt x="165" y="79"/>
                    <a:pt x="165" y="78"/>
                  </a:cubicBezTo>
                  <a:cubicBezTo>
                    <a:pt x="165" y="78"/>
                    <a:pt x="165" y="78"/>
                    <a:pt x="165" y="78"/>
                  </a:cubicBezTo>
                  <a:cubicBezTo>
                    <a:pt x="163" y="75"/>
                    <a:pt x="161" y="74"/>
                    <a:pt x="159" y="72"/>
                  </a:cubicBezTo>
                  <a:cubicBezTo>
                    <a:pt x="157" y="71"/>
                    <a:pt x="155" y="70"/>
                    <a:pt x="155" y="69"/>
                  </a:cubicBezTo>
                  <a:cubicBezTo>
                    <a:pt x="155" y="69"/>
                    <a:pt x="155" y="69"/>
                    <a:pt x="155" y="69"/>
                  </a:cubicBezTo>
                  <a:cubicBezTo>
                    <a:pt x="155" y="69"/>
                    <a:pt x="155" y="69"/>
                    <a:pt x="155" y="69"/>
                  </a:cubicBezTo>
                  <a:cubicBezTo>
                    <a:pt x="155" y="68"/>
                    <a:pt x="154" y="68"/>
                    <a:pt x="153" y="68"/>
                  </a:cubicBezTo>
                  <a:cubicBezTo>
                    <a:pt x="152" y="68"/>
                    <a:pt x="150" y="69"/>
                    <a:pt x="149" y="69"/>
                  </a:cubicBezTo>
                  <a:cubicBezTo>
                    <a:pt x="149" y="70"/>
                    <a:pt x="149" y="70"/>
                    <a:pt x="149" y="70"/>
                  </a:cubicBezTo>
                  <a:cubicBezTo>
                    <a:pt x="149" y="70"/>
                    <a:pt x="149" y="70"/>
                    <a:pt x="149" y="70"/>
                  </a:cubicBezTo>
                  <a:cubicBezTo>
                    <a:pt x="148" y="72"/>
                    <a:pt x="145" y="73"/>
                    <a:pt x="144" y="74"/>
                  </a:cubicBezTo>
                  <a:cubicBezTo>
                    <a:pt x="144" y="74"/>
                    <a:pt x="144" y="74"/>
                    <a:pt x="144" y="74"/>
                  </a:cubicBezTo>
                  <a:cubicBezTo>
                    <a:pt x="143" y="74"/>
                    <a:pt x="143" y="75"/>
                    <a:pt x="143" y="75"/>
                  </a:cubicBezTo>
                  <a:cubicBezTo>
                    <a:pt x="143" y="75"/>
                    <a:pt x="143" y="75"/>
                    <a:pt x="143" y="75"/>
                  </a:cubicBezTo>
                  <a:cubicBezTo>
                    <a:pt x="142" y="75"/>
                    <a:pt x="142" y="75"/>
                    <a:pt x="142" y="74"/>
                  </a:cubicBezTo>
                  <a:cubicBezTo>
                    <a:pt x="141" y="74"/>
                    <a:pt x="141" y="73"/>
                    <a:pt x="140" y="73"/>
                  </a:cubicBezTo>
                  <a:cubicBezTo>
                    <a:pt x="140" y="73"/>
                    <a:pt x="140" y="73"/>
                    <a:pt x="140" y="73"/>
                  </a:cubicBezTo>
                  <a:cubicBezTo>
                    <a:pt x="139" y="71"/>
                    <a:pt x="136" y="70"/>
                    <a:pt x="136" y="69"/>
                  </a:cubicBezTo>
                  <a:cubicBezTo>
                    <a:pt x="136" y="69"/>
                    <a:pt x="136" y="69"/>
                    <a:pt x="136" y="69"/>
                  </a:cubicBezTo>
                  <a:cubicBezTo>
                    <a:pt x="136" y="69"/>
                    <a:pt x="136" y="69"/>
                    <a:pt x="136" y="69"/>
                  </a:cubicBezTo>
                  <a:cubicBezTo>
                    <a:pt x="136" y="69"/>
                    <a:pt x="136" y="68"/>
                    <a:pt x="135" y="67"/>
                  </a:cubicBezTo>
                  <a:cubicBezTo>
                    <a:pt x="135" y="67"/>
                    <a:pt x="135" y="67"/>
                    <a:pt x="134" y="67"/>
                  </a:cubicBezTo>
                  <a:cubicBezTo>
                    <a:pt x="134" y="67"/>
                    <a:pt x="134" y="67"/>
                    <a:pt x="134" y="67"/>
                  </a:cubicBezTo>
                  <a:cubicBezTo>
                    <a:pt x="134" y="67"/>
                    <a:pt x="133" y="67"/>
                    <a:pt x="133" y="68"/>
                  </a:cubicBezTo>
                  <a:cubicBezTo>
                    <a:pt x="131" y="69"/>
                    <a:pt x="129" y="69"/>
                    <a:pt x="129" y="69"/>
                  </a:cubicBezTo>
                  <a:cubicBezTo>
                    <a:pt x="128" y="69"/>
                    <a:pt x="128" y="69"/>
                    <a:pt x="128" y="69"/>
                  </a:cubicBezTo>
                  <a:cubicBezTo>
                    <a:pt x="128" y="69"/>
                    <a:pt x="128" y="69"/>
                    <a:pt x="128" y="69"/>
                  </a:cubicBezTo>
                  <a:cubicBezTo>
                    <a:pt x="128" y="70"/>
                    <a:pt x="128" y="70"/>
                    <a:pt x="128" y="70"/>
                  </a:cubicBezTo>
                  <a:cubicBezTo>
                    <a:pt x="127" y="70"/>
                    <a:pt x="127" y="70"/>
                    <a:pt x="127" y="70"/>
                  </a:cubicBezTo>
                  <a:cubicBezTo>
                    <a:pt x="127" y="70"/>
                    <a:pt x="126" y="70"/>
                    <a:pt x="126" y="69"/>
                  </a:cubicBezTo>
                  <a:cubicBezTo>
                    <a:pt x="126" y="69"/>
                    <a:pt x="126" y="69"/>
                    <a:pt x="126" y="69"/>
                  </a:cubicBezTo>
                  <a:cubicBezTo>
                    <a:pt x="126" y="69"/>
                    <a:pt x="126" y="69"/>
                    <a:pt x="126" y="69"/>
                  </a:cubicBezTo>
                  <a:cubicBezTo>
                    <a:pt x="126" y="69"/>
                    <a:pt x="126" y="69"/>
                    <a:pt x="126" y="69"/>
                  </a:cubicBezTo>
                  <a:cubicBezTo>
                    <a:pt x="128" y="46"/>
                    <a:pt x="130" y="24"/>
                    <a:pt x="133" y="1"/>
                  </a:cubicBezTo>
                  <a:cubicBezTo>
                    <a:pt x="133" y="1"/>
                    <a:pt x="133" y="1"/>
                    <a:pt x="133" y="1"/>
                  </a:cubicBezTo>
                  <a:cubicBezTo>
                    <a:pt x="132" y="1"/>
                    <a:pt x="132" y="1"/>
                    <a:pt x="131" y="1"/>
                  </a:cubicBezTo>
                  <a:cubicBezTo>
                    <a:pt x="131" y="1"/>
                    <a:pt x="131" y="1"/>
                    <a:pt x="130" y="1"/>
                  </a:cubicBezTo>
                  <a:cubicBezTo>
                    <a:pt x="128" y="1"/>
                    <a:pt x="126" y="0"/>
                    <a:pt x="123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93"/>
            <p:cNvSpPr>
              <a:spLocks/>
            </p:cNvSpPr>
            <p:nvPr/>
          </p:nvSpPr>
          <p:spPr bwMode="auto">
            <a:xfrm>
              <a:off x="1995" y="3168"/>
              <a:ext cx="143" cy="81"/>
            </a:xfrm>
            <a:custGeom>
              <a:avLst/>
              <a:gdLst>
                <a:gd name="T0" fmla="*/ 4 w 73"/>
                <a:gd name="T1" fmla="*/ 3 h 43"/>
                <a:gd name="T2" fmla="*/ 3 w 73"/>
                <a:gd name="T3" fmla="*/ 11 h 43"/>
                <a:gd name="T4" fmla="*/ 6 w 73"/>
                <a:gd name="T5" fmla="*/ 10 h 43"/>
                <a:gd name="T6" fmla="*/ 7 w 73"/>
                <a:gd name="T7" fmla="*/ 10 h 43"/>
                <a:gd name="T8" fmla="*/ 8 w 73"/>
                <a:gd name="T9" fmla="*/ 11 h 43"/>
                <a:gd name="T10" fmla="*/ 10 w 73"/>
                <a:gd name="T11" fmla="*/ 11 h 43"/>
                <a:gd name="T12" fmla="*/ 11 w 73"/>
                <a:gd name="T13" fmla="*/ 11 h 43"/>
                <a:gd name="T14" fmla="*/ 12 w 73"/>
                <a:gd name="T15" fmla="*/ 11 h 43"/>
                <a:gd name="T16" fmla="*/ 12 w 73"/>
                <a:gd name="T17" fmla="*/ 11 h 43"/>
                <a:gd name="T18" fmla="*/ 16 w 73"/>
                <a:gd name="T19" fmla="*/ 11 h 43"/>
                <a:gd name="T20" fmla="*/ 18 w 73"/>
                <a:gd name="T21" fmla="*/ 12 h 43"/>
                <a:gd name="T22" fmla="*/ 14 w 73"/>
                <a:gd name="T23" fmla="*/ 16 h 43"/>
                <a:gd name="T24" fmla="*/ 14 w 73"/>
                <a:gd name="T25" fmla="*/ 19 h 43"/>
                <a:gd name="T26" fmla="*/ 13 w 73"/>
                <a:gd name="T27" fmla="*/ 22 h 43"/>
                <a:gd name="T28" fmla="*/ 13 w 73"/>
                <a:gd name="T29" fmla="*/ 23 h 43"/>
                <a:gd name="T30" fmla="*/ 13 w 73"/>
                <a:gd name="T31" fmla="*/ 28 h 43"/>
                <a:gd name="T32" fmla="*/ 12 w 73"/>
                <a:gd name="T33" fmla="*/ 29 h 43"/>
                <a:gd name="T34" fmla="*/ 11 w 73"/>
                <a:gd name="T35" fmla="*/ 30 h 43"/>
                <a:gd name="T36" fmla="*/ 13 w 73"/>
                <a:gd name="T37" fmla="*/ 33 h 43"/>
                <a:gd name="T38" fmla="*/ 10 w 73"/>
                <a:gd name="T39" fmla="*/ 36 h 43"/>
                <a:gd name="T40" fmla="*/ 13 w 73"/>
                <a:gd name="T41" fmla="*/ 37 h 43"/>
                <a:gd name="T42" fmla="*/ 21 w 73"/>
                <a:gd name="T43" fmla="*/ 42 h 43"/>
                <a:gd name="T44" fmla="*/ 24 w 73"/>
                <a:gd name="T45" fmla="*/ 41 h 43"/>
                <a:gd name="T46" fmla="*/ 31 w 73"/>
                <a:gd name="T47" fmla="*/ 39 h 43"/>
                <a:gd name="T48" fmla="*/ 38 w 73"/>
                <a:gd name="T49" fmla="*/ 39 h 43"/>
                <a:gd name="T50" fmla="*/ 49 w 73"/>
                <a:gd name="T51" fmla="*/ 31 h 43"/>
                <a:gd name="T52" fmla="*/ 58 w 73"/>
                <a:gd name="T53" fmla="*/ 16 h 43"/>
                <a:gd name="T54" fmla="*/ 72 w 73"/>
                <a:gd name="T55" fmla="*/ 7 h 43"/>
                <a:gd name="T56" fmla="*/ 72 w 73"/>
                <a:gd name="T57" fmla="*/ 7 h 43"/>
                <a:gd name="T58" fmla="*/ 70 w 73"/>
                <a:gd name="T59" fmla="*/ 7 h 43"/>
                <a:gd name="T60" fmla="*/ 69 w 73"/>
                <a:gd name="T61" fmla="*/ 7 h 43"/>
                <a:gd name="T62" fmla="*/ 68 w 73"/>
                <a:gd name="T63" fmla="*/ 7 h 43"/>
                <a:gd name="T64" fmla="*/ 66 w 73"/>
                <a:gd name="T65" fmla="*/ 7 h 43"/>
                <a:gd name="T66" fmla="*/ 60 w 73"/>
                <a:gd name="T67" fmla="*/ 5 h 43"/>
                <a:gd name="T68" fmla="*/ 57 w 73"/>
                <a:gd name="T69" fmla="*/ 4 h 43"/>
                <a:gd name="T70" fmla="*/ 57 w 73"/>
                <a:gd name="T71" fmla="*/ 5 h 43"/>
                <a:gd name="T72" fmla="*/ 52 w 73"/>
                <a:gd name="T73" fmla="*/ 5 h 43"/>
                <a:gd name="T74" fmla="*/ 46 w 73"/>
                <a:gd name="T75" fmla="*/ 3 h 43"/>
                <a:gd name="T76" fmla="*/ 44 w 73"/>
                <a:gd name="T77" fmla="*/ 2 h 43"/>
                <a:gd name="T78" fmla="*/ 35 w 73"/>
                <a:gd name="T79" fmla="*/ 1 h 43"/>
                <a:gd name="T80" fmla="*/ 25 w 73"/>
                <a:gd name="T81" fmla="*/ 1 h 43"/>
                <a:gd name="T82" fmla="*/ 14 w 73"/>
                <a:gd name="T83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3" h="43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7" y="3"/>
                    <a:pt x="4" y="3"/>
                  </a:cubicBezTo>
                  <a:cubicBezTo>
                    <a:pt x="0" y="3"/>
                    <a:pt x="0" y="5"/>
                    <a:pt x="2" y="6"/>
                  </a:cubicBezTo>
                  <a:cubicBezTo>
                    <a:pt x="4" y="7"/>
                    <a:pt x="3" y="9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1"/>
                    <a:pt x="4" y="11"/>
                    <a:pt x="5" y="10"/>
                  </a:cubicBezTo>
                  <a:cubicBezTo>
                    <a:pt x="5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1"/>
                    <a:pt x="7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9" y="11"/>
                    <a:pt x="9" y="11"/>
                  </a:cubicBezTo>
                  <a:cubicBezTo>
                    <a:pt x="9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3" y="11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10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2"/>
                    <a:pt x="17" y="12"/>
                    <a:pt x="18" y="12"/>
                  </a:cubicBezTo>
                  <a:cubicBezTo>
                    <a:pt x="18" y="12"/>
                    <a:pt x="18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6" y="15"/>
                    <a:pt x="14" y="15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7"/>
                    <a:pt x="14" y="18"/>
                    <a:pt x="14" y="19"/>
                  </a:cubicBezTo>
                  <a:cubicBezTo>
                    <a:pt x="14" y="19"/>
                    <a:pt x="14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3" y="21"/>
                    <a:pt x="13" y="21"/>
                    <a:pt x="13" y="22"/>
                  </a:cubicBezTo>
                  <a:cubicBezTo>
                    <a:pt x="13" y="22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1" y="24"/>
                    <a:pt x="10" y="24"/>
                    <a:pt x="11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3" y="27"/>
                    <a:pt x="14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9"/>
                  </a:cubicBezTo>
                  <a:cubicBezTo>
                    <a:pt x="11" y="29"/>
                    <a:pt x="11" y="30"/>
                    <a:pt x="11" y="30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3" y="31"/>
                    <a:pt x="14" y="32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1" y="33"/>
                    <a:pt x="11" y="33"/>
                    <a:pt x="11" y="34"/>
                  </a:cubicBezTo>
                  <a:cubicBezTo>
                    <a:pt x="10" y="35"/>
                    <a:pt x="10" y="35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1" y="36"/>
                    <a:pt x="11" y="37"/>
                    <a:pt x="11" y="37"/>
                  </a:cubicBezTo>
                  <a:cubicBezTo>
                    <a:pt x="12" y="37"/>
                    <a:pt x="12" y="37"/>
                    <a:pt x="13" y="37"/>
                  </a:cubicBezTo>
                  <a:cubicBezTo>
                    <a:pt x="13" y="37"/>
                    <a:pt x="14" y="37"/>
                    <a:pt x="14" y="37"/>
                  </a:cubicBezTo>
                  <a:cubicBezTo>
                    <a:pt x="16" y="38"/>
                    <a:pt x="18" y="43"/>
                    <a:pt x="21" y="43"/>
                  </a:cubicBezTo>
                  <a:cubicBezTo>
                    <a:pt x="21" y="43"/>
                    <a:pt x="21" y="43"/>
                    <a:pt x="21" y="42"/>
                  </a:cubicBezTo>
                  <a:cubicBezTo>
                    <a:pt x="22" y="42"/>
                    <a:pt x="22" y="42"/>
                    <a:pt x="22" y="41"/>
                  </a:cubicBezTo>
                  <a:cubicBezTo>
                    <a:pt x="23" y="41"/>
                    <a:pt x="23" y="41"/>
                    <a:pt x="24" y="41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7" y="41"/>
                    <a:pt x="28" y="39"/>
                    <a:pt x="31" y="39"/>
                  </a:cubicBezTo>
                  <a:cubicBezTo>
                    <a:pt x="34" y="39"/>
                    <a:pt x="36" y="39"/>
                    <a:pt x="38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40" y="39"/>
                    <a:pt x="42" y="38"/>
                    <a:pt x="42" y="37"/>
                  </a:cubicBezTo>
                  <a:cubicBezTo>
                    <a:pt x="43" y="36"/>
                    <a:pt x="45" y="35"/>
                    <a:pt x="47" y="34"/>
                  </a:cubicBezTo>
                  <a:cubicBezTo>
                    <a:pt x="49" y="34"/>
                    <a:pt x="49" y="32"/>
                    <a:pt x="49" y="31"/>
                  </a:cubicBezTo>
                  <a:cubicBezTo>
                    <a:pt x="49" y="30"/>
                    <a:pt x="53" y="28"/>
                    <a:pt x="53" y="27"/>
                  </a:cubicBezTo>
                  <a:cubicBezTo>
                    <a:pt x="54" y="26"/>
                    <a:pt x="51" y="23"/>
                    <a:pt x="53" y="20"/>
                  </a:cubicBezTo>
                  <a:cubicBezTo>
                    <a:pt x="56" y="18"/>
                    <a:pt x="58" y="17"/>
                    <a:pt x="58" y="16"/>
                  </a:cubicBezTo>
                  <a:cubicBezTo>
                    <a:pt x="58" y="14"/>
                    <a:pt x="61" y="14"/>
                    <a:pt x="63" y="13"/>
                  </a:cubicBezTo>
                  <a:cubicBezTo>
                    <a:pt x="66" y="13"/>
                    <a:pt x="67" y="11"/>
                    <a:pt x="70" y="11"/>
                  </a:cubicBezTo>
                  <a:cubicBezTo>
                    <a:pt x="72" y="10"/>
                    <a:pt x="73" y="9"/>
                    <a:pt x="72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1" y="7"/>
                    <a:pt x="71" y="7"/>
                    <a:pt x="71" y="7"/>
                  </a:cubicBezTo>
                  <a:cubicBezTo>
                    <a:pt x="71" y="7"/>
                    <a:pt x="70" y="7"/>
                    <a:pt x="70" y="7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7"/>
                    <a:pt x="69" y="7"/>
                    <a:pt x="69" y="7"/>
                  </a:cubicBezTo>
                  <a:cubicBezTo>
                    <a:pt x="69" y="7"/>
                    <a:pt x="69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7" y="7"/>
                    <a:pt x="66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5" y="6"/>
                    <a:pt x="63" y="6"/>
                    <a:pt x="61" y="6"/>
                  </a:cubicBezTo>
                  <a:cubicBezTo>
                    <a:pt x="61" y="6"/>
                    <a:pt x="60" y="6"/>
                    <a:pt x="60" y="5"/>
                  </a:cubicBezTo>
                  <a:cubicBezTo>
                    <a:pt x="60" y="5"/>
                    <a:pt x="60" y="5"/>
                    <a:pt x="60" y="5"/>
                  </a:cubicBezTo>
                  <a:cubicBezTo>
                    <a:pt x="59" y="5"/>
                    <a:pt x="58" y="4"/>
                    <a:pt x="58" y="4"/>
                  </a:cubicBezTo>
                  <a:cubicBezTo>
                    <a:pt x="58" y="4"/>
                    <a:pt x="57" y="4"/>
                    <a:pt x="57" y="4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57" y="4"/>
                    <a:pt x="57" y="5"/>
                    <a:pt x="57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6"/>
                    <a:pt x="56" y="6"/>
                    <a:pt x="55" y="6"/>
                  </a:cubicBezTo>
                  <a:cubicBezTo>
                    <a:pt x="54" y="6"/>
                    <a:pt x="53" y="6"/>
                    <a:pt x="53" y="5"/>
                  </a:cubicBezTo>
                  <a:cubicBezTo>
                    <a:pt x="53" y="5"/>
                    <a:pt x="52" y="5"/>
                    <a:pt x="52" y="5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51" y="5"/>
                    <a:pt x="48" y="4"/>
                    <a:pt x="47" y="3"/>
                  </a:cubicBezTo>
                  <a:cubicBezTo>
                    <a:pt x="47" y="3"/>
                    <a:pt x="46" y="3"/>
                    <a:pt x="46" y="3"/>
                  </a:cubicBezTo>
                  <a:cubicBezTo>
                    <a:pt x="45" y="3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2" y="2"/>
                    <a:pt x="41" y="2"/>
                    <a:pt x="39" y="2"/>
                  </a:cubicBezTo>
                  <a:cubicBezTo>
                    <a:pt x="38" y="1"/>
                    <a:pt x="37" y="1"/>
                    <a:pt x="35" y="1"/>
                  </a:cubicBezTo>
                  <a:cubicBezTo>
                    <a:pt x="35" y="1"/>
                    <a:pt x="34" y="1"/>
                    <a:pt x="34" y="1"/>
                  </a:cubicBezTo>
                  <a:cubicBezTo>
                    <a:pt x="33" y="1"/>
                    <a:pt x="31" y="2"/>
                    <a:pt x="28" y="2"/>
                  </a:cubicBezTo>
                  <a:cubicBezTo>
                    <a:pt x="27" y="2"/>
                    <a:pt x="26" y="2"/>
                    <a:pt x="25" y="1"/>
                  </a:cubicBezTo>
                  <a:cubicBezTo>
                    <a:pt x="23" y="1"/>
                    <a:pt x="22" y="1"/>
                    <a:pt x="21" y="1"/>
                  </a:cubicBezTo>
                  <a:cubicBezTo>
                    <a:pt x="19" y="1"/>
                    <a:pt x="17" y="2"/>
                    <a:pt x="15" y="2"/>
                  </a:cubicBezTo>
                  <a:cubicBezTo>
                    <a:pt x="15" y="2"/>
                    <a:pt x="14" y="2"/>
                    <a:pt x="14" y="2"/>
                  </a:cubicBezTo>
                  <a:cubicBezTo>
                    <a:pt x="12" y="2"/>
                    <a:pt x="12" y="1"/>
                    <a:pt x="11" y="1"/>
                  </a:cubicBezTo>
                  <a:cubicBezTo>
                    <a:pt x="10" y="1"/>
                    <a:pt x="9" y="0"/>
                    <a:pt x="8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194"/>
            <p:cNvSpPr>
              <a:spLocks/>
            </p:cNvSpPr>
            <p:nvPr/>
          </p:nvSpPr>
          <p:spPr bwMode="auto">
            <a:xfrm>
              <a:off x="2245" y="3130"/>
              <a:ext cx="37" cy="17"/>
            </a:xfrm>
            <a:custGeom>
              <a:avLst/>
              <a:gdLst>
                <a:gd name="T0" fmla="*/ 18 w 19"/>
                <a:gd name="T1" fmla="*/ 0 h 9"/>
                <a:gd name="T2" fmla="*/ 18 w 19"/>
                <a:gd name="T3" fmla="*/ 0 h 9"/>
                <a:gd name="T4" fmla="*/ 18 w 19"/>
                <a:gd name="T5" fmla="*/ 0 h 9"/>
                <a:gd name="T6" fmla="*/ 18 w 19"/>
                <a:gd name="T7" fmla="*/ 0 h 9"/>
                <a:gd name="T8" fmla="*/ 17 w 19"/>
                <a:gd name="T9" fmla="*/ 0 h 9"/>
                <a:gd name="T10" fmla="*/ 17 w 19"/>
                <a:gd name="T11" fmla="*/ 0 h 9"/>
                <a:gd name="T12" fmla="*/ 17 w 19"/>
                <a:gd name="T13" fmla="*/ 0 h 9"/>
                <a:gd name="T14" fmla="*/ 16 w 19"/>
                <a:gd name="T15" fmla="*/ 1 h 9"/>
                <a:gd name="T16" fmla="*/ 15 w 19"/>
                <a:gd name="T17" fmla="*/ 1 h 9"/>
                <a:gd name="T18" fmla="*/ 15 w 19"/>
                <a:gd name="T19" fmla="*/ 1 h 9"/>
                <a:gd name="T20" fmla="*/ 14 w 19"/>
                <a:gd name="T21" fmla="*/ 1 h 9"/>
                <a:gd name="T22" fmla="*/ 14 w 19"/>
                <a:gd name="T23" fmla="*/ 1 h 9"/>
                <a:gd name="T24" fmla="*/ 14 w 19"/>
                <a:gd name="T25" fmla="*/ 1 h 9"/>
                <a:gd name="T26" fmla="*/ 14 w 19"/>
                <a:gd name="T27" fmla="*/ 1 h 9"/>
                <a:gd name="T28" fmla="*/ 14 w 19"/>
                <a:gd name="T29" fmla="*/ 1 h 9"/>
                <a:gd name="T30" fmla="*/ 14 w 19"/>
                <a:gd name="T31" fmla="*/ 1 h 9"/>
                <a:gd name="T32" fmla="*/ 9 w 19"/>
                <a:gd name="T33" fmla="*/ 3 h 9"/>
                <a:gd name="T34" fmla="*/ 9 w 19"/>
                <a:gd name="T35" fmla="*/ 3 h 9"/>
                <a:gd name="T36" fmla="*/ 9 w 19"/>
                <a:gd name="T37" fmla="*/ 3 h 9"/>
                <a:gd name="T38" fmla="*/ 9 w 19"/>
                <a:gd name="T39" fmla="*/ 3 h 9"/>
                <a:gd name="T40" fmla="*/ 9 w 19"/>
                <a:gd name="T41" fmla="*/ 3 h 9"/>
                <a:gd name="T42" fmla="*/ 3 w 19"/>
                <a:gd name="T43" fmla="*/ 2 h 9"/>
                <a:gd name="T44" fmla="*/ 3 w 19"/>
                <a:gd name="T45" fmla="*/ 2 h 9"/>
                <a:gd name="T46" fmla="*/ 0 w 19"/>
                <a:gd name="T47" fmla="*/ 2 h 9"/>
                <a:gd name="T48" fmla="*/ 0 w 19"/>
                <a:gd name="T49" fmla="*/ 2 h 9"/>
                <a:gd name="T50" fmla="*/ 0 w 19"/>
                <a:gd name="T51" fmla="*/ 8 h 9"/>
                <a:gd name="T52" fmla="*/ 0 w 19"/>
                <a:gd name="T53" fmla="*/ 8 h 9"/>
                <a:gd name="T54" fmla="*/ 0 w 19"/>
                <a:gd name="T55" fmla="*/ 8 h 9"/>
                <a:gd name="T56" fmla="*/ 3 w 19"/>
                <a:gd name="T57" fmla="*/ 7 h 9"/>
                <a:gd name="T58" fmla="*/ 4 w 19"/>
                <a:gd name="T59" fmla="*/ 8 h 9"/>
                <a:gd name="T60" fmla="*/ 5 w 19"/>
                <a:gd name="T61" fmla="*/ 9 h 9"/>
                <a:gd name="T62" fmla="*/ 6 w 19"/>
                <a:gd name="T63" fmla="*/ 9 h 9"/>
                <a:gd name="T64" fmla="*/ 9 w 19"/>
                <a:gd name="T65" fmla="*/ 8 h 9"/>
                <a:gd name="T66" fmla="*/ 9 w 19"/>
                <a:gd name="T67" fmla="*/ 8 h 9"/>
                <a:gd name="T68" fmla="*/ 9 w 19"/>
                <a:gd name="T69" fmla="*/ 8 h 9"/>
                <a:gd name="T70" fmla="*/ 9 w 19"/>
                <a:gd name="T71" fmla="*/ 8 h 9"/>
                <a:gd name="T72" fmla="*/ 9 w 19"/>
                <a:gd name="T73" fmla="*/ 8 h 9"/>
                <a:gd name="T74" fmla="*/ 10 w 19"/>
                <a:gd name="T75" fmla="*/ 8 h 9"/>
                <a:gd name="T76" fmla="*/ 12 w 19"/>
                <a:gd name="T77" fmla="*/ 9 h 9"/>
                <a:gd name="T78" fmla="*/ 12 w 19"/>
                <a:gd name="T79" fmla="*/ 8 h 9"/>
                <a:gd name="T80" fmla="*/ 12 w 19"/>
                <a:gd name="T81" fmla="*/ 8 h 9"/>
                <a:gd name="T82" fmla="*/ 14 w 19"/>
                <a:gd name="T83" fmla="*/ 6 h 9"/>
                <a:gd name="T84" fmla="*/ 14 w 19"/>
                <a:gd name="T85" fmla="*/ 6 h 9"/>
                <a:gd name="T86" fmla="*/ 16 w 19"/>
                <a:gd name="T87" fmla="*/ 4 h 9"/>
                <a:gd name="T88" fmla="*/ 16 w 19"/>
                <a:gd name="T89" fmla="*/ 4 h 9"/>
                <a:gd name="T90" fmla="*/ 16 w 19"/>
                <a:gd name="T91" fmla="*/ 4 h 9"/>
                <a:gd name="T92" fmla="*/ 19 w 19"/>
                <a:gd name="T93" fmla="*/ 2 h 9"/>
                <a:gd name="T94" fmla="*/ 19 w 19"/>
                <a:gd name="T95" fmla="*/ 2 h 9"/>
                <a:gd name="T96" fmla="*/ 19 w 19"/>
                <a:gd name="T97" fmla="*/ 2 h 9"/>
                <a:gd name="T98" fmla="*/ 19 w 19"/>
                <a:gd name="T99" fmla="*/ 2 h 9"/>
                <a:gd name="T100" fmla="*/ 18 w 19"/>
                <a:gd name="T101" fmla="*/ 1 h 9"/>
                <a:gd name="T102" fmla="*/ 18 w 19"/>
                <a:gd name="T103" fmla="*/ 1 h 9"/>
                <a:gd name="T104" fmla="*/ 18 w 19"/>
                <a:gd name="T105" fmla="*/ 0 h 9"/>
                <a:gd name="T106" fmla="*/ 18 w 19"/>
                <a:gd name="T107" fmla="*/ 0 h 9"/>
                <a:gd name="T108" fmla="*/ 18 w 19"/>
                <a:gd name="T109" fmla="*/ 0 h 9"/>
                <a:gd name="T110" fmla="*/ 18 w 19"/>
                <a:gd name="T1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" h="9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1"/>
                    <a:pt x="17" y="1"/>
                    <a:pt x="16" y="1"/>
                  </a:cubicBezTo>
                  <a:cubicBezTo>
                    <a:pt x="16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2" y="1"/>
                    <a:pt x="10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7" y="3"/>
                    <a:pt x="5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1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6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2" y="7"/>
                    <a:pt x="3" y="7"/>
                  </a:cubicBezTo>
                  <a:cubicBezTo>
                    <a:pt x="3" y="7"/>
                    <a:pt x="3" y="7"/>
                    <a:pt x="4" y="8"/>
                  </a:cubicBezTo>
                  <a:cubicBezTo>
                    <a:pt x="4" y="8"/>
                    <a:pt x="5" y="8"/>
                    <a:pt x="5" y="9"/>
                  </a:cubicBezTo>
                  <a:cubicBezTo>
                    <a:pt x="5" y="9"/>
                    <a:pt x="5" y="9"/>
                    <a:pt x="6" y="9"/>
                  </a:cubicBezTo>
                  <a:cubicBezTo>
                    <a:pt x="7" y="9"/>
                    <a:pt x="8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1" y="9"/>
                    <a:pt x="11" y="9"/>
                    <a:pt x="12" y="9"/>
                  </a:cubicBezTo>
                  <a:cubicBezTo>
                    <a:pt x="12" y="9"/>
                    <a:pt x="12" y="9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3" y="7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5" y="6"/>
                    <a:pt x="15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4"/>
                    <a:pt x="19" y="2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2"/>
                    <a:pt x="19" y="2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195"/>
            <p:cNvSpPr>
              <a:spLocks/>
            </p:cNvSpPr>
            <p:nvPr/>
          </p:nvSpPr>
          <p:spPr bwMode="auto">
            <a:xfrm>
              <a:off x="2321" y="3186"/>
              <a:ext cx="73" cy="56"/>
            </a:xfrm>
            <a:custGeom>
              <a:avLst/>
              <a:gdLst>
                <a:gd name="T0" fmla="*/ 36 w 37"/>
                <a:gd name="T1" fmla="*/ 0 h 29"/>
                <a:gd name="T2" fmla="*/ 36 w 37"/>
                <a:gd name="T3" fmla="*/ 0 h 29"/>
                <a:gd name="T4" fmla="*/ 33 w 37"/>
                <a:gd name="T5" fmla="*/ 2 h 29"/>
                <a:gd name="T6" fmla="*/ 31 w 37"/>
                <a:gd name="T7" fmla="*/ 2 h 29"/>
                <a:gd name="T8" fmla="*/ 25 w 37"/>
                <a:gd name="T9" fmla="*/ 1 h 29"/>
                <a:gd name="T10" fmla="*/ 22 w 37"/>
                <a:gd name="T11" fmla="*/ 1 h 29"/>
                <a:gd name="T12" fmla="*/ 17 w 37"/>
                <a:gd name="T13" fmla="*/ 1 h 29"/>
                <a:gd name="T14" fmla="*/ 17 w 37"/>
                <a:gd name="T15" fmla="*/ 1 h 29"/>
                <a:gd name="T16" fmla="*/ 17 w 37"/>
                <a:gd name="T17" fmla="*/ 2 h 29"/>
                <a:gd name="T18" fmla="*/ 17 w 37"/>
                <a:gd name="T19" fmla="*/ 2 h 29"/>
                <a:gd name="T20" fmla="*/ 13 w 37"/>
                <a:gd name="T21" fmla="*/ 4 h 29"/>
                <a:gd name="T22" fmla="*/ 12 w 37"/>
                <a:gd name="T23" fmla="*/ 4 h 29"/>
                <a:gd name="T24" fmla="*/ 12 w 37"/>
                <a:gd name="T25" fmla="*/ 4 h 29"/>
                <a:gd name="T26" fmla="*/ 12 w 37"/>
                <a:gd name="T27" fmla="*/ 3 h 29"/>
                <a:gd name="T28" fmla="*/ 12 w 37"/>
                <a:gd name="T29" fmla="*/ 3 h 29"/>
                <a:gd name="T30" fmla="*/ 12 w 37"/>
                <a:gd name="T31" fmla="*/ 3 h 29"/>
                <a:gd name="T32" fmla="*/ 9 w 37"/>
                <a:gd name="T33" fmla="*/ 5 h 29"/>
                <a:gd name="T34" fmla="*/ 9 w 37"/>
                <a:gd name="T35" fmla="*/ 5 h 29"/>
                <a:gd name="T36" fmla="*/ 9 w 37"/>
                <a:gd name="T37" fmla="*/ 5 h 29"/>
                <a:gd name="T38" fmla="*/ 8 w 37"/>
                <a:gd name="T39" fmla="*/ 5 h 29"/>
                <a:gd name="T40" fmla="*/ 7 w 37"/>
                <a:gd name="T41" fmla="*/ 5 h 29"/>
                <a:gd name="T42" fmla="*/ 6 w 37"/>
                <a:gd name="T43" fmla="*/ 5 h 29"/>
                <a:gd name="T44" fmla="*/ 5 w 37"/>
                <a:gd name="T45" fmla="*/ 5 h 29"/>
                <a:gd name="T46" fmla="*/ 3 w 37"/>
                <a:gd name="T47" fmla="*/ 8 h 29"/>
                <a:gd name="T48" fmla="*/ 2 w 37"/>
                <a:gd name="T49" fmla="*/ 10 h 29"/>
                <a:gd name="T50" fmla="*/ 1 w 37"/>
                <a:gd name="T51" fmla="*/ 10 h 29"/>
                <a:gd name="T52" fmla="*/ 0 w 37"/>
                <a:gd name="T53" fmla="*/ 12 h 29"/>
                <a:gd name="T54" fmla="*/ 4 w 37"/>
                <a:gd name="T55" fmla="*/ 16 h 29"/>
                <a:gd name="T56" fmla="*/ 8 w 37"/>
                <a:gd name="T57" fmla="*/ 17 h 29"/>
                <a:gd name="T58" fmla="*/ 13 w 37"/>
                <a:gd name="T59" fmla="*/ 19 h 29"/>
                <a:gd name="T60" fmla="*/ 11 w 37"/>
                <a:gd name="T61" fmla="*/ 19 h 29"/>
                <a:gd name="T62" fmla="*/ 7 w 37"/>
                <a:gd name="T63" fmla="*/ 19 h 29"/>
                <a:gd name="T64" fmla="*/ 11 w 37"/>
                <a:gd name="T65" fmla="*/ 27 h 29"/>
                <a:gd name="T66" fmla="*/ 11 w 37"/>
                <a:gd name="T67" fmla="*/ 27 h 29"/>
                <a:gd name="T68" fmla="*/ 16 w 37"/>
                <a:gd name="T69" fmla="*/ 29 h 29"/>
                <a:gd name="T70" fmla="*/ 15 w 37"/>
                <a:gd name="T71" fmla="*/ 24 h 29"/>
                <a:gd name="T72" fmla="*/ 17 w 37"/>
                <a:gd name="T73" fmla="*/ 24 h 29"/>
                <a:gd name="T74" fmla="*/ 19 w 37"/>
                <a:gd name="T75" fmla="*/ 24 h 29"/>
                <a:gd name="T76" fmla="*/ 17 w 37"/>
                <a:gd name="T77" fmla="*/ 22 h 29"/>
                <a:gd name="T78" fmla="*/ 16 w 37"/>
                <a:gd name="T79" fmla="*/ 21 h 29"/>
                <a:gd name="T80" fmla="*/ 19 w 37"/>
                <a:gd name="T81" fmla="*/ 21 h 29"/>
                <a:gd name="T82" fmla="*/ 23 w 37"/>
                <a:gd name="T83" fmla="*/ 21 h 29"/>
                <a:gd name="T84" fmla="*/ 20 w 37"/>
                <a:gd name="T85" fmla="*/ 17 h 29"/>
                <a:gd name="T86" fmla="*/ 17 w 37"/>
                <a:gd name="T87" fmla="*/ 18 h 29"/>
                <a:gd name="T88" fmla="*/ 18 w 37"/>
                <a:gd name="T89" fmla="*/ 15 h 29"/>
                <a:gd name="T90" fmla="*/ 15 w 37"/>
                <a:gd name="T91" fmla="*/ 7 h 29"/>
                <a:gd name="T92" fmla="*/ 19 w 37"/>
                <a:gd name="T93" fmla="*/ 9 h 29"/>
                <a:gd name="T94" fmla="*/ 22 w 37"/>
                <a:gd name="T95" fmla="*/ 5 h 29"/>
                <a:gd name="T96" fmla="*/ 25 w 37"/>
                <a:gd name="T97" fmla="*/ 6 h 29"/>
                <a:gd name="T98" fmla="*/ 27 w 37"/>
                <a:gd name="T99" fmla="*/ 5 h 29"/>
                <a:gd name="T100" fmla="*/ 30 w 37"/>
                <a:gd name="T101" fmla="*/ 4 h 29"/>
                <a:gd name="T102" fmla="*/ 35 w 37"/>
                <a:gd name="T103" fmla="*/ 4 h 29"/>
                <a:gd name="T104" fmla="*/ 37 w 37"/>
                <a:gd name="T105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" h="29">
                  <a:moveTo>
                    <a:pt x="36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5" y="0"/>
                    <a:pt x="33" y="1"/>
                    <a:pt x="33" y="1"/>
                  </a:cubicBezTo>
                  <a:cubicBezTo>
                    <a:pt x="33" y="1"/>
                    <a:pt x="33" y="2"/>
                    <a:pt x="33" y="2"/>
                  </a:cubicBezTo>
                  <a:cubicBezTo>
                    <a:pt x="33" y="2"/>
                    <a:pt x="32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26" y="2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3" y="1"/>
                    <a:pt x="22" y="1"/>
                  </a:cubicBezTo>
                  <a:cubicBezTo>
                    <a:pt x="21" y="1"/>
                    <a:pt x="20" y="1"/>
                    <a:pt x="19" y="1"/>
                  </a:cubicBezTo>
                  <a:cubicBezTo>
                    <a:pt x="19" y="1"/>
                    <a:pt x="18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6" y="2"/>
                    <a:pt x="14" y="3"/>
                    <a:pt x="13" y="3"/>
                  </a:cubicBezTo>
                  <a:cubicBezTo>
                    <a:pt x="13" y="3"/>
                    <a:pt x="13" y="3"/>
                    <a:pt x="13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4"/>
                    <a:pt x="11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6"/>
                    <a:pt x="5" y="7"/>
                  </a:cubicBezTo>
                  <a:cubicBezTo>
                    <a:pt x="4" y="7"/>
                    <a:pt x="4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1" y="10"/>
                  </a:cubicBezTo>
                  <a:cubicBezTo>
                    <a:pt x="1" y="11"/>
                    <a:pt x="1" y="11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3" y="13"/>
                    <a:pt x="4" y="15"/>
                    <a:pt x="4" y="16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7" y="18"/>
                    <a:pt x="7" y="18"/>
                    <a:pt x="8" y="17"/>
                  </a:cubicBezTo>
                  <a:cubicBezTo>
                    <a:pt x="8" y="17"/>
                    <a:pt x="9" y="17"/>
                    <a:pt x="9" y="17"/>
                  </a:cubicBezTo>
                  <a:cubicBezTo>
                    <a:pt x="11" y="17"/>
                    <a:pt x="13" y="18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2" y="19"/>
                    <a:pt x="12" y="19"/>
                    <a:pt x="11" y="19"/>
                  </a:cubicBezTo>
                  <a:cubicBezTo>
                    <a:pt x="10" y="19"/>
                    <a:pt x="10" y="19"/>
                    <a:pt x="9" y="19"/>
                  </a:cubicBezTo>
                  <a:cubicBezTo>
                    <a:pt x="8" y="19"/>
                    <a:pt x="8" y="19"/>
                    <a:pt x="7" y="19"/>
                  </a:cubicBezTo>
                  <a:cubicBezTo>
                    <a:pt x="5" y="21"/>
                    <a:pt x="9" y="22"/>
                    <a:pt x="8" y="23"/>
                  </a:cubicBezTo>
                  <a:cubicBezTo>
                    <a:pt x="8" y="25"/>
                    <a:pt x="9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2" y="27"/>
                    <a:pt x="13" y="27"/>
                    <a:pt x="14" y="28"/>
                  </a:cubicBezTo>
                  <a:cubicBezTo>
                    <a:pt x="15" y="28"/>
                    <a:pt x="15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8" y="28"/>
                    <a:pt x="15" y="25"/>
                    <a:pt x="15" y="24"/>
                  </a:cubicBezTo>
                  <a:cubicBezTo>
                    <a:pt x="15" y="24"/>
                    <a:pt x="16" y="24"/>
                    <a:pt x="16" y="24"/>
                  </a:cubicBezTo>
                  <a:cubicBezTo>
                    <a:pt x="16" y="24"/>
                    <a:pt x="16" y="24"/>
                    <a:pt x="17" y="24"/>
                  </a:cubicBezTo>
                  <a:cubicBezTo>
                    <a:pt x="17" y="24"/>
                    <a:pt x="18" y="24"/>
                    <a:pt x="18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0" y="23"/>
                    <a:pt x="19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6" y="22"/>
                    <a:pt x="16" y="22"/>
                    <a:pt x="16" y="21"/>
                  </a:cubicBezTo>
                  <a:cubicBezTo>
                    <a:pt x="16" y="21"/>
                    <a:pt x="17" y="21"/>
                    <a:pt x="17" y="21"/>
                  </a:cubicBezTo>
                  <a:cubicBezTo>
                    <a:pt x="18" y="21"/>
                    <a:pt x="18" y="21"/>
                    <a:pt x="19" y="21"/>
                  </a:cubicBezTo>
                  <a:cubicBezTo>
                    <a:pt x="19" y="21"/>
                    <a:pt x="20" y="22"/>
                    <a:pt x="20" y="22"/>
                  </a:cubicBezTo>
                  <a:cubicBezTo>
                    <a:pt x="21" y="22"/>
                    <a:pt x="22" y="21"/>
                    <a:pt x="23" y="21"/>
                  </a:cubicBezTo>
                  <a:cubicBezTo>
                    <a:pt x="24" y="21"/>
                    <a:pt x="24" y="18"/>
                    <a:pt x="21" y="17"/>
                  </a:cubicBezTo>
                  <a:cubicBezTo>
                    <a:pt x="21" y="17"/>
                    <a:pt x="20" y="17"/>
                    <a:pt x="20" y="17"/>
                  </a:cubicBezTo>
                  <a:cubicBezTo>
                    <a:pt x="19" y="17"/>
                    <a:pt x="19" y="17"/>
                    <a:pt x="18" y="17"/>
                  </a:cubicBezTo>
                  <a:cubicBezTo>
                    <a:pt x="18" y="17"/>
                    <a:pt x="18" y="18"/>
                    <a:pt x="17" y="18"/>
                  </a:cubicBezTo>
                  <a:cubicBezTo>
                    <a:pt x="17" y="18"/>
                    <a:pt x="17" y="17"/>
                    <a:pt x="16" y="17"/>
                  </a:cubicBezTo>
                  <a:cubicBezTo>
                    <a:pt x="14" y="15"/>
                    <a:pt x="18" y="16"/>
                    <a:pt x="18" y="15"/>
                  </a:cubicBezTo>
                  <a:cubicBezTo>
                    <a:pt x="18" y="13"/>
                    <a:pt x="15" y="11"/>
                    <a:pt x="13" y="9"/>
                  </a:cubicBezTo>
                  <a:cubicBezTo>
                    <a:pt x="12" y="8"/>
                    <a:pt x="14" y="7"/>
                    <a:pt x="15" y="7"/>
                  </a:cubicBezTo>
                  <a:cubicBezTo>
                    <a:pt x="15" y="7"/>
                    <a:pt x="16" y="8"/>
                    <a:pt x="16" y="8"/>
                  </a:cubicBezTo>
                  <a:cubicBezTo>
                    <a:pt x="17" y="9"/>
                    <a:pt x="18" y="9"/>
                    <a:pt x="19" y="9"/>
                  </a:cubicBezTo>
                  <a:cubicBezTo>
                    <a:pt x="19" y="9"/>
                    <a:pt x="20" y="9"/>
                    <a:pt x="21" y="9"/>
                  </a:cubicBezTo>
                  <a:cubicBezTo>
                    <a:pt x="22" y="8"/>
                    <a:pt x="19" y="6"/>
                    <a:pt x="22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5" y="5"/>
                    <a:pt x="25" y="6"/>
                    <a:pt x="25" y="6"/>
                  </a:cubicBezTo>
                  <a:cubicBezTo>
                    <a:pt x="25" y="6"/>
                    <a:pt x="26" y="6"/>
                    <a:pt x="26" y="6"/>
                  </a:cubicBezTo>
                  <a:cubicBezTo>
                    <a:pt x="26" y="6"/>
                    <a:pt x="26" y="6"/>
                    <a:pt x="27" y="5"/>
                  </a:cubicBezTo>
                  <a:cubicBezTo>
                    <a:pt x="28" y="5"/>
                    <a:pt x="28" y="4"/>
                    <a:pt x="30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1" y="4"/>
                    <a:pt x="32" y="5"/>
                    <a:pt x="34" y="6"/>
                  </a:cubicBezTo>
                  <a:cubicBezTo>
                    <a:pt x="34" y="5"/>
                    <a:pt x="35" y="5"/>
                    <a:pt x="35" y="4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6" y="3"/>
                    <a:pt x="37" y="3"/>
                    <a:pt x="37" y="2"/>
                  </a:cubicBezTo>
                  <a:cubicBezTo>
                    <a:pt x="37" y="2"/>
                    <a:pt x="36" y="1"/>
                    <a:pt x="36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96"/>
            <p:cNvSpPr>
              <a:spLocks/>
            </p:cNvSpPr>
            <p:nvPr/>
          </p:nvSpPr>
          <p:spPr bwMode="auto">
            <a:xfrm>
              <a:off x="1922" y="2890"/>
              <a:ext cx="116" cy="44"/>
            </a:xfrm>
            <a:custGeom>
              <a:avLst/>
              <a:gdLst>
                <a:gd name="T0" fmla="*/ 43 w 59"/>
                <a:gd name="T1" fmla="*/ 0 h 23"/>
                <a:gd name="T2" fmla="*/ 41 w 59"/>
                <a:gd name="T3" fmla="*/ 3 h 23"/>
                <a:gd name="T4" fmla="*/ 39 w 59"/>
                <a:gd name="T5" fmla="*/ 3 h 23"/>
                <a:gd name="T6" fmla="*/ 38 w 59"/>
                <a:gd name="T7" fmla="*/ 4 h 23"/>
                <a:gd name="T8" fmla="*/ 35 w 59"/>
                <a:gd name="T9" fmla="*/ 3 h 23"/>
                <a:gd name="T10" fmla="*/ 33 w 59"/>
                <a:gd name="T11" fmla="*/ 4 h 23"/>
                <a:gd name="T12" fmla="*/ 29 w 59"/>
                <a:gd name="T13" fmla="*/ 3 h 23"/>
                <a:gd name="T14" fmla="*/ 26 w 59"/>
                <a:gd name="T15" fmla="*/ 6 h 23"/>
                <a:gd name="T16" fmla="*/ 23 w 59"/>
                <a:gd name="T17" fmla="*/ 4 h 23"/>
                <a:gd name="T18" fmla="*/ 22 w 59"/>
                <a:gd name="T19" fmla="*/ 8 h 23"/>
                <a:gd name="T20" fmla="*/ 20 w 59"/>
                <a:gd name="T21" fmla="*/ 8 h 23"/>
                <a:gd name="T22" fmla="*/ 17 w 59"/>
                <a:gd name="T23" fmla="*/ 10 h 23"/>
                <a:gd name="T24" fmla="*/ 8 w 59"/>
                <a:gd name="T25" fmla="*/ 2 h 23"/>
                <a:gd name="T26" fmla="*/ 9 w 59"/>
                <a:gd name="T27" fmla="*/ 4 h 23"/>
                <a:gd name="T28" fmla="*/ 7 w 59"/>
                <a:gd name="T29" fmla="*/ 4 h 23"/>
                <a:gd name="T30" fmla="*/ 3 w 59"/>
                <a:gd name="T31" fmla="*/ 5 h 23"/>
                <a:gd name="T32" fmla="*/ 3 w 59"/>
                <a:gd name="T33" fmla="*/ 10 h 23"/>
                <a:gd name="T34" fmla="*/ 10 w 59"/>
                <a:gd name="T35" fmla="*/ 8 h 23"/>
                <a:gd name="T36" fmla="*/ 11 w 59"/>
                <a:gd name="T37" fmla="*/ 11 h 23"/>
                <a:gd name="T38" fmla="*/ 8 w 59"/>
                <a:gd name="T39" fmla="*/ 13 h 23"/>
                <a:gd name="T40" fmla="*/ 2 w 59"/>
                <a:gd name="T41" fmla="*/ 14 h 23"/>
                <a:gd name="T42" fmla="*/ 6 w 59"/>
                <a:gd name="T43" fmla="*/ 14 h 23"/>
                <a:gd name="T44" fmla="*/ 10 w 59"/>
                <a:gd name="T45" fmla="*/ 14 h 23"/>
                <a:gd name="T46" fmla="*/ 11 w 59"/>
                <a:gd name="T47" fmla="*/ 16 h 23"/>
                <a:gd name="T48" fmla="*/ 13 w 59"/>
                <a:gd name="T49" fmla="*/ 17 h 23"/>
                <a:gd name="T50" fmla="*/ 8 w 59"/>
                <a:gd name="T51" fmla="*/ 21 h 23"/>
                <a:gd name="T52" fmla="*/ 15 w 59"/>
                <a:gd name="T53" fmla="*/ 20 h 23"/>
                <a:gd name="T54" fmla="*/ 25 w 59"/>
                <a:gd name="T55" fmla="*/ 23 h 23"/>
                <a:gd name="T56" fmla="*/ 35 w 59"/>
                <a:gd name="T57" fmla="*/ 21 h 23"/>
                <a:gd name="T58" fmla="*/ 49 w 59"/>
                <a:gd name="T59" fmla="*/ 16 h 23"/>
                <a:gd name="T60" fmla="*/ 54 w 59"/>
                <a:gd name="T61" fmla="*/ 14 h 23"/>
                <a:gd name="T62" fmla="*/ 58 w 59"/>
                <a:gd name="T63" fmla="*/ 10 h 23"/>
                <a:gd name="T64" fmla="*/ 55 w 59"/>
                <a:gd name="T65" fmla="*/ 7 h 23"/>
                <a:gd name="T66" fmla="*/ 52 w 59"/>
                <a:gd name="T67" fmla="*/ 5 h 23"/>
                <a:gd name="T68" fmla="*/ 51 w 59"/>
                <a:gd name="T69" fmla="*/ 2 h 23"/>
                <a:gd name="T70" fmla="*/ 47 w 59"/>
                <a:gd name="T71" fmla="*/ 2 h 23"/>
                <a:gd name="T72" fmla="*/ 43 w 59"/>
                <a:gd name="T7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9" h="23">
                  <a:moveTo>
                    <a:pt x="43" y="0"/>
                  </a:moveTo>
                  <a:cubicBezTo>
                    <a:pt x="43" y="0"/>
                    <a:pt x="43" y="0"/>
                    <a:pt x="43" y="0"/>
                  </a:cubicBezTo>
                  <a:cubicBezTo>
                    <a:pt x="41" y="1"/>
                    <a:pt x="42" y="2"/>
                    <a:pt x="42" y="3"/>
                  </a:cubicBezTo>
                  <a:cubicBezTo>
                    <a:pt x="42" y="3"/>
                    <a:pt x="41" y="3"/>
                    <a:pt x="41" y="3"/>
                  </a:cubicBezTo>
                  <a:cubicBezTo>
                    <a:pt x="41" y="3"/>
                    <a:pt x="40" y="3"/>
                    <a:pt x="40" y="3"/>
                  </a:cubicBezTo>
                  <a:cubicBezTo>
                    <a:pt x="40" y="3"/>
                    <a:pt x="39" y="3"/>
                    <a:pt x="39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4"/>
                    <a:pt x="36" y="3"/>
                  </a:cubicBezTo>
                  <a:cubicBezTo>
                    <a:pt x="36" y="3"/>
                    <a:pt x="35" y="3"/>
                    <a:pt x="35" y="3"/>
                  </a:cubicBezTo>
                  <a:cubicBezTo>
                    <a:pt x="34" y="3"/>
                    <a:pt x="33" y="3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2" y="4"/>
                    <a:pt x="32" y="4"/>
                    <a:pt x="30" y="3"/>
                  </a:cubicBezTo>
                  <a:cubicBezTo>
                    <a:pt x="30" y="3"/>
                    <a:pt x="30" y="3"/>
                    <a:pt x="29" y="3"/>
                  </a:cubicBezTo>
                  <a:cubicBezTo>
                    <a:pt x="28" y="3"/>
                    <a:pt x="26" y="5"/>
                    <a:pt x="27" y="5"/>
                  </a:cubicBezTo>
                  <a:cubicBezTo>
                    <a:pt x="27" y="6"/>
                    <a:pt x="27" y="6"/>
                    <a:pt x="26" y="6"/>
                  </a:cubicBezTo>
                  <a:cubicBezTo>
                    <a:pt x="26" y="6"/>
                    <a:pt x="25" y="6"/>
                    <a:pt x="24" y="5"/>
                  </a:cubicBezTo>
                  <a:cubicBezTo>
                    <a:pt x="24" y="4"/>
                    <a:pt x="24" y="4"/>
                    <a:pt x="23" y="4"/>
                  </a:cubicBezTo>
                  <a:cubicBezTo>
                    <a:pt x="22" y="4"/>
                    <a:pt x="21" y="5"/>
                    <a:pt x="22" y="6"/>
                  </a:cubicBezTo>
                  <a:cubicBezTo>
                    <a:pt x="23" y="7"/>
                    <a:pt x="22" y="8"/>
                    <a:pt x="22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0" y="8"/>
                  </a:cubicBezTo>
                  <a:cubicBezTo>
                    <a:pt x="19" y="8"/>
                    <a:pt x="18" y="9"/>
                    <a:pt x="17" y="9"/>
                  </a:cubicBezTo>
                  <a:cubicBezTo>
                    <a:pt x="17" y="9"/>
                    <a:pt x="17" y="10"/>
                    <a:pt x="17" y="10"/>
                  </a:cubicBezTo>
                  <a:cubicBezTo>
                    <a:pt x="16" y="10"/>
                    <a:pt x="14" y="7"/>
                    <a:pt x="16" y="6"/>
                  </a:cubicBezTo>
                  <a:cubicBezTo>
                    <a:pt x="18" y="5"/>
                    <a:pt x="11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6" y="2"/>
                    <a:pt x="7" y="3"/>
                    <a:pt x="9" y="4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5"/>
                    <a:pt x="7" y="5"/>
                    <a:pt x="7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4"/>
                    <a:pt x="4" y="5"/>
                    <a:pt x="3" y="5"/>
                  </a:cubicBezTo>
                  <a:cubicBezTo>
                    <a:pt x="2" y="7"/>
                    <a:pt x="0" y="8"/>
                    <a:pt x="0" y="8"/>
                  </a:cubicBezTo>
                  <a:cubicBezTo>
                    <a:pt x="0" y="9"/>
                    <a:pt x="1" y="10"/>
                    <a:pt x="3" y="10"/>
                  </a:cubicBezTo>
                  <a:cubicBezTo>
                    <a:pt x="4" y="10"/>
                    <a:pt x="5" y="10"/>
                    <a:pt x="5" y="9"/>
                  </a:cubicBezTo>
                  <a:cubicBezTo>
                    <a:pt x="7" y="9"/>
                    <a:pt x="8" y="8"/>
                    <a:pt x="10" y="8"/>
                  </a:cubicBezTo>
                  <a:cubicBezTo>
                    <a:pt x="11" y="8"/>
                    <a:pt x="11" y="9"/>
                    <a:pt x="12" y="9"/>
                  </a:cubicBezTo>
                  <a:cubicBezTo>
                    <a:pt x="13" y="10"/>
                    <a:pt x="10" y="10"/>
                    <a:pt x="11" y="11"/>
                  </a:cubicBezTo>
                  <a:cubicBezTo>
                    <a:pt x="12" y="12"/>
                    <a:pt x="11" y="13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5" y="13"/>
                    <a:pt x="1" y="13"/>
                    <a:pt x="2" y="14"/>
                  </a:cubicBezTo>
                  <a:cubicBezTo>
                    <a:pt x="2" y="14"/>
                    <a:pt x="2" y="14"/>
                    <a:pt x="3" y="14"/>
                  </a:cubicBezTo>
                  <a:cubicBezTo>
                    <a:pt x="3" y="14"/>
                    <a:pt x="5" y="14"/>
                    <a:pt x="6" y="14"/>
                  </a:cubicBezTo>
                  <a:cubicBezTo>
                    <a:pt x="7" y="14"/>
                    <a:pt x="8" y="14"/>
                    <a:pt x="9" y="14"/>
                  </a:cubicBezTo>
                  <a:cubicBezTo>
                    <a:pt x="9" y="14"/>
                    <a:pt x="10" y="14"/>
                    <a:pt x="10" y="14"/>
                  </a:cubicBezTo>
                  <a:cubicBezTo>
                    <a:pt x="10" y="15"/>
                    <a:pt x="10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3" y="15"/>
                    <a:pt x="12" y="17"/>
                    <a:pt x="13" y="17"/>
                  </a:cubicBezTo>
                  <a:cubicBezTo>
                    <a:pt x="14" y="17"/>
                    <a:pt x="14" y="19"/>
                    <a:pt x="11" y="19"/>
                  </a:cubicBezTo>
                  <a:cubicBezTo>
                    <a:pt x="8" y="19"/>
                    <a:pt x="7" y="20"/>
                    <a:pt x="8" y="21"/>
                  </a:cubicBezTo>
                  <a:cubicBezTo>
                    <a:pt x="9" y="21"/>
                    <a:pt x="9" y="21"/>
                    <a:pt x="10" y="21"/>
                  </a:cubicBezTo>
                  <a:cubicBezTo>
                    <a:pt x="11" y="21"/>
                    <a:pt x="13" y="21"/>
                    <a:pt x="15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9" y="20"/>
                    <a:pt x="22" y="22"/>
                    <a:pt x="25" y="23"/>
                  </a:cubicBezTo>
                  <a:cubicBezTo>
                    <a:pt x="26" y="23"/>
                    <a:pt x="27" y="23"/>
                    <a:pt x="27" y="23"/>
                  </a:cubicBezTo>
                  <a:cubicBezTo>
                    <a:pt x="30" y="23"/>
                    <a:pt x="34" y="22"/>
                    <a:pt x="35" y="21"/>
                  </a:cubicBezTo>
                  <a:cubicBezTo>
                    <a:pt x="35" y="20"/>
                    <a:pt x="40" y="20"/>
                    <a:pt x="42" y="19"/>
                  </a:cubicBezTo>
                  <a:cubicBezTo>
                    <a:pt x="43" y="18"/>
                    <a:pt x="46" y="17"/>
                    <a:pt x="49" y="16"/>
                  </a:cubicBezTo>
                  <a:cubicBezTo>
                    <a:pt x="52" y="16"/>
                    <a:pt x="52" y="14"/>
                    <a:pt x="54" y="14"/>
                  </a:cubicBezTo>
                  <a:cubicBezTo>
                    <a:pt x="54" y="14"/>
                    <a:pt x="54" y="14"/>
                    <a:pt x="54" y="14"/>
                  </a:cubicBezTo>
                  <a:cubicBezTo>
                    <a:pt x="54" y="14"/>
                    <a:pt x="54" y="14"/>
                    <a:pt x="54" y="14"/>
                  </a:cubicBezTo>
                  <a:cubicBezTo>
                    <a:pt x="55" y="14"/>
                    <a:pt x="57" y="11"/>
                    <a:pt x="58" y="10"/>
                  </a:cubicBezTo>
                  <a:cubicBezTo>
                    <a:pt x="59" y="9"/>
                    <a:pt x="57" y="7"/>
                    <a:pt x="55" y="7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3" y="7"/>
                    <a:pt x="52" y="5"/>
                    <a:pt x="52" y="5"/>
                  </a:cubicBezTo>
                  <a:cubicBezTo>
                    <a:pt x="53" y="4"/>
                    <a:pt x="51" y="3"/>
                    <a:pt x="51" y="2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50" y="2"/>
                    <a:pt x="49" y="2"/>
                    <a:pt x="48" y="2"/>
                  </a:cubicBezTo>
                  <a:cubicBezTo>
                    <a:pt x="48" y="2"/>
                    <a:pt x="48" y="2"/>
                    <a:pt x="47" y="2"/>
                  </a:cubicBezTo>
                  <a:cubicBezTo>
                    <a:pt x="47" y="2"/>
                    <a:pt x="46" y="2"/>
                    <a:pt x="45" y="1"/>
                  </a:cubicBezTo>
                  <a:cubicBezTo>
                    <a:pt x="44" y="1"/>
                    <a:pt x="44" y="0"/>
                    <a:pt x="43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97"/>
            <p:cNvSpPr>
              <a:spLocks/>
            </p:cNvSpPr>
            <p:nvPr/>
          </p:nvSpPr>
          <p:spPr bwMode="auto">
            <a:xfrm>
              <a:off x="1985" y="3038"/>
              <a:ext cx="51" cy="44"/>
            </a:xfrm>
            <a:custGeom>
              <a:avLst/>
              <a:gdLst>
                <a:gd name="T0" fmla="*/ 14 w 26"/>
                <a:gd name="T1" fmla="*/ 0 h 23"/>
                <a:gd name="T2" fmla="*/ 11 w 26"/>
                <a:gd name="T3" fmla="*/ 1 h 23"/>
                <a:gd name="T4" fmla="*/ 14 w 26"/>
                <a:gd name="T5" fmla="*/ 3 h 23"/>
                <a:gd name="T6" fmla="*/ 9 w 26"/>
                <a:gd name="T7" fmla="*/ 5 h 23"/>
                <a:gd name="T8" fmla="*/ 8 w 26"/>
                <a:gd name="T9" fmla="*/ 6 h 23"/>
                <a:gd name="T10" fmla="*/ 6 w 26"/>
                <a:gd name="T11" fmla="*/ 5 h 23"/>
                <a:gd name="T12" fmla="*/ 5 w 26"/>
                <a:gd name="T13" fmla="*/ 5 h 23"/>
                <a:gd name="T14" fmla="*/ 3 w 26"/>
                <a:gd name="T15" fmla="*/ 6 h 23"/>
                <a:gd name="T16" fmla="*/ 4 w 26"/>
                <a:gd name="T17" fmla="*/ 9 h 23"/>
                <a:gd name="T18" fmla="*/ 6 w 26"/>
                <a:gd name="T19" fmla="*/ 12 h 23"/>
                <a:gd name="T20" fmla="*/ 5 w 26"/>
                <a:gd name="T21" fmla="*/ 16 h 23"/>
                <a:gd name="T22" fmla="*/ 1 w 26"/>
                <a:gd name="T23" fmla="*/ 19 h 23"/>
                <a:gd name="T24" fmla="*/ 6 w 26"/>
                <a:gd name="T25" fmla="*/ 23 h 23"/>
                <a:gd name="T26" fmla="*/ 6 w 26"/>
                <a:gd name="T27" fmla="*/ 23 h 23"/>
                <a:gd name="T28" fmla="*/ 16 w 26"/>
                <a:gd name="T29" fmla="*/ 19 h 23"/>
                <a:gd name="T30" fmla="*/ 19 w 26"/>
                <a:gd name="T31" fmla="*/ 18 h 23"/>
                <a:gd name="T32" fmla="*/ 20 w 26"/>
                <a:gd name="T33" fmla="*/ 18 h 23"/>
                <a:gd name="T34" fmla="*/ 21 w 26"/>
                <a:gd name="T35" fmla="*/ 18 h 23"/>
                <a:gd name="T36" fmla="*/ 23 w 26"/>
                <a:gd name="T37" fmla="*/ 18 h 23"/>
                <a:gd name="T38" fmla="*/ 23 w 26"/>
                <a:gd name="T39" fmla="*/ 7 h 23"/>
                <a:gd name="T40" fmla="*/ 23 w 26"/>
                <a:gd name="T41" fmla="*/ 6 h 23"/>
                <a:gd name="T42" fmla="*/ 22 w 26"/>
                <a:gd name="T43" fmla="*/ 6 h 23"/>
                <a:gd name="T44" fmla="*/ 21 w 26"/>
                <a:gd name="T45" fmla="*/ 5 h 23"/>
                <a:gd name="T46" fmla="*/ 21 w 26"/>
                <a:gd name="T47" fmla="*/ 5 h 23"/>
                <a:gd name="T48" fmla="*/ 20 w 26"/>
                <a:gd name="T49" fmla="*/ 4 h 23"/>
                <a:gd name="T50" fmla="*/ 18 w 26"/>
                <a:gd name="T51" fmla="*/ 6 h 23"/>
                <a:gd name="T52" fmla="*/ 18 w 26"/>
                <a:gd name="T53" fmla="*/ 6 h 23"/>
                <a:gd name="T54" fmla="*/ 18 w 26"/>
                <a:gd name="T55" fmla="*/ 6 h 23"/>
                <a:gd name="T56" fmla="*/ 18 w 26"/>
                <a:gd name="T57" fmla="*/ 6 h 23"/>
                <a:gd name="T58" fmla="*/ 17 w 26"/>
                <a:gd name="T59" fmla="*/ 6 h 23"/>
                <a:gd name="T60" fmla="*/ 15 w 26"/>
                <a:gd name="T61" fmla="*/ 5 h 23"/>
                <a:gd name="T62" fmla="*/ 15 w 26"/>
                <a:gd name="T63" fmla="*/ 5 h 23"/>
                <a:gd name="T64" fmla="*/ 14 w 26"/>
                <a:gd name="T65" fmla="*/ 5 h 23"/>
                <a:gd name="T66" fmla="*/ 16 w 26"/>
                <a:gd name="T67" fmla="*/ 3 h 23"/>
                <a:gd name="T68" fmla="*/ 17 w 26"/>
                <a:gd name="T69" fmla="*/ 2 h 23"/>
                <a:gd name="T70" fmla="*/ 18 w 26"/>
                <a:gd name="T71" fmla="*/ 0 h 23"/>
                <a:gd name="T72" fmla="*/ 18 w 26"/>
                <a:gd name="T73" fmla="*/ 0 h 23"/>
                <a:gd name="T74" fmla="*/ 17 w 26"/>
                <a:gd name="T75" fmla="*/ 0 h 23"/>
                <a:gd name="T76" fmla="*/ 14 w 26"/>
                <a:gd name="T7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" h="23">
                  <a:moveTo>
                    <a:pt x="14" y="0"/>
                  </a:moveTo>
                  <a:cubicBezTo>
                    <a:pt x="13" y="0"/>
                    <a:pt x="11" y="0"/>
                    <a:pt x="11" y="1"/>
                  </a:cubicBezTo>
                  <a:cubicBezTo>
                    <a:pt x="11" y="3"/>
                    <a:pt x="14" y="2"/>
                    <a:pt x="14" y="3"/>
                  </a:cubicBezTo>
                  <a:cubicBezTo>
                    <a:pt x="14" y="4"/>
                    <a:pt x="11" y="4"/>
                    <a:pt x="9" y="5"/>
                  </a:cubicBezTo>
                  <a:cubicBezTo>
                    <a:pt x="9" y="6"/>
                    <a:pt x="8" y="6"/>
                    <a:pt x="8" y="6"/>
                  </a:cubicBezTo>
                  <a:cubicBezTo>
                    <a:pt x="7" y="6"/>
                    <a:pt x="7" y="6"/>
                    <a:pt x="6" y="5"/>
                  </a:cubicBezTo>
                  <a:cubicBezTo>
                    <a:pt x="6" y="5"/>
                    <a:pt x="5" y="5"/>
                    <a:pt x="5" y="5"/>
                  </a:cubicBezTo>
                  <a:cubicBezTo>
                    <a:pt x="4" y="5"/>
                    <a:pt x="4" y="5"/>
                    <a:pt x="3" y="6"/>
                  </a:cubicBezTo>
                  <a:cubicBezTo>
                    <a:pt x="1" y="6"/>
                    <a:pt x="5" y="7"/>
                    <a:pt x="4" y="9"/>
                  </a:cubicBezTo>
                  <a:cubicBezTo>
                    <a:pt x="2" y="11"/>
                    <a:pt x="4" y="11"/>
                    <a:pt x="6" y="12"/>
                  </a:cubicBezTo>
                  <a:cubicBezTo>
                    <a:pt x="9" y="14"/>
                    <a:pt x="5" y="14"/>
                    <a:pt x="5" y="16"/>
                  </a:cubicBezTo>
                  <a:cubicBezTo>
                    <a:pt x="5" y="18"/>
                    <a:pt x="2" y="18"/>
                    <a:pt x="1" y="19"/>
                  </a:cubicBezTo>
                  <a:cubicBezTo>
                    <a:pt x="0" y="20"/>
                    <a:pt x="3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" y="22"/>
                    <a:pt x="13" y="21"/>
                    <a:pt x="16" y="19"/>
                  </a:cubicBezTo>
                  <a:cubicBezTo>
                    <a:pt x="17" y="18"/>
                    <a:pt x="18" y="18"/>
                    <a:pt x="19" y="18"/>
                  </a:cubicBezTo>
                  <a:cubicBezTo>
                    <a:pt x="19" y="18"/>
                    <a:pt x="20" y="18"/>
                    <a:pt x="20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2" y="18"/>
                    <a:pt x="22" y="18"/>
                    <a:pt x="23" y="18"/>
                  </a:cubicBezTo>
                  <a:cubicBezTo>
                    <a:pt x="26" y="17"/>
                    <a:pt x="24" y="9"/>
                    <a:pt x="23" y="7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3" y="6"/>
                    <a:pt x="22" y="6"/>
                  </a:cubicBezTo>
                  <a:cubicBezTo>
                    <a:pt x="22" y="6"/>
                    <a:pt x="22" y="5"/>
                    <a:pt x="21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4"/>
                    <a:pt x="20" y="4"/>
                    <a:pt x="20" y="4"/>
                  </a:cubicBezTo>
                  <a:cubicBezTo>
                    <a:pt x="19" y="4"/>
                    <a:pt x="18" y="5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6" y="6"/>
                    <a:pt x="15" y="6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4"/>
                    <a:pt x="15" y="3"/>
                    <a:pt x="16" y="3"/>
                  </a:cubicBezTo>
                  <a:cubicBezTo>
                    <a:pt x="16" y="3"/>
                    <a:pt x="17" y="2"/>
                    <a:pt x="17" y="2"/>
                  </a:cubicBezTo>
                  <a:cubicBezTo>
                    <a:pt x="17" y="1"/>
                    <a:pt x="17" y="1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6" y="0"/>
                    <a:pt x="15" y="0"/>
                    <a:pt x="14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98"/>
            <p:cNvSpPr>
              <a:spLocks noEditPoints="1"/>
            </p:cNvSpPr>
            <p:nvPr/>
          </p:nvSpPr>
          <p:spPr bwMode="auto">
            <a:xfrm>
              <a:off x="2013" y="2991"/>
              <a:ext cx="110" cy="106"/>
            </a:xfrm>
            <a:custGeom>
              <a:avLst/>
              <a:gdLst>
                <a:gd name="T0" fmla="*/ 4 w 56"/>
                <a:gd name="T1" fmla="*/ 25 h 56"/>
                <a:gd name="T2" fmla="*/ 2 w 56"/>
                <a:gd name="T3" fmla="*/ 28 h 56"/>
                <a:gd name="T4" fmla="*/ 4 w 56"/>
                <a:gd name="T5" fmla="*/ 31 h 56"/>
                <a:gd name="T6" fmla="*/ 7 w 56"/>
                <a:gd name="T7" fmla="*/ 30 h 56"/>
                <a:gd name="T8" fmla="*/ 14 w 56"/>
                <a:gd name="T9" fmla="*/ 28 h 56"/>
                <a:gd name="T10" fmla="*/ 28 w 56"/>
                <a:gd name="T11" fmla="*/ 0 h 56"/>
                <a:gd name="T12" fmla="*/ 20 w 56"/>
                <a:gd name="T13" fmla="*/ 2 h 56"/>
                <a:gd name="T14" fmla="*/ 16 w 56"/>
                <a:gd name="T15" fmla="*/ 6 h 56"/>
                <a:gd name="T16" fmla="*/ 14 w 56"/>
                <a:gd name="T17" fmla="*/ 9 h 56"/>
                <a:gd name="T18" fmla="*/ 12 w 56"/>
                <a:gd name="T19" fmla="*/ 10 h 56"/>
                <a:gd name="T20" fmla="*/ 8 w 56"/>
                <a:gd name="T21" fmla="*/ 10 h 56"/>
                <a:gd name="T22" fmla="*/ 11 w 56"/>
                <a:gd name="T23" fmla="*/ 15 h 56"/>
                <a:gd name="T24" fmla="*/ 14 w 56"/>
                <a:gd name="T25" fmla="*/ 18 h 56"/>
                <a:gd name="T26" fmla="*/ 9 w 56"/>
                <a:gd name="T27" fmla="*/ 21 h 56"/>
                <a:gd name="T28" fmla="*/ 13 w 56"/>
                <a:gd name="T29" fmla="*/ 20 h 56"/>
                <a:gd name="T30" fmla="*/ 15 w 56"/>
                <a:gd name="T31" fmla="*/ 22 h 56"/>
                <a:gd name="T32" fmla="*/ 18 w 56"/>
                <a:gd name="T33" fmla="*/ 18 h 56"/>
                <a:gd name="T34" fmla="*/ 19 w 56"/>
                <a:gd name="T35" fmla="*/ 21 h 56"/>
                <a:gd name="T36" fmla="*/ 17 w 56"/>
                <a:gd name="T37" fmla="*/ 26 h 56"/>
                <a:gd name="T38" fmla="*/ 26 w 56"/>
                <a:gd name="T39" fmla="*/ 24 h 56"/>
                <a:gd name="T40" fmla="*/ 25 w 56"/>
                <a:gd name="T41" fmla="*/ 28 h 56"/>
                <a:gd name="T42" fmla="*/ 28 w 56"/>
                <a:gd name="T43" fmla="*/ 31 h 56"/>
                <a:gd name="T44" fmla="*/ 28 w 56"/>
                <a:gd name="T45" fmla="*/ 35 h 56"/>
                <a:gd name="T46" fmla="*/ 22 w 56"/>
                <a:gd name="T47" fmla="*/ 35 h 56"/>
                <a:gd name="T48" fmla="*/ 21 w 56"/>
                <a:gd name="T49" fmla="*/ 36 h 56"/>
                <a:gd name="T50" fmla="*/ 22 w 56"/>
                <a:gd name="T51" fmla="*/ 41 h 56"/>
                <a:gd name="T52" fmla="*/ 15 w 56"/>
                <a:gd name="T53" fmla="*/ 45 h 56"/>
                <a:gd name="T54" fmla="*/ 19 w 56"/>
                <a:gd name="T55" fmla="*/ 45 h 56"/>
                <a:gd name="T56" fmla="*/ 22 w 56"/>
                <a:gd name="T57" fmla="*/ 46 h 56"/>
                <a:gd name="T58" fmla="*/ 26 w 56"/>
                <a:gd name="T59" fmla="*/ 47 h 56"/>
                <a:gd name="T60" fmla="*/ 30 w 56"/>
                <a:gd name="T61" fmla="*/ 47 h 56"/>
                <a:gd name="T62" fmla="*/ 25 w 56"/>
                <a:gd name="T63" fmla="*/ 49 h 56"/>
                <a:gd name="T64" fmla="*/ 15 w 56"/>
                <a:gd name="T65" fmla="*/ 56 h 56"/>
                <a:gd name="T66" fmla="*/ 19 w 56"/>
                <a:gd name="T67" fmla="*/ 54 h 56"/>
                <a:gd name="T68" fmla="*/ 23 w 56"/>
                <a:gd name="T69" fmla="*/ 55 h 56"/>
                <a:gd name="T70" fmla="*/ 26 w 56"/>
                <a:gd name="T71" fmla="*/ 53 h 56"/>
                <a:gd name="T72" fmla="*/ 29 w 56"/>
                <a:gd name="T73" fmla="*/ 52 h 56"/>
                <a:gd name="T74" fmla="*/ 34 w 56"/>
                <a:gd name="T75" fmla="*/ 51 h 56"/>
                <a:gd name="T76" fmla="*/ 38 w 56"/>
                <a:gd name="T77" fmla="*/ 52 h 56"/>
                <a:gd name="T78" fmla="*/ 45 w 56"/>
                <a:gd name="T79" fmla="*/ 51 h 56"/>
                <a:gd name="T80" fmla="*/ 53 w 56"/>
                <a:gd name="T81" fmla="*/ 47 h 56"/>
                <a:gd name="T82" fmla="*/ 50 w 56"/>
                <a:gd name="T83" fmla="*/ 47 h 56"/>
                <a:gd name="T84" fmla="*/ 56 w 56"/>
                <a:gd name="T85" fmla="*/ 40 h 56"/>
                <a:gd name="T86" fmla="*/ 50 w 56"/>
                <a:gd name="T87" fmla="*/ 38 h 56"/>
                <a:gd name="T88" fmla="*/ 47 w 56"/>
                <a:gd name="T89" fmla="*/ 37 h 56"/>
                <a:gd name="T90" fmla="*/ 45 w 56"/>
                <a:gd name="T91" fmla="*/ 33 h 56"/>
                <a:gd name="T92" fmla="*/ 41 w 56"/>
                <a:gd name="T93" fmla="*/ 27 h 56"/>
                <a:gd name="T94" fmla="*/ 31 w 56"/>
                <a:gd name="T95" fmla="*/ 18 h 56"/>
                <a:gd name="T96" fmla="*/ 28 w 56"/>
                <a:gd name="T97" fmla="*/ 18 h 56"/>
                <a:gd name="T98" fmla="*/ 35 w 56"/>
                <a:gd name="T99" fmla="*/ 8 h 56"/>
                <a:gd name="T100" fmla="*/ 24 w 56"/>
                <a:gd name="T101" fmla="*/ 8 h 56"/>
                <a:gd name="T102" fmla="*/ 27 w 56"/>
                <a:gd name="T103" fmla="*/ 3 h 56"/>
                <a:gd name="T104" fmla="*/ 29 w 56"/>
                <a:gd name="T105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" h="56">
                  <a:moveTo>
                    <a:pt x="9" y="24"/>
                  </a:moveTo>
                  <a:cubicBezTo>
                    <a:pt x="7" y="24"/>
                    <a:pt x="5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7"/>
                  </a:cubicBezTo>
                  <a:cubicBezTo>
                    <a:pt x="3" y="27"/>
                    <a:pt x="2" y="28"/>
                    <a:pt x="2" y="28"/>
                  </a:cubicBezTo>
                  <a:cubicBezTo>
                    <a:pt x="1" y="28"/>
                    <a:pt x="0" y="29"/>
                    <a:pt x="0" y="30"/>
                  </a:cubicBezTo>
                  <a:cubicBezTo>
                    <a:pt x="0" y="30"/>
                    <a:pt x="0" y="30"/>
                    <a:pt x="1" y="30"/>
                  </a:cubicBezTo>
                  <a:cubicBezTo>
                    <a:pt x="2" y="31"/>
                    <a:pt x="3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0"/>
                    <a:pt x="5" y="29"/>
                    <a:pt x="6" y="29"/>
                  </a:cubicBezTo>
                  <a:cubicBezTo>
                    <a:pt x="6" y="29"/>
                    <a:pt x="7" y="29"/>
                    <a:pt x="7" y="30"/>
                  </a:cubicBezTo>
                  <a:cubicBezTo>
                    <a:pt x="8" y="31"/>
                    <a:pt x="9" y="31"/>
                    <a:pt x="9" y="31"/>
                  </a:cubicBezTo>
                  <a:cubicBezTo>
                    <a:pt x="10" y="30"/>
                    <a:pt x="12" y="30"/>
                    <a:pt x="14" y="29"/>
                  </a:cubicBezTo>
                  <a:cubicBezTo>
                    <a:pt x="14" y="29"/>
                    <a:pt x="14" y="28"/>
                    <a:pt x="14" y="28"/>
                  </a:cubicBezTo>
                  <a:cubicBezTo>
                    <a:pt x="14" y="27"/>
                    <a:pt x="12" y="25"/>
                    <a:pt x="11" y="24"/>
                  </a:cubicBezTo>
                  <a:cubicBezTo>
                    <a:pt x="10" y="24"/>
                    <a:pt x="10" y="24"/>
                    <a:pt x="9" y="24"/>
                  </a:cubicBezTo>
                  <a:moveTo>
                    <a:pt x="28" y="0"/>
                  </a:moveTo>
                  <a:cubicBezTo>
                    <a:pt x="27" y="0"/>
                    <a:pt x="27" y="1"/>
                    <a:pt x="26" y="2"/>
                  </a:cubicBezTo>
                  <a:cubicBezTo>
                    <a:pt x="25" y="2"/>
                    <a:pt x="24" y="2"/>
                    <a:pt x="23" y="2"/>
                  </a:cubicBezTo>
                  <a:cubicBezTo>
                    <a:pt x="22" y="2"/>
                    <a:pt x="21" y="2"/>
                    <a:pt x="20" y="2"/>
                  </a:cubicBezTo>
                  <a:cubicBezTo>
                    <a:pt x="20" y="2"/>
                    <a:pt x="20" y="2"/>
                    <a:pt x="19" y="2"/>
                  </a:cubicBezTo>
                  <a:cubicBezTo>
                    <a:pt x="17" y="2"/>
                    <a:pt x="16" y="4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7"/>
                    <a:pt x="14" y="8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0"/>
                    <a:pt x="13" y="10"/>
                    <a:pt x="13" y="10"/>
                  </a:cubicBezTo>
                  <a:cubicBezTo>
                    <a:pt x="13" y="10"/>
                    <a:pt x="12" y="10"/>
                    <a:pt x="12" y="10"/>
                  </a:cubicBezTo>
                  <a:cubicBezTo>
                    <a:pt x="12" y="10"/>
                    <a:pt x="11" y="9"/>
                    <a:pt x="10" y="9"/>
                  </a:cubicBezTo>
                  <a:cubicBezTo>
                    <a:pt x="10" y="9"/>
                    <a:pt x="9" y="9"/>
                    <a:pt x="9" y="9"/>
                  </a:cubicBezTo>
                  <a:cubicBezTo>
                    <a:pt x="9" y="9"/>
                    <a:pt x="8" y="10"/>
                    <a:pt x="8" y="10"/>
                  </a:cubicBezTo>
                  <a:cubicBezTo>
                    <a:pt x="8" y="11"/>
                    <a:pt x="11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3"/>
                    <a:pt x="11" y="14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7"/>
                    <a:pt x="13" y="16"/>
                    <a:pt x="14" y="17"/>
                  </a:cubicBezTo>
                  <a:cubicBezTo>
                    <a:pt x="14" y="17"/>
                    <a:pt x="14" y="18"/>
                    <a:pt x="14" y="18"/>
                  </a:cubicBezTo>
                  <a:cubicBezTo>
                    <a:pt x="14" y="19"/>
                    <a:pt x="9" y="19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10" y="21"/>
                    <a:pt x="12" y="20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1"/>
                    <a:pt x="14" y="22"/>
                    <a:pt x="15" y="22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8" y="21"/>
                    <a:pt x="17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9" y="18"/>
                    <a:pt x="19" y="18"/>
                    <a:pt x="19" y="19"/>
                  </a:cubicBezTo>
                  <a:cubicBezTo>
                    <a:pt x="19" y="19"/>
                    <a:pt x="19" y="20"/>
                    <a:pt x="19" y="20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3"/>
                    <a:pt x="17" y="25"/>
                    <a:pt x="17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6"/>
                    <a:pt x="18" y="27"/>
                    <a:pt x="19" y="27"/>
                  </a:cubicBezTo>
                  <a:cubicBezTo>
                    <a:pt x="21" y="27"/>
                    <a:pt x="24" y="26"/>
                    <a:pt x="25" y="25"/>
                  </a:cubicBezTo>
                  <a:cubicBezTo>
                    <a:pt x="25" y="25"/>
                    <a:pt x="26" y="24"/>
                    <a:pt x="26" y="24"/>
                  </a:cubicBezTo>
                  <a:cubicBezTo>
                    <a:pt x="27" y="24"/>
                    <a:pt x="27" y="25"/>
                    <a:pt x="27" y="25"/>
                  </a:cubicBezTo>
                  <a:cubicBezTo>
                    <a:pt x="27" y="26"/>
                    <a:pt x="27" y="26"/>
                    <a:pt x="26" y="26"/>
                  </a:cubicBezTo>
                  <a:cubicBezTo>
                    <a:pt x="26" y="27"/>
                    <a:pt x="25" y="27"/>
                    <a:pt x="25" y="28"/>
                  </a:cubicBezTo>
                  <a:cubicBezTo>
                    <a:pt x="25" y="28"/>
                    <a:pt x="26" y="29"/>
                    <a:pt x="27" y="29"/>
                  </a:cubicBezTo>
                  <a:cubicBezTo>
                    <a:pt x="28" y="30"/>
                    <a:pt x="29" y="30"/>
                    <a:pt x="29" y="30"/>
                  </a:cubicBezTo>
                  <a:cubicBezTo>
                    <a:pt x="29" y="30"/>
                    <a:pt x="29" y="31"/>
                    <a:pt x="28" y="31"/>
                  </a:cubicBezTo>
                  <a:cubicBezTo>
                    <a:pt x="28" y="31"/>
                    <a:pt x="28" y="32"/>
                    <a:pt x="28" y="33"/>
                  </a:cubicBezTo>
                  <a:cubicBezTo>
                    <a:pt x="28" y="33"/>
                    <a:pt x="28" y="33"/>
                    <a:pt x="28" y="34"/>
                  </a:cubicBezTo>
                  <a:cubicBezTo>
                    <a:pt x="28" y="34"/>
                    <a:pt x="28" y="35"/>
                    <a:pt x="28" y="35"/>
                  </a:cubicBezTo>
                  <a:cubicBezTo>
                    <a:pt x="28" y="36"/>
                    <a:pt x="26" y="36"/>
                    <a:pt x="25" y="36"/>
                  </a:cubicBezTo>
                  <a:cubicBezTo>
                    <a:pt x="23" y="36"/>
                    <a:pt x="22" y="36"/>
                    <a:pt x="22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5"/>
                    <a:pt x="20" y="35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6"/>
                    <a:pt x="21" y="36"/>
                    <a:pt x="21" y="36"/>
                  </a:cubicBezTo>
                  <a:cubicBezTo>
                    <a:pt x="21" y="37"/>
                    <a:pt x="19" y="38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40"/>
                    <a:pt x="22" y="40"/>
                    <a:pt x="22" y="41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2" y="42"/>
                    <a:pt x="20" y="43"/>
                    <a:pt x="17" y="44"/>
                  </a:cubicBezTo>
                  <a:cubicBezTo>
                    <a:pt x="16" y="44"/>
                    <a:pt x="15" y="44"/>
                    <a:pt x="15" y="45"/>
                  </a:cubicBezTo>
                  <a:cubicBezTo>
                    <a:pt x="15" y="45"/>
                    <a:pt x="17" y="46"/>
                    <a:pt x="18" y="46"/>
                  </a:cubicBezTo>
                  <a:cubicBezTo>
                    <a:pt x="18" y="46"/>
                    <a:pt x="18" y="46"/>
                    <a:pt x="19" y="46"/>
                  </a:cubicBezTo>
                  <a:cubicBezTo>
                    <a:pt x="19" y="46"/>
                    <a:pt x="19" y="45"/>
                    <a:pt x="19" y="45"/>
                  </a:cubicBezTo>
                  <a:cubicBezTo>
                    <a:pt x="20" y="45"/>
                    <a:pt x="20" y="46"/>
                    <a:pt x="20" y="46"/>
                  </a:cubicBezTo>
                  <a:cubicBezTo>
                    <a:pt x="21" y="46"/>
                    <a:pt x="21" y="46"/>
                    <a:pt x="22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3" y="46"/>
                    <a:pt x="24" y="47"/>
                    <a:pt x="24" y="47"/>
                  </a:cubicBezTo>
                  <a:cubicBezTo>
                    <a:pt x="25" y="47"/>
                    <a:pt x="26" y="47"/>
                    <a:pt x="26" y="47"/>
                  </a:cubicBezTo>
                  <a:cubicBezTo>
                    <a:pt x="27" y="47"/>
                    <a:pt x="27" y="47"/>
                    <a:pt x="28" y="47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30" y="47"/>
                    <a:pt x="29" y="47"/>
                    <a:pt x="28" y="48"/>
                  </a:cubicBezTo>
                  <a:cubicBezTo>
                    <a:pt x="28" y="48"/>
                    <a:pt x="27" y="49"/>
                    <a:pt x="26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3" y="49"/>
                    <a:pt x="23" y="49"/>
                    <a:pt x="22" y="49"/>
                  </a:cubicBezTo>
                  <a:cubicBezTo>
                    <a:pt x="21" y="50"/>
                    <a:pt x="15" y="54"/>
                    <a:pt x="15" y="56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6" y="56"/>
                    <a:pt x="17" y="55"/>
                    <a:pt x="19" y="54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2" y="54"/>
                    <a:pt x="22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4" y="55"/>
                    <a:pt x="24" y="54"/>
                    <a:pt x="24" y="54"/>
                  </a:cubicBezTo>
                  <a:cubicBezTo>
                    <a:pt x="25" y="53"/>
                    <a:pt x="25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7" y="53"/>
                    <a:pt x="27" y="52"/>
                  </a:cubicBezTo>
                  <a:cubicBezTo>
                    <a:pt x="28" y="52"/>
                    <a:pt x="28" y="52"/>
                    <a:pt x="29" y="52"/>
                  </a:cubicBezTo>
                  <a:cubicBezTo>
                    <a:pt x="29" y="52"/>
                    <a:pt x="30" y="52"/>
                    <a:pt x="30" y="52"/>
                  </a:cubicBezTo>
                  <a:cubicBezTo>
                    <a:pt x="30" y="52"/>
                    <a:pt x="30" y="52"/>
                    <a:pt x="31" y="52"/>
                  </a:cubicBezTo>
                  <a:cubicBezTo>
                    <a:pt x="32" y="52"/>
                    <a:pt x="33" y="52"/>
                    <a:pt x="34" y="51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5" y="51"/>
                    <a:pt x="36" y="51"/>
                    <a:pt x="37" y="51"/>
                  </a:cubicBezTo>
                  <a:cubicBezTo>
                    <a:pt x="37" y="52"/>
                    <a:pt x="38" y="52"/>
                    <a:pt x="38" y="52"/>
                  </a:cubicBezTo>
                  <a:cubicBezTo>
                    <a:pt x="38" y="52"/>
                    <a:pt x="39" y="52"/>
                    <a:pt x="39" y="52"/>
                  </a:cubicBezTo>
                  <a:cubicBezTo>
                    <a:pt x="39" y="51"/>
                    <a:pt x="43" y="51"/>
                    <a:pt x="45" y="51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7" y="51"/>
                    <a:pt x="52" y="49"/>
                    <a:pt x="53" y="48"/>
                  </a:cubicBezTo>
                  <a:cubicBezTo>
                    <a:pt x="53" y="48"/>
                    <a:pt x="53" y="48"/>
                    <a:pt x="53" y="47"/>
                  </a:cubicBezTo>
                  <a:cubicBezTo>
                    <a:pt x="53" y="47"/>
                    <a:pt x="53" y="47"/>
                    <a:pt x="52" y="47"/>
                  </a:cubicBezTo>
                  <a:cubicBezTo>
                    <a:pt x="51" y="47"/>
                    <a:pt x="51" y="47"/>
                    <a:pt x="50" y="47"/>
                  </a:cubicBezTo>
                  <a:cubicBezTo>
                    <a:pt x="50" y="47"/>
                    <a:pt x="50" y="47"/>
                    <a:pt x="50" y="47"/>
                  </a:cubicBezTo>
                  <a:cubicBezTo>
                    <a:pt x="50" y="47"/>
                    <a:pt x="49" y="47"/>
                    <a:pt x="49" y="46"/>
                  </a:cubicBezTo>
                  <a:cubicBezTo>
                    <a:pt x="49" y="46"/>
                    <a:pt x="50" y="45"/>
                    <a:pt x="51" y="44"/>
                  </a:cubicBezTo>
                  <a:cubicBezTo>
                    <a:pt x="53" y="43"/>
                    <a:pt x="55" y="42"/>
                    <a:pt x="56" y="40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38"/>
                    <a:pt x="53" y="37"/>
                    <a:pt x="51" y="37"/>
                  </a:cubicBezTo>
                  <a:cubicBezTo>
                    <a:pt x="50" y="37"/>
                    <a:pt x="50" y="37"/>
                    <a:pt x="50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8" y="38"/>
                    <a:pt x="48" y="38"/>
                    <a:pt x="47" y="37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7" y="36"/>
                    <a:pt x="47" y="35"/>
                    <a:pt x="47" y="35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6" y="35"/>
                    <a:pt x="45" y="33"/>
                    <a:pt x="45" y="33"/>
                  </a:cubicBezTo>
                  <a:cubicBezTo>
                    <a:pt x="45" y="33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1"/>
                    <a:pt x="44" y="27"/>
                    <a:pt x="41" y="27"/>
                  </a:cubicBezTo>
                  <a:cubicBezTo>
                    <a:pt x="38" y="26"/>
                    <a:pt x="38" y="23"/>
                    <a:pt x="37" y="22"/>
                  </a:cubicBezTo>
                  <a:cubicBezTo>
                    <a:pt x="37" y="20"/>
                    <a:pt x="35" y="21"/>
                    <a:pt x="34" y="19"/>
                  </a:cubicBezTo>
                  <a:cubicBezTo>
                    <a:pt x="33" y="19"/>
                    <a:pt x="32" y="18"/>
                    <a:pt x="31" y="18"/>
                  </a:cubicBezTo>
                  <a:cubicBezTo>
                    <a:pt x="30" y="18"/>
                    <a:pt x="29" y="19"/>
                    <a:pt x="29" y="19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8" y="19"/>
                    <a:pt x="28" y="19"/>
                    <a:pt x="28" y="18"/>
                  </a:cubicBezTo>
                  <a:cubicBezTo>
                    <a:pt x="28" y="18"/>
                    <a:pt x="29" y="17"/>
                    <a:pt x="31" y="16"/>
                  </a:cubicBezTo>
                  <a:cubicBezTo>
                    <a:pt x="33" y="15"/>
                    <a:pt x="35" y="9"/>
                    <a:pt x="35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5" y="7"/>
                    <a:pt x="33" y="7"/>
                    <a:pt x="31" y="7"/>
                  </a:cubicBezTo>
                  <a:cubicBezTo>
                    <a:pt x="28" y="7"/>
                    <a:pt x="26" y="7"/>
                    <a:pt x="25" y="8"/>
                  </a:cubicBezTo>
                  <a:cubicBezTo>
                    <a:pt x="25" y="8"/>
                    <a:pt x="24" y="8"/>
                    <a:pt x="24" y="8"/>
                  </a:cubicBezTo>
                  <a:cubicBezTo>
                    <a:pt x="23" y="8"/>
                    <a:pt x="23" y="7"/>
                    <a:pt x="23" y="7"/>
                  </a:cubicBezTo>
                  <a:cubicBezTo>
                    <a:pt x="23" y="7"/>
                    <a:pt x="23" y="6"/>
                    <a:pt x="23" y="6"/>
                  </a:cubicBezTo>
                  <a:cubicBezTo>
                    <a:pt x="24" y="6"/>
                    <a:pt x="27" y="3"/>
                    <a:pt x="27" y="3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7" y="2"/>
                    <a:pt x="29" y="1"/>
                    <a:pt x="29" y="0"/>
                  </a:cubicBezTo>
                  <a:cubicBezTo>
                    <a:pt x="29" y="0"/>
                    <a:pt x="29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99"/>
            <p:cNvSpPr>
              <a:spLocks noEditPoints="1"/>
            </p:cNvSpPr>
            <p:nvPr/>
          </p:nvSpPr>
          <p:spPr bwMode="auto">
            <a:xfrm>
              <a:off x="2191" y="3002"/>
              <a:ext cx="54" cy="38"/>
            </a:xfrm>
            <a:custGeom>
              <a:avLst/>
              <a:gdLst>
                <a:gd name="T0" fmla="*/ 22 w 27"/>
                <a:gd name="T1" fmla="*/ 11 h 20"/>
                <a:gd name="T2" fmla="*/ 22 w 27"/>
                <a:gd name="T3" fmla="*/ 12 h 20"/>
                <a:gd name="T4" fmla="*/ 21 w 27"/>
                <a:gd name="T5" fmla="*/ 12 h 20"/>
                <a:gd name="T6" fmla="*/ 21 w 27"/>
                <a:gd name="T7" fmla="*/ 12 h 20"/>
                <a:gd name="T8" fmla="*/ 20 w 27"/>
                <a:gd name="T9" fmla="*/ 12 h 20"/>
                <a:gd name="T10" fmla="*/ 18 w 27"/>
                <a:gd name="T11" fmla="*/ 13 h 20"/>
                <a:gd name="T12" fmla="*/ 21 w 27"/>
                <a:gd name="T13" fmla="*/ 17 h 20"/>
                <a:gd name="T14" fmla="*/ 20 w 27"/>
                <a:gd name="T15" fmla="*/ 18 h 20"/>
                <a:gd name="T16" fmla="*/ 19 w 27"/>
                <a:gd name="T17" fmla="*/ 18 h 20"/>
                <a:gd name="T18" fmla="*/ 19 w 27"/>
                <a:gd name="T19" fmla="*/ 18 h 20"/>
                <a:gd name="T20" fmla="*/ 20 w 27"/>
                <a:gd name="T21" fmla="*/ 20 h 20"/>
                <a:gd name="T22" fmla="*/ 21 w 27"/>
                <a:gd name="T23" fmla="*/ 20 h 20"/>
                <a:gd name="T24" fmla="*/ 25 w 27"/>
                <a:gd name="T25" fmla="*/ 16 h 20"/>
                <a:gd name="T26" fmla="*/ 26 w 27"/>
                <a:gd name="T27" fmla="*/ 12 h 20"/>
                <a:gd name="T28" fmla="*/ 26 w 27"/>
                <a:gd name="T29" fmla="*/ 12 h 20"/>
                <a:gd name="T30" fmla="*/ 24 w 27"/>
                <a:gd name="T31" fmla="*/ 13 h 20"/>
                <a:gd name="T32" fmla="*/ 24 w 27"/>
                <a:gd name="T33" fmla="*/ 13 h 20"/>
                <a:gd name="T34" fmla="*/ 23 w 27"/>
                <a:gd name="T35" fmla="*/ 12 h 20"/>
                <a:gd name="T36" fmla="*/ 22 w 27"/>
                <a:gd name="T37" fmla="*/ 11 h 20"/>
                <a:gd name="T38" fmla="*/ 13 w 27"/>
                <a:gd name="T39" fmla="*/ 0 h 20"/>
                <a:gd name="T40" fmla="*/ 10 w 27"/>
                <a:gd name="T41" fmla="*/ 2 h 20"/>
                <a:gd name="T42" fmla="*/ 6 w 27"/>
                <a:gd name="T43" fmla="*/ 4 h 20"/>
                <a:gd name="T44" fmla="*/ 7 w 27"/>
                <a:gd name="T45" fmla="*/ 6 h 20"/>
                <a:gd name="T46" fmla="*/ 6 w 27"/>
                <a:gd name="T47" fmla="*/ 6 h 20"/>
                <a:gd name="T48" fmla="*/ 4 w 27"/>
                <a:gd name="T49" fmla="*/ 4 h 20"/>
                <a:gd name="T50" fmla="*/ 3 w 27"/>
                <a:gd name="T51" fmla="*/ 4 h 20"/>
                <a:gd name="T52" fmla="*/ 1 w 27"/>
                <a:gd name="T53" fmla="*/ 8 h 20"/>
                <a:gd name="T54" fmla="*/ 1 w 27"/>
                <a:gd name="T55" fmla="*/ 13 h 20"/>
                <a:gd name="T56" fmla="*/ 3 w 27"/>
                <a:gd name="T57" fmla="*/ 17 h 20"/>
                <a:gd name="T58" fmla="*/ 4 w 27"/>
                <a:gd name="T59" fmla="*/ 19 h 20"/>
                <a:gd name="T60" fmla="*/ 9 w 27"/>
                <a:gd name="T61" fmla="*/ 19 h 20"/>
                <a:gd name="T62" fmla="*/ 9 w 27"/>
                <a:gd name="T63" fmla="*/ 19 h 20"/>
                <a:gd name="T64" fmla="*/ 9 w 27"/>
                <a:gd name="T65" fmla="*/ 19 h 20"/>
                <a:gd name="T66" fmla="*/ 9 w 27"/>
                <a:gd name="T67" fmla="*/ 19 h 20"/>
                <a:gd name="T68" fmla="*/ 9 w 27"/>
                <a:gd name="T69" fmla="*/ 19 h 20"/>
                <a:gd name="T70" fmla="*/ 9 w 27"/>
                <a:gd name="T71" fmla="*/ 19 h 20"/>
                <a:gd name="T72" fmla="*/ 11 w 27"/>
                <a:gd name="T73" fmla="*/ 19 h 20"/>
                <a:gd name="T74" fmla="*/ 9 w 27"/>
                <a:gd name="T75" fmla="*/ 17 h 20"/>
                <a:gd name="T76" fmla="*/ 9 w 27"/>
                <a:gd name="T77" fmla="*/ 16 h 20"/>
                <a:gd name="T78" fmla="*/ 11 w 27"/>
                <a:gd name="T79" fmla="*/ 17 h 20"/>
                <a:gd name="T80" fmla="*/ 14 w 27"/>
                <a:gd name="T81" fmla="*/ 18 h 20"/>
                <a:gd name="T82" fmla="*/ 15 w 27"/>
                <a:gd name="T83" fmla="*/ 17 h 20"/>
                <a:gd name="T84" fmla="*/ 14 w 27"/>
                <a:gd name="T85" fmla="*/ 14 h 20"/>
                <a:gd name="T86" fmla="*/ 13 w 27"/>
                <a:gd name="T87" fmla="*/ 14 h 20"/>
                <a:gd name="T88" fmla="*/ 12 w 27"/>
                <a:gd name="T89" fmla="*/ 15 h 20"/>
                <a:gd name="T90" fmla="*/ 11 w 27"/>
                <a:gd name="T91" fmla="*/ 14 h 20"/>
                <a:gd name="T92" fmla="*/ 12 w 27"/>
                <a:gd name="T93" fmla="*/ 11 h 20"/>
                <a:gd name="T94" fmla="*/ 16 w 27"/>
                <a:gd name="T95" fmla="*/ 10 h 20"/>
                <a:gd name="T96" fmla="*/ 13 w 27"/>
                <a:gd name="T97" fmla="*/ 8 h 20"/>
                <a:gd name="T98" fmla="*/ 13 w 27"/>
                <a:gd name="T99" fmla="*/ 4 h 20"/>
                <a:gd name="T100" fmla="*/ 14 w 27"/>
                <a:gd name="T101" fmla="*/ 1 h 20"/>
                <a:gd name="T102" fmla="*/ 13 w 27"/>
                <a:gd name="T10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7" h="20">
                  <a:moveTo>
                    <a:pt x="22" y="11"/>
                  </a:moveTo>
                  <a:cubicBezTo>
                    <a:pt x="22" y="11"/>
                    <a:pt x="22" y="11"/>
                    <a:pt x="22" y="12"/>
                  </a:cubicBezTo>
                  <a:cubicBezTo>
                    <a:pt x="22" y="12"/>
                    <a:pt x="22" y="12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0" y="12"/>
                    <a:pt x="20" y="12"/>
                  </a:cubicBezTo>
                  <a:cubicBezTo>
                    <a:pt x="20" y="12"/>
                    <a:pt x="19" y="12"/>
                    <a:pt x="18" y="13"/>
                  </a:cubicBezTo>
                  <a:cubicBezTo>
                    <a:pt x="17" y="15"/>
                    <a:pt x="19" y="16"/>
                    <a:pt x="21" y="17"/>
                  </a:cubicBezTo>
                  <a:cubicBezTo>
                    <a:pt x="22" y="18"/>
                    <a:pt x="21" y="18"/>
                    <a:pt x="20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8" y="18"/>
                    <a:pt x="19" y="20"/>
                    <a:pt x="20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3" y="20"/>
                    <a:pt x="25" y="17"/>
                    <a:pt x="25" y="16"/>
                  </a:cubicBezTo>
                  <a:cubicBezTo>
                    <a:pt x="24" y="16"/>
                    <a:pt x="27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5" y="12"/>
                    <a:pt x="25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3" y="12"/>
                    <a:pt x="23" y="12"/>
                  </a:cubicBezTo>
                  <a:cubicBezTo>
                    <a:pt x="23" y="12"/>
                    <a:pt x="23" y="11"/>
                    <a:pt x="22" y="11"/>
                  </a:cubicBezTo>
                  <a:moveTo>
                    <a:pt x="13" y="0"/>
                  </a:moveTo>
                  <a:cubicBezTo>
                    <a:pt x="12" y="0"/>
                    <a:pt x="10" y="1"/>
                    <a:pt x="10" y="2"/>
                  </a:cubicBezTo>
                  <a:cubicBezTo>
                    <a:pt x="10" y="4"/>
                    <a:pt x="7" y="3"/>
                    <a:pt x="6" y="4"/>
                  </a:cubicBezTo>
                  <a:cubicBezTo>
                    <a:pt x="6" y="4"/>
                    <a:pt x="8" y="5"/>
                    <a:pt x="7" y="6"/>
                  </a:cubicBezTo>
                  <a:cubicBezTo>
                    <a:pt x="7" y="6"/>
                    <a:pt x="6" y="6"/>
                    <a:pt x="6" y="6"/>
                  </a:cubicBezTo>
                  <a:cubicBezTo>
                    <a:pt x="5" y="6"/>
                    <a:pt x="5" y="5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2" y="7"/>
                    <a:pt x="1" y="8"/>
                  </a:cubicBezTo>
                  <a:cubicBezTo>
                    <a:pt x="0" y="9"/>
                    <a:pt x="0" y="11"/>
                    <a:pt x="1" y="13"/>
                  </a:cubicBezTo>
                  <a:cubicBezTo>
                    <a:pt x="1" y="14"/>
                    <a:pt x="3" y="15"/>
                    <a:pt x="3" y="17"/>
                  </a:cubicBezTo>
                  <a:cubicBezTo>
                    <a:pt x="2" y="17"/>
                    <a:pt x="3" y="18"/>
                    <a:pt x="4" y="19"/>
                  </a:cubicBezTo>
                  <a:cubicBezTo>
                    <a:pt x="6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19"/>
                    <a:pt x="10" y="19"/>
                    <a:pt x="11" y="19"/>
                  </a:cubicBezTo>
                  <a:cubicBezTo>
                    <a:pt x="10" y="18"/>
                    <a:pt x="8" y="17"/>
                    <a:pt x="9" y="17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10" y="16"/>
                    <a:pt x="11" y="17"/>
                    <a:pt x="11" y="17"/>
                  </a:cubicBezTo>
                  <a:cubicBezTo>
                    <a:pt x="12" y="18"/>
                    <a:pt x="13" y="18"/>
                    <a:pt x="14" y="18"/>
                  </a:cubicBezTo>
                  <a:cubicBezTo>
                    <a:pt x="15" y="18"/>
                    <a:pt x="15" y="18"/>
                    <a:pt x="15" y="17"/>
                  </a:cubicBezTo>
                  <a:cubicBezTo>
                    <a:pt x="16" y="17"/>
                    <a:pt x="15" y="14"/>
                    <a:pt x="14" y="14"/>
                  </a:cubicBezTo>
                  <a:cubicBezTo>
                    <a:pt x="14" y="14"/>
                    <a:pt x="14" y="14"/>
                    <a:pt x="13" y="14"/>
                  </a:cubicBezTo>
                  <a:cubicBezTo>
                    <a:pt x="13" y="15"/>
                    <a:pt x="12" y="15"/>
                    <a:pt x="12" y="15"/>
                  </a:cubicBezTo>
                  <a:cubicBezTo>
                    <a:pt x="12" y="15"/>
                    <a:pt x="11" y="14"/>
                    <a:pt x="11" y="14"/>
                  </a:cubicBezTo>
                  <a:cubicBezTo>
                    <a:pt x="10" y="13"/>
                    <a:pt x="12" y="12"/>
                    <a:pt x="12" y="11"/>
                  </a:cubicBezTo>
                  <a:cubicBezTo>
                    <a:pt x="13" y="10"/>
                    <a:pt x="16" y="11"/>
                    <a:pt x="16" y="10"/>
                  </a:cubicBezTo>
                  <a:cubicBezTo>
                    <a:pt x="16" y="9"/>
                    <a:pt x="14" y="8"/>
                    <a:pt x="13" y="8"/>
                  </a:cubicBezTo>
                  <a:cubicBezTo>
                    <a:pt x="13" y="7"/>
                    <a:pt x="12" y="5"/>
                    <a:pt x="13" y="4"/>
                  </a:cubicBezTo>
                  <a:cubicBezTo>
                    <a:pt x="14" y="4"/>
                    <a:pt x="15" y="1"/>
                    <a:pt x="14" y="1"/>
                  </a:cubicBezTo>
                  <a:cubicBezTo>
                    <a:pt x="14" y="0"/>
                    <a:pt x="13" y="0"/>
                    <a:pt x="13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200"/>
            <p:cNvSpPr>
              <a:spLocks/>
            </p:cNvSpPr>
            <p:nvPr/>
          </p:nvSpPr>
          <p:spPr bwMode="auto">
            <a:xfrm>
              <a:off x="2227" y="2850"/>
              <a:ext cx="135" cy="181"/>
            </a:xfrm>
            <a:custGeom>
              <a:avLst/>
              <a:gdLst>
                <a:gd name="T0" fmla="*/ 48 w 69"/>
                <a:gd name="T1" fmla="*/ 4 h 95"/>
                <a:gd name="T2" fmla="*/ 46 w 69"/>
                <a:gd name="T3" fmla="*/ 5 h 95"/>
                <a:gd name="T4" fmla="*/ 42 w 69"/>
                <a:gd name="T5" fmla="*/ 4 h 95"/>
                <a:gd name="T6" fmla="*/ 39 w 69"/>
                <a:gd name="T7" fmla="*/ 4 h 95"/>
                <a:gd name="T8" fmla="*/ 38 w 69"/>
                <a:gd name="T9" fmla="*/ 4 h 95"/>
                <a:gd name="T10" fmla="*/ 37 w 69"/>
                <a:gd name="T11" fmla="*/ 7 h 95"/>
                <a:gd name="T12" fmla="*/ 33 w 69"/>
                <a:gd name="T13" fmla="*/ 8 h 95"/>
                <a:gd name="T14" fmla="*/ 33 w 69"/>
                <a:gd name="T15" fmla="*/ 8 h 95"/>
                <a:gd name="T16" fmla="*/ 29 w 69"/>
                <a:gd name="T17" fmla="*/ 11 h 95"/>
                <a:gd name="T18" fmla="*/ 28 w 69"/>
                <a:gd name="T19" fmla="*/ 14 h 95"/>
                <a:gd name="T20" fmla="*/ 28 w 69"/>
                <a:gd name="T21" fmla="*/ 14 h 95"/>
                <a:gd name="T22" fmla="*/ 23 w 69"/>
                <a:gd name="T23" fmla="*/ 19 h 95"/>
                <a:gd name="T24" fmla="*/ 22 w 69"/>
                <a:gd name="T25" fmla="*/ 22 h 95"/>
                <a:gd name="T26" fmla="*/ 18 w 69"/>
                <a:gd name="T27" fmla="*/ 22 h 95"/>
                <a:gd name="T28" fmla="*/ 18 w 69"/>
                <a:gd name="T29" fmla="*/ 26 h 95"/>
                <a:gd name="T30" fmla="*/ 16 w 69"/>
                <a:gd name="T31" fmla="*/ 34 h 95"/>
                <a:gd name="T32" fmla="*/ 16 w 69"/>
                <a:gd name="T33" fmla="*/ 37 h 95"/>
                <a:gd name="T34" fmla="*/ 12 w 69"/>
                <a:gd name="T35" fmla="*/ 37 h 95"/>
                <a:gd name="T36" fmla="*/ 6 w 69"/>
                <a:gd name="T37" fmla="*/ 44 h 95"/>
                <a:gd name="T38" fmla="*/ 6 w 69"/>
                <a:gd name="T39" fmla="*/ 49 h 95"/>
                <a:gd name="T40" fmla="*/ 6 w 69"/>
                <a:gd name="T41" fmla="*/ 53 h 95"/>
                <a:gd name="T42" fmla="*/ 9 w 69"/>
                <a:gd name="T43" fmla="*/ 56 h 95"/>
                <a:gd name="T44" fmla="*/ 8 w 69"/>
                <a:gd name="T45" fmla="*/ 60 h 95"/>
                <a:gd name="T46" fmla="*/ 4 w 69"/>
                <a:gd name="T47" fmla="*/ 66 h 95"/>
                <a:gd name="T48" fmla="*/ 3 w 69"/>
                <a:gd name="T49" fmla="*/ 69 h 95"/>
                <a:gd name="T50" fmla="*/ 2 w 69"/>
                <a:gd name="T51" fmla="*/ 72 h 95"/>
                <a:gd name="T52" fmla="*/ 0 w 69"/>
                <a:gd name="T53" fmla="*/ 72 h 95"/>
                <a:gd name="T54" fmla="*/ 5 w 69"/>
                <a:gd name="T55" fmla="*/ 82 h 95"/>
                <a:gd name="T56" fmla="*/ 10 w 69"/>
                <a:gd name="T57" fmla="*/ 91 h 95"/>
                <a:gd name="T58" fmla="*/ 15 w 69"/>
                <a:gd name="T59" fmla="*/ 95 h 95"/>
                <a:gd name="T60" fmla="*/ 21 w 69"/>
                <a:gd name="T61" fmla="*/ 90 h 95"/>
                <a:gd name="T62" fmla="*/ 26 w 69"/>
                <a:gd name="T63" fmla="*/ 88 h 95"/>
                <a:gd name="T64" fmla="*/ 28 w 69"/>
                <a:gd name="T65" fmla="*/ 89 h 95"/>
                <a:gd name="T66" fmla="*/ 29 w 69"/>
                <a:gd name="T67" fmla="*/ 85 h 95"/>
                <a:gd name="T68" fmla="*/ 30 w 69"/>
                <a:gd name="T69" fmla="*/ 76 h 95"/>
                <a:gd name="T70" fmla="*/ 42 w 69"/>
                <a:gd name="T71" fmla="*/ 66 h 95"/>
                <a:gd name="T72" fmla="*/ 32 w 69"/>
                <a:gd name="T73" fmla="*/ 55 h 95"/>
                <a:gd name="T74" fmla="*/ 38 w 69"/>
                <a:gd name="T75" fmla="*/ 45 h 95"/>
                <a:gd name="T76" fmla="*/ 55 w 69"/>
                <a:gd name="T77" fmla="*/ 34 h 95"/>
                <a:gd name="T78" fmla="*/ 60 w 69"/>
                <a:gd name="T79" fmla="*/ 24 h 95"/>
                <a:gd name="T80" fmla="*/ 65 w 69"/>
                <a:gd name="T81" fmla="*/ 24 h 95"/>
                <a:gd name="T82" fmla="*/ 69 w 69"/>
                <a:gd name="T83" fmla="*/ 24 h 95"/>
                <a:gd name="T84" fmla="*/ 69 w 69"/>
                <a:gd name="T85" fmla="*/ 23 h 95"/>
                <a:gd name="T86" fmla="*/ 67 w 69"/>
                <a:gd name="T87" fmla="*/ 20 h 95"/>
                <a:gd name="T88" fmla="*/ 67 w 69"/>
                <a:gd name="T89" fmla="*/ 20 h 95"/>
                <a:gd name="T90" fmla="*/ 68 w 69"/>
                <a:gd name="T91" fmla="*/ 19 h 95"/>
                <a:gd name="T92" fmla="*/ 67 w 69"/>
                <a:gd name="T93" fmla="*/ 16 h 95"/>
                <a:gd name="T94" fmla="*/ 66 w 69"/>
                <a:gd name="T95" fmla="*/ 12 h 95"/>
                <a:gd name="T96" fmla="*/ 65 w 69"/>
                <a:gd name="T97" fmla="*/ 10 h 95"/>
                <a:gd name="T98" fmla="*/ 58 w 69"/>
                <a:gd name="T99" fmla="*/ 4 h 95"/>
                <a:gd name="T100" fmla="*/ 55 w 69"/>
                <a:gd name="T101" fmla="*/ 3 h 95"/>
                <a:gd name="T102" fmla="*/ 52 w 69"/>
                <a:gd name="T103" fmla="*/ 1 h 95"/>
                <a:gd name="T104" fmla="*/ 51 w 69"/>
                <a:gd name="T105" fmla="*/ 1 h 95"/>
                <a:gd name="T106" fmla="*/ 50 w 69"/>
                <a:gd name="T10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9" h="95">
                  <a:moveTo>
                    <a:pt x="50" y="0"/>
                  </a:moveTo>
                  <a:cubicBezTo>
                    <a:pt x="49" y="0"/>
                    <a:pt x="49" y="1"/>
                    <a:pt x="49" y="1"/>
                  </a:cubicBezTo>
                  <a:cubicBezTo>
                    <a:pt x="48" y="2"/>
                    <a:pt x="48" y="3"/>
                    <a:pt x="48" y="4"/>
                  </a:cubicBezTo>
                  <a:cubicBezTo>
                    <a:pt x="48" y="5"/>
                    <a:pt x="47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5" y="5"/>
                    <a:pt x="44" y="5"/>
                  </a:cubicBezTo>
                  <a:cubicBezTo>
                    <a:pt x="44" y="4"/>
                    <a:pt x="43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1" y="4"/>
                    <a:pt x="41" y="4"/>
                  </a:cubicBezTo>
                  <a:cubicBezTo>
                    <a:pt x="40" y="4"/>
                    <a:pt x="40" y="4"/>
                    <a:pt x="39" y="4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4"/>
                    <a:pt x="37" y="6"/>
                    <a:pt x="37" y="7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7" y="7"/>
                    <a:pt x="37" y="8"/>
                    <a:pt x="37" y="8"/>
                  </a:cubicBezTo>
                  <a:cubicBezTo>
                    <a:pt x="36" y="8"/>
                    <a:pt x="35" y="8"/>
                    <a:pt x="34" y="8"/>
                  </a:cubicBezTo>
                  <a:cubicBezTo>
                    <a:pt x="34" y="8"/>
                    <a:pt x="33" y="8"/>
                    <a:pt x="33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2" y="8"/>
                    <a:pt x="29" y="9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9" y="11"/>
                    <a:pt x="29" y="12"/>
                  </a:cubicBezTo>
                  <a:cubicBezTo>
                    <a:pt x="28" y="12"/>
                    <a:pt x="27" y="13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5"/>
                    <a:pt x="27" y="15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5" y="16"/>
                    <a:pt x="24" y="19"/>
                    <a:pt x="23" y="19"/>
                  </a:cubicBezTo>
                  <a:cubicBezTo>
                    <a:pt x="23" y="19"/>
                    <a:pt x="23" y="19"/>
                    <a:pt x="23" y="20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3" y="21"/>
                    <a:pt x="23" y="21"/>
                    <a:pt x="22" y="22"/>
                  </a:cubicBezTo>
                  <a:cubicBezTo>
                    <a:pt x="22" y="22"/>
                    <a:pt x="21" y="22"/>
                    <a:pt x="20" y="22"/>
                  </a:cubicBezTo>
                  <a:cubicBezTo>
                    <a:pt x="19" y="22"/>
                    <a:pt x="19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4"/>
                    <a:pt x="18" y="25"/>
                    <a:pt x="18" y="26"/>
                  </a:cubicBezTo>
                  <a:cubicBezTo>
                    <a:pt x="18" y="28"/>
                    <a:pt x="16" y="30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3" y="34"/>
                    <a:pt x="15" y="34"/>
                    <a:pt x="16" y="34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6" y="34"/>
                    <a:pt x="16" y="35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5" y="37"/>
                    <a:pt x="14" y="37"/>
                  </a:cubicBezTo>
                  <a:cubicBezTo>
                    <a:pt x="14" y="37"/>
                    <a:pt x="13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0" y="37"/>
                    <a:pt x="8" y="38"/>
                    <a:pt x="6" y="40"/>
                  </a:cubicBezTo>
                  <a:cubicBezTo>
                    <a:pt x="5" y="42"/>
                    <a:pt x="5" y="43"/>
                    <a:pt x="6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5"/>
                    <a:pt x="5" y="47"/>
                    <a:pt x="6" y="49"/>
                  </a:cubicBezTo>
                  <a:cubicBezTo>
                    <a:pt x="6" y="49"/>
                    <a:pt x="6" y="49"/>
                    <a:pt x="6" y="49"/>
                  </a:cubicBezTo>
                  <a:cubicBezTo>
                    <a:pt x="6" y="49"/>
                    <a:pt x="6" y="49"/>
                    <a:pt x="6" y="50"/>
                  </a:cubicBezTo>
                  <a:cubicBezTo>
                    <a:pt x="7" y="51"/>
                    <a:pt x="5" y="51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4"/>
                    <a:pt x="8" y="54"/>
                    <a:pt x="9" y="55"/>
                  </a:cubicBezTo>
                  <a:cubicBezTo>
                    <a:pt x="9" y="55"/>
                    <a:pt x="9" y="56"/>
                    <a:pt x="9" y="56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10" y="58"/>
                    <a:pt x="8" y="58"/>
                    <a:pt x="7" y="58"/>
                  </a:cubicBezTo>
                  <a:cubicBezTo>
                    <a:pt x="7" y="58"/>
                    <a:pt x="7" y="58"/>
                    <a:pt x="7" y="58"/>
                  </a:cubicBezTo>
                  <a:cubicBezTo>
                    <a:pt x="6" y="58"/>
                    <a:pt x="6" y="60"/>
                    <a:pt x="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9" y="61"/>
                    <a:pt x="8" y="64"/>
                    <a:pt x="8" y="65"/>
                  </a:cubicBezTo>
                  <a:cubicBezTo>
                    <a:pt x="7" y="65"/>
                    <a:pt x="4" y="65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4" y="67"/>
                    <a:pt x="3" y="68"/>
                    <a:pt x="3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70"/>
                    <a:pt x="3" y="71"/>
                    <a:pt x="3" y="72"/>
                  </a:cubicBezTo>
                  <a:cubicBezTo>
                    <a:pt x="3" y="72"/>
                    <a:pt x="3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1" y="72"/>
                    <a:pt x="1" y="72"/>
                  </a:cubicBezTo>
                  <a:cubicBezTo>
                    <a:pt x="1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4"/>
                    <a:pt x="1" y="76"/>
                    <a:pt x="3" y="77"/>
                  </a:cubicBezTo>
                  <a:cubicBezTo>
                    <a:pt x="4" y="78"/>
                    <a:pt x="3" y="80"/>
                    <a:pt x="5" y="82"/>
                  </a:cubicBezTo>
                  <a:cubicBezTo>
                    <a:pt x="6" y="83"/>
                    <a:pt x="6" y="85"/>
                    <a:pt x="7" y="86"/>
                  </a:cubicBezTo>
                  <a:cubicBezTo>
                    <a:pt x="9" y="87"/>
                    <a:pt x="9" y="88"/>
                    <a:pt x="9" y="89"/>
                  </a:cubicBezTo>
                  <a:cubicBezTo>
                    <a:pt x="8" y="91"/>
                    <a:pt x="10" y="90"/>
                    <a:pt x="10" y="91"/>
                  </a:cubicBezTo>
                  <a:cubicBezTo>
                    <a:pt x="10" y="92"/>
                    <a:pt x="10" y="94"/>
                    <a:pt x="10" y="95"/>
                  </a:cubicBezTo>
                  <a:cubicBezTo>
                    <a:pt x="10" y="95"/>
                    <a:pt x="11" y="95"/>
                    <a:pt x="11" y="95"/>
                  </a:cubicBezTo>
                  <a:cubicBezTo>
                    <a:pt x="12" y="95"/>
                    <a:pt x="13" y="95"/>
                    <a:pt x="15" y="95"/>
                  </a:cubicBezTo>
                  <a:cubicBezTo>
                    <a:pt x="17" y="95"/>
                    <a:pt x="17" y="94"/>
                    <a:pt x="17" y="92"/>
                  </a:cubicBezTo>
                  <a:cubicBezTo>
                    <a:pt x="17" y="91"/>
                    <a:pt x="18" y="92"/>
                    <a:pt x="18" y="91"/>
                  </a:cubicBezTo>
                  <a:cubicBezTo>
                    <a:pt x="19" y="90"/>
                    <a:pt x="20" y="90"/>
                    <a:pt x="21" y="90"/>
                  </a:cubicBezTo>
                  <a:cubicBezTo>
                    <a:pt x="21" y="90"/>
                    <a:pt x="22" y="90"/>
                    <a:pt x="23" y="90"/>
                  </a:cubicBezTo>
                  <a:cubicBezTo>
                    <a:pt x="23" y="91"/>
                    <a:pt x="24" y="91"/>
                    <a:pt x="24" y="91"/>
                  </a:cubicBezTo>
                  <a:cubicBezTo>
                    <a:pt x="25" y="91"/>
                    <a:pt x="26" y="90"/>
                    <a:pt x="26" y="88"/>
                  </a:cubicBezTo>
                  <a:cubicBezTo>
                    <a:pt x="26" y="88"/>
                    <a:pt x="27" y="88"/>
                    <a:pt x="27" y="88"/>
                  </a:cubicBezTo>
                  <a:cubicBezTo>
                    <a:pt x="27" y="88"/>
                    <a:pt x="28" y="89"/>
                    <a:pt x="28" y="89"/>
                  </a:cubicBezTo>
                  <a:cubicBezTo>
                    <a:pt x="28" y="89"/>
                    <a:pt x="28" y="89"/>
                    <a:pt x="28" y="89"/>
                  </a:cubicBezTo>
                  <a:cubicBezTo>
                    <a:pt x="29" y="89"/>
                    <a:pt x="31" y="87"/>
                    <a:pt x="31" y="85"/>
                  </a:cubicBezTo>
                  <a:cubicBezTo>
                    <a:pt x="32" y="84"/>
                    <a:pt x="32" y="84"/>
                    <a:pt x="31" y="84"/>
                  </a:cubicBezTo>
                  <a:cubicBezTo>
                    <a:pt x="31" y="84"/>
                    <a:pt x="30" y="84"/>
                    <a:pt x="29" y="85"/>
                  </a:cubicBezTo>
                  <a:cubicBezTo>
                    <a:pt x="29" y="85"/>
                    <a:pt x="29" y="86"/>
                    <a:pt x="29" y="86"/>
                  </a:cubicBezTo>
                  <a:cubicBezTo>
                    <a:pt x="28" y="86"/>
                    <a:pt x="29" y="83"/>
                    <a:pt x="29" y="82"/>
                  </a:cubicBezTo>
                  <a:cubicBezTo>
                    <a:pt x="30" y="81"/>
                    <a:pt x="30" y="77"/>
                    <a:pt x="30" y="76"/>
                  </a:cubicBezTo>
                  <a:cubicBezTo>
                    <a:pt x="30" y="75"/>
                    <a:pt x="31" y="73"/>
                    <a:pt x="33" y="73"/>
                  </a:cubicBezTo>
                  <a:cubicBezTo>
                    <a:pt x="36" y="73"/>
                    <a:pt x="39" y="70"/>
                    <a:pt x="38" y="69"/>
                  </a:cubicBezTo>
                  <a:cubicBezTo>
                    <a:pt x="38" y="68"/>
                    <a:pt x="42" y="67"/>
                    <a:pt x="42" y="66"/>
                  </a:cubicBezTo>
                  <a:cubicBezTo>
                    <a:pt x="42" y="65"/>
                    <a:pt x="38" y="61"/>
                    <a:pt x="36" y="61"/>
                  </a:cubicBezTo>
                  <a:cubicBezTo>
                    <a:pt x="35" y="60"/>
                    <a:pt x="32" y="61"/>
                    <a:pt x="32" y="60"/>
                  </a:cubicBezTo>
                  <a:cubicBezTo>
                    <a:pt x="33" y="59"/>
                    <a:pt x="32" y="56"/>
                    <a:pt x="32" y="55"/>
                  </a:cubicBezTo>
                  <a:cubicBezTo>
                    <a:pt x="31" y="54"/>
                    <a:pt x="34" y="52"/>
                    <a:pt x="34" y="51"/>
                  </a:cubicBezTo>
                  <a:cubicBezTo>
                    <a:pt x="34" y="49"/>
                    <a:pt x="34" y="48"/>
                    <a:pt x="35" y="47"/>
                  </a:cubicBezTo>
                  <a:cubicBezTo>
                    <a:pt x="37" y="47"/>
                    <a:pt x="36" y="46"/>
                    <a:pt x="38" y="45"/>
                  </a:cubicBezTo>
                  <a:cubicBezTo>
                    <a:pt x="40" y="45"/>
                    <a:pt x="39" y="43"/>
                    <a:pt x="42" y="42"/>
                  </a:cubicBezTo>
                  <a:cubicBezTo>
                    <a:pt x="44" y="41"/>
                    <a:pt x="44" y="41"/>
                    <a:pt x="47" y="39"/>
                  </a:cubicBezTo>
                  <a:cubicBezTo>
                    <a:pt x="50" y="38"/>
                    <a:pt x="54" y="36"/>
                    <a:pt x="55" y="34"/>
                  </a:cubicBezTo>
                  <a:cubicBezTo>
                    <a:pt x="56" y="33"/>
                    <a:pt x="52" y="32"/>
                    <a:pt x="55" y="30"/>
                  </a:cubicBezTo>
                  <a:cubicBezTo>
                    <a:pt x="57" y="29"/>
                    <a:pt x="55" y="27"/>
                    <a:pt x="57" y="27"/>
                  </a:cubicBezTo>
                  <a:cubicBezTo>
                    <a:pt x="58" y="26"/>
                    <a:pt x="59" y="26"/>
                    <a:pt x="60" y="24"/>
                  </a:cubicBezTo>
                  <a:cubicBezTo>
                    <a:pt x="61" y="24"/>
                    <a:pt x="61" y="24"/>
                    <a:pt x="62" y="24"/>
                  </a:cubicBezTo>
                  <a:cubicBezTo>
                    <a:pt x="62" y="24"/>
                    <a:pt x="63" y="24"/>
                    <a:pt x="63" y="24"/>
                  </a:cubicBezTo>
                  <a:cubicBezTo>
                    <a:pt x="63" y="24"/>
                    <a:pt x="64" y="24"/>
                    <a:pt x="65" y="24"/>
                  </a:cubicBezTo>
                  <a:cubicBezTo>
                    <a:pt x="65" y="24"/>
                    <a:pt x="65" y="24"/>
                    <a:pt x="66" y="24"/>
                  </a:cubicBezTo>
                  <a:cubicBezTo>
                    <a:pt x="66" y="24"/>
                    <a:pt x="67" y="24"/>
                    <a:pt x="67" y="24"/>
                  </a:cubicBezTo>
                  <a:cubicBezTo>
                    <a:pt x="68" y="24"/>
                    <a:pt x="68" y="24"/>
                    <a:pt x="69" y="24"/>
                  </a:cubicBezTo>
                  <a:cubicBezTo>
                    <a:pt x="69" y="24"/>
                    <a:pt x="69" y="24"/>
                    <a:pt x="69" y="24"/>
                  </a:cubicBezTo>
                  <a:cubicBezTo>
                    <a:pt x="69" y="24"/>
                    <a:pt x="69" y="24"/>
                    <a:pt x="69" y="24"/>
                  </a:cubicBezTo>
                  <a:cubicBezTo>
                    <a:pt x="69" y="24"/>
                    <a:pt x="69" y="23"/>
                    <a:pt x="69" y="23"/>
                  </a:cubicBezTo>
                  <a:cubicBezTo>
                    <a:pt x="68" y="23"/>
                    <a:pt x="68" y="22"/>
                    <a:pt x="68" y="22"/>
                  </a:cubicBezTo>
                  <a:cubicBezTo>
                    <a:pt x="68" y="22"/>
                    <a:pt x="67" y="22"/>
                    <a:pt x="67" y="21"/>
                  </a:cubicBezTo>
                  <a:cubicBezTo>
                    <a:pt x="67" y="21"/>
                    <a:pt x="66" y="20"/>
                    <a:pt x="67" y="20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8" y="20"/>
                    <a:pt x="68" y="19"/>
                    <a:pt x="68" y="19"/>
                  </a:cubicBezTo>
                  <a:cubicBezTo>
                    <a:pt x="68" y="18"/>
                    <a:pt x="68" y="17"/>
                    <a:pt x="67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6" y="15"/>
                    <a:pt x="67" y="13"/>
                    <a:pt x="66" y="12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5" y="12"/>
                    <a:pt x="65" y="11"/>
                    <a:pt x="65" y="10"/>
                  </a:cubicBezTo>
                  <a:cubicBezTo>
                    <a:pt x="65" y="10"/>
                    <a:pt x="65" y="9"/>
                    <a:pt x="66" y="8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66" y="7"/>
                    <a:pt x="61" y="5"/>
                    <a:pt x="58" y="4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7" y="4"/>
                    <a:pt x="56" y="4"/>
                    <a:pt x="55" y="3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4" y="2"/>
                    <a:pt x="53" y="2"/>
                    <a:pt x="52" y="1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0"/>
                    <a:pt x="50" y="0"/>
                    <a:pt x="50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201"/>
            <p:cNvSpPr>
              <a:spLocks/>
            </p:cNvSpPr>
            <p:nvPr/>
          </p:nvSpPr>
          <p:spPr bwMode="auto">
            <a:xfrm>
              <a:off x="2353" y="2980"/>
              <a:ext cx="55" cy="24"/>
            </a:xfrm>
            <a:custGeom>
              <a:avLst/>
              <a:gdLst>
                <a:gd name="T0" fmla="*/ 16 w 28"/>
                <a:gd name="T1" fmla="*/ 0 h 13"/>
                <a:gd name="T2" fmla="*/ 15 w 28"/>
                <a:gd name="T3" fmla="*/ 0 h 13"/>
                <a:gd name="T4" fmla="*/ 5 w 28"/>
                <a:gd name="T5" fmla="*/ 1 h 13"/>
                <a:gd name="T6" fmla="*/ 1 w 28"/>
                <a:gd name="T7" fmla="*/ 4 h 13"/>
                <a:gd name="T8" fmla="*/ 3 w 28"/>
                <a:gd name="T9" fmla="*/ 7 h 13"/>
                <a:gd name="T10" fmla="*/ 5 w 28"/>
                <a:gd name="T11" fmla="*/ 8 h 13"/>
                <a:gd name="T12" fmla="*/ 6 w 28"/>
                <a:gd name="T13" fmla="*/ 8 h 13"/>
                <a:gd name="T14" fmla="*/ 7 w 28"/>
                <a:gd name="T15" fmla="*/ 8 h 13"/>
                <a:gd name="T16" fmla="*/ 7 w 28"/>
                <a:gd name="T17" fmla="*/ 10 h 13"/>
                <a:gd name="T18" fmla="*/ 7 w 28"/>
                <a:gd name="T19" fmla="*/ 10 h 13"/>
                <a:gd name="T20" fmla="*/ 11 w 28"/>
                <a:gd name="T21" fmla="*/ 10 h 13"/>
                <a:gd name="T22" fmla="*/ 11 w 28"/>
                <a:gd name="T23" fmla="*/ 10 h 13"/>
                <a:gd name="T24" fmla="*/ 13 w 28"/>
                <a:gd name="T25" fmla="*/ 10 h 13"/>
                <a:gd name="T26" fmla="*/ 13 w 28"/>
                <a:gd name="T27" fmla="*/ 10 h 13"/>
                <a:gd name="T28" fmla="*/ 15 w 28"/>
                <a:gd name="T29" fmla="*/ 11 h 13"/>
                <a:gd name="T30" fmla="*/ 19 w 28"/>
                <a:gd name="T31" fmla="*/ 13 h 13"/>
                <a:gd name="T32" fmla="*/ 19 w 28"/>
                <a:gd name="T33" fmla="*/ 13 h 13"/>
                <a:gd name="T34" fmla="*/ 19 w 28"/>
                <a:gd name="T35" fmla="*/ 13 h 13"/>
                <a:gd name="T36" fmla="*/ 19 w 28"/>
                <a:gd name="T37" fmla="*/ 13 h 13"/>
                <a:gd name="T38" fmla="*/ 24 w 28"/>
                <a:gd name="T39" fmla="*/ 13 h 13"/>
                <a:gd name="T40" fmla="*/ 24 w 28"/>
                <a:gd name="T41" fmla="*/ 13 h 13"/>
                <a:gd name="T42" fmla="*/ 24 w 28"/>
                <a:gd name="T43" fmla="*/ 12 h 13"/>
                <a:gd name="T44" fmla="*/ 26 w 28"/>
                <a:gd name="T45" fmla="*/ 11 h 13"/>
                <a:gd name="T46" fmla="*/ 26 w 28"/>
                <a:gd name="T47" fmla="*/ 11 h 13"/>
                <a:gd name="T48" fmla="*/ 26 w 28"/>
                <a:gd name="T49" fmla="*/ 11 h 13"/>
                <a:gd name="T50" fmla="*/ 24 w 28"/>
                <a:gd name="T51" fmla="*/ 8 h 13"/>
                <a:gd name="T52" fmla="*/ 24 w 28"/>
                <a:gd name="T53" fmla="*/ 7 h 13"/>
                <a:gd name="T54" fmla="*/ 24 w 28"/>
                <a:gd name="T55" fmla="*/ 6 h 13"/>
                <a:gd name="T56" fmla="*/ 24 w 28"/>
                <a:gd name="T57" fmla="*/ 6 h 13"/>
                <a:gd name="T58" fmla="*/ 24 w 28"/>
                <a:gd name="T59" fmla="*/ 6 h 13"/>
                <a:gd name="T60" fmla="*/ 24 w 28"/>
                <a:gd name="T61" fmla="*/ 5 h 13"/>
                <a:gd name="T62" fmla="*/ 26 w 28"/>
                <a:gd name="T63" fmla="*/ 3 h 13"/>
                <a:gd name="T64" fmla="*/ 26 w 28"/>
                <a:gd name="T65" fmla="*/ 3 h 13"/>
                <a:gd name="T66" fmla="*/ 27 w 28"/>
                <a:gd name="T67" fmla="*/ 1 h 13"/>
                <a:gd name="T68" fmla="*/ 26 w 28"/>
                <a:gd name="T69" fmla="*/ 1 h 13"/>
                <a:gd name="T70" fmla="*/ 25 w 28"/>
                <a:gd name="T71" fmla="*/ 1 h 13"/>
                <a:gd name="T72" fmla="*/ 21 w 28"/>
                <a:gd name="T73" fmla="*/ 0 h 13"/>
                <a:gd name="T74" fmla="*/ 16 w 28"/>
                <a:gd name="T7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8" h="13">
                  <a:moveTo>
                    <a:pt x="16" y="0"/>
                  </a:moveTo>
                  <a:cubicBezTo>
                    <a:pt x="16" y="0"/>
                    <a:pt x="15" y="0"/>
                    <a:pt x="15" y="0"/>
                  </a:cubicBezTo>
                  <a:cubicBezTo>
                    <a:pt x="12" y="0"/>
                    <a:pt x="6" y="0"/>
                    <a:pt x="5" y="1"/>
                  </a:cubicBezTo>
                  <a:cubicBezTo>
                    <a:pt x="3" y="3"/>
                    <a:pt x="0" y="3"/>
                    <a:pt x="1" y="4"/>
                  </a:cubicBezTo>
                  <a:cubicBezTo>
                    <a:pt x="3" y="5"/>
                    <a:pt x="2" y="6"/>
                    <a:pt x="3" y="7"/>
                  </a:cubicBezTo>
                  <a:cubicBezTo>
                    <a:pt x="4" y="8"/>
                    <a:pt x="4" y="8"/>
                    <a:pt x="5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7" y="8"/>
                  </a:cubicBezTo>
                  <a:cubicBezTo>
                    <a:pt x="8" y="8"/>
                    <a:pt x="9" y="9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9" y="10"/>
                    <a:pt x="10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2" y="10"/>
                    <a:pt x="13" y="10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4" y="11"/>
                    <a:pt x="15" y="11"/>
                  </a:cubicBezTo>
                  <a:cubicBezTo>
                    <a:pt x="16" y="12"/>
                    <a:pt x="18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20" y="13"/>
                    <a:pt x="22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4" y="12"/>
                    <a:pt x="24" y="12"/>
                  </a:cubicBezTo>
                  <a:cubicBezTo>
                    <a:pt x="25" y="12"/>
                    <a:pt x="26" y="12"/>
                    <a:pt x="26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5" y="10"/>
                    <a:pt x="25" y="10"/>
                    <a:pt x="24" y="8"/>
                  </a:cubicBezTo>
                  <a:cubicBezTo>
                    <a:pt x="24" y="8"/>
                    <a:pt x="24" y="7"/>
                    <a:pt x="24" y="7"/>
                  </a:cubicBezTo>
                  <a:cubicBezTo>
                    <a:pt x="24" y="7"/>
                    <a:pt x="24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4" y="5"/>
                    <a:pt x="24" y="5"/>
                  </a:cubicBezTo>
                  <a:cubicBezTo>
                    <a:pt x="25" y="5"/>
                    <a:pt x="25" y="4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7" y="2"/>
                    <a:pt x="28" y="2"/>
                    <a:pt x="27" y="1"/>
                  </a:cubicBezTo>
                  <a:cubicBezTo>
                    <a:pt x="27" y="1"/>
                    <a:pt x="26" y="1"/>
                    <a:pt x="26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4" y="1"/>
                    <a:pt x="22" y="1"/>
                    <a:pt x="21" y="0"/>
                  </a:cubicBezTo>
                  <a:cubicBezTo>
                    <a:pt x="19" y="0"/>
                    <a:pt x="17" y="0"/>
                    <a:pt x="16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202"/>
            <p:cNvSpPr>
              <a:spLocks/>
            </p:cNvSpPr>
            <p:nvPr/>
          </p:nvSpPr>
          <p:spPr bwMode="auto">
            <a:xfrm>
              <a:off x="2474" y="3543"/>
              <a:ext cx="91" cy="88"/>
            </a:xfrm>
            <a:custGeom>
              <a:avLst/>
              <a:gdLst>
                <a:gd name="T0" fmla="*/ 6 w 46"/>
                <a:gd name="T1" fmla="*/ 0 h 46"/>
                <a:gd name="T2" fmla="*/ 5 w 46"/>
                <a:gd name="T3" fmla="*/ 0 h 46"/>
                <a:gd name="T4" fmla="*/ 1 w 46"/>
                <a:gd name="T5" fmla="*/ 3 h 46"/>
                <a:gd name="T6" fmla="*/ 3 w 46"/>
                <a:gd name="T7" fmla="*/ 5 h 46"/>
                <a:gd name="T8" fmla="*/ 3 w 46"/>
                <a:gd name="T9" fmla="*/ 5 h 46"/>
                <a:gd name="T10" fmla="*/ 4 w 46"/>
                <a:gd name="T11" fmla="*/ 9 h 46"/>
                <a:gd name="T12" fmla="*/ 5 w 46"/>
                <a:gd name="T13" fmla="*/ 9 h 46"/>
                <a:gd name="T14" fmla="*/ 6 w 46"/>
                <a:gd name="T15" fmla="*/ 14 h 46"/>
                <a:gd name="T16" fmla="*/ 6 w 46"/>
                <a:gd name="T17" fmla="*/ 15 h 46"/>
                <a:gd name="T18" fmla="*/ 2 w 46"/>
                <a:gd name="T19" fmla="*/ 20 h 46"/>
                <a:gd name="T20" fmla="*/ 4 w 46"/>
                <a:gd name="T21" fmla="*/ 24 h 46"/>
                <a:gd name="T22" fmla="*/ 0 w 46"/>
                <a:gd name="T23" fmla="*/ 28 h 46"/>
                <a:gd name="T24" fmla="*/ 7 w 46"/>
                <a:gd name="T25" fmla="*/ 31 h 46"/>
                <a:gd name="T26" fmla="*/ 22 w 46"/>
                <a:gd name="T27" fmla="*/ 37 h 46"/>
                <a:gd name="T28" fmla="*/ 22 w 46"/>
                <a:gd name="T29" fmla="*/ 37 h 46"/>
                <a:gd name="T30" fmla="*/ 21 w 46"/>
                <a:gd name="T31" fmla="*/ 40 h 46"/>
                <a:gd name="T32" fmla="*/ 21 w 46"/>
                <a:gd name="T33" fmla="*/ 40 h 46"/>
                <a:gd name="T34" fmla="*/ 31 w 46"/>
                <a:gd name="T35" fmla="*/ 46 h 46"/>
                <a:gd name="T36" fmla="*/ 31 w 46"/>
                <a:gd name="T37" fmla="*/ 46 h 46"/>
                <a:gd name="T38" fmla="*/ 40 w 46"/>
                <a:gd name="T39" fmla="*/ 34 h 46"/>
                <a:gd name="T40" fmla="*/ 42 w 46"/>
                <a:gd name="T41" fmla="*/ 33 h 46"/>
                <a:gd name="T42" fmla="*/ 44 w 46"/>
                <a:gd name="T43" fmla="*/ 32 h 46"/>
                <a:gd name="T44" fmla="*/ 43 w 46"/>
                <a:gd name="T45" fmla="*/ 31 h 46"/>
                <a:gd name="T46" fmla="*/ 41 w 46"/>
                <a:gd name="T47" fmla="*/ 28 h 46"/>
                <a:gd name="T48" fmla="*/ 41 w 46"/>
                <a:gd name="T49" fmla="*/ 11 h 46"/>
                <a:gd name="T50" fmla="*/ 41 w 46"/>
                <a:gd name="T51" fmla="*/ 11 h 46"/>
                <a:gd name="T52" fmla="*/ 42 w 46"/>
                <a:gd name="T53" fmla="*/ 10 h 46"/>
                <a:gd name="T54" fmla="*/ 44 w 46"/>
                <a:gd name="T55" fmla="*/ 8 h 46"/>
                <a:gd name="T56" fmla="*/ 46 w 46"/>
                <a:gd name="T57" fmla="*/ 5 h 46"/>
                <a:gd name="T58" fmla="*/ 43 w 46"/>
                <a:gd name="T59" fmla="*/ 5 h 46"/>
                <a:gd name="T60" fmla="*/ 43 w 46"/>
                <a:gd name="T61" fmla="*/ 5 h 46"/>
                <a:gd name="T62" fmla="*/ 41 w 46"/>
                <a:gd name="T63" fmla="*/ 4 h 46"/>
                <a:gd name="T64" fmla="*/ 39 w 46"/>
                <a:gd name="T65" fmla="*/ 4 h 46"/>
                <a:gd name="T66" fmla="*/ 36 w 46"/>
                <a:gd name="T67" fmla="*/ 5 h 46"/>
                <a:gd name="T68" fmla="*/ 32 w 46"/>
                <a:gd name="T69" fmla="*/ 7 h 46"/>
                <a:gd name="T70" fmla="*/ 32 w 46"/>
                <a:gd name="T71" fmla="*/ 7 h 46"/>
                <a:gd name="T72" fmla="*/ 25 w 46"/>
                <a:gd name="T73" fmla="*/ 6 h 46"/>
                <a:gd name="T74" fmla="*/ 19 w 46"/>
                <a:gd name="T75" fmla="*/ 3 h 46"/>
                <a:gd name="T76" fmla="*/ 19 w 46"/>
                <a:gd name="T77" fmla="*/ 3 h 46"/>
                <a:gd name="T78" fmla="*/ 13 w 46"/>
                <a:gd name="T79" fmla="*/ 2 h 46"/>
                <a:gd name="T80" fmla="*/ 9 w 46"/>
                <a:gd name="T81" fmla="*/ 1 h 46"/>
                <a:gd name="T82" fmla="*/ 7 w 46"/>
                <a:gd name="T8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6" h="46">
                  <a:moveTo>
                    <a:pt x="7" y="0"/>
                  </a:moveTo>
                  <a:cubicBezTo>
                    <a:pt x="7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4" y="1"/>
                    <a:pt x="2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2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6"/>
                    <a:pt x="4" y="8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5" y="10"/>
                    <a:pt x="6" y="10"/>
                    <a:pt x="6" y="10"/>
                  </a:cubicBezTo>
                  <a:cubicBezTo>
                    <a:pt x="6" y="10"/>
                    <a:pt x="6" y="12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4"/>
                    <a:pt x="6" y="15"/>
                    <a:pt x="6" y="15"/>
                  </a:cubicBezTo>
                  <a:cubicBezTo>
                    <a:pt x="5" y="17"/>
                    <a:pt x="3" y="19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0"/>
                    <a:pt x="1" y="21"/>
                    <a:pt x="0" y="22"/>
                  </a:cubicBezTo>
                  <a:cubicBezTo>
                    <a:pt x="3" y="23"/>
                    <a:pt x="4" y="24"/>
                    <a:pt x="4" y="24"/>
                  </a:cubicBezTo>
                  <a:cubicBezTo>
                    <a:pt x="4" y="25"/>
                    <a:pt x="0" y="25"/>
                    <a:pt x="0" y="27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2" y="29"/>
                    <a:pt x="5" y="30"/>
                    <a:pt x="7" y="31"/>
                  </a:cubicBezTo>
                  <a:cubicBezTo>
                    <a:pt x="12" y="33"/>
                    <a:pt x="17" y="35"/>
                    <a:pt x="22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8"/>
                    <a:pt x="22" y="38"/>
                    <a:pt x="22" y="39"/>
                  </a:cubicBezTo>
                  <a:cubicBezTo>
                    <a:pt x="22" y="39"/>
                    <a:pt x="22" y="40"/>
                    <a:pt x="21" y="40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1" y="40"/>
                    <a:pt x="22" y="41"/>
                    <a:pt x="24" y="42"/>
                  </a:cubicBezTo>
                  <a:cubicBezTo>
                    <a:pt x="26" y="43"/>
                    <a:pt x="28" y="44"/>
                    <a:pt x="31" y="46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3" y="42"/>
                    <a:pt x="36" y="37"/>
                    <a:pt x="37" y="36"/>
                  </a:cubicBezTo>
                  <a:cubicBezTo>
                    <a:pt x="38" y="34"/>
                    <a:pt x="39" y="35"/>
                    <a:pt x="40" y="34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2" y="33"/>
                    <a:pt x="42" y="33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2" y="33"/>
                    <a:pt x="43" y="33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1"/>
                    <a:pt x="44" y="31"/>
                    <a:pt x="43" y="31"/>
                  </a:cubicBezTo>
                  <a:cubicBezTo>
                    <a:pt x="43" y="30"/>
                    <a:pt x="42" y="29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2"/>
                    <a:pt x="41" y="17"/>
                    <a:pt x="41" y="11"/>
                  </a:cubicBezTo>
                  <a:cubicBezTo>
                    <a:pt x="41" y="11"/>
                    <a:pt x="41" y="11"/>
                    <a:pt x="41" y="11"/>
                  </a:cubicBezTo>
                  <a:cubicBezTo>
                    <a:pt x="41" y="11"/>
                    <a:pt x="41" y="11"/>
                    <a:pt x="41" y="11"/>
                  </a:cubicBezTo>
                  <a:cubicBezTo>
                    <a:pt x="41" y="11"/>
                    <a:pt x="41" y="11"/>
                    <a:pt x="41" y="11"/>
                  </a:cubicBezTo>
                  <a:cubicBezTo>
                    <a:pt x="41" y="11"/>
                    <a:pt x="42" y="10"/>
                    <a:pt x="42" y="10"/>
                  </a:cubicBezTo>
                  <a:cubicBezTo>
                    <a:pt x="42" y="9"/>
                    <a:pt x="43" y="9"/>
                    <a:pt x="44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5" y="7"/>
                    <a:pt x="45" y="6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5" y="5"/>
                    <a:pt x="44" y="5"/>
                    <a:pt x="43" y="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2" y="5"/>
                    <a:pt x="41" y="5"/>
                    <a:pt x="41" y="4"/>
                  </a:cubicBezTo>
                  <a:cubicBezTo>
                    <a:pt x="41" y="4"/>
                    <a:pt x="41" y="4"/>
                    <a:pt x="41" y="4"/>
                  </a:cubicBezTo>
                  <a:cubicBezTo>
                    <a:pt x="41" y="4"/>
                    <a:pt x="40" y="4"/>
                    <a:pt x="40" y="4"/>
                  </a:cubicBezTo>
                  <a:cubicBezTo>
                    <a:pt x="40" y="4"/>
                    <a:pt x="39" y="4"/>
                    <a:pt x="39" y="4"/>
                  </a:cubicBezTo>
                  <a:cubicBezTo>
                    <a:pt x="38" y="4"/>
                    <a:pt x="37" y="4"/>
                    <a:pt x="36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4" y="6"/>
                    <a:pt x="34" y="7"/>
                    <a:pt x="33" y="7"/>
                  </a:cubicBezTo>
                  <a:cubicBezTo>
                    <a:pt x="33" y="7"/>
                    <a:pt x="32" y="7"/>
                    <a:pt x="32" y="7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2" y="7"/>
                    <a:pt x="30" y="7"/>
                    <a:pt x="29" y="7"/>
                  </a:cubicBezTo>
                  <a:cubicBezTo>
                    <a:pt x="28" y="6"/>
                    <a:pt x="26" y="6"/>
                    <a:pt x="25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4" y="6"/>
                    <a:pt x="21" y="4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7" y="2"/>
                    <a:pt x="14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2"/>
                    <a:pt x="11" y="1"/>
                    <a:pt x="10" y="1"/>
                  </a:cubicBezTo>
                  <a:cubicBezTo>
                    <a:pt x="10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8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203"/>
            <p:cNvSpPr>
              <a:spLocks/>
            </p:cNvSpPr>
            <p:nvPr/>
          </p:nvSpPr>
          <p:spPr bwMode="auto">
            <a:xfrm>
              <a:off x="2425" y="3549"/>
              <a:ext cx="61" cy="50"/>
            </a:xfrm>
            <a:custGeom>
              <a:avLst/>
              <a:gdLst>
                <a:gd name="T0" fmla="*/ 24 w 31"/>
                <a:gd name="T1" fmla="*/ 2 h 26"/>
                <a:gd name="T2" fmla="*/ 24 w 31"/>
                <a:gd name="T3" fmla="*/ 2 h 26"/>
                <a:gd name="T4" fmla="*/ 20 w 31"/>
                <a:gd name="T5" fmla="*/ 2 h 26"/>
                <a:gd name="T6" fmla="*/ 19 w 31"/>
                <a:gd name="T7" fmla="*/ 2 h 26"/>
                <a:gd name="T8" fmla="*/ 16 w 31"/>
                <a:gd name="T9" fmla="*/ 3 h 26"/>
                <a:gd name="T10" fmla="*/ 15 w 31"/>
                <a:gd name="T11" fmla="*/ 3 h 26"/>
                <a:gd name="T12" fmla="*/ 12 w 31"/>
                <a:gd name="T13" fmla="*/ 2 h 26"/>
                <a:gd name="T14" fmla="*/ 12 w 31"/>
                <a:gd name="T15" fmla="*/ 2 h 26"/>
                <a:gd name="T16" fmla="*/ 12 w 31"/>
                <a:gd name="T17" fmla="*/ 2 h 26"/>
                <a:gd name="T18" fmla="*/ 8 w 31"/>
                <a:gd name="T19" fmla="*/ 3 h 26"/>
                <a:gd name="T20" fmla="*/ 8 w 31"/>
                <a:gd name="T21" fmla="*/ 3 h 26"/>
                <a:gd name="T22" fmla="*/ 7 w 31"/>
                <a:gd name="T23" fmla="*/ 7 h 26"/>
                <a:gd name="T24" fmla="*/ 9 w 31"/>
                <a:gd name="T25" fmla="*/ 9 h 26"/>
                <a:gd name="T26" fmla="*/ 9 w 31"/>
                <a:gd name="T27" fmla="*/ 9 h 26"/>
                <a:gd name="T28" fmla="*/ 8 w 31"/>
                <a:gd name="T29" fmla="*/ 11 h 26"/>
                <a:gd name="T30" fmla="*/ 5 w 31"/>
                <a:gd name="T31" fmla="*/ 13 h 26"/>
                <a:gd name="T32" fmla="*/ 5 w 31"/>
                <a:gd name="T33" fmla="*/ 13 h 26"/>
                <a:gd name="T34" fmla="*/ 3 w 31"/>
                <a:gd name="T35" fmla="*/ 15 h 26"/>
                <a:gd name="T36" fmla="*/ 2 w 31"/>
                <a:gd name="T37" fmla="*/ 19 h 26"/>
                <a:gd name="T38" fmla="*/ 1 w 31"/>
                <a:gd name="T39" fmla="*/ 23 h 26"/>
                <a:gd name="T40" fmla="*/ 0 w 31"/>
                <a:gd name="T41" fmla="*/ 26 h 26"/>
                <a:gd name="T42" fmla="*/ 0 w 31"/>
                <a:gd name="T43" fmla="*/ 26 h 26"/>
                <a:gd name="T44" fmla="*/ 1 w 31"/>
                <a:gd name="T45" fmla="*/ 26 h 26"/>
                <a:gd name="T46" fmla="*/ 8 w 31"/>
                <a:gd name="T47" fmla="*/ 24 h 26"/>
                <a:gd name="T48" fmla="*/ 8 w 31"/>
                <a:gd name="T49" fmla="*/ 24 h 26"/>
                <a:gd name="T50" fmla="*/ 13 w 31"/>
                <a:gd name="T51" fmla="*/ 24 h 26"/>
                <a:gd name="T52" fmla="*/ 13 w 31"/>
                <a:gd name="T53" fmla="*/ 24 h 26"/>
                <a:gd name="T54" fmla="*/ 20 w 31"/>
                <a:gd name="T55" fmla="*/ 19 h 26"/>
                <a:gd name="T56" fmla="*/ 27 w 31"/>
                <a:gd name="T57" fmla="*/ 17 h 26"/>
                <a:gd name="T58" fmla="*/ 31 w 31"/>
                <a:gd name="T59" fmla="*/ 12 h 26"/>
                <a:gd name="T60" fmla="*/ 31 w 31"/>
                <a:gd name="T61" fmla="*/ 11 h 26"/>
                <a:gd name="T62" fmla="*/ 30 w 31"/>
                <a:gd name="T63" fmla="*/ 6 h 26"/>
                <a:gd name="T64" fmla="*/ 29 w 31"/>
                <a:gd name="T65" fmla="*/ 6 h 26"/>
                <a:gd name="T66" fmla="*/ 28 w 31"/>
                <a:gd name="T67" fmla="*/ 2 h 26"/>
                <a:gd name="T68" fmla="*/ 28 w 31"/>
                <a:gd name="T69" fmla="*/ 2 h 26"/>
                <a:gd name="T70" fmla="*/ 26 w 31"/>
                <a:gd name="T7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1" h="26">
                  <a:moveTo>
                    <a:pt x="26" y="0"/>
                  </a:moveTo>
                  <a:cubicBezTo>
                    <a:pt x="25" y="1"/>
                    <a:pt x="24" y="1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3" y="2"/>
                    <a:pt x="22" y="2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20" y="2"/>
                    <a:pt x="20" y="2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2"/>
                    <a:pt x="16" y="2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3"/>
                    <a:pt x="16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4" y="2"/>
                  </a:cubicBezTo>
                  <a:cubicBezTo>
                    <a:pt x="13" y="2"/>
                    <a:pt x="13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2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7" y="6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8"/>
                    <a:pt x="9" y="8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10"/>
                    <a:pt x="8" y="11"/>
                    <a:pt x="8" y="11"/>
                  </a:cubicBezTo>
                  <a:cubicBezTo>
                    <a:pt x="8" y="12"/>
                    <a:pt x="7" y="12"/>
                    <a:pt x="7" y="12"/>
                  </a:cubicBezTo>
                  <a:cubicBezTo>
                    <a:pt x="7" y="12"/>
                    <a:pt x="6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4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6"/>
                    <a:pt x="2" y="16"/>
                    <a:pt x="2" y="17"/>
                  </a:cubicBezTo>
                  <a:cubicBezTo>
                    <a:pt x="2" y="17"/>
                    <a:pt x="2" y="18"/>
                    <a:pt x="2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1" y="20"/>
                    <a:pt x="1" y="21"/>
                    <a:pt x="1" y="23"/>
                  </a:cubicBezTo>
                  <a:cubicBezTo>
                    <a:pt x="1" y="24"/>
                    <a:pt x="0" y="25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1" y="26"/>
                  </a:cubicBezTo>
                  <a:cubicBezTo>
                    <a:pt x="1" y="26"/>
                    <a:pt x="2" y="26"/>
                    <a:pt x="2" y="26"/>
                  </a:cubicBezTo>
                  <a:cubicBezTo>
                    <a:pt x="4" y="25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10" y="24"/>
                    <a:pt x="12" y="24"/>
                    <a:pt x="13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4" y="22"/>
                    <a:pt x="16" y="19"/>
                    <a:pt x="18" y="19"/>
                  </a:cubicBezTo>
                  <a:cubicBezTo>
                    <a:pt x="18" y="19"/>
                    <a:pt x="19" y="19"/>
                    <a:pt x="20" y="19"/>
                  </a:cubicBezTo>
                  <a:cubicBezTo>
                    <a:pt x="22" y="19"/>
                    <a:pt x="24" y="19"/>
                    <a:pt x="25" y="19"/>
                  </a:cubicBezTo>
                  <a:cubicBezTo>
                    <a:pt x="26" y="18"/>
                    <a:pt x="27" y="17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8" y="16"/>
                    <a:pt x="30" y="14"/>
                    <a:pt x="31" y="12"/>
                  </a:cubicBezTo>
                  <a:cubicBezTo>
                    <a:pt x="31" y="12"/>
                    <a:pt x="31" y="11"/>
                    <a:pt x="31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1" y="9"/>
                    <a:pt x="31" y="7"/>
                    <a:pt x="31" y="7"/>
                  </a:cubicBezTo>
                  <a:cubicBezTo>
                    <a:pt x="31" y="7"/>
                    <a:pt x="30" y="7"/>
                    <a:pt x="30" y="6"/>
                  </a:cubicBezTo>
                  <a:cubicBezTo>
                    <a:pt x="30" y="6"/>
                    <a:pt x="29" y="6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5"/>
                    <a:pt x="28" y="3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7" y="2"/>
                    <a:pt x="26" y="1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204"/>
            <p:cNvSpPr>
              <a:spLocks/>
            </p:cNvSpPr>
            <p:nvPr/>
          </p:nvSpPr>
          <p:spPr bwMode="auto">
            <a:xfrm>
              <a:off x="2722" y="3158"/>
              <a:ext cx="195" cy="99"/>
            </a:xfrm>
            <a:custGeom>
              <a:avLst/>
              <a:gdLst>
                <a:gd name="T0" fmla="*/ 5 w 99"/>
                <a:gd name="T1" fmla="*/ 2 h 52"/>
                <a:gd name="T2" fmla="*/ 0 w 99"/>
                <a:gd name="T3" fmla="*/ 3 h 52"/>
                <a:gd name="T4" fmla="*/ 0 w 99"/>
                <a:gd name="T5" fmla="*/ 23 h 52"/>
                <a:gd name="T6" fmla="*/ 0 w 99"/>
                <a:gd name="T7" fmla="*/ 23 h 52"/>
                <a:gd name="T8" fmla="*/ 2 w 99"/>
                <a:gd name="T9" fmla="*/ 24 h 52"/>
                <a:gd name="T10" fmla="*/ 4 w 99"/>
                <a:gd name="T11" fmla="*/ 24 h 52"/>
                <a:gd name="T12" fmla="*/ 6 w 99"/>
                <a:gd name="T13" fmla="*/ 22 h 52"/>
                <a:gd name="T14" fmla="*/ 7 w 99"/>
                <a:gd name="T15" fmla="*/ 21 h 52"/>
                <a:gd name="T16" fmla="*/ 10 w 99"/>
                <a:gd name="T17" fmla="*/ 20 h 52"/>
                <a:gd name="T18" fmla="*/ 11 w 99"/>
                <a:gd name="T19" fmla="*/ 19 h 52"/>
                <a:gd name="T20" fmla="*/ 12 w 99"/>
                <a:gd name="T21" fmla="*/ 18 h 52"/>
                <a:gd name="T22" fmla="*/ 12 w 99"/>
                <a:gd name="T23" fmla="*/ 18 h 52"/>
                <a:gd name="T24" fmla="*/ 14 w 99"/>
                <a:gd name="T25" fmla="*/ 17 h 52"/>
                <a:gd name="T26" fmla="*/ 18 w 99"/>
                <a:gd name="T27" fmla="*/ 18 h 52"/>
                <a:gd name="T28" fmla="*/ 22 w 99"/>
                <a:gd name="T29" fmla="*/ 20 h 52"/>
                <a:gd name="T30" fmla="*/ 33 w 99"/>
                <a:gd name="T31" fmla="*/ 26 h 52"/>
                <a:gd name="T32" fmla="*/ 33 w 99"/>
                <a:gd name="T33" fmla="*/ 26 h 52"/>
                <a:gd name="T34" fmla="*/ 38 w 99"/>
                <a:gd name="T35" fmla="*/ 33 h 52"/>
                <a:gd name="T36" fmla="*/ 38 w 99"/>
                <a:gd name="T37" fmla="*/ 34 h 52"/>
                <a:gd name="T38" fmla="*/ 50 w 99"/>
                <a:gd name="T39" fmla="*/ 41 h 52"/>
                <a:gd name="T40" fmla="*/ 56 w 99"/>
                <a:gd name="T41" fmla="*/ 44 h 52"/>
                <a:gd name="T42" fmla="*/ 56 w 99"/>
                <a:gd name="T43" fmla="*/ 44 h 52"/>
                <a:gd name="T44" fmla="*/ 61 w 99"/>
                <a:gd name="T45" fmla="*/ 46 h 52"/>
                <a:gd name="T46" fmla="*/ 61 w 99"/>
                <a:gd name="T47" fmla="*/ 46 h 52"/>
                <a:gd name="T48" fmla="*/ 62 w 99"/>
                <a:gd name="T49" fmla="*/ 49 h 52"/>
                <a:gd name="T50" fmla="*/ 63 w 99"/>
                <a:gd name="T51" fmla="*/ 49 h 52"/>
                <a:gd name="T52" fmla="*/ 64 w 99"/>
                <a:gd name="T53" fmla="*/ 49 h 52"/>
                <a:gd name="T54" fmla="*/ 67 w 99"/>
                <a:gd name="T55" fmla="*/ 51 h 52"/>
                <a:gd name="T56" fmla="*/ 69 w 99"/>
                <a:gd name="T57" fmla="*/ 49 h 52"/>
                <a:gd name="T58" fmla="*/ 70 w 99"/>
                <a:gd name="T59" fmla="*/ 43 h 52"/>
                <a:gd name="T60" fmla="*/ 69 w 99"/>
                <a:gd name="T61" fmla="*/ 41 h 52"/>
                <a:gd name="T62" fmla="*/ 72 w 99"/>
                <a:gd name="T63" fmla="*/ 37 h 52"/>
                <a:gd name="T64" fmla="*/ 74 w 99"/>
                <a:gd name="T65" fmla="*/ 35 h 52"/>
                <a:gd name="T66" fmla="*/ 76 w 99"/>
                <a:gd name="T67" fmla="*/ 34 h 52"/>
                <a:gd name="T68" fmla="*/ 76 w 99"/>
                <a:gd name="T69" fmla="*/ 33 h 52"/>
                <a:gd name="T70" fmla="*/ 78 w 99"/>
                <a:gd name="T71" fmla="*/ 32 h 52"/>
                <a:gd name="T72" fmla="*/ 83 w 99"/>
                <a:gd name="T73" fmla="*/ 31 h 52"/>
                <a:gd name="T74" fmla="*/ 84 w 99"/>
                <a:gd name="T75" fmla="*/ 32 h 52"/>
                <a:gd name="T76" fmla="*/ 82 w 99"/>
                <a:gd name="T77" fmla="*/ 35 h 52"/>
                <a:gd name="T78" fmla="*/ 89 w 99"/>
                <a:gd name="T79" fmla="*/ 35 h 52"/>
                <a:gd name="T80" fmla="*/ 91 w 99"/>
                <a:gd name="T81" fmla="*/ 35 h 52"/>
                <a:gd name="T82" fmla="*/ 94 w 99"/>
                <a:gd name="T83" fmla="*/ 35 h 52"/>
                <a:gd name="T84" fmla="*/ 96 w 99"/>
                <a:gd name="T85" fmla="*/ 32 h 52"/>
                <a:gd name="T86" fmla="*/ 89 w 99"/>
                <a:gd name="T87" fmla="*/ 29 h 52"/>
                <a:gd name="T88" fmla="*/ 84 w 99"/>
                <a:gd name="T89" fmla="*/ 29 h 52"/>
                <a:gd name="T90" fmla="*/ 82 w 99"/>
                <a:gd name="T91" fmla="*/ 27 h 52"/>
                <a:gd name="T92" fmla="*/ 79 w 99"/>
                <a:gd name="T93" fmla="*/ 27 h 52"/>
                <a:gd name="T94" fmla="*/ 72 w 99"/>
                <a:gd name="T95" fmla="*/ 32 h 52"/>
                <a:gd name="T96" fmla="*/ 72 w 99"/>
                <a:gd name="T97" fmla="*/ 32 h 52"/>
                <a:gd name="T98" fmla="*/ 66 w 99"/>
                <a:gd name="T99" fmla="*/ 28 h 52"/>
                <a:gd name="T100" fmla="*/ 61 w 99"/>
                <a:gd name="T101" fmla="*/ 27 h 52"/>
                <a:gd name="T102" fmla="*/ 58 w 99"/>
                <a:gd name="T103" fmla="*/ 22 h 52"/>
                <a:gd name="T104" fmla="*/ 56 w 99"/>
                <a:gd name="T105" fmla="*/ 17 h 52"/>
                <a:gd name="T106" fmla="*/ 52 w 99"/>
                <a:gd name="T107" fmla="*/ 14 h 52"/>
                <a:gd name="T108" fmla="*/ 40 w 99"/>
                <a:gd name="T109" fmla="*/ 13 h 52"/>
                <a:gd name="T110" fmla="*/ 35 w 99"/>
                <a:gd name="T111" fmla="*/ 14 h 52"/>
                <a:gd name="T112" fmla="*/ 33 w 99"/>
                <a:gd name="T113" fmla="*/ 13 h 52"/>
                <a:gd name="T114" fmla="*/ 25 w 99"/>
                <a:gd name="T115" fmla="*/ 9 h 52"/>
                <a:gd name="T116" fmla="*/ 17 w 99"/>
                <a:gd name="T117" fmla="*/ 1 h 52"/>
                <a:gd name="T118" fmla="*/ 15 w 99"/>
                <a:gd name="T119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9" h="52">
                  <a:moveTo>
                    <a:pt x="14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11" y="1"/>
                    <a:pt x="8" y="1"/>
                    <a:pt x="5" y="2"/>
                  </a:cubicBezTo>
                  <a:cubicBezTo>
                    <a:pt x="4" y="2"/>
                    <a:pt x="2" y="2"/>
                    <a:pt x="1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7"/>
                    <a:pt x="0" y="12"/>
                    <a:pt x="0" y="16"/>
                  </a:cubicBezTo>
                  <a:cubicBezTo>
                    <a:pt x="0" y="19"/>
                    <a:pt x="0" y="21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1" y="24"/>
                    <a:pt x="2" y="24"/>
                  </a:cubicBezTo>
                  <a:cubicBezTo>
                    <a:pt x="3" y="24"/>
                    <a:pt x="3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5" y="24"/>
                    <a:pt x="6" y="24"/>
                    <a:pt x="6" y="23"/>
                  </a:cubicBezTo>
                  <a:cubicBezTo>
                    <a:pt x="6" y="23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1" y="20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1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3" y="18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7"/>
                    <a:pt x="17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19"/>
                  </a:cubicBezTo>
                  <a:cubicBezTo>
                    <a:pt x="19" y="19"/>
                    <a:pt x="21" y="19"/>
                    <a:pt x="22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4" y="20"/>
                    <a:pt x="24" y="24"/>
                    <a:pt x="24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5" y="26"/>
                    <a:pt x="32" y="26"/>
                    <a:pt x="33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4" y="27"/>
                    <a:pt x="34" y="28"/>
                    <a:pt x="35" y="29"/>
                  </a:cubicBezTo>
                  <a:cubicBezTo>
                    <a:pt x="36" y="30"/>
                    <a:pt x="37" y="32"/>
                    <a:pt x="37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40" y="35"/>
                    <a:pt x="43" y="36"/>
                    <a:pt x="44" y="37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5" y="38"/>
                    <a:pt x="48" y="40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3" y="42"/>
                    <a:pt x="55" y="44"/>
                    <a:pt x="56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4"/>
                    <a:pt x="59" y="45"/>
                    <a:pt x="60" y="46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61" y="47"/>
                    <a:pt x="62" y="48"/>
                    <a:pt x="62" y="49"/>
                  </a:cubicBezTo>
                  <a:cubicBezTo>
                    <a:pt x="62" y="49"/>
                    <a:pt x="62" y="49"/>
                    <a:pt x="62" y="49"/>
                  </a:cubicBezTo>
                  <a:cubicBezTo>
                    <a:pt x="62" y="49"/>
                    <a:pt x="62" y="49"/>
                    <a:pt x="62" y="49"/>
                  </a:cubicBezTo>
                  <a:cubicBezTo>
                    <a:pt x="62" y="49"/>
                    <a:pt x="62" y="49"/>
                    <a:pt x="62" y="49"/>
                  </a:cubicBezTo>
                  <a:cubicBezTo>
                    <a:pt x="62" y="49"/>
                    <a:pt x="62" y="49"/>
                    <a:pt x="62" y="49"/>
                  </a:cubicBezTo>
                  <a:cubicBezTo>
                    <a:pt x="62" y="49"/>
                    <a:pt x="63" y="49"/>
                    <a:pt x="63" y="49"/>
                  </a:cubicBezTo>
                  <a:cubicBezTo>
                    <a:pt x="63" y="49"/>
                    <a:pt x="63" y="49"/>
                    <a:pt x="63" y="49"/>
                  </a:cubicBezTo>
                  <a:cubicBezTo>
                    <a:pt x="63" y="49"/>
                    <a:pt x="63" y="49"/>
                    <a:pt x="64" y="49"/>
                  </a:cubicBezTo>
                  <a:cubicBezTo>
                    <a:pt x="64" y="49"/>
                    <a:pt x="64" y="49"/>
                    <a:pt x="64" y="49"/>
                  </a:cubicBezTo>
                  <a:cubicBezTo>
                    <a:pt x="64" y="49"/>
                    <a:pt x="64" y="49"/>
                    <a:pt x="64" y="49"/>
                  </a:cubicBezTo>
                  <a:cubicBezTo>
                    <a:pt x="65" y="49"/>
                    <a:pt x="66" y="50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67" y="51"/>
                    <a:pt x="68" y="51"/>
                    <a:pt x="68" y="51"/>
                  </a:cubicBezTo>
                  <a:cubicBezTo>
                    <a:pt x="69" y="51"/>
                    <a:pt x="69" y="51"/>
                    <a:pt x="69" y="52"/>
                  </a:cubicBezTo>
                  <a:cubicBezTo>
                    <a:pt x="69" y="51"/>
                    <a:pt x="69" y="50"/>
                    <a:pt x="69" y="49"/>
                  </a:cubicBezTo>
                  <a:cubicBezTo>
                    <a:pt x="70" y="48"/>
                    <a:pt x="70" y="47"/>
                    <a:pt x="71" y="47"/>
                  </a:cubicBezTo>
                  <a:cubicBezTo>
                    <a:pt x="72" y="46"/>
                    <a:pt x="71" y="45"/>
                    <a:pt x="71" y="44"/>
                  </a:cubicBezTo>
                  <a:cubicBezTo>
                    <a:pt x="71" y="44"/>
                    <a:pt x="70" y="43"/>
                    <a:pt x="70" y="43"/>
                  </a:cubicBezTo>
                  <a:cubicBezTo>
                    <a:pt x="70" y="43"/>
                    <a:pt x="70" y="43"/>
                    <a:pt x="70" y="43"/>
                  </a:cubicBezTo>
                  <a:cubicBezTo>
                    <a:pt x="70" y="43"/>
                    <a:pt x="70" y="43"/>
                    <a:pt x="70" y="43"/>
                  </a:cubicBezTo>
                  <a:cubicBezTo>
                    <a:pt x="71" y="42"/>
                    <a:pt x="70" y="41"/>
                    <a:pt x="69" y="41"/>
                  </a:cubicBezTo>
                  <a:cubicBezTo>
                    <a:pt x="68" y="40"/>
                    <a:pt x="67" y="39"/>
                    <a:pt x="67" y="39"/>
                  </a:cubicBezTo>
                  <a:cubicBezTo>
                    <a:pt x="67" y="38"/>
                    <a:pt x="71" y="38"/>
                    <a:pt x="72" y="38"/>
                  </a:cubicBezTo>
                  <a:cubicBezTo>
                    <a:pt x="72" y="38"/>
                    <a:pt x="72" y="37"/>
                    <a:pt x="72" y="37"/>
                  </a:cubicBezTo>
                  <a:cubicBezTo>
                    <a:pt x="73" y="37"/>
                    <a:pt x="72" y="35"/>
                    <a:pt x="74" y="35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5" y="35"/>
                    <a:pt x="75" y="35"/>
                    <a:pt x="76" y="34"/>
                  </a:cubicBezTo>
                  <a:cubicBezTo>
                    <a:pt x="76" y="34"/>
                    <a:pt x="76" y="33"/>
                    <a:pt x="76" y="33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6" y="33"/>
                    <a:pt x="77" y="32"/>
                    <a:pt x="77" y="32"/>
                  </a:cubicBezTo>
                  <a:cubicBezTo>
                    <a:pt x="77" y="32"/>
                    <a:pt x="77" y="32"/>
                    <a:pt x="77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80" y="32"/>
                    <a:pt x="80" y="32"/>
                    <a:pt x="80" y="32"/>
                  </a:cubicBezTo>
                  <a:cubicBezTo>
                    <a:pt x="81" y="32"/>
                    <a:pt x="82" y="31"/>
                    <a:pt x="83" y="31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4" y="31"/>
                    <a:pt x="84" y="32"/>
                    <a:pt x="84" y="32"/>
                  </a:cubicBezTo>
                  <a:cubicBezTo>
                    <a:pt x="84" y="32"/>
                    <a:pt x="84" y="32"/>
                    <a:pt x="84" y="32"/>
                  </a:cubicBezTo>
                  <a:cubicBezTo>
                    <a:pt x="84" y="32"/>
                    <a:pt x="84" y="32"/>
                    <a:pt x="84" y="32"/>
                  </a:cubicBezTo>
                  <a:cubicBezTo>
                    <a:pt x="85" y="32"/>
                    <a:pt x="83" y="34"/>
                    <a:pt x="83" y="35"/>
                  </a:cubicBezTo>
                  <a:cubicBezTo>
                    <a:pt x="83" y="35"/>
                    <a:pt x="83" y="35"/>
                    <a:pt x="82" y="35"/>
                  </a:cubicBezTo>
                  <a:cubicBezTo>
                    <a:pt x="82" y="35"/>
                    <a:pt x="82" y="35"/>
                    <a:pt x="82" y="35"/>
                  </a:cubicBezTo>
                  <a:cubicBezTo>
                    <a:pt x="83" y="36"/>
                    <a:pt x="84" y="36"/>
                    <a:pt x="84" y="36"/>
                  </a:cubicBezTo>
                  <a:cubicBezTo>
                    <a:pt x="86" y="36"/>
                    <a:pt x="88" y="35"/>
                    <a:pt x="89" y="35"/>
                  </a:cubicBezTo>
                  <a:cubicBezTo>
                    <a:pt x="89" y="35"/>
                    <a:pt x="89" y="35"/>
                    <a:pt x="89" y="35"/>
                  </a:cubicBezTo>
                  <a:cubicBezTo>
                    <a:pt x="89" y="35"/>
                    <a:pt x="89" y="35"/>
                    <a:pt x="89" y="35"/>
                  </a:cubicBezTo>
                  <a:cubicBezTo>
                    <a:pt x="90" y="35"/>
                    <a:pt x="90" y="35"/>
                    <a:pt x="91" y="35"/>
                  </a:cubicBezTo>
                  <a:cubicBezTo>
                    <a:pt x="91" y="35"/>
                    <a:pt x="92" y="35"/>
                    <a:pt x="93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3" y="35"/>
                    <a:pt x="94" y="35"/>
                    <a:pt x="94" y="35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5" y="33"/>
                    <a:pt x="99" y="34"/>
                    <a:pt x="96" y="32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94" y="31"/>
                    <a:pt x="90" y="29"/>
                    <a:pt x="89" y="29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88" y="29"/>
                    <a:pt x="88" y="30"/>
                    <a:pt x="87" y="30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86" y="30"/>
                    <a:pt x="85" y="29"/>
                    <a:pt x="84" y="29"/>
                  </a:cubicBezTo>
                  <a:cubicBezTo>
                    <a:pt x="84" y="29"/>
                    <a:pt x="84" y="29"/>
                    <a:pt x="84" y="29"/>
                  </a:cubicBezTo>
                  <a:cubicBezTo>
                    <a:pt x="84" y="28"/>
                    <a:pt x="83" y="27"/>
                    <a:pt x="82" y="27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7"/>
                    <a:pt x="81" y="27"/>
                    <a:pt x="81" y="27"/>
                  </a:cubicBezTo>
                  <a:cubicBezTo>
                    <a:pt x="80" y="27"/>
                    <a:pt x="80" y="27"/>
                    <a:pt x="79" y="27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76" y="28"/>
                    <a:pt x="73" y="29"/>
                    <a:pt x="73" y="30"/>
                  </a:cubicBezTo>
                  <a:cubicBezTo>
                    <a:pt x="73" y="31"/>
                    <a:pt x="73" y="31"/>
                    <a:pt x="72" y="32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1" y="32"/>
                    <a:pt x="71" y="32"/>
                    <a:pt x="71" y="31"/>
                  </a:cubicBezTo>
                  <a:cubicBezTo>
                    <a:pt x="71" y="31"/>
                    <a:pt x="71" y="31"/>
                    <a:pt x="71" y="31"/>
                  </a:cubicBezTo>
                  <a:cubicBezTo>
                    <a:pt x="70" y="30"/>
                    <a:pt x="68" y="29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5" y="28"/>
                    <a:pt x="64" y="28"/>
                    <a:pt x="63" y="28"/>
                  </a:cubicBezTo>
                  <a:cubicBezTo>
                    <a:pt x="62" y="28"/>
                    <a:pt x="61" y="28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5"/>
                    <a:pt x="58" y="24"/>
                    <a:pt x="58" y="22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7" y="20"/>
                    <a:pt x="58" y="18"/>
                    <a:pt x="56" y="17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4" y="17"/>
                    <a:pt x="53" y="14"/>
                    <a:pt x="52" y="14"/>
                  </a:cubicBezTo>
                  <a:cubicBezTo>
                    <a:pt x="52" y="14"/>
                    <a:pt x="52" y="14"/>
                    <a:pt x="52" y="14"/>
                  </a:cubicBezTo>
                  <a:cubicBezTo>
                    <a:pt x="51" y="14"/>
                    <a:pt x="48" y="14"/>
                    <a:pt x="46" y="14"/>
                  </a:cubicBezTo>
                  <a:cubicBezTo>
                    <a:pt x="43" y="14"/>
                    <a:pt x="41" y="14"/>
                    <a:pt x="40" y="13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39" y="13"/>
                    <a:pt x="38" y="13"/>
                    <a:pt x="37" y="13"/>
                  </a:cubicBezTo>
                  <a:cubicBezTo>
                    <a:pt x="36" y="14"/>
                    <a:pt x="35" y="14"/>
                    <a:pt x="35" y="14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4" y="14"/>
                    <a:pt x="33" y="14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2" y="12"/>
                    <a:pt x="28" y="9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8"/>
                    <a:pt x="26" y="8"/>
                    <a:pt x="25" y="9"/>
                  </a:cubicBezTo>
                  <a:cubicBezTo>
                    <a:pt x="23" y="10"/>
                    <a:pt x="21" y="10"/>
                    <a:pt x="20" y="10"/>
                  </a:cubicBezTo>
                  <a:cubicBezTo>
                    <a:pt x="18" y="10"/>
                    <a:pt x="17" y="9"/>
                    <a:pt x="18" y="8"/>
                  </a:cubicBezTo>
                  <a:cubicBezTo>
                    <a:pt x="19" y="5"/>
                    <a:pt x="19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5" y="1"/>
                    <a:pt x="17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3" y="7"/>
                    <a:pt x="13" y="3"/>
                    <a:pt x="14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205"/>
            <p:cNvSpPr>
              <a:spLocks noEditPoints="1"/>
            </p:cNvSpPr>
            <p:nvPr/>
          </p:nvSpPr>
          <p:spPr bwMode="auto">
            <a:xfrm>
              <a:off x="2158" y="2672"/>
              <a:ext cx="277" cy="327"/>
            </a:xfrm>
            <a:custGeom>
              <a:avLst/>
              <a:gdLst>
                <a:gd name="T0" fmla="*/ 104 w 141"/>
                <a:gd name="T1" fmla="*/ 82 h 172"/>
                <a:gd name="T2" fmla="*/ 96 w 141"/>
                <a:gd name="T3" fmla="*/ 84 h 172"/>
                <a:gd name="T4" fmla="*/ 94 w 141"/>
                <a:gd name="T5" fmla="*/ 82 h 172"/>
                <a:gd name="T6" fmla="*/ 91 w 141"/>
                <a:gd name="T7" fmla="*/ 87 h 172"/>
                <a:gd name="T8" fmla="*/ 84 w 141"/>
                <a:gd name="T9" fmla="*/ 89 h 172"/>
                <a:gd name="T10" fmla="*/ 75 w 141"/>
                <a:gd name="T11" fmla="*/ 89 h 172"/>
                <a:gd name="T12" fmla="*/ 66 w 141"/>
                <a:gd name="T13" fmla="*/ 94 h 172"/>
                <a:gd name="T14" fmla="*/ 63 w 141"/>
                <a:gd name="T15" fmla="*/ 95 h 172"/>
                <a:gd name="T16" fmla="*/ 52 w 141"/>
                <a:gd name="T17" fmla="*/ 99 h 172"/>
                <a:gd name="T18" fmla="*/ 62 w 141"/>
                <a:gd name="T19" fmla="*/ 98 h 172"/>
                <a:gd name="T20" fmla="*/ 54 w 141"/>
                <a:gd name="T21" fmla="*/ 106 h 172"/>
                <a:gd name="T22" fmla="*/ 42 w 141"/>
                <a:gd name="T23" fmla="*/ 116 h 172"/>
                <a:gd name="T24" fmla="*/ 37 w 141"/>
                <a:gd name="T25" fmla="*/ 128 h 172"/>
                <a:gd name="T26" fmla="*/ 21 w 141"/>
                <a:gd name="T27" fmla="*/ 136 h 172"/>
                <a:gd name="T28" fmla="*/ 8 w 141"/>
                <a:gd name="T29" fmla="*/ 143 h 172"/>
                <a:gd name="T30" fmla="*/ 1 w 141"/>
                <a:gd name="T31" fmla="*/ 153 h 172"/>
                <a:gd name="T32" fmla="*/ 9 w 141"/>
                <a:gd name="T33" fmla="*/ 157 h 172"/>
                <a:gd name="T34" fmla="*/ 2 w 141"/>
                <a:gd name="T35" fmla="*/ 161 h 172"/>
                <a:gd name="T36" fmla="*/ 15 w 141"/>
                <a:gd name="T37" fmla="*/ 172 h 172"/>
                <a:gd name="T38" fmla="*/ 34 w 141"/>
                <a:gd name="T39" fmla="*/ 164 h 172"/>
                <a:gd name="T40" fmla="*/ 39 w 141"/>
                <a:gd name="T41" fmla="*/ 160 h 172"/>
                <a:gd name="T42" fmla="*/ 44 w 141"/>
                <a:gd name="T43" fmla="*/ 149 h 172"/>
                <a:gd name="T44" fmla="*/ 47 w 141"/>
                <a:gd name="T45" fmla="*/ 131 h 172"/>
                <a:gd name="T46" fmla="*/ 49 w 141"/>
                <a:gd name="T47" fmla="*/ 126 h 172"/>
                <a:gd name="T48" fmla="*/ 58 w 141"/>
                <a:gd name="T49" fmla="*/ 114 h 172"/>
                <a:gd name="T50" fmla="*/ 64 w 141"/>
                <a:gd name="T51" fmla="*/ 105 h 172"/>
                <a:gd name="T52" fmla="*/ 72 w 141"/>
                <a:gd name="T53" fmla="*/ 101 h 172"/>
                <a:gd name="T54" fmla="*/ 77 w 141"/>
                <a:gd name="T55" fmla="*/ 98 h 172"/>
                <a:gd name="T56" fmla="*/ 86 w 141"/>
                <a:gd name="T57" fmla="*/ 95 h 172"/>
                <a:gd name="T58" fmla="*/ 101 w 141"/>
                <a:gd name="T59" fmla="*/ 97 h 172"/>
                <a:gd name="T60" fmla="*/ 106 w 141"/>
                <a:gd name="T61" fmla="*/ 97 h 172"/>
                <a:gd name="T62" fmla="*/ 109 w 141"/>
                <a:gd name="T63" fmla="*/ 98 h 172"/>
                <a:gd name="T64" fmla="*/ 113 w 141"/>
                <a:gd name="T65" fmla="*/ 92 h 172"/>
                <a:gd name="T66" fmla="*/ 116 w 141"/>
                <a:gd name="T67" fmla="*/ 89 h 172"/>
                <a:gd name="T68" fmla="*/ 124 w 141"/>
                <a:gd name="T69" fmla="*/ 87 h 172"/>
                <a:gd name="T70" fmla="*/ 134 w 141"/>
                <a:gd name="T71" fmla="*/ 92 h 172"/>
                <a:gd name="T72" fmla="*/ 137 w 141"/>
                <a:gd name="T73" fmla="*/ 91 h 172"/>
                <a:gd name="T74" fmla="*/ 136 w 141"/>
                <a:gd name="T75" fmla="*/ 90 h 172"/>
                <a:gd name="T76" fmla="*/ 135 w 141"/>
                <a:gd name="T77" fmla="*/ 82 h 172"/>
                <a:gd name="T78" fmla="*/ 124 w 141"/>
                <a:gd name="T79" fmla="*/ 79 h 172"/>
                <a:gd name="T80" fmla="*/ 109 w 141"/>
                <a:gd name="T81" fmla="*/ 86 h 172"/>
                <a:gd name="T82" fmla="*/ 35 w 141"/>
                <a:gd name="T83" fmla="*/ 18 h 172"/>
                <a:gd name="T84" fmla="*/ 63 w 141"/>
                <a:gd name="T85" fmla="*/ 13 h 172"/>
                <a:gd name="T86" fmla="*/ 49 w 141"/>
                <a:gd name="T87" fmla="*/ 6 h 172"/>
                <a:gd name="T88" fmla="*/ 37 w 141"/>
                <a:gd name="T89" fmla="*/ 7 h 172"/>
                <a:gd name="T90" fmla="*/ 37 w 141"/>
                <a:gd name="T91" fmla="*/ 15 h 172"/>
                <a:gd name="T92" fmla="*/ 56 w 141"/>
                <a:gd name="T93" fmla="*/ 17 h 172"/>
                <a:gd name="T94" fmla="*/ 60 w 141"/>
                <a:gd name="T95" fmla="*/ 23 h 172"/>
                <a:gd name="T96" fmla="*/ 54 w 141"/>
                <a:gd name="T97" fmla="*/ 30 h 172"/>
                <a:gd name="T98" fmla="*/ 71 w 141"/>
                <a:gd name="T99" fmla="*/ 26 h 172"/>
                <a:gd name="T100" fmla="*/ 86 w 141"/>
                <a:gd name="T101" fmla="*/ 25 h 172"/>
                <a:gd name="T102" fmla="*/ 102 w 141"/>
                <a:gd name="T103" fmla="*/ 23 h 172"/>
                <a:gd name="T104" fmla="*/ 89 w 141"/>
                <a:gd name="T105" fmla="*/ 17 h 172"/>
                <a:gd name="T106" fmla="*/ 75 w 141"/>
                <a:gd name="T107" fmla="*/ 11 h 172"/>
                <a:gd name="T108" fmla="*/ 64 w 141"/>
                <a:gd name="T109" fmla="*/ 6 h 172"/>
                <a:gd name="T110" fmla="*/ 76 w 141"/>
                <a:gd name="T111" fmla="*/ 3 h 172"/>
                <a:gd name="T112" fmla="*/ 90 w 141"/>
                <a:gd name="T113" fmla="*/ 6 h 172"/>
                <a:gd name="T114" fmla="*/ 112 w 141"/>
                <a:gd name="T115" fmla="*/ 9 h 172"/>
                <a:gd name="T116" fmla="*/ 94 w 141"/>
                <a:gd name="T117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1" h="172">
                  <a:moveTo>
                    <a:pt x="112" y="79"/>
                  </a:moveTo>
                  <a:cubicBezTo>
                    <a:pt x="111" y="79"/>
                    <a:pt x="110" y="80"/>
                    <a:pt x="110" y="80"/>
                  </a:cubicBezTo>
                  <a:cubicBezTo>
                    <a:pt x="110" y="80"/>
                    <a:pt x="110" y="80"/>
                    <a:pt x="109" y="80"/>
                  </a:cubicBezTo>
                  <a:cubicBezTo>
                    <a:pt x="109" y="80"/>
                    <a:pt x="108" y="80"/>
                    <a:pt x="108" y="80"/>
                  </a:cubicBezTo>
                  <a:cubicBezTo>
                    <a:pt x="107" y="80"/>
                    <a:pt x="106" y="80"/>
                    <a:pt x="106" y="80"/>
                  </a:cubicBezTo>
                  <a:cubicBezTo>
                    <a:pt x="106" y="80"/>
                    <a:pt x="106" y="80"/>
                    <a:pt x="106" y="80"/>
                  </a:cubicBezTo>
                  <a:cubicBezTo>
                    <a:pt x="106" y="80"/>
                    <a:pt x="104" y="81"/>
                    <a:pt x="105" y="82"/>
                  </a:cubicBezTo>
                  <a:cubicBezTo>
                    <a:pt x="106" y="82"/>
                    <a:pt x="105" y="83"/>
                    <a:pt x="105" y="83"/>
                  </a:cubicBezTo>
                  <a:cubicBezTo>
                    <a:pt x="105" y="83"/>
                    <a:pt x="104" y="83"/>
                    <a:pt x="104" y="82"/>
                  </a:cubicBezTo>
                  <a:cubicBezTo>
                    <a:pt x="104" y="82"/>
                    <a:pt x="103" y="82"/>
                    <a:pt x="103" y="82"/>
                  </a:cubicBezTo>
                  <a:cubicBezTo>
                    <a:pt x="102" y="82"/>
                    <a:pt x="101" y="82"/>
                    <a:pt x="100" y="83"/>
                  </a:cubicBezTo>
                  <a:cubicBezTo>
                    <a:pt x="99" y="84"/>
                    <a:pt x="98" y="84"/>
                    <a:pt x="99" y="85"/>
                  </a:cubicBezTo>
                  <a:cubicBezTo>
                    <a:pt x="100" y="85"/>
                    <a:pt x="100" y="87"/>
                    <a:pt x="98" y="87"/>
                  </a:cubicBezTo>
                  <a:cubicBezTo>
                    <a:pt x="98" y="87"/>
                    <a:pt x="98" y="87"/>
                    <a:pt x="98" y="87"/>
                  </a:cubicBezTo>
                  <a:cubicBezTo>
                    <a:pt x="98" y="87"/>
                    <a:pt x="97" y="87"/>
                    <a:pt x="97" y="86"/>
                  </a:cubicBezTo>
                  <a:cubicBezTo>
                    <a:pt x="97" y="85"/>
                    <a:pt x="97" y="84"/>
                    <a:pt x="96" y="84"/>
                  </a:cubicBezTo>
                  <a:cubicBezTo>
                    <a:pt x="96" y="84"/>
                    <a:pt x="96" y="84"/>
                    <a:pt x="96" y="84"/>
                  </a:cubicBezTo>
                  <a:cubicBezTo>
                    <a:pt x="96" y="84"/>
                    <a:pt x="96" y="84"/>
                    <a:pt x="96" y="84"/>
                  </a:cubicBezTo>
                  <a:cubicBezTo>
                    <a:pt x="96" y="84"/>
                    <a:pt x="96" y="84"/>
                    <a:pt x="96" y="84"/>
                  </a:cubicBezTo>
                  <a:cubicBezTo>
                    <a:pt x="96" y="83"/>
                    <a:pt x="97" y="83"/>
                    <a:pt x="97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9" y="83"/>
                    <a:pt x="100" y="81"/>
                    <a:pt x="100" y="81"/>
                  </a:cubicBezTo>
                  <a:cubicBezTo>
                    <a:pt x="100" y="80"/>
                    <a:pt x="100" y="80"/>
                    <a:pt x="99" y="80"/>
                  </a:cubicBezTo>
                  <a:cubicBezTo>
                    <a:pt x="99" y="80"/>
                    <a:pt x="98" y="80"/>
                    <a:pt x="98" y="81"/>
                  </a:cubicBezTo>
                  <a:cubicBezTo>
                    <a:pt x="98" y="82"/>
                    <a:pt x="97" y="82"/>
                    <a:pt x="96" y="82"/>
                  </a:cubicBezTo>
                  <a:cubicBezTo>
                    <a:pt x="96" y="82"/>
                    <a:pt x="95" y="82"/>
                    <a:pt x="94" y="82"/>
                  </a:cubicBezTo>
                  <a:cubicBezTo>
                    <a:pt x="94" y="82"/>
                    <a:pt x="94" y="82"/>
                    <a:pt x="94" y="82"/>
                  </a:cubicBezTo>
                  <a:cubicBezTo>
                    <a:pt x="92" y="82"/>
                    <a:pt x="92" y="83"/>
                    <a:pt x="94" y="84"/>
                  </a:cubicBezTo>
                  <a:cubicBezTo>
                    <a:pt x="96" y="85"/>
                    <a:pt x="95" y="86"/>
                    <a:pt x="94" y="86"/>
                  </a:cubicBezTo>
                  <a:cubicBezTo>
                    <a:pt x="94" y="86"/>
                    <a:pt x="93" y="86"/>
                    <a:pt x="93" y="85"/>
                  </a:cubicBezTo>
                  <a:cubicBezTo>
                    <a:pt x="92" y="85"/>
                    <a:pt x="92" y="85"/>
                    <a:pt x="91" y="85"/>
                  </a:cubicBezTo>
                  <a:cubicBezTo>
                    <a:pt x="90" y="85"/>
                    <a:pt x="89" y="85"/>
                    <a:pt x="89" y="85"/>
                  </a:cubicBezTo>
                  <a:cubicBezTo>
                    <a:pt x="88" y="86"/>
                    <a:pt x="92" y="87"/>
                    <a:pt x="92" y="88"/>
                  </a:cubicBezTo>
                  <a:cubicBezTo>
                    <a:pt x="92" y="88"/>
                    <a:pt x="92" y="88"/>
                    <a:pt x="92" y="88"/>
                  </a:cubicBezTo>
                  <a:cubicBezTo>
                    <a:pt x="91" y="88"/>
                    <a:pt x="91" y="88"/>
                    <a:pt x="91" y="87"/>
                  </a:cubicBezTo>
                  <a:cubicBezTo>
                    <a:pt x="90" y="87"/>
                    <a:pt x="90" y="87"/>
                    <a:pt x="90" y="87"/>
                  </a:cubicBezTo>
                  <a:cubicBezTo>
                    <a:pt x="89" y="87"/>
                    <a:pt x="89" y="87"/>
                    <a:pt x="89" y="87"/>
                  </a:cubicBezTo>
                  <a:cubicBezTo>
                    <a:pt x="89" y="87"/>
                    <a:pt x="89" y="87"/>
                    <a:pt x="89" y="87"/>
                  </a:cubicBezTo>
                  <a:cubicBezTo>
                    <a:pt x="88" y="87"/>
                    <a:pt x="86" y="87"/>
                    <a:pt x="86" y="86"/>
                  </a:cubicBezTo>
                  <a:cubicBezTo>
                    <a:pt x="86" y="86"/>
                    <a:pt x="86" y="85"/>
                    <a:pt x="86" y="85"/>
                  </a:cubicBezTo>
                  <a:cubicBezTo>
                    <a:pt x="85" y="85"/>
                    <a:pt x="83" y="86"/>
                    <a:pt x="85" y="87"/>
                  </a:cubicBezTo>
                  <a:cubicBezTo>
                    <a:pt x="87" y="87"/>
                    <a:pt x="86" y="88"/>
                    <a:pt x="86" y="89"/>
                  </a:cubicBezTo>
                  <a:cubicBezTo>
                    <a:pt x="86" y="90"/>
                    <a:pt x="86" y="90"/>
                    <a:pt x="85" y="90"/>
                  </a:cubicBezTo>
                  <a:cubicBezTo>
                    <a:pt x="85" y="90"/>
                    <a:pt x="84" y="89"/>
                    <a:pt x="84" y="89"/>
                  </a:cubicBezTo>
                  <a:cubicBezTo>
                    <a:pt x="84" y="88"/>
                    <a:pt x="84" y="88"/>
                    <a:pt x="83" y="88"/>
                  </a:cubicBezTo>
                  <a:cubicBezTo>
                    <a:pt x="83" y="88"/>
                    <a:pt x="82" y="88"/>
                    <a:pt x="81" y="88"/>
                  </a:cubicBezTo>
                  <a:cubicBezTo>
                    <a:pt x="81" y="88"/>
                    <a:pt x="81" y="88"/>
                    <a:pt x="80" y="88"/>
                  </a:cubicBezTo>
                  <a:cubicBezTo>
                    <a:pt x="80" y="88"/>
                    <a:pt x="81" y="87"/>
                    <a:pt x="81" y="86"/>
                  </a:cubicBezTo>
                  <a:cubicBezTo>
                    <a:pt x="80" y="86"/>
                    <a:pt x="80" y="85"/>
                    <a:pt x="80" y="85"/>
                  </a:cubicBezTo>
                  <a:cubicBezTo>
                    <a:pt x="79" y="85"/>
                    <a:pt x="78" y="86"/>
                    <a:pt x="77" y="86"/>
                  </a:cubicBezTo>
                  <a:cubicBezTo>
                    <a:pt x="75" y="86"/>
                    <a:pt x="74" y="86"/>
                    <a:pt x="75" y="87"/>
                  </a:cubicBezTo>
                  <a:cubicBezTo>
                    <a:pt x="76" y="88"/>
                    <a:pt x="76" y="89"/>
                    <a:pt x="75" y="89"/>
                  </a:cubicBezTo>
                  <a:cubicBezTo>
                    <a:pt x="75" y="89"/>
                    <a:pt x="75" y="89"/>
                    <a:pt x="75" y="89"/>
                  </a:cubicBezTo>
                  <a:cubicBezTo>
                    <a:pt x="74" y="89"/>
                    <a:pt x="74" y="89"/>
                    <a:pt x="74" y="89"/>
                  </a:cubicBezTo>
                  <a:cubicBezTo>
                    <a:pt x="73" y="89"/>
                    <a:pt x="73" y="89"/>
                    <a:pt x="73" y="90"/>
                  </a:cubicBezTo>
                  <a:cubicBezTo>
                    <a:pt x="73" y="91"/>
                    <a:pt x="73" y="91"/>
                    <a:pt x="72" y="91"/>
                  </a:cubicBezTo>
                  <a:cubicBezTo>
                    <a:pt x="72" y="91"/>
                    <a:pt x="71" y="91"/>
                    <a:pt x="71" y="90"/>
                  </a:cubicBezTo>
                  <a:cubicBezTo>
                    <a:pt x="71" y="90"/>
                    <a:pt x="70" y="90"/>
                    <a:pt x="70" y="90"/>
                  </a:cubicBezTo>
                  <a:cubicBezTo>
                    <a:pt x="69" y="90"/>
                    <a:pt x="68" y="90"/>
                    <a:pt x="67" y="91"/>
                  </a:cubicBezTo>
                  <a:cubicBezTo>
                    <a:pt x="67" y="92"/>
                    <a:pt x="64" y="93"/>
                    <a:pt x="65" y="94"/>
                  </a:cubicBezTo>
                  <a:cubicBezTo>
                    <a:pt x="65" y="94"/>
                    <a:pt x="65" y="94"/>
                    <a:pt x="65" y="94"/>
                  </a:cubicBezTo>
                  <a:cubicBezTo>
                    <a:pt x="65" y="94"/>
                    <a:pt x="66" y="94"/>
                    <a:pt x="66" y="94"/>
                  </a:cubicBezTo>
                  <a:cubicBezTo>
                    <a:pt x="67" y="94"/>
                    <a:pt x="67" y="93"/>
                    <a:pt x="68" y="93"/>
                  </a:cubicBezTo>
                  <a:cubicBezTo>
                    <a:pt x="68" y="93"/>
                    <a:pt x="68" y="93"/>
                    <a:pt x="68" y="93"/>
                  </a:cubicBezTo>
                  <a:cubicBezTo>
                    <a:pt x="69" y="94"/>
                    <a:pt x="68" y="94"/>
                    <a:pt x="69" y="95"/>
                  </a:cubicBezTo>
                  <a:cubicBezTo>
                    <a:pt x="69" y="95"/>
                    <a:pt x="69" y="96"/>
                    <a:pt x="69" y="96"/>
                  </a:cubicBezTo>
                  <a:cubicBezTo>
                    <a:pt x="69" y="96"/>
                    <a:pt x="69" y="96"/>
                    <a:pt x="68" y="96"/>
                  </a:cubicBezTo>
                  <a:cubicBezTo>
                    <a:pt x="68" y="96"/>
                    <a:pt x="67" y="95"/>
                    <a:pt x="67" y="95"/>
                  </a:cubicBezTo>
                  <a:cubicBezTo>
                    <a:pt x="66" y="95"/>
                    <a:pt x="66" y="96"/>
                    <a:pt x="65" y="96"/>
                  </a:cubicBezTo>
                  <a:cubicBezTo>
                    <a:pt x="65" y="97"/>
                    <a:pt x="65" y="97"/>
                    <a:pt x="65" y="97"/>
                  </a:cubicBezTo>
                  <a:cubicBezTo>
                    <a:pt x="65" y="97"/>
                    <a:pt x="64" y="96"/>
                    <a:pt x="63" y="95"/>
                  </a:cubicBezTo>
                  <a:cubicBezTo>
                    <a:pt x="63" y="95"/>
                    <a:pt x="63" y="95"/>
                    <a:pt x="63" y="95"/>
                  </a:cubicBezTo>
                  <a:cubicBezTo>
                    <a:pt x="62" y="95"/>
                    <a:pt x="62" y="95"/>
                    <a:pt x="62" y="96"/>
                  </a:cubicBezTo>
                  <a:cubicBezTo>
                    <a:pt x="61" y="96"/>
                    <a:pt x="61" y="96"/>
                    <a:pt x="60" y="96"/>
                  </a:cubicBezTo>
                  <a:cubicBezTo>
                    <a:pt x="60" y="96"/>
                    <a:pt x="60" y="96"/>
                    <a:pt x="60" y="96"/>
                  </a:cubicBezTo>
                  <a:cubicBezTo>
                    <a:pt x="59" y="96"/>
                    <a:pt x="62" y="94"/>
                    <a:pt x="61" y="93"/>
                  </a:cubicBezTo>
                  <a:cubicBezTo>
                    <a:pt x="61" y="93"/>
                    <a:pt x="61" y="93"/>
                    <a:pt x="61" y="93"/>
                  </a:cubicBezTo>
                  <a:cubicBezTo>
                    <a:pt x="60" y="93"/>
                    <a:pt x="60" y="94"/>
                    <a:pt x="58" y="95"/>
                  </a:cubicBezTo>
                  <a:cubicBezTo>
                    <a:pt x="56" y="96"/>
                    <a:pt x="54" y="96"/>
                    <a:pt x="55" y="97"/>
                  </a:cubicBezTo>
                  <a:cubicBezTo>
                    <a:pt x="56" y="98"/>
                    <a:pt x="53" y="98"/>
                    <a:pt x="52" y="99"/>
                  </a:cubicBezTo>
                  <a:cubicBezTo>
                    <a:pt x="52" y="100"/>
                    <a:pt x="48" y="101"/>
                    <a:pt x="46" y="102"/>
                  </a:cubicBezTo>
                  <a:cubicBezTo>
                    <a:pt x="44" y="103"/>
                    <a:pt x="45" y="103"/>
                    <a:pt x="45" y="103"/>
                  </a:cubicBezTo>
                  <a:cubicBezTo>
                    <a:pt x="46" y="103"/>
                    <a:pt x="47" y="103"/>
                    <a:pt x="47" y="102"/>
                  </a:cubicBezTo>
                  <a:cubicBezTo>
                    <a:pt x="49" y="101"/>
                    <a:pt x="49" y="102"/>
                    <a:pt x="52" y="101"/>
                  </a:cubicBezTo>
                  <a:cubicBezTo>
                    <a:pt x="53" y="100"/>
                    <a:pt x="55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8" y="100"/>
                    <a:pt x="58" y="100"/>
                  </a:cubicBezTo>
                  <a:cubicBezTo>
                    <a:pt x="59" y="100"/>
                    <a:pt x="60" y="99"/>
                    <a:pt x="60" y="99"/>
                  </a:cubicBezTo>
                  <a:cubicBezTo>
                    <a:pt x="61" y="98"/>
                    <a:pt x="61" y="98"/>
                    <a:pt x="62" y="98"/>
                  </a:cubicBezTo>
                  <a:cubicBezTo>
                    <a:pt x="62" y="98"/>
                    <a:pt x="63" y="98"/>
                    <a:pt x="63" y="99"/>
                  </a:cubicBezTo>
                  <a:cubicBezTo>
                    <a:pt x="65" y="99"/>
                    <a:pt x="62" y="100"/>
                    <a:pt x="63" y="101"/>
                  </a:cubicBezTo>
                  <a:cubicBezTo>
                    <a:pt x="64" y="102"/>
                    <a:pt x="63" y="102"/>
                    <a:pt x="62" y="102"/>
                  </a:cubicBezTo>
                  <a:cubicBezTo>
                    <a:pt x="62" y="102"/>
                    <a:pt x="61" y="102"/>
                    <a:pt x="61" y="102"/>
                  </a:cubicBezTo>
                  <a:cubicBezTo>
                    <a:pt x="61" y="101"/>
                    <a:pt x="61" y="100"/>
                    <a:pt x="60" y="100"/>
                  </a:cubicBezTo>
                  <a:cubicBezTo>
                    <a:pt x="60" y="100"/>
                    <a:pt x="59" y="100"/>
                    <a:pt x="59" y="101"/>
                  </a:cubicBezTo>
                  <a:cubicBezTo>
                    <a:pt x="59" y="102"/>
                    <a:pt x="58" y="102"/>
                    <a:pt x="57" y="102"/>
                  </a:cubicBezTo>
                  <a:cubicBezTo>
                    <a:pt x="56" y="103"/>
                    <a:pt x="55" y="104"/>
                    <a:pt x="55" y="106"/>
                  </a:cubicBezTo>
                  <a:cubicBezTo>
                    <a:pt x="55" y="106"/>
                    <a:pt x="54" y="106"/>
                    <a:pt x="54" y="106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3" y="106"/>
                    <a:pt x="53" y="106"/>
                    <a:pt x="53" y="106"/>
                  </a:cubicBezTo>
                  <a:cubicBezTo>
                    <a:pt x="53" y="106"/>
                    <a:pt x="53" y="106"/>
                    <a:pt x="53" y="107"/>
                  </a:cubicBezTo>
                  <a:cubicBezTo>
                    <a:pt x="52" y="108"/>
                    <a:pt x="50" y="111"/>
                    <a:pt x="47" y="112"/>
                  </a:cubicBezTo>
                  <a:cubicBezTo>
                    <a:pt x="45" y="114"/>
                    <a:pt x="47" y="114"/>
                    <a:pt x="47" y="116"/>
                  </a:cubicBezTo>
                  <a:cubicBezTo>
                    <a:pt x="46" y="116"/>
                    <a:pt x="46" y="116"/>
                    <a:pt x="45" y="116"/>
                  </a:cubicBezTo>
                  <a:cubicBezTo>
                    <a:pt x="45" y="116"/>
                    <a:pt x="44" y="116"/>
                    <a:pt x="44" y="116"/>
                  </a:cubicBezTo>
                  <a:cubicBezTo>
                    <a:pt x="44" y="116"/>
                    <a:pt x="43" y="116"/>
                    <a:pt x="43" y="116"/>
                  </a:cubicBezTo>
                  <a:cubicBezTo>
                    <a:pt x="43" y="116"/>
                    <a:pt x="42" y="116"/>
                    <a:pt x="42" y="116"/>
                  </a:cubicBezTo>
                  <a:cubicBezTo>
                    <a:pt x="41" y="117"/>
                    <a:pt x="43" y="119"/>
                    <a:pt x="42" y="120"/>
                  </a:cubicBezTo>
                  <a:cubicBezTo>
                    <a:pt x="40" y="121"/>
                    <a:pt x="42" y="122"/>
                    <a:pt x="42" y="123"/>
                  </a:cubicBezTo>
                  <a:cubicBezTo>
                    <a:pt x="42" y="123"/>
                    <a:pt x="41" y="123"/>
                    <a:pt x="41" y="123"/>
                  </a:cubicBezTo>
                  <a:cubicBezTo>
                    <a:pt x="41" y="123"/>
                    <a:pt x="40" y="123"/>
                    <a:pt x="40" y="123"/>
                  </a:cubicBezTo>
                  <a:cubicBezTo>
                    <a:pt x="40" y="123"/>
                    <a:pt x="39" y="123"/>
                    <a:pt x="39" y="123"/>
                  </a:cubicBezTo>
                  <a:cubicBezTo>
                    <a:pt x="38" y="123"/>
                    <a:pt x="38" y="123"/>
                    <a:pt x="38" y="124"/>
                  </a:cubicBezTo>
                  <a:cubicBezTo>
                    <a:pt x="38" y="124"/>
                    <a:pt x="35" y="124"/>
                    <a:pt x="34" y="124"/>
                  </a:cubicBezTo>
                  <a:cubicBezTo>
                    <a:pt x="33" y="125"/>
                    <a:pt x="36" y="126"/>
                    <a:pt x="37" y="127"/>
                  </a:cubicBezTo>
                  <a:cubicBezTo>
                    <a:pt x="38" y="128"/>
                    <a:pt x="37" y="128"/>
                    <a:pt x="37" y="128"/>
                  </a:cubicBezTo>
                  <a:cubicBezTo>
                    <a:pt x="36" y="128"/>
                    <a:pt x="36" y="128"/>
                    <a:pt x="36" y="128"/>
                  </a:cubicBezTo>
                  <a:cubicBezTo>
                    <a:pt x="36" y="128"/>
                    <a:pt x="35" y="127"/>
                    <a:pt x="35" y="127"/>
                  </a:cubicBezTo>
                  <a:cubicBezTo>
                    <a:pt x="34" y="127"/>
                    <a:pt x="33" y="129"/>
                    <a:pt x="31" y="129"/>
                  </a:cubicBezTo>
                  <a:cubicBezTo>
                    <a:pt x="28" y="130"/>
                    <a:pt x="29" y="132"/>
                    <a:pt x="27" y="132"/>
                  </a:cubicBezTo>
                  <a:cubicBezTo>
                    <a:pt x="25" y="132"/>
                    <a:pt x="26" y="135"/>
                    <a:pt x="25" y="135"/>
                  </a:cubicBezTo>
                  <a:cubicBezTo>
                    <a:pt x="24" y="136"/>
                    <a:pt x="24" y="136"/>
                    <a:pt x="24" y="136"/>
                  </a:cubicBezTo>
                  <a:cubicBezTo>
                    <a:pt x="23" y="136"/>
                    <a:pt x="23" y="134"/>
                    <a:pt x="22" y="134"/>
                  </a:cubicBezTo>
                  <a:cubicBezTo>
                    <a:pt x="22" y="134"/>
                    <a:pt x="22" y="134"/>
                    <a:pt x="21" y="134"/>
                  </a:cubicBezTo>
                  <a:cubicBezTo>
                    <a:pt x="20" y="134"/>
                    <a:pt x="20" y="135"/>
                    <a:pt x="21" y="136"/>
                  </a:cubicBezTo>
                  <a:cubicBezTo>
                    <a:pt x="22" y="137"/>
                    <a:pt x="19" y="136"/>
                    <a:pt x="18" y="138"/>
                  </a:cubicBezTo>
                  <a:cubicBezTo>
                    <a:pt x="17" y="139"/>
                    <a:pt x="13" y="138"/>
                    <a:pt x="13" y="139"/>
                  </a:cubicBezTo>
                  <a:cubicBezTo>
                    <a:pt x="12" y="140"/>
                    <a:pt x="15" y="140"/>
                    <a:pt x="15" y="141"/>
                  </a:cubicBezTo>
                  <a:cubicBezTo>
                    <a:pt x="16" y="141"/>
                    <a:pt x="15" y="141"/>
                    <a:pt x="14" y="141"/>
                  </a:cubicBezTo>
                  <a:cubicBezTo>
                    <a:pt x="13" y="141"/>
                    <a:pt x="12" y="141"/>
                    <a:pt x="11" y="141"/>
                  </a:cubicBezTo>
                  <a:cubicBezTo>
                    <a:pt x="11" y="141"/>
                    <a:pt x="11" y="141"/>
                    <a:pt x="10" y="141"/>
                  </a:cubicBezTo>
                  <a:cubicBezTo>
                    <a:pt x="10" y="141"/>
                    <a:pt x="9" y="141"/>
                    <a:pt x="9" y="142"/>
                  </a:cubicBezTo>
                  <a:cubicBezTo>
                    <a:pt x="9" y="142"/>
                    <a:pt x="9" y="143"/>
                    <a:pt x="8" y="143"/>
                  </a:cubicBezTo>
                  <a:cubicBezTo>
                    <a:pt x="8" y="143"/>
                    <a:pt x="8" y="143"/>
                    <a:pt x="8" y="143"/>
                  </a:cubicBezTo>
                  <a:cubicBezTo>
                    <a:pt x="8" y="143"/>
                    <a:pt x="8" y="143"/>
                    <a:pt x="7" y="143"/>
                  </a:cubicBezTo>
                  <a:cubicBezTo>
                    <a:pt x="6" y="143"/>
                    <a:pt x="4" y="144"/>
                    <a:pt x="5" y="145"/>
                  </a:cubicBezTo>
                  <a:cubicBezTo>
                    <a:pt x="6" y="145"/>
                    <a:pt x="5" y="146"/>
                    <a:pt x="5" y="146"/>
                  </a:cubicBezTo>
                  <a:cubicBezTo>
                    <a:pt x="4" y="146"/>
                    <a:pt x="4" y="145"/>
                    <a:pt x="3" y="145"/>
                  </a:cubicBezTo>
                  <a:cubicBezTo>
                    <a:pt x="3" y="145"/>
                    <a:pt x="3" y="145"/>
                    <a:pt x="3" y="145"/>
                  </a:cubicBezTo>
                  <a:cubicBezTo>
                    <a:pt x="2" y="145"/>
                    <a:pt x="1" y="146"/>
                    <a:pt x="1" y="147"/>
                  </a:cubicBezTo>
                  <a:cubicBezTo>
                    <a:pt x="0" y="148"/>
                    <a:pt x="3" y="149"/>
                    <a:pt x="3" y="149"/>
                  </a:cubicBezTo>
                  <a:cubicBezTo>
                    <a:pt x="3" y="150"/>
                    <a:pt x="1" y="151"/>
                    <a:pt x="2" y="151"/>
                  </a:cubicBezTo>
                  <a:cubicBezTo>
                    <a:pt x="3" y="151"/>
                    <a:pt x="2" y="152"/>
                    <a:pt x="1" y="153"/>
                  </a:cubicBezTo>
                  <a:cubicBezTo>
                    <a:pt x="0" y="153"/>
                    <a:pt x="0" y="154"/>
                    <a:pt x="1" y="155"/>
                  </a:cubicBezTo>
                  <a:cubicBezTo>
                    <a:pt x="2" y="156"/>
                    <a:pt x="0" y="156"/>
                    <a:pt x="1" y="157"/>
                  </a:cubicBezTo>
                  <a:cubicBezTo>
                    <a:pt x="1" y="158"/>
                    <a:pt x="2" y="158"/>
                    <a:pt x="2" y="158"/>
                  </a:cubicBezTo>
                  <a:cubicBezTo>
                    <a:pt x="2" y="158"/>
                    <a:pt x="3" y="158"/>
                    <a:pt x="3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4" y="158"/>
                    <a:pt x="4" y="158"/>
                    <a:pt x="4" y="158"/>
                  </a:cubicBezTo>
                  <a:cubicBezTo>
                    <a:pt x="4" y="159"/>
                    <a:pt x="4" y="159"/>
                    <a:pt x="5" y="159"/>
                  </a:cubicBezTo>
                  <a:cubicBezTo>
                    <a:pt x="5" y="159"/>
                    <a:pt x="6" y="158"/>
                    <a:pt x="8" y="157"/>
                  </a:cubicBezTo>
                  <a:cubicBezTo>
                    <a:pt x="8" y="157"/>
                    <a:pt x="8" y="157"/>
                    <a:pt x="9" y="157"/>
                  </a:cubicBezTo>
                  <a:cubicBezTo>
                    <a:pt x="9" y="157"/>
                    <a:pt x="10" y="157"/>
                    <a:pt x="10" y="157"/>
                  </a:cubicBezTo>
                  <a:cubicBezTo>
                    <a:pt x="10" y="158"/>
                    <a:pt x="9" y="158"/>
                    <a:pt x="9" y="158"/>
                  </a:cubicBezTo>
                  <a:cubicBezTo>
                    <a:pt x="9" y="158"/>
                    <a:pt x="9" y="158"/>
                    <a:pt x="9" y="158"/>
                  </a:cubicBezTo>
                  <a:cubicBezTo>
                    <a:pt x="9" y="158"/>
                    <a:pt x="9" y="158"/>
                    <a:pt x="9" y="158"/>
                  </a:cubicBezTo>
                  <a:cubicBezTo>
                    <a:pt x="7" y="158"/>
                    <a:pt x="6" y="159"/>
                    <a:pt x="6" y="160"/>
                  </a:cubicBezTo>
                  <a:cubicBezTo>
                    <a:pt x="6" y="161"/>
                    <a:pt x="6" y="161"/>
                    <a:pt x="5" y="161"/>
                  </a:cubicBezTo>
                  <a:cubicBezTo>
                    <a:pt x="4" y="161"/>
                    <a:pt x="4" y="161"/>
                    <a:pt x="4" y="160"/>
                  </a:cubicBezTo>
                  <a:cubicBezTo>
                    <a:pt x="4" y="159"/>
                    <a:pt x="3" y="159"/>
                    <a:pt x="3" y="159"/>
                  </a:cubicBezTo>
                  <a:cubicBezTo>
                    <a:pt x="2" y="159"/>
                    <a:pt x="1" y="160"/>
                    <a:pt x="2" y="161"/>
                  </a:cubicBezTo>
                  <a:cubicBezTo>
                    <a:pt x="3" y="162"/>
                    <a:pt x="1" y="163"/>
                    <a:pt x="1" y="164"/>
                  </a:cubicBezTo>
                  <a:cubicBezTo>
                    <a:pt x="1" y="164"/>
                    <a:pt x="2" y="164"/>
                    <a:pt x="2" y="164"/>
                  </a:cubicBezTo>
                  <a:cubicBezTo>
                    <a:pt x="3" y="164"/>
                    <a:pt x="4" y="164"/>
                    <a:pt x="4" y="163"/>
                  </a:cubicBezTo>
                  <a:cubicBezTo>
                    <a:pt x="5" y="163"/>
                    <a:pt x="5" y="163"/>
                    <a:pt x="6" y="163"/>
                  </a:cubicBezTo>
                  <a:cubicBezTo>
                    <a:pt x="6" y="163"/>
                    <a:pt x="7" y="163"/>
                    <a:pt x="7" y="164"/>
                  </a:cubicBezTo>
                  <a:cubicBezTo>
                    <a:pt x="8" y="165"/>
                    <a:pt x="6" y="164"/>
                    <a:pt x="6" y="165"/>
                  </a:cubicBezTo>
                  <a:cubicBezTo>
                    <a:pt x="6" y="167"/>
                    <a:pt x="5" y="166"/>
                    <a:pt x="4" y="167"/>
                  </a:cubicBezTo>
                  <a:cubicBezTo>
                    <a:pt x="3" y="168"/>
                    <a:pt x="8" y="170"/>
                    <a:pt x="9" y="170"/>
                  </a:cubicBezTo>
                  <a:cubicBezTo>
                    <a:pt x="11" y="171"/>
                    <a:pt x="12" y="172"/>
                    <a:pt x="15" y="172"/>
                  </a:cubicBezTo>
                  <a:cubicBezTo>
                    <a:pt x="15" y="172"/>
                    <a:pt x="16" y="172"/>
                    <a:pt x="16" y="172"/>
                  </a:cubicBezTo>
                  <a:cubicBezTo>
                    <a:pt x="19" y="171"/>
                    <a:pt x="26" y="166"/>
                    <a:pt x="26" y="166"/>
                  </a:cubicBezTo>
                  <a:cubicBezTo>
                    <a:pt x="27" y="165"/>
                    <a:pt x="27" y="165"/>
                    <a:pt x="28" y="165"/>
                  </a:cubicBezTo>
                  <a:cubicBezTo>
                    <a:pt x="28" y="165"/>
                    <a:pt x="28" y="165"/>
                    <a:pt x="28" y="165"/>
                  </a:cubicBezTo>
                  <a:cubicBezTo>
                    <a:pt x="28" y="165"/>
                    <a:pt x="29" y="165"/>
                    <a:pt x="29" y="165"/>
                  </a:cubicBezTo>
                  <a:cubicBezTo>
                    <a:pt x="29" y="165"/>
                    <a:pt x="30" y="165"/>
                    <a:pt x="30" y="165"/>
                  </a:cubicBezTo>
                  <a:cubicBezTo>
                    <a:pt x="31" y="164"/>
                    <a:pt x="31" y="162"/>
                    <a:pt x="32" y="162"/>
                  </a:cubicBezTo>
                  <a:cubicBezTo>
                    <a:pt x="32" y="162"/>
                    <a:pt x="32" y="162"/>
                    <a:pt x="32" y="162"/>
                  </a:cubicBezTo>
                  <a:cubicBezTo>
                    <a:pt x="33" y="162"/>
                    <a:pt x="33" y="164"/>
                    <a:pt x="34" y="164"/>
                  </a:cubicBezTo>
                  <a:cubicBezTo>
                    <a:pt x="35" y="164"/>
                    <a:pt x="35" y="165"/>
                    <a:pt x="35" y="166"/>
                  </a:cubicBezTo>
                  <a:cubicBezTo>
                    <a:pt x="35" y="166"/>
                    <a:pt x="36" y="166"/>
                    <a:pt x="36" y="166"/>
                  </a:cubicBezTo>
                  <a:cubicBezTo>
                    <a:pt x="36" y="166"/>
                    <a:pt x="37" y="166"/>
                    <a:pt x="37" y="166"/>
                  </a:cubicBezTo>
                  <a:cubicBezTo>
                    <a:pt x="37" y="166"/>
                    <a:pt x="37" y="166"/>
                    <a:pt x="37" y="166"/>
                  </a:cubicBezTo>
                  <a:cubicBezTo>
                    <a:pt x="37" y="166"/>
                    <a:pt x="37" y="166"/>
                    <a:pt x="37" y="166"/>
                  </a:cubicBezTo>
                  <a:cubicBezTo>
                    <a:pt x="38" y="166"/>
                    <a:pt x="38" y="166"/>
                    <a:pt x="38" y="166"/>
                  </a:cubicBezTo>
                  <a:cubicBezTo>
                    <a:pt x="38" y="165"/>
                    <a:pt x="38" y="164"/>
                    <a:pt x="38" y="163"/>
                  </a:cubicBezTo>
                  <a:cubicBezTo>
                    <a:pt x="38" y="163"/>
                    <a:pt x="38" y="163"/>
                    <a:pt x="38" y="163"/>
                  </a:cubicBezTo>
                  <a:cubicBezTo>
                    <a:pt x="38" y="162"/>
                    <a:pt x="39" y="161"/>
                    <a:pt x="39" y="160"/>
                  </a:cubicBezTo>
                  <a:cubicBezTo>
                    <a:pt x="39" y="160"/>
                    <a:pt x="39" y="160"/>
                    <a:pt x="39" y="160"/>
                  </a:cubicBezTo>
                  <a:cubicBezTo>
                    <a:pt x="39" y="159"/>
                    <a:pt x="42" y="159"/>
                    <a:pt x="43" y="159"/>
                  </a:cubicBezTo>
                  <a:cubicBezTo>
                    <a:pt x="43" y="158"/>
                    <a:pt x="44" y="155"/>
                    <a:pt x="43" y="154"/>
                  </a:cubicBezTo>
                  <a:cubicBezTo>
                    <a:pt x="43" y="154"/>
                    <a:pt x="43" y="154"/>
                    <a:pt x="43" y="154"/>
                  </a:cubicBezTo>
                  <a:cubicBezTo>
                    <a:pt x="41" y="154"/>
                    <a:pt x="41" y="152"/>
                    <a:pt x="42" y="152"/>
                  </a:cubicBezTo>
                  <a:cubicBezTo>
                    <a:pt x="42" y="152"/>
                    <a:pt x="42" y="152"/>
                    <a:pt x="42" y="152"/>
                  </a:cubicBezTo>
                  <a:cubicBezTo>
                    <a:pt x="43" y="152"/>
                    <a:pt x="45" y="152"/>
                    <a:pt x="44" y="150"/>
                  </a:cubicBezTo>
                  <a:cubicBezTo>
                    <a:pt x="44" y="150"/>
                    <a:pt x="44" y="150"/>
                    <a:pt x="44" y="150"/>
                  </a:cubicBezTo>
                  <a:cubicBezTo>
                    <a:pt x="44" y="150"/>
                    <a:pt x="44" y="149"/>
                    <a:pt x="44" y="149"/>
                  </a:cubicBezTo>
                  <a:cubicBezTo>
                    <a:pt x="43" y="148"/>
                    <a:pt x="41" y="148"/>
                    <a:pt x="41" y="147"/>
                  </a:cubicBezTo>
                  <a:cubicBezTo>
                    <a:pt x="41" y="147"/>
                    <a:pt x="41" y="147"/>
                    <a:pt x="41" y="147"/>
                  </a:cubicBezTo>
                  <a:cubicBezTo>
                    <a:pt x="40" y="145"/>
                    <a:pt x="42" y="145"/>
                    <a:pt x="41" y="144"/>
                  </a:cubicBezTo>
                  <a:cubicBezTo>
                    <a:pt x="41" y="143"/>
                    <a:pt x="41" y="143"/>
                    <a:pt x="41" y="143"/>
                  </a:cubicBezTo>
                  <a:cubicBezTo>
                    <a:pt x="41" y="143"/>
                    <a:pt x="41" y="143"/>
                    <a:pt x="41" y="143"/>
                  </a:cubicBezTo>
                  <a:cubicBezTo>
                    <a:pt x="40" y="141"/>
                    <a:pt x="41" y="139"/>
                    <a:pt x="41" y="138"/>
                  </a:cubicBezTo>
                  <a:cubicBezTo>
                    <a:pt x="41" y="138"/>
                    <a:pt x="41" y="138"/>
                    <a:pt x="41" y="138"/>
                  </a:cubicBezTo>
                  <a:cubicBezTo>
                    <a:pt x="40" y="137"/>
                    <a:pt x="40" y="136"/>
                    <a:pt x="41" y="134"/>
                  </a:cubicBezTo>
                  <a:cubicBezTo>
                    <a:pt x="43" y="132"/>
                    <a:pt x="45" y="131"/>
                    <a:pt x="47" y="131"/>
                  </a:cubicBezTo>
                  <a:cubicBezTo>
                    <a:pt x="47" y="131"/>
                    <a:pt x="47" y="131"/>
                    <a:pt x="47" y="131"/>
                  </a:cubicBezTo>
                  <a:cubicBezTo>
                    <a:pt x="47" y="131"/>
                    <a:pt x="47" y="131"/>
                    <a:pt x="47" y="131"/>
                  </a:cubicBezTo>
                  <a:cubicBezTo>
                    <a:pt x="48" y="131"/>
                    <a:pt x="49" y="131"/>
                    <a:pt x="49" y="131"/>
                  </a:cubicBezTo>
                  <a:cubicBezTo>
                    <a:pt x="50" y="131"/>
                    <a:pt x="50" y="131"/>
                    <a:pt x="51" y="131"/>
                  </a:cubicBezTo>
                  <a:cubicBezTo>
                    <a:pt x="51" y="131"/>
                    <a:pt x="51" y="131"/>
                    <a:pt x="51" y="131"/>
                  </a:cubicBezTo>
                  <a:cubicBezTo>
                    <a:pt x="51" y="129"/>
                    <a:pt x="51" y="128"/>
                    <a:pt x="51" y="128"/>
                  </a:cubicBezTo>
                  <a:cubicBezTo>
                    <a:pt x="51" y="128"/>
                    <a:pt x="51" y="128"/>
                    <a:pt x="51" y="128"/>
                  </a:cubicBezTo>
                  <a:cubicBezTo>
                    <a:pt x="50" y="128"/>
                    <a:pt x="48" y="128"/>
                    <a:pt x="49" y="126"/>
                  </a:cubicBezTo>
                  <a:cubicBezTo>
                    <a:pt x="49" y="126"/>
                    <a:pt x="49" y="126"/>
                    <a:pt x="49" y="126"/>
                  </a:cubicBezTo>
                  <a:cubicBezTo>
                    <a:pt x="51" y="124"/>
                    <a:pt x="53" y="122"/>
                    <a:pt x="53" y="120"/>
                  </a:cubicBezTo>
                  <a:cubicBezTo>
                    <a:pt x="53" y="119"/>
                    <a:pt x="53" y="118"/>
                    <a:pt x="53" y="117"/>
                  </a:cubicBezTo>
                  <a:cubicBezTo>
                    <a:pt x="53" y="117"/>
                    <a:pt x="53" y="117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4" y="116"/>
                    <a:pt x="54" y="116"/>
                    <a:pt x="55" y="116"/>
                  </a:cubicBezTo>
                  <a:cubicBezTo>
                    <a:pt x="56" y="116"/>
                    <a:pt x="57" y="116"/>
                    <a:pt x="57" y="116"/>
                  </a:cubicBezTo>
                  <a:cubicBezTo>
                    <a:pt x="58" y="115"/>
                    <a:pt x="58" y="115"/>
                    <a:pt x="58" y="114"/>
                  </a:cubicBezTo>
                  <a:cubicBezTo>
                    <a:pt x="58" y="114"/>
                    <a:pt x="58" y="114"/>
                    <a:pt x="58" y="114"/>
                  </a:cubicBezTo>
                  <a:cubicBezTo>
                    <a:pt x="58" y="113"/>
                    <a:pt x="58" y="113"/>
                    <a:pt x="58" y="113"/>
                  </a:cubicBezTo>
                  <a:cubicBezTo>
                    <a:pt x="59" y="113"/>
                    <a:pt x="60" y="110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2" y="109"/>
                    <a:pt x="63" y="109"/>
                    <a:pt x="63" y="108"/>
                  </a:cubicBezTo>
                  <a:cubicBezTo>
                    <a:pt x="63" y="108"/>
                    <a:pt x="63" y="108"/>
                    <a:pt x="63" y="108"/>
                  </a:cubicBezTo>
                  <a:cubicBezTo>
                    <a:pt x="63" y="108"/>
                    <a:pt x="63" y="108"/>
                    <a:pt x="63" y="108"/>
                  </a:cubicBezTo>
                  <a:cubicBezTo>
                    <a:pt x="63" y="108"/>
                    <a:pt x="63" y="108"/>
                    <a:pt x="63" y="108"/>
                  </a:cubicBezTo>
                  <a:cubicBezTo>
                    <a:pt x="62" y="107"/>
                    <a:pt x="63" y="106"/>
                    <a:pt x="64" y="106"/>
                  </a:cubicBezTo>
                  <a:cubicBezTo>
                    <a:pt x="64" y="105"/>
                    <a:pt x="64" y="105"/>
                    <a:pt x="64" y="105"/>
                  </a:cubicBezTo>
                  <a:cubicBezTo>
                    <a:pt x="64" y="105"/>
                    <a:pt x="64" y="105"/>
                    <a:pt x="64" y="105"/>
                  </a:cubicBezTo>
                  <a:cubicBezTo>
                    <a:pt x="64" y="105"/>
                    <a:pt x="64" y="105"/>
                    <a:pt x="64" y="105"/>
                  </a:cubicBezTo>
                  <a:cubicBezTo>
                    <a:pt x="64" y="103"/>
                    <a:pt x="67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2"/>
                    <a:pt x="69" y="102"/>
                    <a:pt x="69" y="102"/>
                  </a:cubicBezTo>
                  <a:cubicBezTo>
                    <a:pt x="70" y="102"/>
                    <a:pt x="71" y="102"/>
                    <a:pt x="72" y="102"/>
                  </a:cubicBezTo>
                  <a:cubicBezTo>
                    <a:pt x="72" y="102"/>
                    <a:pt x="72" y="101"/>
                    <a:pt x="72" y="101"/>
                  </a:cubicBezTo>
                  <a:cubicBezTo>
                    <a:pt x="72" y="101"/>
                    <a:pt x="72" y="101"/>
                    <a:pt x="72" y="101"/>
                  </a:cubicBezTo>
                  <a:cubicBezTo>
                    <a:pt x="72" y="100"/>
                    <a:pt x="72" y="98"/>
                    <a:pt x="73" y="98"/>
                  </a:cubicBezTo>
                  <a:cubicBezTo>
                    <a:pt x="73" y="98"/>
                    <a:pt x="73" y="98"/>
                    <a:pt x="74" y="98"/>
                  </a:cubicBezTo>
                  <a:cubicBezTo>
                    <a:pt x="74" y="98"/>
                    <a:pt x="74" y="98"/>
                    <a:pt x="74" y="98"/>
                  </a:cubicBezTo>
                  <a:cubicBezTo>
                    <a:pt x="74" y="98"/>
                    <a:pt x="74" y="98"/>
                    <a:pt x="74" y="98"/>
                  </a:cubicBezTo>
                  <a:cubicBezTo>
                    <a:pt x="75" y="98"/>
                    <a:pt x="75" y="98"/>
                    <a:pt x="76" y="98"/>
                  </a:cubicBezTo>
                  <a:cubicBezTo>
                    <a:pt x="76" y="98"/>
                    <a:pt x="77" y="98"/>
                    <a:pt x="77" y="98"/>
                  </a:cubicBezTo>
                  <a:cubicBezTo>
                    <a:pt x="77" y="98"/>
                    <a:pt x="77" y="98"/>
                    <a:pt x="77" y="98"/>
                  </a:cubicBezTo>
                  <a:cubicBezTo>
                    <a:pt x="77" y="98"/>
                    <a:pt x="77" y="98"/>
                    <a:pt x="77" y="98"/>
                  </a:cubicBezTo>
                  <a:cubicBezTo>
                    <a:pt x="78" y="98"/>
                    <a:pt x="79" y="98"/>
                    <a:pt x="79" y="99"/>
                  </a:cubicBezTo>
                  <a:cubicBezTo>
                    <a:pt x="80" y="99"/>
                    <a:pt x="81" y="99"/>
                    <a:pt x="81" y="99"/>
                  </a:cubicBezTo>
                  <a:cubicBezTo>
                    <a:pt x="81" y="99"/>
                    <a:pt x="81" y="99"/>
                    <a:pt x="81" y="99"/>
                  </a:cubicBezTo>
                  <a:cubicBezTo>
                    <a:pt x="82" y="99"/>
                    <a:pt x="83" y="99"/>
                    <a:pt x="83" y="98"/>
                  </a:cubicBezTo>
                  <a:cubicBezTo>
                    <a:pt x="83" y="97"/>
                    <a:pt x="83" y="96"/>
                    <a:pt x="84" y="95"/>
                  </a:cubicBezTo>
                  <a:cubicBezTo>
                    <a:pt x="84" y="95"/>
                    <a:pt x="84" y="94"/>
                    <a:pt x="85" y="94"/>
                  </a:cubicBezTo>
                  <a:cubicBezTo>
                    <a:pt x="85" y="94"/>
                    <a:pt x="85" y="94"/>
                    <a:pt x="85" y="94"/>
                  </a:cubicBezTo>
                  <a:cubicBezTo>
                    <a:pt x="85" y="94"/>
                    <a:pt x="86" y="94"/>
                    <a:pt x="86" y="95"/>
                  </a:cubicBezTo>
                  <a:cubicBezTo>
                    <a:pt x="86" y="95"/>
                    <a:pt x="86" y="95"/>
                    <a:pt x="86" y="95"/>
                  </a:cubicBezTo>
                  <a:cubicBezTo>
                    <a:pt x="87" y="95"/>
                    <a:pt x="87" y="95"/>
                    <a:pt x="87" y="95"/>
                  </a:cubicBezTo>
                  <a:cubicBezTo>
                    <a:pt x="87" y="95"/>
                    <a:pt x="87" y="95"/>
                    <a:pt x="87" y="95"/>
                  </a:cubicBezTo>
                  <a:cubicBezTo>
                    <a:pt x="87" y="94"/>
                    <a:pt x="89" y="93"/>
                    <a:pt x="90" y="93"/>
                  </a:cubicBezTo>
                  <a:cubicBezTo>
                    <a:pt x="90" y="93"/>
                    <a:pt x="90" y="93"/>
                    <a:pt x="90" y="93"/>
                  </a:cubicBezTo>
                  <a:cubicBezTo>
                    <a:pt x="90" y="93"/>
                    <a:pt x="90" y="93"/>
                    <a:pt x="90" y="93"/>
                  </a:cubicBezTo>
                  <a:cubicBezTo>
                    <a:pt x="92" y="93"/>
                    <a:pt x="94" y="96"/>
                    <a:pt x="96" y="96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7" y="97"/>
                    <a:pt x="98" y="97"/>
                    <a:pt x="99" y="97"/>
                  </a:cubicBezTo>
                  <a:cubicBezTo>
                    <a:pt x="100" y="97"/>
                    <a:pt x="100" y="97"/>
                    <a:pt x="101" y="97"/>
                  </a:cubicBezTo>
                  <a:cubicBezTo>
                    <a:pt x="101" y="97"/>
                    <a:pt x="102" y="97"/>
                    <a:pt x="102" y="97"/>
                  </a:cubicBezTo>
                  <a:cubicBezTo>
                    <a:pt x="102" y="97"/>
                    <a:pt x="102" y="97"/>
                    <a:pt x="102" y="97"/>
                  </a:cubicBezTo>
                  <a:cubicBezTo>
                    <a:pt x="102" y="97"/>
                    <a:pt x="102" y="97"/>
                    <a:pt x="102" y="97"/>
                  </a:cubicBezTo>
                  <a:cubicBezTo>
                    <a:pt x="102" y="96"/>
                    <a:pt x="103" y="96"/>
                    <a:pt x="103" y="96"/>
                  </a:cubicBezTo>
                  <a:cubicBezTo>
                    <a:pt x="103" y="96"/>
                    <a:pt x="103" y="96"/>
                    <a:pt x="103" y="96"/>
                  </a:cubicBezTo>
                  <a:cubicBezTo>
                    <a:pt x="103" y="96"/>
                    <a:pt x="104" y="96"/>
                    <a:pt x="104" y="97"/>
                  </a:cubicBezTo>
                  <a:cubicBezTo>
                    <a:pt x="105" y="97"/>
                    <a:pt x="105" y="97"/>
                    <a:pt x="106" y="97"/>
                  </a:cubicBezTo>
                  <a:cubicBezTo>
                    <a:pt x="106" y="97"/>
                    <a:pt x="106" y="97"/>
                    <a:pt x="106" y="97"/>
                  </a:cubicBezTo>
                  <a:cubicBezTo>
                    <a:pt x="106" y="97"/>
                    <a:pt x="106" y="97"/>
                    <a:pt x="106" y="97"/>
                  </a:cubicBezTo>
                  <a:cubicBezTo>
                    <a:pt x="106" y="97"/>
                    <a:pt x="106" y="97"/>
                    <a:pt x="106" y="97"/>
                  </a:cubicBezTo>
                  <a:cubicBezTo>
                    <a:pt x="106" y="97"/>
                    <a:pt x="107" y="97"/>
                    <a:pt x="107" y="97"/>
                  </a:cubicBezTo>
                  <a:cubicBezTo>
                    <a:pt x="107" y="97"/>
                    <a:pt x="107" y="97"/>
                    <a:pt x="107" y="97"/>
                  </a:cubicBezTo>
                  <a:cubicBezTo>
                    <a:pt x="107" y="97"/>
                    <a:pt x="107" y="97"/>
                    <a:pt x="108" y="97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108" y="98"/>
                    <a:pt x="108" y="98"/>
                    <a:pt x="109" y="98"/>
                  </a:cubicBezTo>
                  <a:cubicBezTo>
                    <a:pt x="109" y="98"/>
                    <a:pt x="109" y="98"/>
                    <a:pt x="109" y="98"/>
                  </a:cubicBezTo>
                  <a:cubicBezTo>
                    <a:pt x="109" y="98"/>
                    <a:pt x="109" y="98"/>
                    <a:pt x="109" y="98"/>
                  </a:cubicBezTo>
                  <a:cubicBezTo>
                    <a:pt x="109" y="98"/>
                    <a:pt x="109" y="98"/>
                    <a:pt x="109" y="98"/>
                  </a:cubicBezTo>
                  <a:cubicBezTo>
                    <a:pt x="111" y="96"/>
                    <a:pt x="109" y="95"/>
                    <a:pt x="111" y="95"/>
                  </a:cubicBezTo>
                  <a:cubicBezTo>
                    <a:pt x="111" y="95"/>
                    <a:pt x="112" y="95"/>
                    <a:pt x="112" y="95"/>
                  </a:cubicBezTo>
                  <a:cubicBezTo>
                    <a:pt x="112" y="95"/>
                    <a:pt x="112" y="95"/>
                    <a:pt x="112" y="95"/>
                  </a:cubicBezTo>
                  <a:cubicBezTo>
                    <a:pt x="112" y="95"/>
                    <a:pt x="112" y="95"/>
                    <a:pt x="112" y="95"/>
                  </a:cubicBezTo>
                  <a:cubicBezTo>
                    <a:pt x="112" y="95"/>
                    <a:pt x="112" y="95"/>
                    <a:pt x="112" y="95"/>
                  </a:cubicBezTo>
                  <a:cubicBezTo>
                    <a:pt x="112" y="95"/>
                    <a:pt x="112" y="95"/>
                    <a:pt x="112" y="95"/>
                  </a:cubicBezTo>
                  <a:cubicBezTo>
                    <a:pt x="114" y="95"/>
                    <a:pt x="113" y="93"/>
                    <a:pt x="113" y="92"/>
                  </a:cubicBezTo>
                  <a:cubicBezTo>
                    <a:pt x="113" y="92"/>
                    <a:pt x="113" y="92"/>
                    <a:pt x="113" y="92"/>
                  </a:cubicBezTo>
                  <a:cubicBezTo>
                    <a:pt x="113" y="92"/>
                    <a:pt x="113" y="92"/>
                    <a:pt x="113" y="92"/>
                  </a:cubicBezTo>
                  <a:cubicBezTo>
                    <a:pt x="113" y="92"/>
                    <a:pt x="113" y="92"/>
                    <a:pt x="113" y="92"/>
                  </a:cubicBezTo>
                  <a:cubicBezTo>
                    <a:pt x="113" y="92"/>
                    <a:pt x="113" y="92"/>
                    <a:pt x="113" y="92"/>
                  </a:cubicBezTo>
                  <a:cubicBezTo>
                    <a:pt x="113" y="92"/>
                    <a:pt x="113" y="92"/>
                    <a:pt x="113" y="92"/>
                  </a:cubicBezTo>
                  <a:cubicBezTo>
                    <a:pt x="113" y="92"/>
                    <a:pt x="113" y="92"/>
                    <a:pt x="113" y="92"/>
                  </a:cubicBezTo>
                  <a:cubicBezTo>
                    <a:pt x="113" y="92"/>
                    <a:pt x="113" y="92"/>
                    <a:pt x="113" y="91"/>
                  </a:cubicBezTo>
                  <a:cubicBezTo>
                    <a:pt x="113" y="91"/>
                    <a:pt x="113" y="91"/>
                    <a:pt x="113" y="91"/>
                  </a:cubicBezTo>
                  <a:cubicBezTo>
                    <a:pt x="113" y="90"/>
                    <a:pt x="115" y="90"/>
                    <a:pt x="116" y="89"/>
                  </a:cubicBezTo>
                  <a:cubicBezTo>
                    <a:pt x="116" y="89"/>
                    <a:pt x="116" y="89"/>
                    <a:pt x="116" y="89"/>
                  </a:cubicBezTo>
                  <a:cubicBezTo>
                    <a:pt x="116" y="89"/>
                    <a:pt x="116" y="89"/>
                    <a:pt x="116" y="89"/>
                  </a:cubicBezTo>
                  <a:cubicBezTo>
                    <a:pt x="116" y="89"/>
                    <a:pt x="116" y="89"/>
                    <a:pt x="116" y="89"/>
                  </a:cubicBezTo>
                  <a:cubicBezTo>
                    <a:pt x="116" y="89"/>
                    <a:pt x="116" y="89"/>
                    <a:pt x="116" y="89"/>
                  </a:cubicBezTo>
                  <a:cubicBezTo>
                    <a:pt x="116" y="88"/>
                    <a:pt x="117" y="88"/>
                    <a:pt x="118" y="88"/>
                  </a:cubicBezTo>
                  <a:cubicBezTo>
                    <a:pt x="118" y="88"/>
                    <a:pt x="119" y="88"/>
                    <a:pt x="119" y="88"/>
                  </a:cubicBezTo>
                  <a:cubicBezTo>
                    <a:pt x="119" y="88"/>
                    <a:pt x="119" y="88"/>
                    <a:pt x="120" y="88"/>
                  </a:cubicBezTo>
                  <a:cubicBezTo>
                    <a:pt x="120" y="88"/>
                    <a:pt x="121" y="88"/>
                    <a:pt x="121" y="88"/>
                  </a:cubicBezTo>
                  <a:cubicBezTo>
                    <a:pt x="121" y="88"/>
                    <a:pt x="121" y="88"/>
                    <a:pt x="121" y="88"/>
                  </a:cubicBezTo>
                  <a:cubicBezTo>
                    <a:pt x="121" y="88"/>
                    <a:pt x="121" y="88"/>
                    <a:pt x="121" y="88"/>
                  </a:cubicBezTo>
                  <a:cubicBezTo>
                    <a:pt x="122" y="87"/>
                    <a:pt x="123" y="87"/>
                    <a:pt x="124" y="87"/>
                  </a:cubicBezTo>
                  <a:cubicBezTo>
                    <a:pt x="125" y="87"/>
                    <a:pt x="125" y="87"/>
                    <a:pt x="126" y="88"/>
                  </a:cubicBezTo>
                  <a:cubicBezTo>
                    <a:pt x="126" y="88"/>
                    <a:pt x="126" y="88"/>
                    <a:pt x="126" y="88"/>
                  </a:cubicBezTo>
                  <a:cubicBezTo>
                    <a:pt x="126" y="88"/>
                    <a:pt x="126" y="88"/>
                    <a:pt x="126" y="88"/>
                  </a:cubicBezTo>
                  <a:cubicBezTo>
                    <a:pt x="126" y="88"/>
                    <a:pt x="127" y="89"/>
                    <a:pt x="127" y="89"/>
                  </a:cubicBezTo>
                  <a:cubicBezTo>
                    <a:pt x="129" y="90"/>
                    <a:pt x="131" y="90"/>
                    <a:pt x="132" y="91"/>
                  </a:cubicBezTo>
                  <a:cubicBezTo>
                    <a:pt x="132" y="92"/>
                    <a:pt x="132" y="92"/>
                    <a:pt x="132" y="93"/>
                  </a:cubicBezTo>
                  <a:cubicBezTo>
                    <a:pt x="132" y="93"/>
                    <a:pt x="133" y="93"/>
                    <a:pt x="134" y="92"/>
                  </a:cubicBezTo>
                  <a:cubicBezTo>
                    <a:pt x="134" y="92"/>
                    <a:pt x="134" y="92"/>
                    <a:pt x="134" y="92"/>
                  </a:cubicBezTo>
                  <a:cubicBezTo>
                    <a:pt x="134" y="92"/>
                    <a:pt x="134" y="92"/>
                    <a:pt x="134" y="92"/>
                  </a:cubicBezTo>
                  <a:cubicBezTo>
                    <a:pt x="134" y="92"/>
                    <a:pt x="134" y="92"/>
                    <a:pt x="134" y="92"/>
                  </a:cubicBezTo>
                  <a:cubicBezTo>
                    <a:pt x="134" y="92"/>
                    <a:pt x="134" y="92"/>
                    <a:pt x="134" y="92"/>
                  </a:cubicBezTo>
                  <a:cubicBezTo>
                    <a:pt x="134" y="92"/>
                    <a:pt x="134" y="92"/>
                    <a:pt x="134" y="92"/>
                  </a:cubicBezTo>
                  <a:cubicBezTo>
                    <a:pt x="134" y="92"/>
                    <a:pt x="134" y="92"/>
                    <a:pt x="134" y="92"/>
                  </a:cubicBezTo>
                  <a:cubicBezTo>
                    <a:pt x="134" y="92"/>
                    <a:pt x="134" y="92"/>
                    <a:pt x="134" y="92"/>
                  </a:cubicBezTo>
                  <a:cubicBezTo>
                    <a:pt x="134" y="92"/>
                    <a:pt x="134" y="92"/>
                    <a:pt x="134" y="92"/>
                  </a:cubicBezTo>
                  <a:cubicBezTo>
                    <a:pt x="134" y="92"/>
                    <a:pt x="134" y="92"/>
                    <a:pt x="134" y="92"/>
                  </a:cubicBezTo>
                  <a:cubicBezTo>
                    <a:pt x="135" y="92"/>
                    <a:pt x="136" y="92"/>
                    <a:pt x="136" y="92"/>
                  </a:cubicBezTo>
                  <a:cubicBezTo>
                    <a:pt x="137" y="91"/>
                    <a:pt x="137" y="91"/>
                    <a:pt x="137" y="91"/>
                  </a:cubicBezTo>
                  <a:cubicBezTo>
                    <a:pt x="138" y="91"/>
                    <a:pt x="138" y="91"/>
                    <a:pt x="138" y="91"/>
                  </a:cubicBezTo>
                  <a:cubicBezTo>
                    <a:pt x="138" y="91"/>
                    <a:pt x="138" y="91"/>
                    <a:pt x="139" y="91"/>
                  </a:cubicBezTo>
                  <a:cubicBezTo>
                    <a:pt x="139" y="91"/>
                    <a:pt x="139" y="91"/>
                    <a:pt x="139" y="91"/>
                  </a:cubicBezTo>
                  <a:cubicBezTo>
                    <a:pt x="139" y="91"/>
                    <a:pt x="139" y="91"/>
                    <a:pt x="139" y="91"/>
                  </a:cubicBezTo>
                  <a:cubicBezTo>
                    <a:pt x="139" y="91"/>
                    <a:pt x="139" y="91"/>
                    <a:pt x="139" y="91"/>
                  </a:cubicBezTo>
                  <a:cubicBezTo>
                    <a:pt x="140" y="91"/>
                    <a:pt x="141" y="91"/>
                    <a:pt x="141" y="89"/>
                  </a:cubicBezTo>
                  <a:cubicBezTo>
                    <a:pt x="141" y="89"/>
                    <a:pt x="140" y="89"/>
                    <a:pt x="139" y="89"/>
                  </a:cubicBezTo>
                  <a:cubicBezTo>
                    <a:pt x="138" y="89"/>
                    <a:pt x="137" y="89"/>
                    <a:pt x="137" y="89"/>
                  </a:cubicBezTo>
                  <a:cubicBezTo>
                    <a:pt x="137" y="90"/>
                    <a:pt x="137" y="90"/>
                    <a:pt x="136" y="90"/>
                  </a:cubicBezTo>
                  <a:cubicBezTo>
                    <a:pt x="135" y="90"/>
                    <a:pt x="135" y="90"/>
                    <a:pt x="135" y="89"/>
                  </a:cubicBezTo>
                  <a:cubicBezTo>
                    <a:pt x="135" y="88"/>
                    <a:pt x="131" y="87"/>
                    <a:pt x="131" y="87"/>
                  </a:cubicBezTo>
                  <a:cubicBezTo>
                    <a:pt x="131" y="87"/>
                    <a:pt x="131" y="87"/>
                    <a:pt x="132" y="87"/>
                  </a:cubicBezTo>
                  <a:cubicBezTo>
                    <a:pt x="132" y="87"/>
                    <a:pt x="133" y="87"/>
                    <a:pt x="134" y="87"/>
                  </a:cubicBezTo>
                  <a:cubicBezTo>
                    <a:pt x="134" y="87"/>
                    <a:pt x="135" y="88"/>
                    <a:pt x="135" y="88"/>
                  </a:cubicBezTo>
                  <a:cubicBezTo>
                    <a:pt x="136" y="88"/>
                    <a:pt x="137" y="87"/>
                    <a:pt x="138" y="86"/>
                  </a:cubicBezTo>
                  <a:cubicBezTo>
                    <a:pt x="139" y="85"/>
                    <a:pt x="141" y="86"/>
                    <a:pt x="141" y="85"/>
                  </a:cubicBezTo>
                  <a:cubicBezTo>
                    <a:pt x="141" y="84"/>
                    <a:pt x="139" y="84"/>
                    <a:pt x="138" y="83"/>
                  </a:cubicBezTo>
                  <a:cubicBezTo>
                    <a:pt x="138" y="83"/>
                    <a:pt x="136" y="82"/>
                    <a:pt x="135" y="82"/>
                  </a:cubicBezTo>
                  <a:cubicBezTo>
                    <a:pt x="135" y="82"/>
                    <a:pt x="134" y="82"/>
                    <a:pt x="134" y="82"/>
                  </a:cubicBezTo>
                  <a:cubicBezTo>
                    <a:pt x="134" y="82"/>
                    <a:pt x="134" y="82"/>
                    <a:pt x="134" y="82"/>
                  </a:cubicBezTo>
                  <a:cubicBezTo>
                    <a:pt x="132" y="82"/>
                    <a:pt x="132" y="82"/>
                    <a:pt x="131" y="81"/>
                  </a:cubicBezTo>
                  <a:cubicBezTo>
                    <a:pt x="131" y="81"/>
                    <a:pt x="131" y="81"/>
                    <a:pt x="130" y="81"/>
                  </a:cubicBezTo>
                  <a:cubicBezTo>
                    <a:pt x="129" y="81"/>
                    <a:pt x="127" y="82"/>
                    <a:pt x="127" y="83"/>
                  </a:cubicBezTo>
                  <a:cubicBezTo>
                    <a:pt x="127" y="84"/>
                    <a:pt x="127" y="84"/>
                    <a:pt x="126" y="84"/>
                  </a:cubicBezTo>
                  <a:cubicBezTo>
                    <a:pt x="126" y="84"/>
                    <a:pt x="125" y="84"/>
                    <a:pt x="126" y="84"/>
                  </a:cubicBezTo>
                  <a:cubicBezTo>
                    <a:pt x="127" y="83"/>
                    <a:pt x="125" y="81"/>
                    <a:pt x="126" y="81"/>
                  </a:cubicBezTo>
                  <a:cubicBezTo>
                    <a:pt x="128" y="81"/>
                    <a:pt x="127" y="79"/>
                    <a:pt x="124" y="79"/>
                  </a:cubicBezTo>
                  <a:cubicBezTo>
                    <a:pt x="124" y="79"/>
                    <a:pt x="124" y="79"/>
                    <a:pt x="124" y="79"/>
                  </a:cubicBezTo>
                  <a:cubicBezTo>
                    <a:pt x="121" y="79"/>
                    <a:pt x="120" y="80"/>
                    <a:pt x="121" y="81"/>
                  </a:cubicBezTo>
                  <a:cubicBezTo>
                    <a:pt x="122" y="82"/>
                    <a:pt x="119" y="84"/>
                    <a:pt x="118" y="84"/>
                  </a:cubicBezTo>
                  <a:cubicBezTo>
                    <a:pt x="118" y="84"/>
                    <a:pt x="118" y="84"/>
                    <a:pt x="118" y="84"/>
                  </a:cubicBezTo>
                  <a:cubicBezTo>
                    <a:pt x="116" y="84"/>
                    <a:pt x="118" y="82"/>
                    <a:pt x="118" y="81"/>
                  </a:cubicBezTo>
                  <a:cubicBezTo>
                    <a:pt x="118" y="80"/>
                    <a:pt x="117" y="80"/>
                    <a:pt x="117" y="80"/>
                  </a:cubicBezTo>
                  <a:cubicBezTo>
                    <a:pt x="117" y="80"/>
                    <a:pt x="116" y="81"/>
                    <a:pt x="114" y="82"/>
                  </a:cubicBezTo>
                  <a:cubicBezTo>
                    <a:pt x="112" y="84"/>
                    <a:pt x="110" y="86"/>
                    <a:pt x="109" y="86"/>
                  </a:cubicBezTo>
                  <a:cubicBezTo>
                    <a:pt x="109" y="86"/>
                    <a:pt x="109" y="86"/>
                    <a:pt x="109" y="86"/>
                  </a:cubicBezTo>
                  <a:cubicBezTo>
                    <a:pt x="108" y="86"/>
                    <a:pt x="108" y="84"/>
                    <a:pt x="110" y="83"/>
                  </a:cubicBezTo>
                  <a:cubicBezTo>
                    <a:pt x="112" y="83"/>
                    <a:pt x="112" y="80"/>
                    <a:pt x="113" y="80"/>
                  </a:cubicBezTo>
                  <a:cubicBezTo>
                    <a:pt x="113" y="80"/>
                    <a:pt x="113" y="80"/>
                    <a:pt x="113" y="80"/>
                  </a:cubicBezTo>
                  <a:cubicBezTo>
                    <a:pt x="113" y="80"/>
                    <a:pt x="114" y="80"/>
                    <a:pt x="114" y="80"/>
                  </a:cubicBezTo>
                  <a:cubicBezTo>
                    <a:pt x="115" y="80"/>
                    <a:pt x="115" y="79"/>
                    <a:pt x="113" y="79"/>
                  </a:cubicBezTo>
                  <a:cubicBezTo>
                    <a:pt x="113" y="79"/>
                    <a:pt x="112" y="79"/>
                    <a:pt x="112" y="79"/>
                  </a:cubicBezTo>
                  <a:moveTo>
                    <a:pt x="33" y="15"/>
                  </a:moveTo>
                  <a:cubicBezTo>
                    <a:pt x="33" y="15"/>
                    <a:pt x="32" y="15"/>
                    <a:pt x="32" y="15"/>
                  </a:cubicBezTo>
                  <a:cubicBezTo>
                    <a:pt x="30" y="15"/>
                    <a:pt x="34" y="18"/>
                    <a:pt x="35" y="18"/>
                  </a:cubicBezTo>
                  <a:cubicBezTo>
                    <a:pt x="37" y="18"/>
                    <a:pt x="38" y="20"/>
                    <a:pt x="39" y="20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40" y="20"/>
                    <a:pt x="37" y="18"/>
                    <a:pt x="36" y="17"/>
                  </a:cubicBezTo>
                  <a:cubicBezTo>
                    <a:pt x="34" y="16"/>
                    <a:pt x="34" y="15"/>
                    <a:pt x="33" y="15"/>
                  </a:cubicBezTo>
                  <a:moveTo>
                    <a:pt x="61" y="4"/>
                  </a:moveTo>
                  <a:cubicBezTo>
                    <a:pt x="60" y="4"/>
                    <a:pt x="61" y="5"/>
                    <a:pt x="60" y="6"/>
                  </a:cubicBezTo>
                  <a:cubicBezTo>
                    <a:pt x="59" y="6"/>
                    <a:pt x="58" y="7"/>
                    <a:pt x="59" y="7"/>
                  </a:cubicBezTo>
                  <a:cubicBezTo>
                    <a:pt x="61" y="8"/>
                    <a:pt x="63" y="13"/>
                    <a:pt x="63" y="13"/>
                  </a:cubicBezTo>
                  <a:cubicBezTo>
                    <a:pt x="63" y="13"/>
                    <a:pt x="63" y="13"/>
                    <a:pt x="63" y="13"/>
                  </a:cubicBezTo>
                  <a:cubicBezTo>
                    <a:pt x="62" y="13"/>
                    <a:pt x="57" y="10"/>
                    <a:pt x="57" y="8"/>
                  </a:cubicBezTo>
                  <a:cubicBezTo>
                    <a:pt x="57" y="7"/>
                    <a:pt x="55" y="6"/>
                    <a:pt x="54" y="6"/>
                  </a:cubicBezTo>
                  <a:cubicBezTo>
                    <a:pt x="54" y="6"/>
                    <a:pt x="53" y="6"/>
                    <a:pt x="53" y="6"/>
                  </a:cubicBezTo>
                  <a:cubicBezTo>
                    <a:pt x="53" y="8"/>
                    <a:pt x="51" y="8"/>
                    <a:pt x="51" y="9"/>
                  </a:cubicBezTo>
                  <a:cubicBezTo>
                    <a:pt x="51" y="10"/>
                    <a:pt x="51" y="11"/>
                    <a:pt x="50" y="11"/>
                  </a:cubicBezTo>
                  <a:cubicBezTo>
                    <a:pt x="50" y="11"/>
                    <a:pt x="50" y="11"/>
                    <a:pt x="50" y="10"/>
                  </a:cubicBezTo>
                  <a:cubicBezTo>
                    <a:pt x="50" y="9"/>
                    <a:pt x="47" y="8"/>
                    <a:pt x="46" y="8"/>
                  </a:cubicBezTo>
                  <a:cubicBezTo>
                    <a:pt x="45" y="8"/>
                    <a:pt x="48" y="7"/>
                    <a:pt x="50" y="7"/>
                  </a:cubicBezTo>
                  <a:cubicBezTo>
                    <a:pt x="51" y="6"/>
                    <a:pt x="50" y="6"/>
                    <a:pt x="49" y="6"/>
                  </a:cubicBezTo>
                  <a:cubicBezTo>
                    <a:pt x="48" y="6"/>
                    <a:pt x="48" y="6"/>
                    <a:pt x="47" y="6"/>
                  </a:cubicBezTo>
                  <a:cubicBezTo>
                    <a:pt x="47" y="6"/>
                    <a:pt x="46" y="6"/>
                    <a:pt x="46" y="6"/>
                  </a:cubicBezTo>
                  <a:cubicBezTo>
                    <a:pt x="46" y="6"/>
                    <a:pt x="45" y="6"/>
                    <a:pt x="45" y="6"/>
                  </a:cubicBezTo>
                  <a:cubicBezTo>
                    <a:pt x="45" y="6"/>
                    <a:pt x="44" y="6"/>
                    <a:pt x="44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1" y="7"/>
                    <a:pt x="40" y="6"/>
                    <a:pt x="39" y="6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8" y="6"/>
                    <a:pt x="37" y="6"/>
                    <a:pt x="37" y="7"/>
                  </a:cubicBezTo>
                  <a:cubicBezTo>
                    <a:pt x="36" y="7"/>
                    <a:pt x="36" y="8"/>
                    <a:pt x="35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4" y="7"/>
                    <a:pt x="33" y="9"/>
                    <a:pt x="35" y="11"/>
                  </a:cubicBezTo>
                  <a:cubicBezTo>
                    <a:pt x="35" y="12"/>
                    <a:pt x="36" y="12"/>
                    <a:pt x="36" y="12"/>
                  </a:cubicBezTo>
                  <a:cubicBezTo>
                    <a:pt x="37" y="12"/>
                    <a:pt x="37" y="12"/>
                    <a:pt x="38" y="12"/>
                  </a:cubicBezTo>
                  <a:cubicBezTo>
                    <a:pt x="39" y="11"/>
                    <a:pt x="39" y="11"/>
                    <a:pt x="4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2" y="11"/>
                    <a:pt x="38" y="13"/>
                    <a:pt x="37" y="15"/>
                  </a:cubicBezTo>
                  <a:cubicBezTo>
                    <a:pt x="36" y="17"/>
                    <a:pt x="41" y="18"/>
                    <a:pt x="42" y="19"/>
                  </a:cubicBezTo>
                  <a:cubicBezTo>
                    <a:pt x="43" y="20"/>
                    <a:pt x="45" y="20"/>
                    <a:pt x="46" y="20"/>
                  </a:cubicBezTo>
                  <a:cubicBezTo>
                    <a:pt x="48" y="20"/>
                    <a:pt x="49" y="20"/>
                    <a:pt x="50" y="20"/>
                  </a:cubicBezTo>
                  <a:cubicBezTo>
                    <a:pt x="51" y="19"/>
                    <a:pt x="51" y="17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5" y="17"/>
                    <a:pt x="54" y="15"/>
                    <a:pt x="56" y="15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7" y="15"/>
                    <a:pt x="57" y="16"/>
                    <a:pt x="56" y="17"/>
                  </a:cubicBezTo>
                  <a:cubicBezTo>
                    <a:pt x="55" y="18"/>
                    <a:pt x="56" y="18"/>
                    <a:pt x="57" y="18"/>
                  </a:cubicBezTo>
                  <a:cubicBezTo>
                    <a:pt x="58" y="18"/>
                    <a:pt x="59" y="18"/>
                    <a:pt x="61" y="17"/>
                  </a:cubicBezTo>
                  <a:cubicBezTo>
                    <a:pt x="61" y="16"/>
                    <a:pt x="62" y="16"/>
                    <a:pt x="62" y="16"/>
                  </a:cubicBezTo>
                  <a:cubicBezTo>
                    <a:pt x="63" y="16"/>
                    <a:pt x="63" y="17"/>
                    <a:pt x="63" y="18"/>
                  </a:cubicBezTo>
                  <a:cubicBezTo>
                    <a:pt x="62" y="20"/>
                    <a:pt x="58" y="19"/>
                    <a:pt x="56" y="20"/>
                  </a:cubicBezTo>
                  <a:cubicBezTo>
                    <a:pt x="55" y="22"/>
                    <a:pt x="50" y="21"/>
                    <a:pt x="48" y="22"/>
                  </a:cubicBezTo>
                  <a:cubicBezTo>
                    <a:pt x="47" y="24"/>
                    <a:pt x="48" y="24"/>
                    <a:pt x="50" y="24"/>
                  </a:cubicBezTo>
                  <a:cubicBezTo>
                    <a:pt x="51" y="24"/>
                    <a:pt x="52" y="24"/>
                    <a:pt x="53" y="24"/>
                  </a:cubicBezTo>
                  <a:cubicBezTo>
                    <a:pt x="55" y="24"/>
                    <a:pt x="58" y="23"/>
                    <a:pt x="60" y="23"/>
                  </a:cubicBezTo>
                  <a:cubicBezTo>
                    <a:pt x="62" y="23"/>
                    <a:pt x="63" y="23"/>
                    <a:pt x="63" y="24"/>
                  </a:cubicBezTo>
                  <a:cubicBezTo>
                    <a:pt x="66" y="24"/>
                    <a:pt x="62" y="24"/>
                    <a:pt x="59" y="24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5" y="24"/>
                    <a:pt x="54" y="25"/>
                    <a:pt x="54" y="26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3" y="26"/>
                    <a:pt x="53" y="26"/>
                    <a:pt x="52" y="26"/>
                  </a:cubicBezTo>
                  <a:cubicBezTo>
                    <a:pt x="52" y="26"/>
                    <a:pt x="51" y="26"/>
                    <a:pt x="51" y="26"/>
                  </a:cubicBezTo>
                  <a:cubicBezTo>
                    <a:pt x="50" y="26"/>
                    <a:pt x="49" y="26"/>
                    <a:pt x="49" y="27"/>
                  </a:cubicBezTo>
                  <a:cubicBezTo>
                    <a:pt x="49" y="28"/>
                    <a:pt x="54" y="29"/>
                    <a:pt x="54" y="30"/>
                  </a:cubicBezTo>
                  <a:cubicBezTo>
                    <a:pt x="54" y="30"/>
                    <a:pt x="55" y="30"/>
                    <a:pt x="56" y="30"/>
                  </a:cubicBezTo>
                  <a:cubicBezTo>
                    <a:pt x="56" y="30"/>
                    <a:pt x="57" y="30"/>
                    <a:pt x="57" y="30"/>
                  </a:cubicBezTo>
                  <a:cubicBezTo>
                    <a:pt x="58" y="30"/>
                    <a:pt x="58" y="30"/>
                    <a:pt x="58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61" y="31"/>
                    <a:pt x="57" y="31"/>
                    <a:pt x="57" y="32"/>
                  </a:cubicBezTo>
                  <a:cubicBezTo>
                    <a:pt x="56" y="32"/>
                    <a:pt x="60" y="33"/>
                    <a:pt x="61" y="34"/>
                  </a:cubicBezTo>
                  <a:cubicBezTo>
                    <a:pt x="61" y="34"/>
                    <a:pt x="62" y="34"/>
                    <a:pt x="63" y="34"/>
                  </a:cubicBezTo>
                  <a:cubicBezTo>
                    <a:pt x="64" y="34"/>
                    <a:pt x="65" y="34"/>
                    <a:pt x="65" y="33"/>
                  </a:cubicBezTo>
                  <a:cubicBezTo>
                    <a:pt x="65" y="31"/>
                    <a:pt x="67" y="27"/>
                    <a:pt x="71" y="26"/>
                  </a:cubicBezTo>
                  <a:cubicBezTo>
                    <a:pt x="74" y="25"/>
                    <a:pt x="72" y="24"/>
                    <a:pt x="73" y="22"/>
                  </a:cubicBezTo>
                  <a:cubicBezTo>
                    <a:pt x="73" y="21"/>
                    <a:pt x="76" y="22"/>
                    <a:pt x="75" y="21"/>
                  </a:cubicBezTo>
                  <a:cubicBezTo>
                    <a:pt x="74" y="20"/>
                    <a:pt x="75" y="19"/>
                    <a:pt x="77" y="18"/>
                  </a:cubicBezTo>
                  <a:cubicBezTo>
                    <a:pt x="79" y="16"/>
                    <a:pt x="81" y="17"/>
                    <a:pt x="83" y="16"/>
                  </a:cubicBezTo>
                  <a:cubicBezTo>
                    <a:pt x="84" y="16"/>
                    <a:pt x="84" y="16"/>
                    <a:pt x="85" y="16"/>
                  </a:cubicBezTo>
                  <a:cubicBezTo>
                    <a:pt x="86" y="16"/>
                    <a:pt x="87" y="17"/>
                    <a:pt x="84" y="17"/>
                  </a:cubicBezTo>
                  <a:cubicBezTo>
                    <a:pt x="82" y="17"/>
                    <a:pt x="83" y="20"/>
                    <a:pt x="85" y="20"/>
                  </a:cubicBezTo>
                  <a:cubicBezTo>
                    <a:pt x="87" y="21"/>
                    <a:pt x="86" y="21"/>
                    <a:pt x="87" y="22"/>
                  </a:cubicBezTo>
                  <a:cubicBezTo>
                    <a:pt x="89" y="22"/>
                    <a:pt x="88" y="24"/>
                    <a:pt x="86" y="25"/>
                  </a:cubicBezTo>
                  <a:cubicBezTo>
                    <a:pt x="85" y="26"/>
                    <a:pt x="86" y="27"/>
                    <a:pt x="87" y="27"/>
                  </a:cubicBezTo>
                  <a:cubicBezTo>
                    <a:pt x="88" y="27"/>
                    <a:pt x="90" y="27"/>
                    <a:pt x="91" y="26"/>
                  </a:cubicBezTo>
                  <a:cubicBezTo>
                    <a:pt x="92" y="26"/>
                    <a:pt x="93" y="26"/>
                    <a:pt x="93" y="26"/>
                  </a:cubicBezTo>
                  <a:cubicBezTo>
                    <a:pt x="95" y="26"/>
                    <a:pt x="93" y="28"/>
                    <a:pt x="94" y="28"/>
                  </a:cubicBezTo>
                  <a:cubicBezTo>
                    <a:pt x="95" y="29"/>
                    <a:pt x="95" y="29"/>
                    <a:pt x="95" y="29"/>
                  </a:cubicBezTo>
                  <a:cubicBezTo>
                    <a:pt x="97" y="29"/>
                    <a:pt x="100" y="27"/>
                    <a:pt x="101" y="26"/>
                  </a:cubicBezTo>
                  <a:cubicBezTo>
                    <a:pt x="103" y="24"/>
                    <a:pt x="106" y="25"/>
                    <a:pt x="106" y="24"/>
                  </a:cubicBezTo>
                  <a:cubicBezTo>
                    <a:pt x="105" y="23"/>
                    <a:pt x="105" y="23"/>
                    <a:pt x="103" y="23"/>
                  </a:cubicBezTo>
                  <a:cubicBezTo>
                    <a:pt x="103" y="23"/>
                    <a:pt x="102" y="23"/>
                    <a:pt x="102" y="23"/>
                  </a:cubicBezTo>
                  <a:cubicBezTo>
                    <a:pt x="101" y="23"/>
                    <a:pt x="101" y="23"/>
                    <a:pt x="100" y="23"/>
                  </a:cubicBezTo>
                  <a:cubicBezTo>
                    <a:pt x="98" y="23"/>
                    <a:pt x="96" y="23"/>
                    <a:pt x="97" y="22"/>
                  </a:cubicBezTo>
                  <a:cubicBezTo>
                    <a:pt x="99" y="21"/>
                    <a:pt x="99" y="21"/>
                    <a:pt x="97" y="21"/>
                  </a:cubicBezTo>
                  <a:cubicBezTo>
                    <a:pt x="97" y="21"/>
                    <a:pt x="97" y="21"/>
                    <a:pt x="96" y="21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4" y="21"/>
                    <a:pt x="91" y="20"/>
                    <a:pt x="92" y="19"/>
                  </a:cubicBezTo>
                  <a:cubicBezTo>
                    <a:pt x="94" y="19"/>
                    <a:pt x="91" y="17"/>
                    <a:pt x="89" y="17"/>
                  </a:cubicBezTo>
                  <a:cubicBezTo>
                    <a:pt x="89" y="17"/>
                    <a:pt x="89" y="17"/>
                    <a:pt x="89" y="17"/>
                  </a:cubicBezTo>
                  <a:cubicBezTo>
                    <a:pt x="89" y="17"/>
                    <a:pt x="89" y="17"/>
                    <a:pt x="89" y="17"/>
                  </a:cubicBezTo>
                  <a:cubicBezTo>
                    <a:pt x="88" y="17"/>
                    <a:pt x="88" y="16"/>
                    <a:pt x="88" y="15"/>
                  </a:cubicBezTo>
                  <a:cubicBezTo>
                    <a:pt x="88" y="14"/>
                    <a:pt x="84" y="13"/>
                    <a:pt x="84" y="13"/>
                  </a:cubicBezTo>
                  <a:cubicBezTo>
                    <a:pt x="85" y="13"/>
                    <a:pt x="84" y="12"/>
                    <a:pt x="83" y="12"/>
                  </a:cubicBezTo>
                  <a:cubicBezTo>
                    <a:pt x="82" y="12"/>
                    <a:pt x="82" y="12"/>
                    <a:pt x="82" y="13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0" y="13"/>
                    <a:pt x="80" y="13"/>
                    <a:pt x="80" y="12"/>
                  </a:cubicBezTo>
                  <a:cubicBezTo>
                    <a:pt x="80" y="11"/>
                    <a:pt x="78" y="11"/>
                    <a:pt x="77" y="11"/>
                  </a:cubicBezTo>
                  <a:cubicBezTo>
                    <a:pt x="76" y="11"/>
                    <a:pt x="75" y="11"/>
                    <a:pt x="75" y="11"/>
                  </a:cubicBezTo>
                  <a:cubicBezTo>
                    <a:pt x="75" y="11"/>
                    <a:pt x="75" y="11"/>
                    <a:pt x="75" y="11"/>
                  </a:cubicBezTo>
                  <a:cubicBezTo>
                    <a:pt x="73" y="11"/>
                    <a:pt x="74" y="9"/>
                    <a:pt x="73" y="8"/>
                  </a:cubicBezTo>
                  <a:cubicBezTo>
                    <a:pt x="72" y="8"/>
                    <a:pt x="72" y="8"/>
                    <a:pt x="72" y="8"/>
                  </a:cubicBezTo>
                  <a:cubicBezTo>
                    <a:pt x="71" y="8"/>
                    <a:pt x="71" y="9"/>
                    <a:pt x="70" y="9"/>
                  </a:cubicBezTo>
                  <a:cubicBezTo>
                    <a:pt x="69" y="9"/>
                    <a:pt x="69" y="10"/>
                    <a:pt x="68" y="10"/>
                  </a:cubicBezTo>
                  <a:cubicBezTo>
                    <a:pt x="68" y="10"/>
                    <a:pt x="68" y="10"/>
                    <a:pt x="68" y="10"/>
                  </a:cubicBezTo>
                  <a:cubicBezTo>
                    <a:pt x="67" y="10"/>
                    <a:pt x="69" y="8"/>
                    <a:pt x="70" y="7"/>
                  </a:cubicBezTo>
                  <a:cubicBezTo>
                    <a:pt x="70" y="6"/>
                    <a:pt x="67" y="5"/>
                    <a:pt x="65" y="5"/>
                  </a:cubicBezTo>
                  <a:cubicBezTo>
                    <a:pt x="65" y="5"/>
                    <a:pt x="64" y="5"/>
                    <a:pt x="64" y="6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3" y="6"/>
                    <a:pt x="62" y="4"/>
                    <a:pt x="61" y="4"/>
                  </a:cubicBezTo>
                  <a:cubicBezTo>
                    <a:pt x="61" y="4"/>
                    <a:pt x="61" y="4"/>
                    <a:pt x="61" y="4"/>
                  </a:cubicBezTo>
                  <a:moveTo>
                    <a:pt x="79" y="0"/>
                  </a:moveTo>
                  <a:cubicBezTo>
                    <a:pt x="79" y="0"/>
                    <a:pt x="79" y="0"/>
                    <a:pt x="79" y="0"/>
                  </a:cubicBezTo>
                  <a:cubicBezTo>
                    <a:pt x="78" y="0"/>
                    <a:pt x="80" y="1"/>
                    <a:pt x="80" y="2"/>
                  </a:cubicBezTo>
                  <a:cubicBezTo>
                    <a:pt x="80" y="2"/>
                    <a:pt x="79" y="2"/>
                    <a:pt x="79" y="2"/>
                  </a:cubicBezTo>
                  <a:cubicBezTo>
                    <a:pt x="78" y="2"/>
                    <a:pt x="77" y="1"/>
                    <a:pt x="76" y="1"/>
                  </a:cubicBezTo>
                  <a:cubicBezTo>
                    <a:pt x="76" y="1"/>
                    <a:pt x="76" y="1"/>
                    <a:pt x="76" y="1"/>
                  </a:cubicBezTo>
                  <a:cubicBezTo>
                    <a:pt x="75" y="1"/>
                    <a:pt x="76" y="2"/>
                    <a:pt x="76" y="3"/>
                  </a:cubicBezTo>
                  <a:cubicBezTo>
                    <a:pt x="76" y="3"/>
                    <a:pt x="76" y="3"/>
                    <a:pt x="76" y="3"/>
                  </a:cubicBezTo>
                  <a:cubicBezTo>
                    <a:pt x="75" y="3"/>
                    <a:pt x="73" y="1"/>
                    <a:pt x="72" y="1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70" y="1"/>
                    <a:pt x="71" y="2"/>
                    <a:pt x="70" y="2"/>
                  </a:cubicBezTo>
                  <a:cubicBezTo>
                    <a:pt x="69" y="2"/>
                    <a:pt x="71" y="3"/>
                    <a:pt x="73" y="4"/>
                  </a:cubicBezTo>
                  <a:cubicBezTo>
                    <a:pt x="74" y="5"/>
                    <a:pt x="71" y="5"/>
                    <a:pt x="72" y="6"/>
                  </a:cubicBezTo>
                  <a:cubicBezTo>
                    <a:pt x="73" y="6"/>
                    <a:pt x="75" y="7"/>
                    <a:pt x="78" y="7"/>
                  </a:cubicBezTo>
                  <a:cubicBezTo>
                    <a:pt x="80" y="7"/>
                    <a:pt x="82" y="6"/>
                    <a:pt x="85" y="6"/>
                  </a:cubicBezTo>
                  <a:cubicBezTo>
                    <a:pt x="87" y="6"/>
                    <a:pt x="89" y="6"/>
                    <a:pt x="90" y="6"/>
                  </a:cubicBezTo>
                  <a:cubicBezTo>
                    <a:pt x="90" y="6"/>
                    <a:pt x="91" y="6"/>
                    <a:pt x="91" y="6"/>
                  </a:cubicBezTo>
                  <a:cubicBezTo>
                    <a:pt x="93" y="7"/>
                    <a:pt x="80" y="8"/>
                    <a:pt x="80" y="9"/>
                  </a:cubicBezTo>
                  <a:cubicBezTo>
                    <a:pt x="81" y="10"/>
                    <a:pt x="87" y="10"/>
                    <a:pt x="91" y="10"/>
                  </a:cubicBezTo>
                  <a:cubicBezTo>
                    <a:pt x="92" y="10"/>
                    <a:pt x="92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4" y="10"/>
                    <a:pt x="96" y="12"/>
                    <a:pt x="99" y="12"/>
                  </a:cubicBezTo>
                  <a:cubicBezTo>
                    <a:pt x="99" y="12"/>
                    <a:pt x="99" y="12"/>
                    <a:pt x="100" y="12"/>
                  </a:cubicBezTo>
                  <a:cubicBezTo>
                    <a:pt x="103" y="12"/>
                    <a:pt x="102" y="11"/>
                    <a:pt x="105" y="11"/>
                  </a:cubicBezTo>
                  <a:cubicBezTo>
                    <a:pt x="108" y="11"/>
                    <a:pt x="111" y="10"/>
                    <a:pt x="112" y="9"/>
                  </a:cubicBezTo>
                  <a:cubicBezTo>
                    <a:pt x="112" y="7"/>
                    <a:pt x="119" y="6"/>
                    <a:pt x="119" y="4"/>
                  </a:cubicBezTo>
                  <a:cubicBezTo>
                    <a:pt x="118" y="2"/>
                    <a:pt x="110" y="4"/>
                    <a:pt x="108" y="3"/>
                  </a:cubicBezTo>
                  <a:cubicBezTo>
                    <a:pt x="107" y="2"/>
                    <a:pt x="104" y="2"/>
                    <a:pt x="102" y="2"/>
                  </a:cubicBezTo>
                  <a:cubicBezTo>
                    <a:pt x="101" y="2"/>
                    <a:pt x="101" y="2"/>
                    <a:pt x="100" y="2"/>
                  </a:cubicBezTo>
                  <a:cubicBezTo>
                    <a:pt x="100" y="3"/>
                    <a:pt x="99" y="3"/>
                    <a:pt x="98" y="3"/>
                  </a:cubicBezTo>
                  <a:cubicBezTo>
                    <a:pt x="98" y="3"/>
                    <a:pt x="98" y="3"/>
                    <a:pt x="98" y="3"/>
                  </a:cubicBezTo>
                  <a:cubicBezTo>
                    <a:pt x="97" y="3"/>
                    <a:pt x="98" y="0"/>
                    <a:pt x="95" y="0"/>
                  </a:cubicBezTo>
                  <a:cubicBezTo>
                    <a:pt x="95" y="0"/>
                    <a:pt x="95" y="0"/>
                    <a:pt x="94" y="1"/>
                  </a:cubicBezTo>
                  <a:cubicBezTo>
                    <a:pt x="91" y="1"/>
                    <a:pt x="94" y="4"/>
                    <a:pt x="94" y="4"/>
                  </a:cubicBezTo>
                  <a:cubicBezTo>
                    <a:pt x="94" y="4"/>
                    <a:pt x="93" y="4"/>
                    <a:pt x="93" y="4"/>
                  </a:cubicBezTo>
                  <a:cubicBezTo>
                    <a:pt x="92" y="4"/>
                    <a:pt x="90" y="4"/>
                    <a:pt x="89" y="3"/>
                  </a:cubicBezTo>
                  <a:cubicBezTo>
                    <a:pt x="89" y="2"/>
                    <a:pt x="89" y="2"/>
                    <a:pt x="89" y="2"/>
                  </a:cubicBezTo>
                  <a:cubicBezTo>
                    <a:pt x="88" y="2"/>
                    <a:pt x="88" y="2"/>
                    <a:pt x="87" y="3"/>
                  </a:cubicBezTo>
                  <a:cubicBezTo>
                    <a:pt x="87" y="3"/>
                    <a:pt x="86" y="3"/>
                    <a:pt x="86" y="3"/>
                  </a:cubicBezTo>
                  <a:cubicBezTo>
                    <a:pt x="86" y="3"/>
                    <a:pt x="85" y="3"/>
                    <a:pt x="85" y="2"/>
                  </a:cubicBezTo>
                  <a:cubicBezTo>
                    <a:pt x="85" y="1"/>
                    <a:pt x="81" y="0"/>
                    <a:pt x="79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206"/>
            <p:cNvSpPr>
              <a:spLocks noEditPoints="1"/>
            </p:cNvSpPr>
            <p:nvPr/>
          </p:nvSpPr>
          <p:spPr bwMode="auto">
            <a:xfrm>
              <a:off x="3504" y="3253"/>
              <a:ext cx="163" cy="129"/>
            </a:xfrm>
            <a:custGeom>
              <a:avLst/>
              <a:gdLst>
                <a:gd name="T0" fmla="*/ 3 w 83"/>
                <a:gd name="T1" fmla="*/ 56 h 68"/>
                <a:gd name="T2" fmla="*/ 2 w 83"/>
                <a:gd name="T3" fmla="*/ 59 h 68"/>
                <a:gd name="T4" fmla="*/ 4 w 83"/>
                <a:gd name="T5" fmla="*/ 57 h 68"/>
                <a:gd name="T6" fmla="*/ 7 w 83"/>
                <a:gd name="T7" fmla="*/ 68 h 68"/>
                <a:gd name="T8" fmla="*/ 13 w 83"/>
                <a:gd name="T9" fmla="*/ 61 h 68"/>
                <a:gd name="T10" fmla="*/ 8 w 83"/>
                <a:gd name="T11" fmla="*/ 55 h 68"/>
                <a:gd name="T12" fmla="*/ 23 w 83"/>
                <a:gd name="T13" fmla="*/ 54 h 68"/>
                <a:gd name="T14" fmla="*/ 20 w 83"/>
                <a:gd name="T15" fmla="*/ 55 h 68"/>
                <a:gd name="T16" fmla="*/ 17 w 83"/>
                <a:gd name="T17" fmla="*/ 55 h 68"/>
                <a:gd name="T18" fmla="*/ 16 w 83"/>
                <a:gd name="T19" fmla="*/ 61 h 68"/>
                <a:gd name="T20" fmla="*/ 19 w 83"/>
                <a:gd name="T21" fmla="*/ 60 h 68"/>
                <a:gd name="T22" fmla="*/ 24 w 83"/>
                <a:gd name="T23" fmla="*/ 59 h 68"/>
                <a:gd name="T24" fmla="*/ 27 w 83"/>
                <a:gd name="T25" fmla="*/ 56 h 68"/>
                <a:gd name="T26" fmla="*/ 57 w 83"/>
                <a:gd name="T27" fmla="*/ 23 h 68"/>
                <a:gd name="T28" fmla="*/ 52 w 83"/>
                <a:gd name="T29" fmla="*/ 30 h 68"/>
                <a:gd name="T30" fmla="*/ 47 w 83"/>
                <a:gd name="T31" fmla="*/ 40 h 68"/>
                <a:gd name="T32" fmla="*/ 41 w 83"/>
                <a:gd name="T33" fmla="*/ 43 h 68"/>
                <a:gd name="T34" fmla="*/ 39 w 83"/>
                <a:gd name="T35" fmla="*/ 40 h 68"/>
                <a:gd name="T36" fmla="*/ 33 w 83"/>
                <a:gd name="T37" fmla="*/ 48 h 68"/>
                <a:gd name="T38" fmla="*/ 30 w 83"/>
                <a:gd name="T39" fmla="*/ 48 h 68"/>
                <a:gd name="T40" fmla="*/ 23 w 83"/>
                <a:gd name="T41" fmla="*/ 48 h 68"/>
                <a:gd name="T42" fmla="*/ 19 w 83"/>
                <a:gd name="T43" fmla="*/ 47 h 68"/>
                <a:gd name="T44" fmla="*/ 16 w 83"/>
                <a:gd name="T45" fmla="*/ 47 h 68"/>
                <a:gd name="T46" fmla="*/ 8 w 83"/>
                <a:gd name="T47" fmla="*/ 54 h 68"/>
                <a:gd name="T48" fmla="*/ 10 w 83"/>
                <a:gd name="T49" fmla="*/ 54 h 68"/>
                <a:gd name="T50" fmla="*/ 13 w 83"/>
                <a:gd name="T51" fmla="*/ 54 h 68"/>
                <a:gd name="T52" fmla="*/ 22 w 83"/>
                <a:gd name="T53" fmla="*/ 52 h 68"/>
                <a:gd name="T54" fmla="*/ 29 w 83"/>
                <a:gd name="T55" fmla="*/ 57 h 68"/>
                <a:gd name="T56" fmla="*/ 35 w 83"/>
                <a:gd name="T57" fmla="*/ 58 h 68"/>
                <a:gd name="T58" fmla="*/ 37 w 83"/>
                <a:gd name="T59" fmla="*/ 53 h 68"/>
                <a:gd name="T60" fmla="*/ 42 w 83"/>
                <a:gd name="T61" fmla="*/ 56 h 68"/>
                <a:gd name="T62" fmla="*/ 46 w 83"/>
                <a:gd name="T63" fmla="*/ 54 h 68"/>
                <a:gd name="T64" fmla="*/ 48 w 83"/>
                <a:gd name="T65" fmla="*/ 56 h 68"/>
                <a:gd name="T66" fmla="*/ 51 w 83"/>
                <a:gd name="T67" fmla="*/ 53 h 68"/>
                <a:gd name="T68" fmla="*/ 53 w 83"/>
                <a:gd name="T69" fmla="*/ 55 h 68"/>
                <a:gd name="T70" fmla="*/ 57 w 83"/>
                <a:gd name="T71" fmla="*/ 48 h 68"/>
                <a:gd name="T72" fmla="*/ 62 w 83"/>
                <a:gd name="T73" fmla="*/ 36 h 68"/>
                <a:gd name="T74" fmla="*/ 57 w 83"/>
                <a:gd name="T75" fmla="*/ 23 h 68"/>
                <a:gd name="T76" fmla="*/ 59 w 83"/>
                <a:gd name="T77" fmla="*/ 2 h 68"/>
                <a:gd name="T78" fmla="*/ 58 w 83"/>
                <a:gd name="T79" fmla="*/ 11 h 68"/>
                <a:gd name="T80" fmla="*/ 54 w 83"/>
                <a:gd name="T81" fmla="*/ 12 h 68"/>
                <a:gd name="T82" fmla="*/ 52 w 83"/>
                <a:gd name="T83" fmla="*/ 14 h 68"/>
                <a:gd name="T84" fmla="*/ 52 w 83"/>
                <a:gd name="T85" fmla="*/ 20 h 68"/>
                <a:gd name="T86" fmla="*/ 54 w 83"/>
                <a:gd name="T87" fmla="*/ 20 h 68"/>
                <a:gd name="T88" fmla="*/ 56 w 83"/>
                <a:gd name="T89" fmla="*/ 20 h 68"/>
                <a:gd name="T90" fmla="*/ 57 w 83"/>
                <a:gd name="T91" fmla="*/ 20 h 68"/>
                <a:gd name="T92" fmla="*/ 54 w 83"/>
                <a:gd name="T93" fmla="*/ 15 h 68"/>
                <a:gd name="T94" fmla="*/ 57 w 83"/>
                <a:gd name="T95" fmla="*/ 16 h 68"/>
                <a:gd name="T96" fmla="*/ 58 w 83"/>
                <a:gd name="T97" fmla="*/ 16 h 68"/>
                <a:gd name="T98" fmla="*/ 67 w 83"/>
                <a:gd name="T99" fmla="*/ 20 h 68"/>
                <a:gd name="T100" fmla="*/ 73 w 83"/>
                <a:gd name="T101" fmla="*/ 16 h 68"/>
                <a:gd name="T102" fmla="*/ 77 w 83"/>
                <a:gd name="T103" fmla="*/ 17 h 68"/>
                <a:gd name="T104" fmla="*/ 83 w 83"/>
                <a:gd name="T105" fmla="*/ 10 h 68"/>
                <a:gd name="T106" fmla="*/ 81 w 83"/>
                <a:gd name="T107" fmla="*/ 10 h 68"/>
                <a:gd name="T108" fmla="*/ 79 w 83"/>
                <a:gd name="T109" fmla="*/ 11 h 68"/>
                <a:gd name="T110" fmla="*/ 74 w 83"/>
                <a:gd name="T111" fmla="*/ 11 h 68"/>
                <a:gd name="T112" fmla="*/ 62 w 83"/>
                <a:gd name="T113" fmla="*/ 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3" h="68">
                  <a:moveTo>
                    <a:pt x="7" y="55"/>
                  </a:moveTo>
                  <a:cubicBezTo>
                    <a:pt x="6" y="55"/>
                    <a:pt x="4" y="55"/>
                    <a:pt x="3" y="56"/>
                  </a:cubicBezTo>
                  <a:cubicBezTo>
                    <a:pt x="1" y="57"/>
                    <a:pt x="0" y="57"/>
                    <a:pt x="1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3" y="59"/>
                    <a:pt x="4" y="59"/>
                    <a:pt x="4" y="58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5" y="57"/>
                    <a:pt x="6" y="60"/>
                    <a:pt x="5" y="62"/>
                  </a:cubicBezTo>
                  <a:cubicBezTo>
                    <a:pt x="4" y="65"/>
                    <a:pt x="5" y="68"/>
                    <a:pt x="7" y="68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9" y="68"/>
                    <a:pt x="11" y="64"/>
                    <a:pt x="13" y="61"/>
                  </a:cubicBezTo>
                  <a:cubicBezTo>
                    <a:pt x="15" y="59"/>
                    <a:pt x="11" y="60"/>
                    <a:pt x="11" y="58"/>
                  </a:cubicBezTo>
                  <a:cubicBezTo>
                    <a:pt x="11" y="57"/>
                    <a:pt x="8" y="57"/>
                    <a:pt x="8" y="55"/>
                  </a:cubicBezTo>
                  <a:cubicBezTo>
                    <a:pt x="8" y="55"/>
                    <a:pt x="7" y="55"/>
                    <a:pt x="7" y="55"/>
                  </a:cubicBezTo>
                  <a:moveTo>
                    <a:pt x="23" y="54"/>
                  </a:moveTo>
                  <a:cubicBezTo>
                    <a:pt x="22" y="54"/>
                    <a:pt x="22" y="54"/>
                    <a:pt x="22" y="54"/>
                  </a:cubicBezTo>
                  <a:cubicBezTo>
                    <a:pt x="21" y="55"/>
                    <a:pt x="21" y="55"/>
                    <a:pt x="20" y="55"/>
                  </a:cubicBezTo>
                  <a:cubicBezTo>
                    <a:pt x="20" y="55"/>
                    <a:pt x="19" y="55"/>
                    <a:pt x="19" y="55"/>
                  </a:cubicBezTo>
                  <a:cubicBezTo>
                    <a:pt x="18" y="55"/>
                    <a:pt x="18" y="55"/>
                    <a:pt x="17" y="55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4" y="55"/>
                    <a:pt x="15" y="60"/>
                    <a:pt x="16" y="61"/>
                  </a:cubicBezTo>
                  <a:cubicBezTo>
                    <a:pt x="17" y="61"/>
                    <a:pt x="18" y="61"/>
                    <a:pt x="18" y="61"/>
                  </a:cubicBezTo>
                  <a:cubicBezTo>
                    <a:pt x="19" y="61"/>
                    <a:pt x="19" y="61"/>
                    <a:pt x="19" y="60"/>
                  </a:cubicBezTo>
                  <a:cubicBezTo>
                    <a:pt x="19" y="59"/>
                    <a:pt x="20" y="59"/>
                    <a:pt x="21" y="59"/>
                  </a:cubicBezTo>
                  <a:cubicBezTo>
                    <a:pt x="22" y="59"/>
                    <a:pt x="23" y="59"/>
                    <a:pt x="24" y="59"/>
                  </a:cubicBezTo>
                  <a:cubicBezTo>
                    <a:pt x="24" y="59"/>
                    <a:pt x="24" y="60"/>
                    <a:pt x="24" y="60"/>
                  </a:cubicBezTo>
                  <a:cubicBezTo>
                    <a:pt x="26" y="60"/>
                    <a:pt x="27" y="58"/>
                    <a:pt x="27" y="56"/>
                  </a:cubicBezTo>
                  <a:cubicBezTo>
                    <a:pt x="27" y="54"/>
                    <a:pt x="25" y="54"/>
                    <a:pt x="23" y="54"/>
                  </a:cubicBezTo>
                  <a:moveTo>
                    <a:pt x="57" y="23"/>
                  </a:moveTo>
                  <a:cubicBezTo>
                    <a:pt x="56" y="23"/>
                    <a:pt x="54" y="24"/>
                    <a:pt x="53" y="24"/>
                  </a:cubicBezTo>
                  <a:cubicBezTo>
                    <a:pt x="51" y="25"/>
                    <a:pt x="50" y="29"/>
                    <a:pt x="52" y="30"/>
                  </a:cubicBezTo>
                  <a:cubicBezTo>
                    <a:pt x="54" y="32"/>
                    <a:pt x="50" y="33"/>
                    <a:pt x="50" y="36"/>
                  </a:cubicBezTo>
                  <a:cubicBezTo>
                    <a:pt x="50" y="39"/>
                    <a:pt x="47" y="38"/>
                    <a:pt x="47" y="40"/>
                  </a:cubicBezTo>
                  <a:cubicBezTo>
                    <a:pt x="47" y="42"/>
                    <a:pt x="45" y="41"/>
                    <a:pt x="43" y="43"/>
                  </a:cubicBezTo>
                  <a:cubicBezTo>
                    <a:pt x="42" y="43"/>
                    <a:pt x="42" y="43"/>
                    <a:pt x="41" y="43"/>
                  </a:cubicBezTo>
                  <a:cubicBezTo>
                    <a:pt x="40" y="43"/>
                    <a:pt x="39" y="41"/>
                    <a:pt x="39" y="41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8" y="40"/>
                    <a:pt x="35" y="41"/>
                    <a:pt x="36" y="44"/>
                  </a:cubicBezTo>
                  <a:cubicBezTo>
                    <a:pt x="36" y="47"/>
                    <a:pt x="32" y="46"/>
                    <a:pt x="33" y="48"/>
                  </a:cubicBezTo>
                  <a:cubicBezTo>
                    <a:pt x="33" y="49"/>
                    <a:pt x="32" y="49"/>
                    <a:pt x="31" y="49"/>
                  </a:cubicBezTo>
                  <a:cubicBezTo>
                    <a:pt x="30" y="49"/>
                    <a:pt x="30" y="49"/>
                    <a:pt x="30" y="48"/>
                  </a:cubicBezTo>
                  <a:cubicBezTo>
                    <a:pt x="30" y="48"/>
                    <a:pt x="29" y="47"/>
                    <a:pt x="28" y="47"/>
                  </a:cubicBezTo>
                  <a:cubicBezTo>
                    <a:pt x="27" y="47"/>
                    <a:pt x="25" y="48"/>
                    <a:pt x="23" y="48"/>
                  </a:cubicBezTo>
                  <a:cubicBezTo>
                    <a:pt x="23" y="48"/>
                    <a:pt x="23" y="48"/>
                    <a:pt x="22" y="48"/>
                  </a:cubicBezTo>
                  <a:cubicBezTo>
                    <a:pt x="21" y="48"/>
                    <a:pt x="20" y="48"/>
                    <a:pt x="19" y="47"/>
                  </a:cubicBezTo>
                  <a:cubicBezTo>
                    <a:pt x="19" y="47"/>
                    <a:pt x="18" y="47"/>
                    <a:pt x="17" y="47"/>
                  </a:cubicBezTo>
                  <a:cubicBezTo>
                    <a:pt x="17" y="47"/>
                    <a:pt x="16" y="47"/>
                    <a:pt x="16" y="47"/>
                  </a:cubicBezTo>
                  <a:cubicBezTo>
                    <a:pt x="14" y="49"/>
                    <a:pt x="11" y="51"/>
                    <a:pt x="8" y="51"/>
                  </a:cubicBezTo>
                  <a:cubicBezTo>
                    <a:pt x="6" y="51"/>
                    <a:pt x="7" y="54"/>
                    <a:pt x="8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9" y="54"/>
                    <a:pt x="9" y="54"/>
                    <a:pt x="10" y="54"/>
                  </a:cubicBezTo>
                  <a:cubicBezTo>
                    <a:pt x="10" y="54"/>
                    <a:pt x="11" y="54"/>
                    <a:pt x="11" y="54"/>
                  </a:cubicBezTo>
                  <a:cubicBezTo>
                    <a:pt x="12" y="54"/>
                    <a:pt x="12" y="54"/>
                    <a:pt x="13" y="54"/>
                  </a:cubicBezTo>
                  <a:cubicBezTo>
                    <a:pt x="13" y="54"/>
                    <a:pt x="14" y="54"/>
                    <a:pt x="14" y="54"/>
                  </a:cubicBezTo>
                  <a:cubicBezTo>
                    <a:pt x="15" y="53"/>
                    <a:pt x="18" y="52"/>
                    <a:pt x="22" y="52"/>
                  </a:cubicBezTo>
                  <a:cubicBezTo>
                    <a:pt x="24" y="52"/>
                    <a:pt x="25" y="53"/>
                    <a:pt x="27" y="53"/>
                  </a:cubicBezTo>
                  <a:cubicBezTo>
                    <a:pt x="31" y="53"/>
                    <a:pt x="29" y="55"/>
                    <a:pt x="29" y="57"/>
                  </a:cubicBezTo>
                  <a:cubicBezTo>
                    <a:pt x="29" y="58"/>
                    <a:pt x="31" y="59"/>
                    <a:pt x="32" y="59"/>
                  </a:cubicBezTo>
                  <a:cubicBezTo>
                    <a:pt x="33" y="59"/>
                    <a:pt x="34" y="59"/>
                    <a:pt x="35" y="58"/>
                  </a:cubicBezTo>
                  <a:cubicBezTo>
                    <a:pt x="37" y="56"/>
                    <a:pt x="38" y="56"/>
                    <a:pt x="37" y="55"/>
                  </a:cubicBezTo>
                  <a:cubicBezTo>
                    <a:pt x="36" y="54"/>
                    <a:pt x="36" y="53"/>
                    <a:pt x="37" y="53"/>
                  </a:cubicBezTo>
                  <a:cubicBezTo>
                    <a:pt x="37" y="53"/>
                    <a:pt x="38" y="54"/>
                    <a:pt x="38" y="54"/>
                  </a:cubicBezTo>
                  <a:cubicBezTo>
                    <a:pt x="39" y="56"/>
                    <a:pt x="41" y="56"/>
                    <a:pt x="42" y="56"/>
                  </a:cubicBezTo>
                  <a:cubicBezTo>
                    <a:pt x="43" y="56"/>
                    <a:pt x="44" y="56"/>
                    <a:pt x="45" y="55"/>
                  </a:cubicBezTo>
                  <a:cubicBezTo>
                    <a:pt x="45" y="55"/>
                    <a:pt x="45" y="54"/>
                    <a:pt x="46" y="54"/>
                  </a:cubicBezTo>
                  <a:cubicBezTo>
                    <a:pt x="46" y="54"/>
                    <a:pt x="47" y="56"/>
                    <a:pt x="48" y="56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9" y="56"/>
                    <a:pt x="50" y="55"/>
                    <a:pt x="50" y="55"/>
                  </a:cubicBezTo>
                  <a:cubicBezTo>
                    <a:pt x="51" y="54"/>
                    <a:pt x="51" y="53"/>
                    <a:pt x="51" y="53"/>
                  </a:cubicBezTo>
                  <a:cubicBezTo>
                    <a:pt x="51" y="53"/>
                    <a:pt x="51" y="53"/>
                    <a:pt x="51" y="54"/>
                  </a:cubicBezTo>
                  <a:cubicBezTo>
                    <a:pt x="51" y="54"/>
                    <a:pt x="52" y="55"/>
                    <a:pt x="53" y="55"/>
                  </a:cubicBezTo>
                  <a:cubicBezTo>
                    <a:pt x="54" y="55"/>
                    <a:pt x="55" y="54"/>
                    <a:pt x="56" y="54"/>
                  </a:cubicBezTo>
                  <a:cubicBezTo>
                    <a:pt x="58" y="52"/>
                    <a:pt x="56" y="49"/>
                    <a:pt x="57" y="48"/>
                  </a:cubicBezTo>
                  <a:cubicBezTo>
                    <a:pt x="58" y="46"/>
                    <a:pt x="59" y="43"/>
                    <a:pt x="58" y="41"/>
                  </a:cubicBezTo>
                  <a:cubicBezTo>
                    <a:pt x="56" y="38"/>
                    <a:pt x="60" y="38"/>
                    <a:pt x="62" y="36"/>
                  </a:cubicBezTo>
                  <a:cubicBezTo>
                    <a:pt x="64" y="35"/>
                    <a:pt x="59" y="26"/>
                    <a:pt x="59" y="24"/>
                  </a:cubicBezTo>
                  <a:cubicBezTo>
                    <a:pt x="59" y="23"/>
                    <a:pt x="58" y="23"/>
                    <a:pt x="57" y="23"/>
                  </a:cubicBezTo>
                  <a:moveTo>
                    <a:pt x="60" y="0"/>
                  </a:moveTo>
                  <a:cubicBezTo>
                    <a:pt x="59" y="0"/>
                    <a:pt x="58" y="1"/>
                    <a:pt x="59" y="2"/>
                  </a:cubicBezTo>
                  <a:cubicBezTo>
                    <a:pt x="61" y="4"/>
                    <a:pt x="59" y="5"/>
                    <a:pt x="59" y="7"/>
                  </a:cubicBezTo>
                  <a:cubicBezTo>
                    <a:pt x="59" y="10"/>
                    <a:pt x="57" y="9"/>
                    <a:pt x="58" y="11"/>
                  </a:cubicBezTo>
                  <a:cubicBezTo>
                    <a:pt x="58" y="12"/>
                    <a:pt x="57" y="12"/>
                    <a:pt x="56" y="12"/>
                  </a:cubicBezTo>
                  <a:cubicBezTo>
                    <a:pt x="56" y="12"/>
                    <a:pt x="55" y="12"/>
                    <a:pt x="54" y="12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2" y="12"/>
                    <a:pt x="54" y="14"/>
                    <a:pt x="52" y="14"/>
                  </a:cubicBezTo>
                  <a:cubicBezTo>
                    <a:pt x="50" y="15"/>
                    <a:pt x="50" y="16"/>
                    <a:pt x="51" y="17"/>
                  </a:cubicBezTo>
                  <a:cubicBezTo>
                    <a:pt x="52" y="18"/>
                    <a:pt x="52" y="19"/>
                    <a:pt x="52" y="20"/>
                  </a:cubicBezTo>
                  <a:cubicBezTo>
                    <a:pt x="51" y="21"/>
                    <a:pt x="52" y="21"/>
                    <a:pt x="52" y="21"/>
                  </a:cubicBezTo>
                  <a:cubicBezTo>
                    <a:pt x="52" y="21"/>
                    <a:pt x="53" y="20"/>
                    <a:pt x="54" y="20"/>
                  </a:cubicBezTo>
                  <a:cubicBezTo>
                    <a:pt x="54" y="20"/>
                    <a:pt x="54" y="19"/>
                    <a:pt x="55" y="19"/>
                  </a:cubicBezTo>
                  <a:cubicBezTo>
                    <a:pt x="55" y="19"/>
                    <a:pt x="55" y="20"/>
                    <a:pt x="56" y="20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6" y="20"/>
                    <a:pt x="57" y="20"/>
                    <a:pt x="57" y="20"/>
                  </a:cubicBezTo>
                  <a:cubicBezTo>
                    <a:pt x="57" y="18"/>
                    <a:pt x="53" y="17"/>
                    <a:pt x="53" y="16"/>
                  </a:cubicBezTo>
                  <a:cubicBezTo>
                    <a:pt x="53" y="15"/>
                    <a:pt x="54" y="15"/>
                    <a:pt x="54" y="15"/>
                  </a:cubicBezTo>
                  <a:cubicBezTo>
                    <a:pt x="54" y="15"/>
                    <a:pt x="55" y="16"/>
                    <a:pt x="55" y="16"/>
                  </a:cubicBezTo>
                  <a:cubicBezTo>
                    <a:pt x="56" y="16"/>
                    <a:pt x="56" y="16"/>
                    <a:pt x="57" y="16"/>
                  </a:cubicBezTo>
                  <a:cubicBezTo>
                    <a:pt x="57" y="16"/>
                    <a:pt x="57" y="16"/>
                    <a:pt x="58" y="16"/>
                  </a:cubicBezTo>
                  <a:cubicBezTo>
                    <a:pt x="58" y="16"/>
                    <a:pt x="58" y="16"/>
                    <a:pt x="58" y="16"/>
                  </a:cubicBezTo>
                  <a:cubicBezTo>
                    <a:pt x="60" y="16"/>
                    <a:pt x="63" y="17"/>
                    <a:pt x="65" y="19"/>
                  </a:cubicBezTo>
                  <a:cubicBezTo>
                    <a:pt x="66" y="20"/>
                    <a:pt x="67" y="20"/>
                    <a:pt x="67" y="20"/>
                  </a:cubicBezTo>
                  <a:cubicBezTo>
                    <a:pt x="68" y="20"/>
                    <a:pt x="68" y="20"/>
                    <a:pt x="68" y="18"/>
                  </a:cubicBezTo>
                  <a:cubicBezTo>
                    <a:pt x="69" y="17"/>
                    <a:pt x="70" y="16"/>
                    <a:pt x="73" y="16"/>
                  </a:cubicBezTo>
                  <a:cubicBezTo>
                    <a:pt x="74" y="16"/>
                    <a:pt x="75" y="16"/>
                    <a:pt x="75" y="17"/>
                  </a:cubicBezTo>
                  <a:cubicBezTo>
                    <a:pt x="76" y="17"/>
                    <a:pt x="76" y="17"/>
                    <a:pt x="77" y="17"/>
                  </a:cubicBezTo>
                  <a:cubicBezTo>
                    <a:pt x="79" y="17"/>
                    <a:pt x="79" y="16"/>
                    <a:pt x="78" y="15"/>
                  </a:cubicBezTo>
                  <a:cubicBezTo>
                    <a:pt x="77" y="14"/>
                    <a:pt x="83" y="11"/>
                    <a:pt x="83" y="10"/>
                  </a:cubicBezTo>
                  <a:cubicBezTo>
                    <a:pt x="83" y="10"/>
                    <a:pt x="83" y="10"/>
                    <a:pt x="83" y="10"/>
                  </a:cubicBezTo>
                  <a:cubicBezTo>
                    <a:pt x="82" y="10"/>
                    <a:pt x="82" y="10"/>
                    <a:pt x="81" y="10"/>
                  </a:cubicBezTo>
                  <a:cubicBezTo>
                    <a:pt x="81" y="11"/>
                    <a:pt x="80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8" y="10"/>
                    <a:pt x="78" y="10"/>
                    <a:pt x="77" y="10"/>
                  </a:cubicBezTo>
                  <a:cubicBezTo>
                    <a:pt x="76" y="10"/>
                    <a:pt x="75" y="11"/>
                    <a:pt x="74" y="11"/>
                  </a:cubicBezTo>
                  <a:cubicBezTo>
                    <a:pt x="74" y="11"/>
                    <a:pt x="74" y="11"/>
                    <a:pt x="74" y="11"/>
                  </a:cubicBezTo>
                  <a:cubicBezTo>
                    <a:pt x="71" y="11"/>
                    <a:pt x="64" y="4"/>
                    <a:pt x="62" y="2"/>
                  </a:cubicBezTo>
                  <a:cubicBezTo>
                    <a:pt x="61" y="1"/>
                    <a:pt x="60" y="0"/>
                    <a:pt x="60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207"/>
            <p:cNvSpPr>
              <a:spLocks noEditPoints="1"/>
            </p:cNvSpPr>
            <p:nvPr/>
          </p:nvSpPr>
          <p:spPr bwMode="auto">
            <a:xfrm>
              <a:off x="2923" y="3131"/>
              <a:ext cx="624" cy="344"/>
            </a:xfrm>
            <a:custGeom>
              <a:avLst/>
              <a:gdLst>
                <a:gd name="T0" fmla="*/ 244 w 318"/>
                <a:gd name="T1" fmla="*/ 0 h 181"/>
                <a:gd name="T2" fmla="*/ 236 w 318"/>
                <a:gd name="T3" fmla="*/ 17 h 181"/>
                <a:gd name="T4" fmla="*/ 226 w 318"/>
                <a:gd name="T5" fmla="*/ 20 h 181"/>
                <a:gd name="T6" fmla="*/ 221 w 318"/>
                <a:gd name="T7" fmla="*/ 31 h 181"/>
                <a:gd name="T8" fmla="*/ 241 w 318"/>
                <a:gd name="T9" fmla="*/ 39 h 181"/>
                <a:gd name="T10" fmla="*/ 229 w 318"/>
                <a:gd name="T11" fmla="*/ 39 h 181"/>
                <a:gd name="T12" fmla="*/ 219 w 318"/>
                <a:gd name="T13" fmla="*/ 44 h 181"/>
                <a:gd name="T14" fmla="*/ 199 w 318"/>
                <a:gd name="T15" fmla="*/ 51 h 181"/>
                <a:gd name="T16" fmla="*/ 163 w 318"/>
                <a:gd name="T17" fmla="*/ 59 h 181"/>
                <a:gd name="T18" fmla="*/ 124 w 318"/>
                <a:gd name="T19" fmla="*/ 48 h 181"/>
                <a:gd name="T20" fmla="*/ 94 w 318"/>
                <a:gd name="T21" fmla="*/ 31 h 181"/>
                <a:gd name="T22" fmla="*/ 72 w 318"/>
                <a:gd name="T23" fmla="*/ 6 h 181"/>
                <a:gd name="T24" fmla="*/ 67 w 318"/>
                <a:gd name="T25" fmla="*/ 6 h 181"/>
                <a:gd name="T26" fmla="*/ 62 w 318"/>
                <a:gd name="T27" fmla="*/ 16 h 181"/>
                <a:gd name="T28" fmla="*/ 45 w 318"/>
                <a:gd name="T29" fmla="*/ 24 h 181"/>
                <a:gd name="T30" fmla="*/ 36 w 318"/>
                <a:gd name="T31" fmla="*/ 26 h 181"/>
                <a:gd name="T32" fmla="*/ 35 w 318"/>
                <a:gd name="T33" fmla="*/ 40 h 181"/>
                <a:gd name="T34" fmla="*/ 35 w 318"/>
                <a:gd name="T35" fmla="*/ 43 h 181"/>
                <a:gd name="T36" fmla="*/ 29 w 318"/>
                <a:gd name="T37" fmla="*/ 45 h 181"/>
                <a:gd name="T38" fmla="*/ 13 w 318"/>
                <a:gd name="T39" fmla="*/ 51 h 181"/>
                <a:gd name="T40" fmla="*/ 3 w 318"/>
                <a:gd name="T41" fmla="*/ 51 h 181"/>
                <a:gd name="T42" fmla="*/ 7 w 318"/>
                <a:gd name="T43" fmla="*/ 64 h 181"/>
                <a:gd name="T44" fmla="*/ 23 w 318"/>
                <a:gd name="T45" fmla="*/ 78 h 181"/>
                <a:gd name="T46" fmla="*/ 30 w 318"/>
                <a:gd name="T47" fmla="*/ 76 h 181"/>
                <a:gd name="T48" fmla="*/ 31 w 318"/>
                <a:gd name="T49" fmla="*/ 86 h 181"/>
                <a:gd name="T50" fmla="*/ 32 w 318"/>
                <a:gd name="T51" fmla="*/ 94 h 181"/>
                <a:gd name="T52" fmla="*/ 34 w 318"/>
                <a:gd name="T53" fmla="*/ 103 h 181"/>
                <a:gd name="T54" fmla="*/ 44 w 318"/>
                <a:gd name="T55" fmla="*/ 107 h 181"/>
                <a:gd name="T56" fmla="*/ 81 w 318"/>
                <a:gd name="T57" fmla="*/ 122 h 181"/>
                <a:gd name="T58" fmla="*/ 88 w 318"/>
                <a:gd name="T59" fmla="*/ 122 h 181"/>
                <a:gd name="T60" fmla="*/ 101 w 318"/>
                <a:gd name="T61" fmla="*/ 125 h 181"/>
                <a:gd name="T62" fmla="*/ 110 w 318"/>
                <a:gd name="T63" fmla="*/ 119 h 181"/>
                <a:gd name="T64" fmla="*/ 119 w 318"/>
                <a:gd name="T65" fmla="*/ 119 h 181"/>
                <a:gd name="T66" fmla="*/ 122 w 318"/>
                <a:gd name="T67" fmla="*/ 123 h 181"/>
                <a:gd name="T68" fmla="*/ 132 w 318"/>
                <a:gd name="T69" fmla="*/ 138 h 181"/>
                <a:gd name="T70" fmla="*/ 130 w 318"/>
                <a:gd name="T71" fmla="*/ 146 h 181"/>
                <a:gd name="T72" fmla="*/ 140 w 318"/>
                <a:gd name="T73" fmla="*/ 157 h 181"/>
                <a:gd name="T74" fmla="*/ 149 w 318"/>
                <a:gd name="T75" fmla="*/ 162 h 181"/>
                <a:gd name="T76" fmla="*/ 152 w 318"/>
                <a:gd name="T77" fmla="*/ 157 h 181"/>
                <a:gd name="T78" fmla="*/ 158 w 318"/>
                <a:gd name="T79" fmla="*/ 155 h 181"/>
                <a:gd name="T80" fmla="*/ 168 w 318"/>
                <a:gd name="T81" fmla="*/ 155 h 181"/>
                <a:gd name="T82" fmla="*/ 183 w 318"/>
                <a:gd name="T83" fmla="*/ 165 h 181"/>
                <a:gd name="T84" fmla="*/ 204 w 318"/>
                <a:gd name="T85" fmla="*/ 166 h 181"/>
                <a:gd name="T86" fmla="*/ 245 w 318"/>
                <a:gd name="T87" fmla="*/ 152 h 181"/>
                <a:gd name="T88" fmla="*/ 253 w 318"/>
                <a:gd name="T89" fmla="*/ 130 h 181"/>
                <a:gd name="T90" fmla="*/ 244 w 318"/>
                <a:gd name="T91" fmla="*/ 101 h 181"/>
                <a:gd name="T92" fmla="*/ 249 w 318"/>
                <a:gd name="T93" fmla="*/ 89 h 181"/>
                <a:gd name="T94" fmla="*/ 251 w 318"/>
                <a:gd name="T95" fmla="*/ 84 h 181"/>
                <a:gd name="T96" fmla="*/ 282 w 318"/>
                <a:gd name="T97" fmla="*/ 74 h 181"/>
                <a:gd name="T98" fmla="*/ 291 w 318"/>
                <a:gd name="T99" fmla="*/ 72 h 181"/>
                <a:gd name="T100" fmla="*/ 295 w 318"/>
                <a:gd name="T101" fmla="*/ 68 h 181"/>
                <a:gd name="T102" fmla="*/ 302 w 318"/>
                <a:gd name="T103" fmla="*/ 66 h 181"/>
                <a:gd name="T104" fmla="*/ 303 w 318"/>
                <a:gd name="T105" fmla="*/ 58 h 181"/>
                <a:gd name="T106" fmla="*/ 309 w 318"/>
                <a:gd name="T107" fmla="*/ 59 h 181"/>
                <a:gd name="T108" fmla="*/ 314 w 318"/>
                <a:gd name="T109" fmla="*/ 54 h 181"/>
                <a:gd name="T110" fmla="*/ 313 w 318"/>
                <a:gd name="T111" fmla="*/ 42 h 181"/>
                <a:gd name="T112" fmla="*/ 307 w 318"/>
                <a:gd name="T113" fmla="*/ 43 h 181"/>
                <a:gd name="T114" fmla="*/ 293 w 318"/>
                <a:gd name="T115" fmla="*/ 33 h 181"/>
                <a:gd name="T116" fmla="*/ 277 w 318"/>
                <a:gd name="T117" fmla="*/ 19 h 181"/>
                <a:gd name="T118" fmla="*/ 261 w 318"/>
                <a:gd name="T119" fmla="*/ 3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18" h="181">
                  <a:moveTo>
                    <a:pt x="193" y="173"/>
                  </a:moveTo>
                  <a:cubicBezTo>
                    <a:pt x="191" y="173"/>
                    <a:pt x="187" y="175"/>
                    <a:pt x="189" y="179"/>
                  </a:cubicBezTo>
                  <a:cubicBezTo>
                    <a:pt x="190" y="180"/>
                    <a:pt x="192" y="181"/>
                    <a:pt x="193" y="181"/>
                  </a:cubicBezTo>
                  <a:cubicBezTo>
                    <a:pt x="196" y="181"/>
                    <a:pt x="198" y="180"/>
                    <a:pt x="198" y="179"/>
                  </a:cubicBezTo>
                  <a:cubicBezTo>
                    <a:pt x="198" y="178"/>
                    <a:pt x="201" y="175"/>
                    <a:pt x="200" y="174"/>
                  </a:cubicBezTo>
                  <a:cubicBezTo>
                    <a:pt x="200" y="173"/>
                    <a:pt x="196" y="173"/>
                    <a:pt x="194" y="173"/>
                  </a:cubicBezTo>
                  <a:cubicBezTo>
                    <a:pt x="194" y="173"/>
                    <a:pt x="194" y="173"/>
                    <a:pt x="193" y="173"/>
                  </a:cubicBezTo>
                  <a:moveTo>
                    <a:pt x="256" y="155"/>
                  </a:moveTo>
                  <a:cubicBezTo>
                    <a:pt x="254" y="155"/>
                    <a:pt x="250" y="157"/>
                    <a:pt x="249" y="161"/>
                  </a:cubicBezTo>
                  <a:cubicBezTo>
                    <a:pt x="248" y="166"/>
                    <a:pt x="251" y="169"/>
                    <a:pt x="252" y="169"/>
                  </a:cubicBezTo>
                  <a:cubicBezTo>
                    <a:pt x="252" y="169"/>
                    <a:pt x="252" y="169"/>
                    <a:pt x="252" y="169"/>
                  </a:cubicBezTo>
                  <a:cubicBezTo>
                    <a:pt x="254" y="169"/>
                    <a:pt x="260" y="158"/>
                    <a:pt x="258" y="156"/>
                  </a:cubicBezTo>
                  <a:cubicBezTo>
                    <a:pt x="258" y="155"/>
                    <a:pt x="257" y="155"/>
                    <a:pt x="256" y="155"/>
                  </a:cubicBezTo>
                  <a:moveTo>
                    <a:pt x="244" y="0"/>
                  </a:moveTo>
                  <a:cubicBezTo>
                    <a:pt x="244" y="0"/>
                    <a:pt x="244" y="0"/>
                    <a:pt x="244" y="0"/>
                  </a:cubicBezTo>
                  <a:cubicBezTo>
                    <a:pt x="242" y="0"/>
                    <a:pt x="241" y="1"/>
                    <a:pt x="241" y="1"/>
                  </a:cubicBezTo>
                  <a:cubicBezTo>
                    <a:pt x="239" y="4"/>
                    <a:pt x="240" y="4"/>
                    <a:pt x="241" y="4"/>
                  </a:cubicBezTo>
                  <a:cubicBezTo>
                    <a:pt x="241" y="4"/>
                    <a:pt x="241" y="4"/>
                    <a:pt x="241" y="4"/>
                  </a:cubicBezTo>
                  <a:cubicBezTo>
                    <a:pt x="242" y="4"/>
                    <a:pt x="243" y="7"/>
                    <a:pt x="243" y="7"/>
                  </a:cubicBezTo>
                  <a:cubicBezTo>
                    <a:pt x="243" y="7"/>
                    <a:pt x="243" y="7"/>
                    <a:pt x="243" y="7"/>
                  </a:cubicBezTo>
                  <a:cubicBezTo>
                    <a:pt x="243" y="8"/>
                    <a:pt x="243" y="9"/>
                    <a:pt x="242" y="9"/>
                  </a:cubicBezTo>
                  <a:cubicBezTo>
                    <a:pt x="242" y="9"/>
                    <a:pt x="241" y="9"/>
                    <a:pt x="241" y="9"/>
                  </a:cubicBezTo>
                  <a:cubicBezTo>
                    <a:pt x="241" y="9"/>
                    <a:pt x="241" y="9"/>
                    <a:pt x="241" y="9"/>
                  </a:cubicBezTo>
                  <a:cubicBezTo>
                    <a:pt x="241" y="9"/>
                    <a:pt x="241" y="9"/>
                    <a:pt x="241" y="9"/>
                  </a:cubicBezTo>
                  <a:cubicBezTo>
                    <a:pt x="241" y="9"/>
                    <a:pt x="240" y="10"/>
                    <a:pt x="240" y="10"/>
                  </a:cubicBezTo>
                  <a:cubicBezTo>
                    <a:pt x="239" y="11"/>
                    <a:pt x="238" y="13"/>
                    <a:pt x="238" y="13"/>
                  </a:cubicBezTo>
                  <a:cubicBezTo>
                    <a:pt x="238" y="14"/>
                    <a:pt x="237" y="15"/>
                    <a:pt x="237" y="16"/>
                  </a:cubicBezTo>
                  <a:cubicBezTo>
                    <a:pt x="236" y="16"/>
                    <a:pt x="236" y="17"/>
                    <a:pt x="236" y="17"/>
                  </a:cubicBezTo>
                  <a:cubicBezTo>
                    <a:pt x="236" y="17"/>
                    <a:pt x="236" y="18"/>
                    <a:pt x="236" y="18"/>
                  </a:cubicBezTo>
                  <a:cubicBezTo>
                    <a:pt x="236" y="18"/>
                    <a:pt x="236" y="18"/>
                    <a:pt x="236" y="18"/>
                  </a:cubicBezTo>
                  <a:cubicBezTo>
                    <a:pt x="236" y="18"/>
                    <a:pt x="236" y="18"/>
                    <a:pt x="236" y="18"/>
                  </a:cubicBezTo>
                  <a:cubicBezTo>
                    <a:pt x="236" y="19"/>
                    <a:pt x="235" y="19"/>
                    <a:pt x="234" y="19"/>
                  </a:cubicBezTo>
                  <a:cubicBezTo>
                    <a:pt x="234" y="19"/>
                    <a:pt x="234" y="19"/>
                    <a:pt x="234" y="19"/>
                  </a:cubicBezTo>
                  <a:cubicBezTo>
                    <a:pt x="234" y="19"/>
                    <a:pt x="234" y="19"/>
                    <a:pt x="234" y="19"/>
                  </a:cubicBezTo>
                  <a:cubicBezTo>
                    <a:pt x="234" y="19"/>
                    <a:pt x="234" y="19"/>
                    <a:pt x="234" y="19"/>
                  </a:cubicBezTo>
                  <a:cubicBezTo>
                    <a:pt x="233" y="19"/>
                    <a:pt x="233" y="20"/>
                    <a:pt x="232" y="20"/>
                  </a:cubicBezTo>
                  <a:cubicBezTo>
                    <a:pt x="231" y="20"/>
                    <a:pt x="230" y="21"/>
                    <a:pt x="229" y="21"/>
                  </a:cubicBezTo>
                  <a:cubicBezTo>
                    <a:pt x="229" y="21"/>
                    <a:pt x="229" y="21"/>
                    <a:pt x="229" y="21"/>
                  </a:cubicBezTo>
                  <a:cubicBezTo>
                    <a:pt x="229" y="21"/>
                    <a:pt x="229" y="21"/>
                    <a:pt x="229" y="21"/>
                  </a:cubicBezTo>
                  <a:cubicBezTo>
                    <a:pt x="229" y="21"/>
                    <a:pt x="229" y="21"/>
                    <a:pt x="229" y="21"/>
                  </a:cubicBezTo>
                  <a:cubicBezTo>
                    <a:pt x="229" y="21"/>
                    <a:pt x="229" y="21"/>
                    <a:pt x="229" y="21"/>
                  </a:cubicBezTo>
                  <a:cubicBezTo>
                    <a:pt x="228" y="21"/>
                    <a:pt x="227" y="21"/>
                    <a:pt x="226" y="20"/>
                  </a:cubicBezTo>
                  <a:cubicBezTo>
                    <a:pt x="225" y="20"/>
                    <a:pt x="224" y="19"/>
                    <a:pt x="224" y="19"/>
                  </a:cubicBezTo>
                  <a:cubicBezTo>
                    <a:pt x="224" y="19"/>
                    <a:pt x="223" y="18"/>
                    <a:pt x="223" y="18"/>
                  </a:cubicBezTo>
                  <a:cubicBezTo>
                    <a:pt x="223" y="18"/>
                    <a:pt x="223" y="18"/>
                    <a:pt x="223" y="18"/>
                  </a:cubicBezTo>
                  <a:cubicBezTo>
                    <a:pt x="223" y="18"/>
                    <a:pt x="223" y="18"/>
                    <a:pt x="223" y="18"/>
                  </a:cubicBezTo>
                  <a:cubicBezTo>
                    <a:pt x="222" y="19"/>
                    <a:pt x="222" y="19"/>
                    <a:pt x="222" y="19"/>
                  </a:cubicBezTo>
                  <a:cubicBezTo>
                    <a:pt x="221" y="21"/>
                    <a:pt x="220" y="23"/>
                    <a:pt x="219" y="25"/>
                  </a:cubicBezTo>
                  <a:cubicBezTo>
                    <a:pt x="219" y="25"/>
                    <a:pt x="219" y="25"/>
                    <a:pt x="219" y="25"/>
                  </a:cubicBezTo>
                  <a:cubicBezTo>
                    <a:pt x="219" y="26"/>
                    <a:pt x="219" y="26"/>
                    <a:pt x="219" y="27"/>
                  </a:cubicBezTo>
                  <a:cubicBezTo>
                    <a:pt x="219" y="27"/>
                    <a:pt x="219" y="27"/>
                    <a:pt x="219" y="27"/>
                  </a:cubicBezTo>
                  <a:cubicBezTo>
                    <a:pt x="219" y="27"/>
                    <a:pt x="219" y="27"/>
                    <a:pt x="219" y="27"/>
                  </a:cubicBezTo>
                  <a:cubicBezTo>
                    <a:pt x="219" y="27"/>
                    <a:pt x="216" y="27"/>
                    <a:pt x="218" y="30"/>
                  </a:cubicBezTo>
                  <a:cubicBezTo>
                    <a:pt x="219" y="30"/>
                    <a:pt x="220" y="31"/>
                    <a:pt x="221" y="31"/>
                  </a:cubicBezTo>
                  <a:cubicBezTo>
                    <a:pt x="221" y="31"/>
                    <a:pt x="221" y="31"/>
                    <a:pt x="221" y="31"/>
                  </a:cubicBezTo>
                  <a:cubicBezTo>
                    <a:pt x="221" y="31"/>
                    <a:pt x="221" y="31"/>
                    <a:pt x="221" y="31"/>
                  </a:cubicBezTo>
                  <a:cubicBezTo>
                    <a:pt x="222" y="31"/>
                    <a:pt x="222" y="30"/>
                    <a:pt x="223" y="30"/>
                  </a:cubicBezTo>
                  <a:cubicBezTo>
                    <a:pt x="223" y="30"/>
                    <a:pt x="223" y="30"/>
                    <a:pt x="223" y="30"/>
                  </a:cubicBezTo>
                  <a:cubicBezTo>
                    <a:pt x="223" y="30"/>
                    <a:pt x="223" y="30"/>
                    <a:pt x="224" y="31"/>
                  </a:cubicBezTo>
                  <a:cubicBezTo>
                    <a:pt x="226" y="31"/>
                    <a:pt x="228" y="32"/>
                    <a:pt x="228" y="32"/>
                  </a:cubicBezTo>
                  <a:cubicBezTo>
                    <a:pt x="228" y="32"/>
                    <a:pt x="229" y="32"/>
                    <a:pt x="229" y="32"/>
                  </a:cubicBezTo>
                  <a:cubicBezTo>
                    <a:pt x="229" y="32"/>
                    <a:pt x="229" y="32"/>
                    <a:pt x="229" y="32"/>
                  </a:cubicBezTo>
                  <a:cubicBezTo>
                    <a:pt x="229" y="32"/>
                    <a:pt x="229" y="32"/>
                    <a:pt x="229" y="32"/>
                  </a:cubicBezTo>
                  <a:cubicBezTo>
                    <a:pt x="229" y="32"/>
                    <a:pt x="229" y="31"/>
                    <a:pt x="229" y="31"/>
                  </a:cubicBezTo>
                  <a:cubicBezTo>
                    <a:pt x="230" y="31"/>
                    <a:pt x="230" y="31"/>
                    <a:pt x="231" y="31"/>
                  </a:cubicBezTo>
                  <a:cubicBezTo>
                    <a:pt x="231" y="31"/>
                    <a:pt x="231" y="31"/>
                    <a:pt x="231" y="31"/>
                  </a:cubicBezTo>
                  <a:cubicBezTo>
                    <a:pt x="232" y="31"/>
                    <a:pt x="233" y="31"/>
                    <a:pt x="234" y="32"/>
                  </a:cubicBezTo>
                  <a:cubicBezTo>
                    <a:pt x="235" y="33"/>
                    <a:pt x="236" y="34"/>
                    <a:pt x="238" y="35"/>
                  </a:cubicBezTo>
                  <a:cubicBezTo>
                    <a:pt x="240" y="37"/>
                    <a:pt x="241" y="38"/>
                    <a:pt x="241" y="39"/>
                  </a:cubicBezTo>
                  <a:cubicBezTo>
                    <a:pt x="241" y="39"/>
                    <a:pt x="241" y="39"/>
                    <a:pt x="241" y="39"/>
                  </a:cubicBezTo>
                  <a:cubicBezTo>
                    <a:pt x="241" y="39"/>
                    <a:pt x="241" y="39"/>
                    <a:pt x="241" y="39"/>
                  </a:cubicBezTo>
                  <a:cubicBezTo>
                    <a:pt x="241" y="39"/>
                    <a:pt x="241" y="39"/>
                    <a:pt x="241" y="39"/>
                  </a:cubicBezTo>
                  <a:cubicBezTo>
                    <a:pt x="241" y="39"/>
                    <a:pt x="241" y="40"/>
                    <a:pt x="241" y="40"/>
                  </a:cubicBezTo>
                  <a:cubicBezTo>
                    <a:pt x="240" y="40"/>
                    <a:pt x="240" y="40"/>
                    <a:pt x="240" y="40"/>
                  </a:cubicBezTo>
                  <a:cubicBezTo>
                    <a:pt x="239" y="40"/>
                    <a:pt x="237" y="39"/>
                    <a:pt x="236" y="39"/>
                  </a:cubicBezTo>
                  <a:cubicBezTo>
                    <a:pt x="236" y="39"/>
                    <a:pt x="236" y="39"/>
                    <a:pt x="236" y="39"/>
                  </a:cubicBezTo>
                  <a:cubicBezTo>
                    <a:pt x="235" y="39"/>
                    <a:pt x="235" y="39"/>
                    <a:pt x="234" y="39"/>
                  </a:cubicBezTo>
                  <a:cubicBezTo>
                    <a:pt x="234" y="39"/>
                    <a:pt x="234" y="39"/>
                    <a:pt x="234" y="39"/>
                  </a:cubicBezTo>
                  <a:cubicBezTo>
                    <a:pt x="234" y="39"/>
                    <a:pt x="233" y="39"/>
                    <a:pt x="232" y="39"/>
                  </a:cubicBezTo>
                  <a:cubicBezTo>
                    <a:pt x="231" y="39"/>
                    <a:pt x="230" y="39"/>
                    <a:pt x="230" y="39"/>
                  </a:cubicBezTo>
                  <a:cubicBezTo>
                    <a:pt x="230" y="39"/>
                    <a:pt x="230" y="39"/>
                    <a:pt x="230" y="39"/>
                  </a:cubicBezTo>
                  <a:cubicBezTo>
                    <a:pt x="230" y="39"/>
                    <a:pt x="229" y="39"/>
                    <a:pt x="229" y="39"/>
                  </a:cubicBezTo>
                  <a:cubicBezTo>
                    <a:pt x="229" y="39"/>
                    <a:pt x="229" y="39"/>
                    <a:pt x="229" y="39"/>
                  </a:cubicBezTo>
                  <a:cubicBezTo>
                    <a:pt x="229" y="39"/>
                    <a:pt x="229" y="39"/>
                    <a:pt x="229" y="39"/>
                  </a:cubicBezTo>
                  <a:cubicBezTo>
                    <a:pt x="229" y="39"/>
                    <a:pt x="229" y="39"/>
                    <a:pt x="229" y="39"/>
                  </a:cubicBezTo>
                  <a:cubicBezTo>
                    <a:pt x="229" y="39"/>
                    <a:pt x="229" y="39"/>
                    <a:pt x="229" y="39"/>
                  </a:cubicBezTo>
                  <a:cubicBezTo>
                    <a:pt x="229" y="39"/>
                    <a:pt x="229" y="39"/>
                    <a:pt x="229" y="39"/>
                  </a:cubicBezTo>
                  <a:cubicBezTo>
                    <a:pt x="229" y="39"/>
                    <a:pt x="229" y="39"/>
                    <a:pt x="229" y="39"/>
                  </a:cubicBezTo>
                  <a:cubicBezTo>
                    <a:pt x="229" y="39"/>
                    <a:pt x="229" y="39"/>
                    <a:pt x="229" y="39"/>
                  </a:cubicBezTo>
                  <a:cubicBezTo>
                    <a:pt x="229" y="39"/>
                    <a:pt x="228" y="39"/>
                    <a:pt x="228" y="39"/>
                  </a:cubicBezTo>
                  <a:cubicBezTo>
                    <a:pt x="227" y="39"/>
                    <a:pt x="226" y="39"/>
                    <a:pt x="225" y="40"/>
                  </a:cubicBezTo>
                  <a:cubicBezTo>
                    <a:pt x="224" y="40"/>
                    <a:pt x="224" y="40"/>
                    <a:pt x="223" y="41"/>
                  </a:cubicBezTo>
                  <a:cubicBezTo>
                    <a:pt x="223" y="41"/>
                    <a:pt x="223" y="41"/>
                    <a:pt x="223" y="41"/>
                  </a:cubicBezTo>
                  <a:cubicBezTo>
                    <a:pt x="223" y="41"/>
                    <a:pt x="223" y="41"/>
                    <a:pt x="223" y="41"/>
                  </a:cubicBezTo>
                  <a:cubicBezTo>
                    <a:pt x="222" y="42"/>
                    <a:pt x="221" y="43"/>
                    <a:pt x="221" y="43"/>
                  </a:cubicBezTo>
                  <a:cubicBezTo>
                    <a:pt x="221" y="43"/>
                    <a:pt x="221" y="43"/>
                    <a:pt x="221" y="43"/>
                  </a:cubicBezTo>
                  <a:cubicBezTo>
                    <a:pt x="221" y="43"/>
                    <a:pt x="221" y="43"/>
                    <a:pt x="221" y="43"/>
                  </a:cubicBezTo>
                  <a:cubicBezTo>
                    <a:pt x="220" y="44"/>
                    <a:pt x="220" y="44"/>
                    <a:pt x="219" y="44"/>
                  </a:cubicBezTo>
                  <a:cubicBezTo>
                    <a:pt x="219" y="44"/>
                    <a:pt x="218" y="44"/>
                    <a:pt x="218" y="44"/>
                  </a:cubicBezTo>
                  <a:cubicBezTo>
                    <a:pt x="218" y="44"/>
                    <a:pt x="217" y="44"/>
                    <a:pt x="217" y="44"/>
                  </a:cubicBezTo>
                  <a:cubicBezTo>
                    <a:pt x="216" y="44"/>
                    <a:pt x="216" y="44"/>
                    <a:pt x="215" y="44"/>
                  </a:cubicBezTo>
                  <a:cubicBezTo>
                    <a:pt x="215" y="44"/>
                    <a:pt x="215" y="44"/>
                    <a:pt x="215" y="44"/>
                  </a:cubicBezTo>
                  <a:cubicBezTo>
                    <a:pt x="214" y="44"/>
                    <a:pt x="213" y="44"/>
                    <a:pt x="211" y="45"/>
                  </a:cubicBezTo>
                  <a:cubicBezTo>
                    <a:pt x="210" y="46"/>
                    <a:pt x="208" y="46"/>
                    <a:pt x="207" y="46"/>
                  </a:cubicBezTo>
                  <a:cubicBezTo>
                    <a:pt x="205" y="46"/>
                    <a:pt x="203" y="45"/>
                    <a:pt x="202" y="44"/>
                  </a:cubicBezTo>
                  <a:cubicBezTo>
                    <a:pt x="202" y="44"/>
                    <a:pt x="202" y="44"/>
                    <a:pt x="202" y="44"/>
                  </a:cubicBezTo>
                  <a:cubicBezTo>
                    <a:pt x="202" y="44"/>
                    <a:pt x="201" y="44"/>
                    <a:pt x="200" y="44"/>
                  </a:cubicBezTo>
                  <a:cubicBezTo>
                    <a:pt x="199" y="44"/>
                    <a:pt x="199" y="44"/>
                    <a:pt x="198" y="44"/>
                  </a:cubicBezTo>
                  <a:cubicBezTo>
                    <a:pt x="198" y="44"/>
                    <a:pt x="197" y="45"/>
                    <a:pt x="197" y="45"/>
                  </a:cubicBezTo>
                  <a:cubicBezTo>
                    <a:pt x="197" y="45"/>
                    <a:pt x="197" y="46"/>
                    <a:pt x="197" y="46"/>
                  </a:cubicBezTo>
                  <a:cubicBezTo>
                    <a:pt x="197" y="47"/>
                    <a:pt x="199" y="48"/>
                    <a:pt x="199" y="50"/>
                  </a:cubicBezTo>
                  <a:cubicBezTo>
                    <a:pt x="199" y="50"/>
                    <a:pt x="199" y="50"/>
                    <a:pt x="199" y="51"/>
                  </a:cubicBezTo>
                  <a:cubicBezTo>
                    <a:pt x="199" y="51"/>
                    <a:pt x="199" y="51"/>
                    <a:pt x="199" y="51"/>
                  </a:cubicBezTo>
                  <a:cubicBezTo>
                    <a:pt x="199" y="52"/>
                    <a:pt x="197" y="52"/>
                    <a:pt x="195" y="53"/>
                  </a:cubicBezTo>
                  <a:cubicBezTo>
                    <a:pt x="194" y="53"/>
                    <a:pt x="193" y="54"/>
                    <a:pt x="193" y="54"/>
                  </a:cubicBezTo>
                  <a:cubicBezTo>
                    <a:pt x="193" y="54"/>
                    <a:pt x="193" y="54"/>
                    <a:pt x="193" y="54"/>
                  </a:cubicBezTo>
                  <a:cubicBezTo>
                    <a:pt x="191" y="56"/>
                    <a:pt x="188" y="57"/>
                    <a:pt x="185" y="57"/>
                  </a:cubicBezTo>
                  <a:cubicBezTo>
                    <a:pt x="184" y="57"/>
                    <a:pt x="184" y="57"/>
                    <a:pt x="183" y="57"/>
                  </a:cubicBezTo>
                  <a:cubicBezTo>
                    <a:pt x="183" y="57"/>
                    <a:pt x="183" y="57"/>
                    <a:pt x="183" y="57"/>
                  </a:cubicBezTo>
                  <a:cubicBezTo>
                    <a:pt x="181" y="56"/>
                    <a:pt x="178" y="55"/>
                    <a:pt x="175" y="55"/>
                  </a:cubicBezTo>
                  <a:cubicBezTo>
                    <a:pt x="175" y="55"/>
                    <a:pt x="175" y="55"/>
                    <a:pt x="175" y="55"/>
                  </a:cubicBezTo>
                  <a:cubicBezTo>
                    <a:pt x="173" y="55"/>
                    <a:pt x="172" y="55"/>
                    <a:pt x="171" y="55"/>
                  </a:cubicBezTo>
                  <a:cubicBezTo>
                    <a:pt x="171" y="55"/>
                    <a:pt x="171" y="55"/>
                    <a:pt x="171" y="55"/>
                  </a:cubicBezTo>
                  <a:cubicBezTo>
                    <a:pt x="168" y="56"/>
                    <a:pt x="166" y="58"/>
                    <a:pt x="164" y="58"/>
                  </a:cubicBezTo>
                  <a:cubicBezTo>
                    <a:pt x="163" y="59"/>
                    <a:pt x="163" y="59"/>
                    <a:pt x="163" y="59"/>
                  </a:cubicBezTo>
                  <a:cubicBezTo>
                    <a:pt x="163" y="59"/>
                    <a:pt x="163" y="59"/>
                    <a:pt x="163" y="59"/>
                  </a:cubicBezTo>
                  <a:cubicBezTo>
                    <a:pt x="163" y="59"/>
                    <a:pt x="162" y="59"/>
                    <a:pt x="162" y="59"/>
                  </a:cubicBezTo>
                  <a:cubicBezTo>
                    <a:pt x="162" y="58"/>
                    <a:pt x="161" y="58"/>
                    <a:pt x="161" y="58"/>
                  </a:cubicBezTo>
                  <a:cubicBezTo>
                    <a:pt x="160" y="57"/>
                    <a:pt x="160" y="56"/>
                    <a:pt x="158" y="56"/>
                  </a:cubicBezTo>
                  <a:cubicBezTo>
                    <a:pt x="158" y="56"/>
                    <a:pt x="158" y="56"/>
                    <a:pt x="158" y="56"/>
                  </a:cubicBezTo>
                  <a:cubicBezTo>
                    <a:pt x="158" y="56"/>
                    <a:pt x="158" y="56"/>
                    <a:pt x="158" y="56"/>
                  </a:cubicBezTo>
                  <a:cubicBezTo>
                    <a:pt x="158" y="56"/>
                    <a:pt x="158" y="56"/>
                    <a:pt x="158" y="56"/>
                  </a:cubicBezTo>
                  <a:cubicBezTo>
                    <a:pt x="156" y="56"/>
                    <a:pt x="155" y="56"/>
                    <a:pt x="154" y="56"/>
                  </a:cubicBezTo>
                  <a:cubicBezTo>
                    <a:pt x="154" y="55"/>
                    <a:pt x="153" y="55"/>
                    <a:pt x="152" y="55"/>
                  </a:cubicBezTo>
                  <a:cubicBezTo>
                    <a:pt x="152" y="55"/>
                    <a:pt x="152" y="55"/>
                    <a:pt x="152" y="55"/>
                  </a:cubicBezTo>
                  <a:cubicBezTo>
                    <a:pt x="151" y="53"/>
                    <a:pt x="149" y="55"/>
                    <a:pt x="146" y="53"/>
                  </a:cubicBezTo>
                  <a:cubicBezTo>
                    <a:pt x="143" y="51"/>
                    <a:pt x="139" y="50"/>
                    <a:pt x="136" y="50"/>
                  </a:cubicBezTo>
                  <a:cubicBezTo>
                    <a:pt x="136" y="50"/>
                    <a:pt x="134" y="49"/>
                    <a:pt x="133" y="49"/>
                  </a:cubicBezTo>
                  <a:cubicBezTo>
                    <a:pt x="130" y="49"/>
                    <a:pt x="125" y="49"/>
                    <a:pt x="124" y="48"/>
                  </a:cubicBezTo>
                  <a:cubicBezTo>
                    <a:pt x="124" y="48"/>
                    <a:pt x="124" y="48"/>
                    <a:pt x="124" y="48"/>
                  </a:cubicBezTo>
                  <a:cubicBezTo>
                    <a:pt x="121" y="48"/>
                    <a:pt x="117" y="48"/>
                    <a:pt x="117" y="47"/>
                  </a:cubicBezTo>
                  <a:cubicBezTo>
                    <a:pt x="117" y="47"/>
                    <a:pt x="117" y="47"/>
                    <a:pt x="117" y="47"/>
                  </a:cubicBezTo>
                  <a:cubicBezTo>
                    <a:pt x="116" y="46"/>
                    <a:pt x="115" y="45"/>
                    <a:pt x="114" y="44"/>
                  </a:cubicBezTo>
                  <a:cubicBezTo>
                    <a:pt x="114" y="43"/>
                    <a:pt x="113" y="43"/>
                    <a:pt x="113" y="42"/>
                  </a:cubicBezTo>
                  <a:cubicBezTo>
                    <a:pt x="113" y="40"/>
                    <a:pt x="112" y="39"/>
                    <a:pt x="111" y="39"/>
                  </a:cubicBezTo>
                  <a:cubicBezTo>
                    <a:pt x="110" y="38"/>
                    <a:pt x="110" y="38"/>
                    <a:pt x="109" y="37"/>
                  </a:cubicBezTo>
                  <a:cubicBezTo>
                    <a:pt x="109" y="37"/>
                    <a:pt x="109" y="37"/>
                    <a:pt x="109" y="37"/>
                  </a:cubicBezTo>
                  <a:cubicBezTo>
                    <a:pt x="109" y="37"/>
                    <a:pt x="109" y="37"/>
                    <a:pt x="109" y="37"/>
                  </a:cubicBezTo>
                  <a:cubicBezTo>
                    <a:pt x="108" y="37"/>
                    <a:pt x="107" y="37"/>
                    <a:pt x="107" y="36"/>
                  </a:cubicBezTo>
                  <a:cubicBezTo>
                    <a:pt x="106" y="36"/>
                    <a:pt x="106" y="35"/>
                    <a:pt x="105" y="35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4" y="35"/>
                    <a:pt x="103" y="33"/>
                    <a:pt x="101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0" y="32"/>
                    <a:pt x="97" y="32"/>
                    <a:pt x="94" y="31"/>
                  </a:cubicBezTo>
                  <a:cubicBezTo>
                    <a:pt x="91" y="31"/>
                    <a:pt x="89" y="30"/>
                    <a:pt x="88" y="29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88" y="28"/>
                    <a:pt x="88" y="28"/>
                    <a:pt x="88" y="28"/>
                  </a:cubicBezTo>
                  <a:cubicBezTo>
                    <a:pt x="88" y="27"/>
                    <a:pt x="89" y="27"/>
                    <a:pt x="89" y="25"/>
                  </a:cubicBezTo>
                  <a:cubicBezTo>
                    <a:pt x="89" y="25"/>
                    <a:pt x="89" y="25"/>
                    <a:pt x="89" y="25"/>
                  </a:cubicBezTo>
                  <a:cubicBezTo>
                    <a:pt x="89" y="23"/>
                    <a:pt x="90" y="21"/>
                    <a:pt x="89" y="21"/>
                  </a:cubicBezTo>
                  <a:cubicBezTo>
                    <a:pt x="89" y="21"/>
                    <a:pt x="89" y="21"/>
                    <a:pt x="89" y="21"/>
                  </a:cubicBezTo>
                  <a:cubicBezTo>
                    <a:pt x="88" y="20"/>
                    <a:pt x="87" y="18"/>
                    <a:pt x="86" y="17"/>
                  </a:cubicBezTo>
                  <a:cubicBezTo>
                    <a:pt x="86" y="17"/>
                    <a:pt x="86" y="17"/>
                    <a:pt x="86" y="17"/>
                  </a:cubicBezTo>
                  <a:cubicBezTo>
                    <a:pt x="86" y="17"/>
                    <a:pt x="86" y="16"/>
                    <a:pt x="86" y="16"/>
                  </a:cubicBezTo>
                  <a:cubicBezTo>
                    <a:pt x="85" y="15"/>
                    <a:pt x="83" y="13"/>
                    <a:pt x="81" y="13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0" y="13"/>
                    <a:pt x="78" y="12"/>
                    <a:pt x="76" y="10"/>
                  </a:cubicBezTo>
                  <a:cubicBezTo>
                    <a:pt x="74" y="9"/>
                    <a:pt x="73" y="9"/>
                    <a:pt x="72" y="6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1" y="5"/>
                    <a:pt x="71" y="5"/>
                    <a:pt x="70" y="5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69" y="5"/>
                    <a:pt x="69" y="4"/>
                    <a:pt x="68" y="4"/>
                  </a:cubicBezTo>
                  <a:cubicBezTo>
                    <a:pt x="68" y="5"/>
                    <a:pt x="67" y="5"/>
                    <a:pt x="67" y="6"/>
                  </a:cubicBezTo>
                  <a:cubicBezTo>
                    <a:pt x="67" y="6"/>
                    <a:pt x="67" y="6"/>
                    <a:pt x="67" y="7"/>
                  </a:cubicBezTo>
                  <a:cubicBezTo>
                    <a:pt x="67" y="7"/>
                    <a:pt x="67" y="7"/>
                    <a:pt x="67" y="7"/>
                  </a:cubicBezTo>
                  <a:cubicBezTo>
                    <a:pt x="67" y="8"/>
                    <a:pt x="66" y="9"/>
                    <a:pt x="65" y="9"/>
                  </a:cubicBezTo>
                  <a:cubicBezTo>
                    <a:pt x="65" y="9"/>
                    <a:pt x="64" y="9"/>
                    <a:pt x="64" y="9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2" y="9"/>
                    <a:pt x="61" y="10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3"/>
                    <a:pt x="61" y="14"/>
                    <a:pt x="62" y="15"/>
                  </a:cubicBezTo>
                  <a:cubicBezTo>
                    <a:pt x="62" y="15"/>
                    <a:pt x="62" y="15"/>
                    <a:pt x="62" y="16"/>
                  </a:cubicBezTo>
                  <a:cubicBezTo>
                    <a:pt x="62" y="16"/>
                    <a:pt x="62" y="16"/>
                    <a:pt x="62" y="16"/>
                  </a:cubicBezTo>
                  <a:cubicBezTo>
                    <a:pt x="62" y="16"/>
                    <a:pt x="62" y="16"/>
                    <a:pt x="62" y="16"/>
                  </a:cubicBezTo>
                  <a:cubicBezTo>
                    <a:pt x="62" y="17"/>
                    <a:pt x="60" y="17"/>
                    <a:pt x="59" y="17"/>
                  </a:cubicBezTo>
                  <a:cubicBezTo>
                    <a:pt x="59" y="17"/>
                    <a:pt x="58" y="17"/>
                    <a:pt x="58" y="17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58" y="17"/>
                    <a:pt x="57" y="17"/>
                    <a:pt x="57" y="17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6" y="17"/>
                    <a:pt x="54" y="17"/>
                    <a:pt x="52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1" y="16"/>
                    <a:pt x="50" y="16"/>
                    <a:pt x="50" y="15"/>
                  </a:cubicBezTo>
                  <a:cubicBezTo>
                    <a:pt x="50" y="15"/>
                    <a:pt x="49" y="15"/>
                    <a:pt x="49" y="15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49" y="15"/>
                    <a:pt x="48" y="15"/>
                    <a:pt x="48" y="16"/>
                  </a:cubicBezTo>
                  <a:cubicBezTo>
                    <a:pt x="48" y="18"/>
                    <a:pt x="45" y="24"/>
                    <a:pt x="45" y="24"/>
                  </a:cubicBezTo>
                  <a:cubicBezTo>
                    <a:pt x="45" y="24"/>
                    <a:pt x="45" y="24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6" y="25"/>
                    <a:pt x="47" y="26"/>
                    <a:pt x="46" y="26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6" y="27"/>
                    <a:pt x="46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4" y="27"/>
                    <a:pt x="42" y="26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0" y="25"/>
                    <a:pt x="40" y="25"/>
                    <a:pt x="39" y="26"/>
                  </a:cubicBezTo>
                  <a:cubicBezTo>
                    <a:pt x="38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6"/>
                    <a:pt x="35" y="26"/>
                    <a:pt x="35" y="26"/>
                  </a:cubicBezTo>
                  <a:cubicBezTo>
                    <a:pt x="34" y="26"/>
                    <a:pt x="32" y="27"/>
                    <a:pt x="33" y="27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4" y="28"/>
                    <a:pt x="34" y="28"/>
                    <a:pt x="34" y="29"/>
                  </a:cubicBezTo>
                  <a:cubicBezTo>
                    <a:pt x="35" y="30"/>
                    <a:pt x="35" y="31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2"/>
                    <a:pt x="37" y="35"/>
                    <a:pt x="37" y="36"/>
                  </a:cubicBezTo>
                  <a:cubicBezTo>
                    <a:pt x="37" y="36"/>
                    <a:pt x="37" y="37"/>
                    <a:pt x="37" y="37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37" y="37"/>
                    <a:pt x="37" y="38"/>
                    <a:pt x="36" y="38"/>
                  </a:cubicBezTo>
                  <a:cubicBezTo>
                    <a:pt x="35" y="39"/>
                    <a:pt x="34" y="39"/>
                    <a:pt x="35" y="40"/>
                  </a:cubicBezTo>
                  <a:cubicBezTo>
                    <a:pt x="35" y="40"/>
                    <a:pt x="35" y="40"/>
                    <a:pt x="35" y="40"/>
                  </a:cubicBezTo>
                  <a:cubicBezTo>
                    <a:pt x="35" y="40"/>
                    <a:pt x="35" y="40"/>
                    <a:pt x="35" y="40"/>
                  </a:cubicBezTo>
                  <a:cubicBezTo>
                    <a:pt x="35" y="40"/>
                    <a:pt x="35" y="41"/>
                    <a:pt x="35" y="41"/>
                  </a:cubicBezTo>
                  <a:cubicBezTo>
                    <a:pt x="35" y="41"/>
                    <a:pt x="35" y="42"/>
                    <a:pt x="35" y="42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42"/>
                    <a:pt x="35" y="43"/>
                    <a:pt x="35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3"/>
                    <a:pt x="35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3" y="43"/>
                    <a:pt x="31" y="44"/>
                    <a:pt x="29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8" y="45"/>
                    <a:pt x="27" y="45"/>
                    <a:pt x="26" y="46"/>
                  </a:cubicBezTo>
                  <a:cubicBezTo>
                    <a:pt x="26" y="46"/>
                    <a:pt x="25" y="46"/>
                    <a:pt x="25" y="46"/>
                  </a:cubicBezTo>
                  <a:cubicBezTo>
                    <a:pt x="25" y="47"/>
                    <a:pt x="24" y="48"/>
                    <a:pt x="22" y="48"/>
                  </a:cubicBezTo>
                  <a:cubicBezTo>
                    <a:pt x="22" y="48"/>
                    <a:pt x="22" y="48"/>
                    <a:pt x="22" y="48"/>
                  </a:cubicBezTo>
                  <a:cubicBezTo>
                    <a:pt x="22" y="48"/>
                    <a:pt x="21" y="48"/>
                    <a:pt x="21" y="48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20" y="48"/>
                    <a:pt x="19" y="48"/>
                    <a:pt x="19" y="48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8" y="48"/>
                    <a:pt x="17" y="48"/>
                    <a:pt x="16" y="49"/>
                  </a:cubicBezTo>
                  <a:cubicBezTo>
                    <a:pt x="14" y="51"/>
                    <a:pt x="14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1" y="51"/>
                    <a:pt x="10" y="50"/>
                    <a:pt x="9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8" y="49"/>
                    <a:pt x="8" y="49"/>
                    <a:pt x="7" y="50"/>
                  </a:cubicBezTo>
                  <a:cubicBezTo>
                    <a:pt x="7" y="50"/>
                    <a:pt x="7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5" y="50"/>
                    <a:pt x="5" y="50"/>
                  </a:cubicBezTo>
                  <a:cubicBezTo>
                    <a:pt x="4" y="51"/>
                    <a:pt x="4" y="51"/>
                    <a:pt x="3" y="51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2" y="52"/>
                    <a:pt x="1" y="51"/>
                    <a:pt x="1" y="52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3"/>
                    <a:pt x="1" y="53"/>
                    <a:pt x="0" y="54"/>
                  </a:cubicBezTo>
                  <a:cubicBezTo>
                    <a:pt x="0" y="54"/>
                    <a:pt x="0" y="54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6"/>
                    <a:pt x="1" y="57"/>
                    <a:pt x="1" y="59"/>
                  </a:cubicBezTo>
                  <a:cubicBezTo>
                    <a:pt x="1" y="59"/>
                    <a:pt x="1" y="59"/>
                    <a:pt x="1" y="59"/>
                  </a:cubicBezTo>
                  <a:cubicBezTo>
                    <a:pt x="1" y="59"/>
                    <a:pt x="1" y="59"/>
                    <a:pt x="2" y="59"/>
                  </a:cubicBezTo>
                  <a:cubicBezTo>
                    <a:pt x="3" y="60"/>
                    <a:pt x="6" y="61"/>
                    <a:pt x="6" y="62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7" y="63"/>
                    <a:pt x="7" y="63"/>
                    <a:pt x="7" y="64"/>
                  </a:cubicBezTo>
                  <a:cubicBezTo>
                    <a:pt x="7" y="66"/>
                    <a:pt x="8" y="69"/>
                    <a:pt x="8" y="69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10" y="70"/>
                    <a:pt x="13" y="72"/>
                    <a:pt x="13" y="72"/>
                  </a:cubicBezTo>
                  <a:cubicBezTo>
                    <a:pt x="13" y="73"/>
                    <a:pt x="13" y="75"/>
                    <a:pt x="16" y="76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18" y="77"/>
                    <a:pt x="19" y="78"/>
                    <a:pt x="20" y="78"/>
                  </a:cubicBezTo>
                  <a:cubicBezTo>
                    <a:pt x="20" y="78"/>
                    <a:pt x="20" y="78"/>
                    <a:pt x="20" y="78"/>
                  </a:cubicBezTo>
                  <a:cubicBezTo>
                    <a:pt x="20" y="78"/>
                    <a:pt x="20" y="78"/>
                    <a:pt x="20" y="78"/>
                  </a:cubicBezTo>
                  <a:cubicBezTo>
                    <a:pt x="20" y="78"/>
                    <a:pt x="20" y="78"/>
                    <a:pt x="20" y="78"/>
                  </a:cubicBezTo>
                  <a:cubicBezTo>
                    <a:pt x="21" y="78"/>
                    <a:pt x="21" y="78"/>
                    <a:pt x="21" y="78"/>
                  </a:cubicBezTo>
                  <a:cubicBezTo>
                    <a:pt x="21" y="78"/>
                    <a:pt x="21" y="78"/>
                    <a:pt x="21" y="78"/>
                  </a:cubicBezTo>
                  <a:cubicBezTo>
                    <a:pt x="21" y="78"/>
                    <a:pt x="22" y="78"/>
                    <a:pt x="23" y="78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3" y="78"/>
                    <a:pt x="23" y="78"/>
                    <a:pt x="24" y="79"/>
                  </a:cubicBezTo>
                  <a:cubicBezTo>
                    <a:pt x="24" y="79"/>
                    <a:pt x="24" y="79"/>
                    <a:pt x="24" y="79"/>
                  </a:cubicBezTo>
                  <a:cubicBezTo>
                    <a:pt x="24" y="79"/>
                    <a:pt x="24" y="79"/>
                    <a:pt x="24" y="79"/>
                  </a:cubicBezTo>
                  <a:cubicBezTo>
                    <a:pt x="24" y="79"/>
                    <a:pt x="24" y="78"/>
                    <a:pt x="24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5" y="77"/>
                    <a:pt x="28" y="76"/>
                    <a:pt x="30" y="76"/>
                  </a:cubicBezTo>
                  <a:cubicBezTo>
                    <a:pt x="30" y="76"/>
                    <a:pt x="30" y="76"/>
                    <a:pt x="30" y="76"/>
                  </a:cubicBezTo>
                  <a:cubicBezTo>
                    <a:pt x="30" y="76"/>
                    <a:pt x="30" y="76"/>
                    <a:pt x="30" y="76"/>
                  </a:cubicBezTo>
                  <a:cubicBezTo>
                    <a:pt x="30" y="76"/>
                    <a:pt x="30" y="76"/>
                    <a:pt x="30" y="76"/>
                  </a:cubicBezTo>
                  <a:cubicBezTo>
                    <a:pt x="31" y="76"/>
                    <a:pt x="33" y="78"/>
                    <a:pt x="35" y="79"/>
                  </a:cubicBezTo>
                  <a:cubicBezTo>
                    <a:pt x="36" y="80"/>
                    <a:pt x="37" y="81"/>
                    <a:pt x="37" y="81"/>
                  </a:cubicBezTo>
                  <a:cubicBezTo>
                    <a:pt x="37" y="81"/>
                    <a:pt x="37" y="81"/>
                    <a:pt x="37" y="81"/>
                  </a:cubicBezTo>
                  <a:cubicBezTo>
                    <a:pt x="37" y="81"/>
                    <a:pt x="37" y="81"/>
                    <a:pt x="37" y="81"/>
                  </a:cubicBezTo>
                  <a:cubicBezTo>
                    <a:pt x="36" y="82"/>
                    <a:pt x="34" y="85"/>
                    <a:pt x="32" y="86"/>
                  </a:cubicBezTo>
                  <a:cubicBezTo>
                    <a:pt x="32" y="86"/>
                    <a:pt x="32" y="86"/>
                    <a:pt x="32" y="86"/>
                  </a:cubicBezTo>
                  <a:cubicBezTo>
                    <a:pt x="32" y="86"/>
                    <a:pt x="32" y="86"/>
                    <a:pt x="32" y="86"/>
                  </a:cubicBezTo>
                  <a:cubicBezTo>
                    <a:pt x="32" y="86"/>
                    <a:pt x="32" y="86"/>
                    <a:pt x="32" y="86"/>
                  </a:cubicBezTo>
                  <a:cubicBezTo>
                    <a:pt x="32" y="86"/>
                    <a:pt x="32" y="86"/>
                    <a:pt x="32" y="86"/>
                  </a:cubicBezTo>
                  <a:cubicBezTo>
                    <a:pt x="32" y="86"/>
                    <a:pt x="32" y="86"/>
                    <a:pt x="32" y="86"/>
                  </a:cubicBezTo>
                  <a:cubicBezTo>
                    <a:pt x="32" y="86"/>
                    <a:pt x="32" y="86"/>
                    <a:pt x="32" y="86"/>
                  </a:cubicBezTo>
                  <a:cubicBezTo>
                    <a:pt x="32" y="86"/>
                    <a:pt x="31" y="86"/>
                    <a:pt x="31" y="86"/>
                  </a:cubicBezTo>
                  <a:cubicBezTo>
                    <a:pt x="31" y="86"/>
                    <a:pt x="31" y="87"/>
                    <a:pt x="30" y="87"/>
                  </a:cubicBezTo>
                  <a:cubicBezTo>
                    <a:pt x="30" y="87"/>
                    <a:pt x="30" y="87"/>
                    <a:pt x="30" y="87"/>
                  </a:cubicBezTo>
                  <a:cubicBezTo>
                    <a:pt x="30" y="87"/>
                    <a:pt x="30" y="87"/>
                    <a:pt x="30" y="87"/>
                  </a:cubicBezTo>
                  <a:cubicBezTo>
                    <a:pt x="30" y="87"/>
                    <a:pt x="30" y="86"/>
                    <a:pt x="29" y="86"/>
                  </a:cubicBezTo>
                  <a:cubicBezTo>
                    <a:pt x="29" y="86"/>
                    <a:pt x="29" y="86"/>
                    <a:pt x="29" y="86"/>
                  </a:cubicBezTo>
                  <a:cubicBezTo>
                    <a:pt x="29" y="86"/>
                    <a:pt x="29" y="86"/>
                    <a:pt x="29" y="86"/>
                  </a:cubicBezTo>
                  <a:cubicBezTo>
                    <a:pt x="29" y="87"/>
                    <a:pt x="29" y="87"/>
                    <a:pt x="29" y="88"/>
                  </a:cubicBezTo>
                  <a:cubicBezTo>
                    <a:pt x="29" y="88"/>
                    <a:pt x="29" y="88"/>
                    <a:pt x="29" y="88"/>
                  </a:cubicBezTo>
                  <a:cubicBezTo>
                    <a:pt x="29" y="88"/>
                    <a:pt x="29" y="88"/>
                    <a:pt x="29" y="88"/>
                  </a:cubicBezTo>
                  <a:cubicBezTo>
                    <a:pt x="29" y="88"/>
                    <a:pt x="29" y="88"/>
                    <a:pt x="29" y="88"/>
                  </a:cubicBezTo>
                  <a:cubicBezTo>
                    <a:pt x="29" y="89"/>
                    <a:pt x="31" y="91"/>
                    <a:pt x="32" y="92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33" y="93"/>
                    <a:pt x="32" y="94"/>
                    <a:pt x="32" y="94"/>
                  </a:cubicBezTo>
                  <a:cubicBezTo>
                    <a:pt x="31" y="94"/>
                    <a:pt x="31" y="94"/>
                    <a:pt x="31" y="94"/>
                  </a:cubicBezTo>
                  <a:cubicBezTo>
                    <a:pt x="30" y="94"/>
                    <a:pt x="30" y="94"/>
                    <a:pt x="30" y="94"/>
                  </a:cubicBezTo>
                  <a:cubicBezTo>
                    <a:pt x="29" y="94"/>
                    <a:pt x="29" y="94"/>
                    <a:pt x="29" y="94"/>
                  </a:cubicBezTo>
                  <a:cubicBezTo>
                    <a:pt x="29" y="94"/>
                    <a:pt x="29" y="94"/>
                    <a:pt x="29" y="94"/>
                  </a:cubicBezTo>
                  <a:cubicBezTo>
                    <a:pt x="28" y="94"/>
                    <a:pt x="28" y="93"/>
                    <a:pt x="28" y="93"/>
                  </a:cubicBezTo>
                  <a:cubicBezTo>
                    <a:pt x="28" y="93"/>
                    <a:pt x="28" y="93"/>
                    <a:pt x="28" y="94"/>
                  </a:cubicBezTo>
                  <a:cubicBezTo>
                    <a:pt x="27" y="94"/>
                    <a:pt x="27" y="95"/>
                    <a:pt x="28" y="96"/>
                  </a:cubicBezTo>
                  <a:cubicBezTo>
                    <a:pt x="28" y="96"/>
                    <a:pt x="28" y="96"/>
                    <a:pt x="28" y="96"/>
                  </a:cubicBezTo>
                  <a:cubicBezTo>
                    <a:pt x="28" y="96"/>
                    <a:pt x="28" y="96"/>
                    <a:pt x="28" y="96"/>
                  </a:cubicBezTo>
                  <a:cubicBezTo>
                    <a:pt x="29" y="97"/>
                    <a:pt x="28" y="99"/>
                    <a:pt x="30" y="100"/>
                  </a:cubicBezTo>
                  <a:cubicBezTo>
                    <a:pt x="30" y="100"/>
                    <a:pt x="30" y="100"/>
                    <a:pt x="30" y="100"/>
                  </a:cubicBezTo>
                  <a:cubicBezTo>
                    <a:pt x="30" y="100"/>
                    <a:pt x="30" y="100"/>
                    <a:pt x="30" y="100"/>
                  </a:cubicBezTo>
                  <a:cubicBezTo>
                    <a:pt x="31" y="100"/>
                    <a:pt x="31" y="101"/>
                    <a:pt x="32" y="101"/>
                  </a:cubicBezTo>
                  <a:cubicBezTo>
                    <a:pt x="33" y="102"/>
                    <a:pt x="34" y="103"/>
                    <a:pt x="34" y="103"/>
                  </a:cubicBezTo>
                  <a:cubicBezTo>
                    <a:pt x="34" y="103"/>
                    <a:pt x="34" y="103"/>
                    <a:pt x="34" y="103"/>
                  </a:cubicBezTo>
                  <a:cubicBezTo>
                    <a:pt x="35" y="103"/>
                    <a:pt x="36" y="103"/>
                    <a:pt x="36" y="104"/>
                  </a:cubicBezTo>
                  <a:cubicBezTo>
                    <a:pt x="37" y="104"/>
                    <a:pt x="38" y="105"/>
                    <a:pt x="38" y="105"/>
                  </a:cubicBezTo>
                  <a:cubicBezTo>
                    <a:pt x="38" y="105"/>
                    <a:pt x="38" y="105"/>
                    <a:pt x="38" y="105"/>
                  </a:cubicBezTo>
                  <a:cubicBezTo>
                    <a:pt x="38" y="105"/>
                    <a:pt x="38" y="106"/>
                    <a:pt x="39" y="106"/>
                  </a:cubicBezTo>
                  <a:cubicBezTo>
                    <a:pt x="39" y="106"/>
                    <a:pt x="40" y="107"/>
                    <a:pt x="40" y="108"/>
                  </a:cubicBezTo>
                  <a:cubicBezTo>
                    <a:pt x="40" y="108"/>
                    <a:pt x="40" y="108"/>
                    <a:pt x="40" y="108"/>
                  </a:cubicBezTo>
                  <a:cubicBezTo>
                    <a:pt x="40" y="108"/>
                    <a:pt x="40" y="108"/>
                    <a:pt x="40" y="108"/>
                  </a:cubicBezTo>
                  <a:cubicBezTo>
                    <a:pt x="40" y="108"/>
                    <a:pt x="40" y="108"/>
                    <a:pt x="40" y="108"/>
                  </a:cubicBezTo>
                  <a:cubicBezTo>
                    <a:pt x="40" y="108"/>
                    <a:pt x="40" y="108"/>
                    <a:pt x="40" y="108"/>
                  </a:cubicBezTo>
                  <a:cubicBezTo>
                    <a:pt x="42" y="108"/>
                    <a:pt x="43" y="108"/>
                    <a:pt x="44" y="107"/>
                  </a:cubicBezTo>
                  <a:cubicBezTo>
                    <a:pt x="44" y="107"/>
                    <a:pt x="44" y="107"/>
                    <a:pt x="44" y="107"/>
                  </a:cubicBezTo>
                  <a:cubicBezTo>
                    <a:pt x="44" y="107"/>
                    <a:pt x="44" y="107"/>
                    <a:pt x="44" y="107"/>
                  </a:cubicBezTo>
                  <a:cubicBezTo>
                    <a:pt x="44" y="107"/>
                    <a:pt x="44" y="107"/>
                    <a:pt x="44" y="107"/>
                  </a:cubicBezTo>
                  <a:cubicBezTo>
                    <a:pt x="44" y="107"/>
                    <a:pt x="44" y="107"/>
                    <a:pt x="45" y="107"/>
                  </a:cubicBezTo>
                  <a:cubicBezTo>
                    <a:pt x="45" y="107"/>
                    <a:pt x="45" y="107"/>
                    <a:pt x="45" y="107"/>
                  </a:cubicBezTo>
                  <a:cubicBezTo>
                    <a:pt x="45" y="107"/>
                    <a:pt x="47" y="107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50" y="110"/>
                    <a:pt x="57" y="114"/>
                    <a:pt x="60" y="116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8"/>
                    <a:pt x="65" y="119"/>
                    <a:pt x="68" y="120"/>
                  </a:cubicBezTo>
                  <a:cubicBezTo>
                    <a:pt x="69" y="121"/>
                    <a:pt x="70" y="121"/>
                    <a:pt x="70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1" y="121"/>
                    <a:pt x="72" y="121"/>
                    <a:pt x="74" y="122"/>
                  </a:cubicBezTo>
                  <a:cubicBezTo>
                    <a:pt x="75" y="122"/>
                    <a:pt x="76" y="122"/>
                    <a:pt x="78" y="123"/>
                  </a:cubicBezTo>
                  <a:cubicBezTo>
                    <a:pt x="78" y="123"/>
                    <a:pt x="78" y="123"/>
                    <a:pt x="79" y="123"/>
                  </a:cubicBezTo>
                  <a:cubicBezTo>
                    <a:pt x="79" y="123"/>
                    <a:pt x="79" y="123"/>
                    <a:pt x="79" y="123"/>
                  </a:cubicBezTo>
                  <a:cubicBezTo>
                    <a:pt x="79" y="122"/>
                    <a:pt x="80" y="122"/>
                    <a:pt x="81" y="122"/>
                  </a:cubicBezTo>
                  <a:cubicBezTo>
                    <a:pt x="81" y="122"/>
                    <a:pt x="81" y="122"/>
                    <a:pt x="81" y="122"/>
                  </a:cubicBezTo>
                  <a:cubicBezTo>
                    <a:pt x="81" y="122"/>
                    <a:pt x="81" y="122"/>
                    <a:pt x="81" y="122"/>
                  </a:cubicBezTo>
                  <a:cubicBezTo>
                    <a:pt x="81" y="121"/>
                    <a:pt x="81" y="121"/>
                    <a:pt x="81" y="121"/>
                  </a:cubicBezTo>
                  <a:cubicBezTo>
                    <a:pt x="81" y="121"/>
                    <a:pt x="81" y="121"/>
                    <a:pt x="81" y="121"/>
                  </a:cubicBezTo>
                  <a:cubicBezTo>
                    <a:pt x="82" y="121"/>
                    <a:pt x="82" y="122"/>
                    <a:pt x="82" y="123"/>
                  </a:cubicBezTo>
                  <a:cubicBezTo>
                    <a:pt x="83" y="123"/>
                    <a:pt x="83" y="124"/>
                    <a:pt x="82" y="124"/>
                  </a:cubicBezTo>
                  <a:cubicBezTo>
                    <a:pt x="82" y="124"/>
                    <a:pt x="82" y="124"/>
                    <a:pt x="82" y="124"/>
                  </a:cubicBezTo>
                  <a:cubicBezTo>
                    <a:pt x="82" y="125"/>
                    <a:pt x="82" y="126"/>
                    <a:pt x="83" y="126"/>
                  </a:cubicBezTo>
                  <a:cubicBezTo>
                    <a:pt x="83" y="126"/>
                    <a:pt x="83" y="126"/>
                    <a:pt x="83" y="126"/>
                  </a:cubicBezTo>
                  <a:cubicBezTo>
                    <a:pt x="83" y="126"/>
                    <a:pt x="83" y="126"/>
                    <a:pt x="83" y="125"/>
                  </a:cubicBezTo>
                  <a:cubicBezTo>
                    <a:pt x="84" y="125"/>
                    <a:pt x="84" y="125"/>
                    <a:pt x="84" y="124"/>
                  </a:cubicBezTo>
                  <a:cubicBezTo>
                    <a:pt x="84" y="124"/>
                    <a:pt x="84" y="124"/>
                    <a:pt x="84" y="124"/>
                  </a:cubicBezTo>
                  <a:cubicBezTo>
                    <a:pt x="85" y="122"/>
                    <a:pt x="87" y="123"/>
                    <a:pt x="88" y="122"/>
                  </a:cubicBezTo>
                  <a:cubicBezTo>
                    <a:pt x="88" y="122"/>
                    <a:pt x="88" y="122"/>
                    <a:pt x="88" y="122"/>
                  </a:cubicBezTo>
                  <a:cubicBezTo>
                    <a:pt x="88" y="122"/>
                    <a:pt x="88" y="122"/>
                    <a:pt x="89" y="122"/>
                  </a:cubicBezTo>
                  <a:cubicBezTo>
                    <a:pt x="89" y="122"/>
                    <a:pt x="89" y="122"/>
                    <a:pt x="89" y="122"/>
                  </a:cubicBezTo>
                  <a:cubicBezTo>
                    <a:pt x="89" y="122"/>
                    <a:pt x="90" y="122"/>
                    <a:pt x="90" y="122"/>
                  </a:cubicBezTo>
                  <a:cubicBezTo>
                    <a:pt x="91" y="122"/>
                    <a:pt x="91" y="122"/>
                    <a:pt x="92" y="123"/>
                  </a:cubicBezTo>
                  <a:cubicBezTo>
                    <a:pt x="92" y="123"/>
                    <a:pt x="92" y="123"/>
                    <a:pt x="92" y="123"/>
                  </a:cubicBezTo>
                  <a:cubicBezTo>
                    <a:pt x="93" y="123"/>
                    <a:pt x="94" y="123"/>
                    <a:pt x="94" y="123"/>
                  </a:cubicBezTo>
                  <a:cubicBezTo>
                    <a:pt x="94" y="123"/>
                    <a:pt x="94" y="123"/>
                    <a:pt x="95" y="123"/>
                  </a:cubicBezTo>
                  <a:cubicBezTo>
                    <a:pt x="95" y="123"/>
                    <a:pt x="95" y="123"/>
                    <a:pt x="95" y="123"/>
                  </a:cubicBezTo>
                  <a:cubicBezTo>
                    <a:pt x="96" y="123"/>
                    <a:pt x="96" y="123"/>
                    <a:pt x="97" y="124"/>
                  </a:cubicBezTo>
                  <a:cubicBezTo>
                    <a:pt x="98" y="124"/>
                    <a:pt x="98" y="124"/>
                    <a:pt x="99" y="125"/>
                  </a:cubicBezTo>
                  <a:cubicBezTo>
                    <a:pt x="99" y="125"/>
                    <a:pt x="99" y="125"/>
                    <a:pt x="99" y="125"/>
                  </a:cubicBezTo>
                  <a:cubicBezTo>
                    <a:pt x="99" y="125"/>
                    <a:pt x="100" y="125"/>
                    <a:pt x="100" y="125"/>
                  </a:cubicBezTo>
                  <a:cubicBezTo>
                    <a:pt x="100" y="125"/>
                    <a:pt x="100" y="125"/>
                    <a:pt x="101" y="125"/>
                  </a:cubicBezTo>
                  <a:cubicBezTo>
                    <a:pt x="101" y="125"/>
                    <a:pt x="101" y="125"/>
                    <a:pt x="101" y="125"/>
                  </a:cubicBezTo>
                  <a:cubicBezTo>
                    <a:pt x="101" y="125"/>
                    <a:pt x="101" y="125"/>
                    <a:pt x="101" y="125"/>
                  </a:cubicBezTo>
                  <a:cubicBezTo>
                    <a:pt x="101" y="125"/>
                    <a:pt x="101" y="125"/>
                    <a:pt x="101" y="125"/>
                  </a:cubicBezTo>
                  <a:cubicBezTo>
                    <a:pt x="101" y="125"/>
                    <a:pt x="101" y="125"/>
                    <a:pt x="101" y="125"/>
                  </a:cubicBezTo>
                  <a:cubicBezTo>
                    <a:pt x="101" y="125"/>
                    <a:pt x="101" y="124"/>
                    <a:pt x="102" y="124"/>
                  </a:cubicBezTo>
                  <a:cubicBezTo>
                    <a:pt x="102" y="124"/>
                    <a:pt x="103" y="123"/>
                    <a:pt x="103" y="123"/>
                  </a:cubicBezTo>
                  <a:cubicBezTo>
                    <a:pt x="103" y="123"/>
                    <a:pt x="103" y="123"/>
                    <a:pt x="103" y="123"/>
                  </a:cubicBezTo>
                  <a:cubicBezTo>
                    <a:pt x="104" y="122"/>
                    <a:pt x="104" y="121"/>
                    <a:pt x="105" y="121"/>
                  </a:cubicBezTo>
                  <a:cubicBezTo>
                    <a:pt x="105" y="121"/>
                    <a:pt x="105" y="121"/>
                    <a:pt x="105" y="121"/>
                  </a:cubicBezTo>
                  <a:cubicBezTo>
                    <a:pt x="105" y="121"/>
                    <a:pt x="105" y="121"/>
                    <a:pt x="105" y="121"/>
                  </a:cubicBezTo>
                  <a:cubicBezTo>
                    <a:pt x="105" y="121"/>
                    <a:pt x="105" y="121"/>
                    <a:pt x="105" y="121"/>
                  </a:cubicBezTo>
                  <a:cubicBezTo>
                    <a:pt x="105" y="121"/>
                    <a:pt x="105" y="121"/>
                    <a:pt x="106" y="121"/>
                  </a:cubicBezTo>
                  <a:cubicBezTo>
                    <a:pt x="106" y="121"/>
                    <a:pt x="106" y="121"/>
                    <a:pt x="106" y="121"/>
                  </a:cubicBezTo>
                  <a:cubicBezTo>
                    <a:pt x="107" y="121"/>
                    <a:pt x="107" y="120"/>
                    <a:pt x="110" y="119"/>
                  </a:cubicBezTo>
                  <a:cubicBezTo>
                    <a:pt x="110" y="119"/>
                    <a:pt x="110" y="119"/>
                    <a:pt x="110" y="119"/>
                  </a:cubicBezTo>
                  <a:cubicBezTo>
                    <a:pt x="110" y="119"/>
                    <a:pt x="111" y="119"/>
                    <a:pt x="111" y="119"/>
                  </a:cubicBezTo>
                  <a:cubicBezTo>
                    <a:pt x="111" y="119"/>
                    <a:pt x="111" y="119"/>
                    <a:pt x="111" y="119"/>
                  </a:cubicBezTo>
                  <a:cubicBezTo>
                    <a:pt x="112" y="119"/>
                    <a:pt x="113" y="119"/>
                    <a:pt x="114" y="119"/>
                  </a:cubicBezTo>
                  <a:cubicBezTo>
                    <a:pt x="115" y="119"/>
                    <a:pt x="115" y="120"/>
                    <a:pt x="116" y="120"/>
                  </a:cubicBezTo>
                  <a:cubicBezTo>
                    <a:pt x="116" y="120"/>
                    <a:pt x="116" y="120"/>
                    <a:pt x="116" y="120"/>
                  </a:cubicBezTo>
                  <a:cubicBezTo>
                    <a:pt x="116" y="120"/>
                    <a:pt x="116" y="120"/>
                    <a:pt x="116" y="120"/>
                  </a:cubicBezTo>
                  <a:cubicBezTo>
                    <a:pt x="116" y="120"/>
                    <a:pt x="116" y="120"/>
                    <a:pt x="116" y="120"/>
                  </a:cubicBezTo>
                  <a:cubicBezTo>
                    <a:pt x="116" y="120"/>
                    <a:pt x="116" y="120"/>
                    <a:pt x="116" y="120"/>
                  </a:cubicBezTo>
                  <a:cubicBezTo>
                    <a:pt x="116" y="120"/>
                    <a:pt x="116" y="119"/>
                    <a:pt x="116" y="119"/>
                  </a:cubicBezTo>
                  <a:cubicBezTo>
                    <a:pt x="116" y="119"/>
                    <a:pt x="116" y="119"/>
                    <a:pt x="116" y="119"/>
                  </a:cubicBezTo>
                  <a:cubicBezTo>
                    <a:pt x="116" y="119"/>
                    <a:pt x="116" y="119"/>
                    <a:pt x="116" y="119"/>
                  </a:cubicBezTo>
                  <a:cubicBezTo>
                    <a:pt x="117" y="119"/>
                    <a:pt x="118" y="119"/>
                    <a:pt x="118" y="119"/>
                  </a:cubicBezTo>
                  <a:cubicBezTo>
                    <a:pt x="119" y="119"/>
                    <a:pt x="119" y="119"/>
                    <a:pt x="119" y="119"/>
                  </a:cubicBezTo>
                  <a:cubicBezTo>
                    <a:pt x="119" y="119"/>
                    <a:pt x="119" y="119"/>
                    <a:pt x="119" y="119"/>
                  </a:cubicBezTo>
                  <a:cubicBezTo>
                    <a:pt x="119" y="120"/>
                    <a:pt x="121" y="122"/>
                    <a:pt x="121" y="123"/>
                  </a:cubicBezTo>
                  <a:cubicBezTo>
                    <a:pt x="121" y="123"/>
                    <a:pt x="121" y="123"/>
                    <a:pt x="121" y="123"/>
                  </a:cubicBezTo>
                  <a:cubicBezTo>
                    <a:pt x="121" y="123"/>
                    <a:pt x="121" y="123"/>
                    <a:pt x="121" y="123"/>
                  </a:cubicBezTo>
                  <a:cubicBezTo>
                    <a:pt x="121" y="123"/>
                    <a:pt x="121" y="123"/>
                    <a:pt x="121" y="123"/>
                  </a:cubicBezTo>
                  <a:cubicBezTo>
                    <a:pt x="121" y="123"/>
                    <a:pt x="121" y="123"/>
                    <a:pt x="121" y="123"/>
                  </a:cubicBezTo>
                  <a:cubicBezTo>
                    <a:pt x="121" y="123"/>
                    <a:pt x="121" y="123"/>
                    <a:pt x="121" y="123"/>
                  </a:cubicBezTo>
                  <a:cubicBezTo>
                    <a:pt x="121" y="123"/>
                    <a:pt x="121" y="123"/>
                    <a:pt x="121" y="123"/>
                  </a:cubicBezTo>
                  <a:cubicBezTo>
                    <a:pt x="121" y="123"/>
                    <a:pt x="121" y="123"/>
                    <a:pt x="121" y="123"/>
                  </a:cubicBezTo>
                  <a:cubicBezTo>
                    <a:pt x="121" y="123"/>
                    <a:pt x="121" y="123"/>
                    <a:pt x="121" y="123"/>
                  </a:cubicBezTo>
                  <a:cubicBezTo>
                    <a:pt x="121" y="123"/>
                    <a:pt x="121" y="123"/>
                    <a:pt x="121" y="123"/>
                  </a:cubicBezTo>
                  <a:cubicBezTo>
                    <a:pt x="121" y="123"/>
                    <a:pt x="121" y="123"/>
                    <a:pt x="121" y="123"/>
                  </a:cubicBezTo>
                  <a:cubicBezTo>
                    <a:pt x="121" y="123"/>
                    <a:pt x="121" y="123"/>
                    <a:pt x="121" y="123"/>
                  </a:cubicBezTo>
                  <a:cubicBezTo>
                    <a:pt x="121" y="123"/>
                    <a:pt x="121" y="123"/>
                    <a:pt x="122" y="123"/>
                  </a:cubicBezTo>
                  <a:cubicBezTo>
                    <a:pt x="122" y="123"/>
                    <a:pt x="122" y="123"/>
                    <a:pt x="122" y="123"/>
                  </a:cubicBezTo>
                  <a:cubicBezTo>
                    <a:pt x="122" y="124"/>
                    <a:pt x="124" y="124"/>
                    <a:pt x="124" y="124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5" y="124"/>
                    <a:pt x="126" y="124"/>
                  </a:cubicBezTo>
                  <a:cubicBezTo>
                    <a:pt x="126" y="124"/>
                    <a:pt x="126" y="124"/>
                    <a:pt x="126" y="124"/>
                  </a:cubicBezTo>
                  <a:cubicBezTo>
                    <a:pt x="126" y="124"/>
                    <a:pt x="126" y="124"/>
                    <a:pt x="126" y="124"/>
                  </a:cubicBezTo>
                  <a:cubicBezTo>
                    <a:pt x="128" y="124"/>
                    <a:pt x="129" y="125"/>
                    <a:pt x="129" y="126"/>
                  </a:cubicBezTo>
                  <a:cubicBezTo>
                    <a:pt x="129" y="126"/>
                    <a:pt x="129" y="126"/>
                    <a:pt x="129" y="126"/>
                  </a:cubicBezTo>
                  <a:cubicBezTo>
                    <a:pt x="129" y="126"/>
                    <a:pt x="129" y="127"/>
                    <a:pt x="129" y="127"/>
                  </a:cubicBezTo>
                  <a:cubicBezTo>
                    <a:pt x="129" y="128"/>
                    <a:pt x="130" y="128"/>
                    <a:pt x="130" y="129"/>
                  </a:cubicBezTo>
                  <a:cubicBezTo>
                    <a:pt x="130" y="129"/>
                    <a:pt x="130" y="129"/>
                    <a:pt x="130" y="129"/>
                  </a:cubicBezTo>
                  <a:cubicBezTo>
                    <a:pt x="131" y="129"/>
                    <a:pt x="132" y="129"/>
                    <a:pt x="132" y="129"/>
                  </a:cubicBezTo>
                  <a:cubicBezTo>
                    <a:pt x="132" y="129"/>
                    <a:pt x="133" y="130"/>
                    <a:pt x="133" y="131"/>
                  </a:cubicBezTo>
                  <a:cubicBezTo>
                    <a:pt x="133" y="131"/>
                    <a:pt x="133" y="131"/>
                    <a:pt x="133" y="131"/>
                  </a:cubicBezTo>
                  <a:cubicBezTo>
                    <a:pt x="133" y="133"/>
                    <a:pt x="134" y="136"/>
                    <a:pt x="132" y="138"/>
                  </a:cubicBezTo>
                  <a:cubicBezTo>
                    <a:pt x="132" y="138"/>
                    <a:pt x="132" y="138"/>
                    <a:pt x="132" y="138"/>
                  </a:cubicBezTo>
                  <a:cubicBezTo>
                    <a:pt x="132" y="138"/>
                    <a:pt x="132" y="138"/>
                    <a:pt x="132" y="138"/>
                  </a:cubicBezTo>
                  <a:cubicBezTo>
                    <a:pt x="130" y="139"/>
                    <a:pt x="129" y="140"/>
                    <a:pt x="128" y="142"/>
                  </a:cubicBezTo>
                  <a:cubicBezTo>
                    <a:pt x="127" y="143"/>
                    <a:pt x="127" y="143"/>
                    <a:pt x="127" y="144"/>
                  </a:cubicBezTo>
                  <a:cubicBezTo>
                    <a:pt x="127" y="144"/>
                    <a:pt x="127" y="144"/>
                    <a:pt x="127" y="144"/>
                  </a:cubicBezTo>
                  <a:cubicBezTo>
                    <a:pt x="127" y="144"/>
                    <a:pt x="127" y="144"/>
                    <a:pt x="127" y="144"/>
                  </a:cubicBezTo>
                  <a:cubicBezTo>
                    <a:pt x="128" y="144"/>
                    <a:pt x="128" y="145"/>
                    <a:pt x="128" y="145"/>
                  </a:cubicBezTo>
                  <a:cubicBezTo>
                    <a:pt x="127" y="146"/>
                    <a:pt x="127" y="146"/>
                    <a:pt x="128" y="146"/>
                  </a:cubicBezTo>
                  <a:cubicBezTo>
                    <a:pt x="128" y="146"/>
                    <a:pt x="128" y="146"/>
                    <a:pt x="128" y="146"/>
                  </a:cubicBezTo>
                  <a:cubicBezTo>
                    <a:pt x="128" y="146"/>
                    <a:pt x="128" y="146"/>
                    <a:pt x="128" y="146"/>
                  </a:cubicBezTo>
                  <a:cubicBezTo>
                    <a:pt x="128" y="146"/>
                    <a:pt x="128" y="146"/>
                    <a:pt x="128" y="146"/>
                  </a:cubicBezTo>
                  <a:cubicBezTo>
                    <a:pt x="128" y="146"/>
                    <a:pt x="128" y="146"/>
                    <a:pt x="128" y="146"/>
                  </a:cubicBezTo>
                  <a:cubicBezTo>
                    <a:pt x="129" y="146"/>
                    <a:pt x="129" y="146"/>
                    <a:pt x="130" y="146"/>
                  </a:cubicBezTo>
                  <a:cubicBezTo>
                    <a:pt x="130" y="146"/>
                    <a:pt x="130" y="146"/>
                    <a:pt x="130" y="146"/>
                  </a:cubicBezTo>
                  <a:cubicBezTo>
                    <a:pt x="130" y="146"/>
                    <a:pt x="131" y="146"/>
                    <a:pt x="132" y="146"/>
                  </a:cubicBezTo>
                  <a:cubicBezTo>
                    <a:pt x="133" y="147"/>
                    <a:pt x="134" y="147"/>
                    <a:pt x="133" y="147"/>
                  </a:cubicBezTo>
                  <a:cubicBezTo>
                    <a:pt x="133" y="148"/>
                    <a:pt x="134" y="151"/>
                    <a:pt x="135" y="151"/>
                  </a:cubicBezTo>
                  <a:cubicBezTo>
                    <a:pt x="135" y="151"/>
                    <a:pt x="135" y="151"/>
                    <a:pt x="135" y="151"/>
                  </a:cubicBezTo>
                  <a:cubicBezTo>
                    <a:pt x="135" y="151"/>
                    <a:pt x="135" y="151"/>
                    <a:pt x="135" y="151"/>
                  </a:cubicBezTo>
                  <a:cubicBezTo>
                    <a:pt x="137" y="152"/>
                    <a:pt x="138" y="152"/>
                    <a:pt x="137" y="154"/>
                  </a:cubicBezTo>
                  <a:cubicBezTo>
                    <a:pt x="137" y="155"/>
                    <a:pt x="136" y="157"/>
                    <a:pt x="137" y="157"/>
                  </a:cubicBezTo>
                  <a:cubicBezTo>
                    <a:pt x="137" y="157"/>
                    <a:pt x="137" y="157"/>
                    <a:pt x="137" y="157"/>
                  </a:cubicBezTo>
                  <a:cubicBezTo>
                    <a:pt x="138" y="157"/>
                    <a:pt x="139" y="157"/>
                    <a:pt x="140" y="157"/>
                  </a:cubicBezTo>
                  <a:cubicBezTo>
                    <a:pt x="140" y="157"/>
                    <a:pt x="140" y="157"/>
                    <a:pt x="140" y="157"/>
                  </a:cubicBezTo>
                  <a:cubicBezTo>
                    <a:pt x="140" y="157"/>
                    <a:pt x="140" y="157"/>
                    <a:pt x="140" y="157"/>
                  </a:cubicBezTo>
                  <a:cubicBezTo>
                    <a:pt x="140" y="157"/>
                    <a:pt x="140" y="157"/>
                    <a:pt x="140" y="157"/>
                  </a:cubicBezTo>
                  <a:cubicBezTo>
                    <a:pt x="140" y="157"/>
                    <a:pt x="140" y="157"/>
                    <a:pt x="140" y="157"/>
                  </a:cubicBezTo>
                  <a:cubicBezTo>
                    <a:pt x="140" y="157"/>
                    <a:pt x="140" y="157"/>
                    <a:pt x="140" y="157"/>
                  </a:cubicBezTo>
                  <a:cubicBezTo>
                    <a:pt x="140" y="157"/>
                    <a:pt x="140" y="157"/>
                    <a:pt x="140" y="157"/>
                  </a:cubicBezTo>
                  <a:cubicBezTo>
                    <a:pt x="140" y="157"/>
                    <a:pt x="141" y="158"/>
                    <a:pt x="141" y="158"/>
                  </a:cubicBezTo>
                  <a:cubicBezTo>
                    <a:pt x="140" y="159"/>
                    <a:pt x="141" y="160"/>
                    <a:pt x="142" y="160"/>
                  </a:cubicBezTo>
                  <a:cubicBezTo>
                    <a:pt x="142" y="160"/>
                    <a:pt x="143" y="160"/>
                    <a:pt x="143" y="160"/>
                  </a:cubicBezTo>
                  <a:cubicBezTo>
                    <a:pt x="143" y="160"/>
                    <a:pt x="144" y="160"/>
                    <a:pt x="144" y="160"/>
                  </a:cubicBezTo>
                  <a:cubicBezTo>
                    <a:pt x="144" y="160"/>
                    <a:pt x="144" y="160"/>
                    <a:pt x="144" y="160"/>
                  </a:cubicBezTo>
                  <a:cubicBezTo>
                    <a:pt x="145" y="160"/>
                    <a:pt x="145" y="160"/>
                    <a:pt x="146" y="160"/>
                  </a:cubicBezTo>
                  <a:cubicBezTo>
                    <a:pt x="146" y="160"/>
                    <a:pt x="146" y="160"/>
                    <a:pt x="146" y="160"/>
                  </a:cubicBezTo>
                  <a:cubicBezTo>
                    <a:pt x="146" y="160"/>
                    <a:pt x="146" y="160"/>
                    <a:pt x="146" y="160"/>
                  </a:cubicBezTo>
                  <a:cubicBezTo>
                    <a:pt x="146" y="160"/>
                    <a:pt x="146" y="160"/>
                    <a:pt x="146" y="160"/>
                  </a:cubicBezTo>
                  <a:cubicBezTo>
                    <a:pt x="147" y="160"/>
                    <a:pt x="147" y="162"/>
                    <a:pt x="149" y="162"/>
                  </a:cubicBezTo>
                  <a:cubicBezTo>
                    <a:pt x="149" y="162"/>
                    <a:pt x="149" y="162"/>
                    <a:pt x="149" y="162"/>
                  </a:cubicBezTo>
                  <a:cubicBezTo>
                    <a:pt x="149" y="162"/>
                    <a:pt x="149" y="162"/>
                    <a:pt x="149" y="162"/>
                  </a:cubicBezTo>
                  <a:cubicBezTo>
                    <a:pt x="149" y="162"/>
                    <a:pt x="149" y="162"/>
                    <a:pt x="149" y="162"/>
                  </a:cubicBezTo>
                  <a:cubicBezTo>
                    <a:pt x="149" y="162"/>
                    <a:pt x="149" y="162"/>
                    <a:pt x="149" y="162"/>
                  </a:cubicBezTo>
                  <a:cubicBezTo>
                    <a:pt x="150" y="162"/>
                    <a:pt x="150" y="161"/>
                    <a:pt x="150" y="160"/>
                  </a:cubicBezTo>
                  <a:cubicBezTo>
                    <a:pt x="150" y="159"/>
                    <a:pt x="149" y="159"/>
                    <a:pt x="149" y="159"/>
                  </a:cubicBezTo>
                  <a:cubicBezTo>
                    <a:pt x="149" y="159"/>
                    <a:pt x="149" y="159"/>
                    <a:pt x="149" y="159"/>
                  </a:cubicBezTo>
                  <a:cubicBezTo>
                    <a:pt x="149" y="158"/>
                    <a:pt x="149" y="157"/>
                    <a:pt x="149" y="157"/>
                  </a:cubicBezTo>
                  <a:cubicBezTo>
                    <a:pt x="150" y="156"/>
                    <a:pt x="150" y="156"/>
                    <a:pt x="150" y="156"/>
                  </a:cubicBezTo>
                  <a:cubicBezTo>
                    <a:pt x="150" y="156"/>
                    <a:pt x="150" y="156"/>
                    <a:pt x="150" y="156"/>
                  </a:cubicBezTo>
                  <a:cubicBezTo>
                    <a:pt x="150" y="156"/>
                    <a:pt x="150" y="156"/>
                    <a:pt x="150" y="156"/>
                  </a:cubicBezTo>
                  <a:cubicBezTo>
                    <a:pt x="150" y="157"/>
                    <a:pt x="151" y="157"/>
                    <a:pt x="151" y="157"/>
                  </a:cubicBezTo>
                  <a:cubicBezTo>
                    <a:pt x="151" y="157"/>
                    <a:pt x="152" y="157"/>
                    <a:pt x="152" y="157"/>
                  </a:cubicBezTo>
                  <a:cubicBezTo>
                    <a:pt x="152" y="157"/>
                    <a:pt x="152" y="157"/>
                    <a:pt x="152" y="157"/>
                  </a:cubicBezTo>
                  <a:cubicBezTo>
                    <a:pt x="152" y="157"/>
                    <a:pt x="152" y="157"/>
                    <a:pt x="152" y="157"/>
                  </a:cubicBezTo>
                  <a:cubicBezTo>
                    <a:pt x="152" y="157"/>
                    <a:pt x="152" y="157"/>
                    <a:pt x="152" y="157"/>
                  </a:cubicBezTo>
                  <a:cubicBezTo>
                    <a:pt x="152" y="157"/>
                    <a:pt x="152" y="157"/>
                    <a:pt x="152" y="157"/>
                  </a:cubicBezTo>
                  <a:cubicBezTo>
                    <a:pt x="153" y="156"/>
                    <a:pt x="153" y="156"/>
                    <a:pt x="153" y="156"/>
                  </a:cubicBezTo>
                  <a:cubicBezTo>
                    <a:pt x="153" y="156"/>
                    <a:pt x="153" y="156"/>
                    <a:pt x="153" y="156"/>
                  </a:cubicBezTo>
                  <a:cubicBezTo>
                    <a:pt x="153" y="156"/>
                    <a:pt x="153" y="156"/>
                    <a:pt x="153" y="156"/>
                  </a:cubicBezTo>
                  <a:cubicBezTo>
                    <a:pt x="153" y="156"/>
                    <a:pt x="153" y="156"/>
                    <a:pt x="153" y="156"/>
                  </a:cubicBezTo>
                  <a:cubicBezTo>
                    <a:pt x="153" y="156"/>
                    <a:pt x="153" y="156"/>
                    <a:pt x="153" y="156"/>
                  </a:cubicBezTo>
                  <a:cubicBezTo>
                    <a:pt x="153" y="156"/>
                    <a:pt x="154" y="156"/>
                    <a:pt x="154" y="156"/>
                  </a:cubicBezTo>
                  <a:cubicBezTo>
                    <a:pt x="154" y="156"/>
                    <a:pt x="154" y="156"/>
                    <a:pt x="154" y="156"/>
                  </a:cubicBezTo>
                  <a:cubicBezTo>
                    <a:pt x="155" y="156"/>
                    <a:pt x="155" y="156"/>
                    <a:pt x="155" y="156"/>
                  </a:cubicBezTo>
                  <a:cubicBezTo>
                    <a:pt x="155" y="156"/>
                    <a:pt x="156" y="156"/>
                    <a:pt x="156" y="156"/>
                  </a:cubicBezTo>
                  <a:cubicBezTo>
                    <a:pt x="156" y="156"/>
                    <a:pt x="156" y="156"/>
                    <a:pt x="156" y="156"/>
                  </a:cubicBezTo>
                  <a:cubicBezTo>
                    <a:pt x="156" y="156"/>
                    <a:pt x="157" y="156"/>
                    <a:pt x="157" y="156"/>
                  </a:cubicBezTo>
                  <a:cubicBezTo>
                    <a:pt x="157" y="156"/>
                    <a:pt x="157" y="156"/>
                    <a:pt x="158" y="156"/>
                  </a:cubicBezTo>
                  <a:cubicBezTo>
                    <a:pt x="158" y="156"/>
                    <a:pt x="158" y="156"/>
                    <a:pt x="158" y="156"/>
                  </a:cubicBezTo>
                  <a:cubicBezTo>
                    <a:pt x="158" y="156"/>
                    <a:pt x="158" y="155"/>
                    <a:pt x="158" y="155"/>
                  </a:cubicBezTo>
                  <a:cubicBezTo>
                    <a:pt x="158" y="155"/>
                    <a:pt x="158" y="155"/>
                    <a:pt x="158" y="155"/>
                  </a:cubicBezTo>
                  <a:cubicBezTo>
                    <a:pt x="159" y="155"/>
                    <a:pt x="159" y="156"/>
                    <a:pt x="160" y="156"/>
                  </a:cubicBezTo>
                  <a:cubicBezTo>
                    <a:pt x="160" y="156"/>
                    <a:pt x="161" y="156"/>
                    <a:pt x="162" y="156"/>
                  </a:cubicBezTo>
                  <a:cubicBezTo>
                    <a:pt x="162" y="156"/>
                    <a:pt x="162" y="156"/>
                    <a:pt x="162" y="156"/>
                  </a:cubicBezTo>
                  <a:cubicBezTo>
                    <a:pt x="162" y="156"/>
                    <a:pt x="162" y="156"/>
                    <a:pt x="162" y="156"/>
                  </a:cubicBezTo>
                  <a:cubicBezTo>
                    <a:pt x="162" y="156"/>
                    <a:pt x="162" y="156"/>
                    <a:pt x="162" y="156"/>
                  </a:cubicBezTo>
                  <a:cubicBezTo>
                    <a:pt x="163" y="156"/>
                    <a:pt x="163" y="156"/>
                    <a:pt x="163" y="156"/>
                  </a:cubicBezTo>
                  <a:cubicBezTo>
                    <a:pt x="163" y="156"/>
                    <a:pt x="163" y="156"/>
                    <a:pt x="163" y="156"/>
                  </a:cubicBezTo>
                  <a:cubicBezTo>
                    <a:pt x="164" y="156"/>
                    <a:pt x="164" y="156"/>
                    <a:pt x="164" y="156"/>
                  </a:cubicBezTo>
                  <a:cubicBezTo>
                    <a:pt x="164" y="156"/>
                    <a:pt x="164" y="156"/>
                    <a:pt x="164" y="156"/>
                  </a:cubicBezTo>
                  <a:cubicBezTo>
                    <a:pt x="165" y="156"/>
                    <a:pt x="165" y="157"/>
                    <a:pt x="165" y="157"/>
                  </a:cubicBezTo>
                  <a:cubicBezTo>
                    <a:pt x="166" y="157"/>
                    <a:pt x="166" y="156"/>
                    <a:pt x="166" y="156"/>
                  </a:cubicBezTo>
                  <a:cubicBezTo>
                    <a:pt x="166" y="156"/>
                    <a:pt x="166" y="156"/>
                    <a:pt x="166" y="156"/>
                  </a:cubicBezTo>
                  <a:cubicBezTo>
                    <a:pt x="166" y="156"/>
                    <a:pt x="167" y="155"/>
                    <a:pt x="168" y="155"/>
                  </a:cubicBezTo>
                  <a:cubicBezTo>
                    <a:pt x="168" y="154"/>
                    <a:pt x="169" y="154"/>
                    <a:pt x="169" y="154"/>
                  </a:cubicBezTo>
                  <a:cubicBezTo>
                    <a:pt x="170" y="154"/>
                    <a:pt x="170" y="154"/>
                    <a:pt x="170" y="154"/>
                  </a:cubicBezTo>
                  <a:cubicBezTo>
                    <a:pt x="170" y="154"/>
                    <a:pt x="170" y="154"/>
                    <a:pt x="170" y="154"/>
                  </a:cubicBezTo>
                  <a:cubicBezTo>
                    <a:pt x="170" y="154"/>
                    <a:pt x="170" y="154"/>
                    <a:pt x="170" y="154"/>
                  </a:cubicBezTo>
                  <a:cubicBezTo>
                    <a:pt x="170" y="154"/>
                    <a:pt x="170" y="154"/>
                    <a:pt x="170" y="154"/>
                  </a:cubicBezTo>
                  <a:cubicBezTo>
                    <a:pt x="171" y="155"/>
                    <a:pt x="171" y="156"/>
                    <a:pt x="175" y="157"/>
                  </a:cubicBezTo>
                  <a:cubicBezTo>
                    <a:pt x="175" y="157"/>
                    <a:pt x="175" y="157"/>
                    <a:pt x="175" y="157"/>
                  </a:cubicBezTo>
                  <a:cubicBezTo>
                    <a:pt x="178" y="157"/>
                    <a:pt x="176" y="159"/>
                    <a:pt x="176" y="160"/>
                  </a:cubicBezTo>
                  <a:cubicBezTo>
                    <a:pt x="176" y="160"/>
                    <a:pt x="176" y="160"/>
                    <a:pt x="176" y="160"/>
                  </a:cubicBezTo>
                  <a:cubicBezTo>
                    <a:pt x="176" y="160"/>
                    <a:pt x="176" y="160"/>
                    <a:pt x="176" y="160"/>
                  </a:cubicBezTo>
                  <a:cubicBezTo>
                    <a:pt x="176" y="161"/>
                    <a:pt x="180" y="163"/>
                    <a:pt x="182" y="164"/>
                  </a:cubicBezTo>
                  <a:cubicBezTo>
                    <a:pt x="182" y="164"/>
                    <a:pt x="182" y="164"/>
                    <a:pt x="182" y="164"/>
                  </a:cubicBezTo>
                  <a:cubicBezTo>
                    <a:pt x="182" y="164"/>
                    <a:pt x="183" y="164"/>
                    <a:pt x="183" y="165"/>
                  </a:cubicBezTo>
                  <a:cubicBezTo>
                    <a:pt x="183" y="165"/>
                    <a:pt x="183" y="165"/>
                    <a:pt x="183" y="165"/>
                  </a:cubicBezTo>
                  <a:cubicBezTo>
                    <a:pt x="183" y="165"/>
                    <a:pt x="183" y="164"/>
                    <a:pt x="183" y="164"/>
                  </a:cubicBezTo>
                  <a:cubicBezTo>
                    <a:pt x="184" y="164"/>
                    <a:pt x="184" y="165"/>
                    <a:pt x="184" y="165"/>
                  </a:cubicBezTo>
                  <a:cubicBezTo>
                    <a:pt x="185" y="165"/>
                    <a:pt x="185" y="165"/>
                    <a:pt x="185" y="165"/>
                  </a:cubicBezTo>
                  <a:cubicBezTo>
                    <a:pt x="186" y="165"/>
                    <a:pt x="186" y="165"/>
                    <a:pt x="186" y="164"/>
                  </a:cubicBezTo>
                  <a:cubicBezTo>
                    <a:pt x="186" y="164"/>
                    <a:pt x="187" y="164"/>
                    <a:pt x="187" y="164"/>
                  </a:cubicBezTo>
                  <a:cubicBezTo>
                    <a:pt x="188" y="164"/>
                    <a:pt x="189" y="164"/>
                    <a:pt x="189" y="165"/>
                  </a:cubicBezTo>
                  <a:cubicBezTo>
                    <a:pt x="189" y="165"/>
                    <a:pt x="190" y="166"/>
                    <a:pt x="190" y="166"/>
                  </a:cubicBezTo>
                  <a:cubicBezTo>
                    <a:pt x="191" y="166"/>
                    <a:pt x="191" y="165"/>
                    <a:pt x="192" y="165"/>
                  </a:cubicBezTo>
                  <a:cubicBezTo>
                    <a:pt x="192" y="165"/>
                    <a:pt x="193" y="165"/>
                    <a:pt x="193" y="165"/>
                  </a:cubicBezTo>
                  <a:cubicBezTo>
                    <a:pt x="194" y="165"/>
                    <a:pt x="194" y="167"/>
                    <a:pt x="194" y="167"/>
                  </a:cubicBezTo>
                  <a:cubicBezTo>
                    <a:pt x="193" y="168"/>
                    <a:pt x="193" y="170"/>
                    <a:pt x="195" y="171"/>
                  </a:cubicBezTo>
                  <a:cubicBezTo>
                    <a:pt x="195" y="172"/>
                    <a:pt x="196" y="172"/>
                    <a:pt x="196" y="172"/>
                  </a:cubicBezTo>
                  <a:cubicBezTo>
                    <a:pt x="196" y="172"/>
                    <a:pt x="197" y="170"/>
                    <a:pt x="196" y="169"/>
                  </a:cubicBezTo>
                  <a:cubicBezTo>
                    <a:pt x="196" y="168"/>
                    <a:pt x="199" y="167"/>
                    <a:pt x="204" y="166"/>
                  </a:cubicBezTo>
                  <a:cubicBezTo>
                    <a:pt x="209" y="165"/>
                    <a:pt x="214" y="163"/>
                    <a:pt x="214" y="162"/>
                  </a:cubicBezTo>
                  <a:cubicBezTo>
                    <a:pt x="214" y="162"/>
                    <a:pt x="214" y="162"/>
                    <a:pt x="214" y="162"/>
                  </a:cubicBezTo>
                  <a:cubicBezTo>
                    <a:pt x="214" y="162"/>
                    <a:pt x="215" y="162"/>
                    <a:pt x="216" y="163"/>
                  </a:cubicBezTo>
                  <a:cubicBezTo>
                    <a:pt x="217" y="163"/>
                    <a:pt x="217" y="163"/>
                    <a:pt x="218" y="163"/>
                  </a:cubicBezTo>
                  <a:cubicBezTo>
                    <a:pt x="218" y="163"/>
                    <a:pt x="219" y="163"/>
                    <a:pt x="219" y="163"/>
                  </a:cubicBezTo>
                  <a:cubicBezTo>
                    <a:pt x="220" y="163"/>
                    <a:pt x="221" y="163"/>
                    <a:pt x="223" y="163"/>
                  </a:cubicBezTo>
                  <a:cubicBezTo>
                    <a:pt x="225" y="163"/>
                    <a:pt x="227" y="163"/>
                    <a:pt x="228" y="163"/>
                  </a:cubicBezTo>
                  <a:cubicBezTo>
                    <a:pt x="228" y="163"/>
                    <a:pt x="228" y="163"/>
                    <a:pt x="228" y="163"/>
                  </a:cubicBezTo>
                  <a:cubicBezTo>
                    <a:pt x="230" y="163"/>
                    <a:pt x="230" y="162"/>
                    <a:pt x="231" y="161"/>
                  </a:cubicBezTo>
                  <a:cubicBezTo>
                    <a:pt x="233" y="160"/>
                    <a:pt x="232" y="159"/>
                    <a:pt x="234" y="159"/>
                  </a:cubicBezTo>
                  <a:cubicBezTo>
                    <a:pt x="236" y="159"/>
                    <a:pt x="237" y="157"/>
                    <a:pt x="237" y="157"/>
                  </a:cubicBezTo>
                  <a:cubicBezTo>
                    <a:pt x="237" y="156"/>
                    <a:pt x="241" y="156"/>
                    <a:pt x="241" y="155"/>
                  </a:cubicBezTo>
                  <a:cubicBezTo>
                    <a:pt x="241" y="154"/>
                    <a:pt x="243" y="154"/>
                    <a:pt x="243" y="153"/>
                  </a:cubicBezTo>
                  <a:cubicBezTo>
                    <a:pt x="243" y="152"/>
                    <a:pt x="245" y="153"/>
                    <a:pt x="245" y="152"/>
                  </a:cubicBezTo>
                  <a:cubicBezTo>
                    <a:pt x="246" y="151"/>
                    <a:pt x="245" y="148"/>
                    <a:pt x="246" y="148"/>
                  </a:cubicBezTo>
                  <a:cubicBezTo>
                    <a:pt x="247" y="148"/>
                    <a:pt x="246" y="147"/>
                    <a:pt x="245" y="146"/>
                  </a:cubicBezTo>
                  <a:cubicBezTo>
                    <a:pt x="245" y="145"/>
                    <a:pt x="248" y="146"/>
                    <a:pt x="249" y="145"/>
                  </a:cubicBezTo>
                  <a:cubicBezTo>
                    <a:pt x="250" y="144"/>
                    <a:pt x="251" y="143"/>
                    <a:pt x="251" y="142"/>
                  </a:cubicBezTo>
                  <a:cubicBezTo>
                    <a:pt x="251" y="141"/>
                    <a:pt x="253" y="140"/>
                    <a:pt x="254" y="140"/>
                  </a:cubicBezTo>
                  <a:cubicBezTo>
                    <a:pt x="255" y="139"/>
                    <a:pt x="256" y="138"/>
                    <a:pt x="255" y="136"/>
                  </a:cubicBezTo>
                  <a:cubicBezTo>
                    <a:pt x="255" y="134"/>
                    <a:pt x="257" y="135"/>
                    <a:pt x="256" y="134"/>
                  </a:cubicBezTo>
                  <a:cubicBezTo>
                    <a:pt x="255" y="134"/>
                    <a:pt x="256" y="132"/>
                    <a:pt x="258" y="132"/>
                  </a:cubicBezTo>
                  <a:cubicBezTo>
                    <a:pt x="260" y="132"/>
                    <a:pt x="258" y="131"/>
                    <a:pt x="257" y="131"/>
                  </a:cubicBezTo>
                  <a:cubicBezTo>
                    <a:pt x="256" y="131"/>
                    <a:pt x="256" y="131"/>
                    <a:pt x="256" y="131"/>
                  </a:cubicBezTo>
                  <a:cubicBezTo>
                    <a:pt x="256" y="131"/>
                    <a:pt x="256" y="131"/>
                    <a:pt x="256" y="131"/>
                  </a:cubicBezTo>
                  <a:cubicBezTo>
                    <a:pt x="255" y="131"/>
                    <a:pt x="255" y="131"/>
                    <a:pt x="255" y="130"/>
                  </a:cubicBezTo>
                  <a:cubicBezTo>
                    <a:pt x="254" y="130"/>
                    <a:pt x="254" y="130"/>
                    <a:pt x="253" y="130"/>
                  </a:cubicBezTo>
                  <a:cubicBezTo>
                    <a:pt x="253" y="130"/>
                    <a:pt x="253" y="130"/>
                    <a:pt x="253" y="130"/>
                  </a:cubicBezTo>
                  <a:cubicBezTo>
                    <a:pt x="253" y="130"/>
                    <a:pt x="253" y="130"/>
                    <a:pt x="252" y="130"/>
                  </a:cubicBezTo>
                  <a:cubicBezTo>
                    <a:pt x="251" y="130"/>
                    <a:pt x="250" y="129"/>
                    <a:pt x="251" y="129"/>
                  </a:cubicBezTo>
                  <a:cubicBezTo>
                    <a:pt x="253" y="128"/>
                    <a:pt x="255" y="127"/>
                    <a:pt x="256" y="127"/>
                  </a:cubicBezTo>
                  <a:cubicBezTo>
                    <a:pt x="258" y="127"/>
                    <a:pt x="255" y="124"/>
                    <a:pt x="253" y="124"/>
                  </a:cubicBezTo>
                  <a:cubicBezTo>
                    <a:pt x="252" y="124"/>
                    <a:pt x="250" y="121"/>
                    <a:pt x="248" y="120"/>
                  </a:cubicBezTo>
                  <a:cubicBezTo>
                    <a:pt x="247" y="120"/>
                    <a:pt x="248" y="120"/>
                    <a:pt x="249" y="120"/>
                  </a:cubicBezTo>
                  <a:cubicBezTo>
                    <a:pt x="250" y="120"/>
                    <a:pt x="250" y="120"/>
                    <a:pt x="251" y="121"/>
                  </a:cubicBezTo>
                  <a:cubicBezTo>
                    <a:pt x="253" y="121"/>
                    <a:pt x="254" y="122"/>
                    <a:pt x="255" y="122"/>
                  </a:cubicBezTo>
                  <a:cubicBezTo>
                    <a:pt x="256" y="122"/>
                    <a:pt x="256" y="122"/>
                    <a:pt x="256" y="122"/>
                  </a:cubicBezTo>
                  <a:cubicBezTo>
                    <a:pt x="257" y="121"/>
                    <a:pt x="253" y="118"/>
                    <a:pt x="251" y="117"/>
                  </a:cubicBezTo>
                  <a:cubicBezTo>
                    <a:pt x="250" y="116"/>
                    <a:pt x="251" y="115"/>
                    <a:pt x="250" y="114"/>
                  </a:cubicBezTo>
                  <a:cubicBezTo>
                    <a:pt x="249" y="114"/>
                    <a:pt x="247" y="110"/>
                    <a:pt x="247" y="108"/>
                  </a:cubicBezTo>
                  <a:cubicBezTo>
                    <a:pt x="246" y="106"/>
                    <a:pt x="243" y="106"/>
                    <a:pt x="242" y="105"/>
                  </a:cubicBezTo>
                  <a:cubicBezTo>
                    <a:pt x="241" y="104"/>
                    <a:pt x="242" y="101"/>
                    <a:pt x="244" y="101"/>
                  </a:cubicBezTo>
                  <a:cubicBezTo>
                    <a:pt x="246" y="100"/>
                    <a:pt x="245" y="99"/>
                    <a:pt x="246" y="99"/>
                  </a:cubicBezTo>
                  <a:cubicBezTo>
                    <a:pt x="246" y="99"/>
                    <a:pt x="246" y="99"/>
                    <a:pt x="246" y="99"/>
                  </a:cubicBezTo>
                  <a:cubicBezTo>
                    <a:pt x="247" y="99"/>
                    <a:pt x="247" y="99"/>
                    <a:pt x="247" y="99"/>
                  </a:cubicBezTo>
                  <a:cubicBezTo>
                    <a:pt x="248" y="99"/>
                    <a:pt x="249" y="98"/>
                    <a:pt x="249" y="97"/>
                  </a:cubicBezTo>
                  <a:cubicBezTo>
                    <a:pt x="250" y="97"/>
                    <a:pt x="250" y="96"/>
                    <a:pt x="251" y="96"/>
                  </a:cubicBezTo>
                  <a:cubicBezTo>
                    <a:pt x="251" y="96"/>
                    <a:pt x="251" y="96"/>
                    <a:pt x="251" y="96"/>
                  </a:cubicBezTo>
                  <a:cubicBezTo>
                    <a:pt x="251" y="96"/>
                    <a:pt x="251" y="96"/>
                    <a:pt x="251" y="96"/>
                  </a:cubicBezTo>
                  <a:cubicBezTo>
                    <a:pt x="252" y="96"/>
                    <a:pt x="252" y="96"/>
                    <a:pt x="252" y="96"/>
                  </a:cubicBezTo>
                  <a:cubicBezTo>
                    <a:pt x="253" y="95"/>
                    <a:pt x="257" y="96"/>
                    <a:pt x="258" y="95"/>
                  </a:cubicBezTo>
                  <a:cubicBezTo>
                    <a:pt x="259" y="95"/>
                    <a:pt x="257" y="92"/>
                    <a:pt x="255" y="92"/>
                  </a:cubicBezTo>
                  <a:cubicBezTo>
                    <a:pt x="255" y="92"/>
                    <a:pt x="255" y="92"/>
                    <a:pt x="255" y="92"/>
                  </a:cubicBezTo>
                  <a:cubicBezTo>
                    <a:pt x="255" y="92"/>
                    <a:pt x="255" y="92"/>
                    <a:pt x="255" y="92"/>
                  </a:cubicBezTo>
                  <a:cubicBezTo>
                    <a:pt x="253" y="92"/>
                    <a:pt x="251" y="91"/>
                    <a:pt x="250" y="90"/>
                  </a:cubicBezTo>
                  <a:cubicBezTo>
                    <a:pt x="249" y="89"/>
                    <a:pt x="249" y="89"/>
                    <a:pt x="249" y="89"/>
                  </a:cubicBezTo>
                  <a:cubicBezTo>
                    <a:pt x="247" y="89"/>
                    <a:pt x="245" y="92"/>
                    <a:pt x="243" y="93"/>
                  </a:cubicBezTo>
                  <a:cubicBezTo>
                    <a:pt x="243" y="93"/>
                    <a:pt x="243" y="93"/>
                    <a:pt x="242" y="93"/>
                  </a:cubicBezTo>
                  <a:cubicBezTo>
                    <a:pt x="240" y="93"/>
                    <a:pt x="239" y="90"/>
                    <a:pt x="240" y="89"/>
                  </a:cubicBezTo>
                  <a:cubicBezTo>
                    <a:pt x="240" y="87"/>
                    <a:pt x="237" y="87"/>
                    <a:pt x="234" y="86"/>
                  </a:cubicBezTo>
                  <a:cubicBezTo>
                    <a:pt x="230" y="86"/>
                    <a:pt x="231" y="80"/>
                    <a:pt x="234" y="80"/>
                  </a:cubicBezTo>
                  <a:cubicBezTo>
                    <a:pt x="235" y="80"/>
                    <a:pt x="236" y="81"/>
                    <a:pt x="238" y="81"/>
                  </a:cubicBezTo>
                  <a:cubicBezTo>
                    <a:pt x="239" y="81"/>
                    <a:pt x="240" y="81"/>
                    <a:pt x="240" y="80"/>
                  </a:cubicBezTo>
                  <a:cubicBezTo>
                    <a:pt x="241" y="78"/>
                    <a:pt x="241" y="78"/>
                    <a:pt x="242" y="78"/>
                  </a:cubicBezTo>
                  <a:cubicBezTo>
                    <a:pt x="242" y="78"/>
                    <a:pt x="243" y="78"/>
                    <a:pt x="243" y="78"/>
                  </a:cubicBezTo>
                  <a:cubicBezTo>
                    <a:pt x="244" y="78"/>
                    <a:pt x="245" y="78"/>
                    <a:pt x="246" y="77"/>
                  </a:cubicBezTo>
                  <a:cubicBezTo>
                    <a:pt x="248" y="75"/>
                    <a:pt x="250" y="74"/>
                    <a:pt x="252" y="74"/>
                  </a:cubicBezTo>
                  <a:cubicBezTo>
                    <a:pt x="253" y="74"/>
                    <a:pt x="254" y="74"/>
                    <a:pt x="255" y="75"/>
                  </a:cubicBezTo>
                  <a:cubicBezTo>
                    <a:pt x="257" y="77"/>
                    <a:pt x="252" y="79"/>
                    <a:pt x="251" y="81"/>
                  </a:cubicBezTo>
                  <a:cubicBezTo>
                    <a:pt x="251" y="82"/>
                    <a:pt x="252" y="83"/>
                    <a:pt x="251" y="84"/>
                  </a:cubicBezTo>
                  <a:cubicBezTo>
                    <a:pt x="250" y="85"/>
                    <a:pt x="250" y="85"/>
                    <a:pt x="252" y="85"/>
                  </a:cubicBezTo>
                  <a:cubicBezTo>
                    <a:pt x="252" y="85"/>
                    <a:pt x="253" y="85"/>
                    <a:pt x="254" y="84"/>
                  </a:cubicBezTo>
                  <a:cubicBezTo>
                    <a:pt x="257" y="83"/>
                    <a:pt x="261" y="82"/>
                    <a:pt x="264" y="81"/>
                  </a:cubicBezTo>
                  <a:cubicBezTo>
                    <a:pt x="264" y="81"/>
                    <a:pt x="264" y="81"/>
                    <a:pt x="265" y="81"/>
                  </a:cubicBezTo>
                  <a:cubicBezTo>
                    <a:pt x="265" y="81"/>
                    <a:pt x="266" y="81"/>
                    <a:pt x="266" y="81"/>
                  </a:cubicBezTo>
                  <a:cubicBezTo>
                    <a:pt x="266" y="81"/>
                    <a:pt x="266" y="81"/>
                    <a:pt x="266" y="81"/>
                  </a:cubicBezTo>
                  <a:cubicBezTo>
                    <a:pt x="267" y="80"/>
                    <a:pt x="267" y="79"/>
                    <a:pt x="268" y="79"/>
                  </a:cubicBezTo>
                  <a:cubicBezTo>
                    <a:pt x="268" y="79"/>
                    <a:pt x="268" y="79"/>
                    <a:pt x="268" y="79"/>
                  </a:cubicBezTo>
                  <a:cubicBezTo>
                    <a:pt x="268" y="79"/>
                    <a:pt x="270" y="79"/>
                    <a:pt x="271" y="78"/>
                  </a:cubicBezTo>
                  <a:cubicBezTo>
                    <a:pt x="274" y="78"/>
                    <a:pt x="276" y="77"/>
                    <a:pt x="277" y="76"/>
                  </a:cubicBezTo>
                  <a:cubicBezTo>
                    <a:pt x="277" y="76"/>
                    <a:pt x="277" y="76"/>
                    <a:pt x="277" y="76"/>
                  </a:cubicBezTo>
                  <a:cubicBezTo>
                    <a:pt x="278" y="75"/>
                    <a:pt x="279" y="73"/>
                    <a:pt x="280" y="73"/>
                  </a:cubicBezTo>
                  <a:cubicBezTo>
                    <a:pt x="280" y="73"/>
                    <a:pt x="280" y="73"/>
                    <a:pt x="280" y="73"/>
                  </a:cubicBezTo>
                  <a:cubicBezTo>
                    <a:pt x="281" y="73"/>
                    <a:pt x="281" y="74"/>
                    <a:pt x="282" y="74"/>
                  </a:cubicBezTo>
                  <a:cubicBezTo>
                    <a:pt x="282" y="74"/>
                    <a:pt x="283" y="75"/>
                    <a:pt x="284" y="75"/>
                  </a:cubicBezTo>
                  <a:cubicBezTo>
                    <a:pt x="284" y="75"/>
                    <a:pt x="284" y="75"/>
                    <a:pt x="284" y="75"/>
                  </a:cubicBezTo>
                  <a:cubicBezTo>
                    <a:pt x="285" y="75"/>
                    <a:pt x="286" y="75"/>
                    <a:pt x="287" y="75"/>
                  </a:cubicBezTo>
                  <a:cubicBezTo>
                    <a:pt x="287" y="75"/>
                    <a:pt x="287" y="75"/>
                    <a:pt x="287" y="75"/>
                  </a:cubicBezTo>
                  <a:cubicBezTo>
                    <a:pt x="287" y="75"/>
                    <a:pt x="287" y="75"/>
                    <a:pt x="287" y="74"/>
                  </a:cubicBezTo>
                  <a:cubicBezTo>
                    <a:pt x="287" y="74"/>
                    <a:pt x="287" y="74"/>
                    <a:pt x="287" y="74"/>
                  </a:cubicBezTo>
                  <a:cubicBezTo>
                    <a:pt x="286" y="73"/>
                    <a:pt x="286" y="73"/>
                    <a:pt x="288" y="73"/>
                  </a:cubicBezTo>
                  <a:cubicBezTo>
                    <a:pt x="288" y="73"/>
                    <a:pt x="288" y="73"/>
                    <a:pt x="288" y="73"/>
                  </a:cubicBezTo>
                  <a:cubicBezTo>
                    <a:pt x="288" y="73"/>
                    <a:pt x="288" y="73"/>
                    <a:pt x="288" y="73"/>
                  </a:cubicBezTo>
                  <a:cubicBezTo>
                    <a:pt x="289" y="73"/>
                    <a:pt x="289" y="73"/>
                    <a:pt x="289" y="73"/>
                  </a:cubicBezTo>
                  <a:cubicBezTo>
                    <a:pt x="289" y="73"/>
                    <a:pt x="289" y="73"/>
                    <a:pt x="289" y="73"/>
                  </a:cubicBezTo>
                  <a:cubicBezTo>
                    <a:pt x="289" y="73"/>
                    <a:pt x="289" y="73"/>
                    <a:pt x="289" y="73"/>
                  </a:cubicBezTo>
                  <a:cubicBezTo>
                    <a:pt x="289" y="73"/>
                    <a:pt x="290" y="73"/>
                    <a:pt x="290" y="73"/>
                  </a:cubicBezTo>
                  <a:cubicBezTo>
                    <a:pt x="290" y="72"/>
                    <a:pt x="291" y="72"/>
                    <a:pt x="291" y="72"/>
                  </a:cubicBezTo>
                  <a:cubicBezTo>
                    <a:pt x="291" y="72"/>
                    <a:pt x="291" y="71"/>
                    <a:pt x="292" y="71"/>
                  </a:cubicBezTo>
                  <a:cubicBezTo>
                    <a:pt x="292" y="71"/>
                    <a:pt x="292" y="71"/>
                    <a:pt x="292" y="71"/>
                  </a:cubicBezTo>
                  <a:cubicBezTo>
                    <a:pt x="292" y="71"/>
                    <a:pt x="292" y="71"/>
                    <a:pt x="292" y="71"/>
                  </a:cubicBezTo>
                  <a:cubicBezTo>
                    <a:pt x="292" y="71"/>
                    <a:pt x="292" y="71"/>
                    <a:pt x="292" y="71"/>
                  </a:cubicBezTo>
                  <a:cubicBezTo>
                    <a:pt x="292" y="71"/>
                    <a:pt x="292" y="71"/>
                    <a:pt x="292" y="71"/>
                  </a:cubicBezTo>
                  <a:cubicBezTo>
                    <a:pt x="293" y="71"/>
                    <a:pt x="293" y="71"/>
                    <a:pt x="293" y="71"/>
                  </a:cubicBezTo>
                  <a:cubicBezTo>
                    <a:pt x="293" y="71"/>
                    <a:pt x="293" y="70"/>
                    <a:pt x="294" y="70"/>
                  </a:cubicBezTo>
                  <a:cubicBezTo>
                    <a:pt x="294" y="69"/>
                    <a:pt x="294" y="69"/>
                    <a:pt x="294" y="69"/>
                  </a:cubicBezTo>
                  <a:cubicBezTo>
                    <a:pt x="294" y="68"/>
                    <a:pt x="294" y="68"/>
                    <a:pt x="295" y="68"/>
                  </a:cubicBezTo>
                  <a:cubicBezTo>
                    <a:pt x="295" y="68"/>
                    <a:pt x="295" y="68"/>
                    <a:pt x="295" y="68"/>
                  </a:cubicBezTo>
                  <a:cubicBezTo>
                    <a:pt x="295" y="68"/>
                    <a:pt x="295" y="68"/>
                    <a:pt x="295" y="68"/>
                  </a:cubicBezTo>
                  <a:cubicBezTo>
                    <a:pt x="295" y="68"/>
                    <a:pt x="295" y="68"/>
                    <a:pt x="295" y="68"/>
                  </a:cubicBezTo>
                  <a:cubicBezTo>
                    <a:pt x="295" y="68"/>
                    <a:pt x="295" y="68"/>
                    <a:pt x="295" y="68"/>
                  </a:cubicBezTo>
                  <a:cubicBezTo>
                    <a:pt x="295" y="68"/>
                    <a:pt x="295" y="68"/>
                    <a:pt x="295" y="68"/>
                  </a:cubicBezTo>
                  <a:cubicBezTo>
                    <a:pt x="295" y="68"/>
                    <a:pt x="295" y="68"/>
                    <a:pt x="295" y="68"/>
                  </a:cubicBezTo>
                  <a:cubicBezTo>
                    <a:pt x="297" y="68"/>
                    <a:pt x="297" y="70"/>
                    <a:pt x="299" y="70"/>
                  </a:cubicBezTo>
                  <a:cubicBezTo>
                    <a:pt x="299" y="70"/>
                    <a:pt x="299" y="70"/>
                    <a:pt x="299" y="70"/>
                  </a:cubicBezTo>
                  <a:cubicBezTo>
                    <a:pt x="299" y="70"/>
                    <a:pt x="299" y="70"/>
                    <a:pt x="299" y="70"/>
                  </a:cubicBezTo>
                  <a:cubicBezTo>
                    <a:pt x="299" y="70"/>
                    <a:pt x="299" y="70"/>
                    <a:pt x="299" y="70"/>
                  </a:cubicBezTo>
                  <a:cubicBezTo>
                    <a:pt x="299" y="70"/>
                    <a:pt x="299" y="70"/>
                    <a:pt x="299" y="70"/>
                  </a:cubicBezTo>
                  <a:cubicBezTo>
                    <a:pt x="299" y="70"/>
                    <a:pt x="299" y="70"/>
                    <a:pt x="299" y="70"/>
                  </a:cubicBezTo>
                  <a:cubicBezTo>
                    <a:pt x="299" y="70"/>
                    <a:pt x="300" y="70"/>
                    <a:pt x="300" y="70"/>
                  </a:cubicBezTo>
                  <a:cubicBezTo>
                    <a:pt x="300" y="70"/>
                    <a:pt x="300" y="70"/>
                    <a:pt x="301" y="71"/>
                  </a:cubicBezTo>
                  <a:cubicBezTo>
                    <a:pt x="301" y="71"/>
                    <a:pt x="301" y="71"/>
                    <a:pt x="301" y="71"/>
                  </a:cubicBezTo>
                  <a:cubicBezTo>
                    <a:pt x="301" y="70"/>
                    <a:pt x="302" y="70"/>
                    <a:pt x="302" y="70"/>
                  </a:cubicBezTo>
                  <a:cubicBezTo>
                    <a:pt x="302" y="70"/>
                    <a:pt x="302" y="70"/>
                    <a:pt x="302" y="70"/>
                  </a:cubicBezTo>
                  <a:cubicBezTo>
                    <a:pt x="302" y="70"/>
                    <a:pt x="302" y="70"/>
                    <a:pt x="302" y="70"/>
                  </a:cubicBezTo>
                  <a:cubicBezTo>
                    <a:pt x="302" y="68"/>
                    <a:pt x="302" y="67"/>
                    <a:pt x="302" y="66"/>
                  </a:cubicBezTo>
                  <a:cubicBezTo>
                    <a:pt x="302" y="66"/>
                    <a:pt x="301" y="66"/>
                    <a:pt x="301" y="65"/>
                  </a:cubicBezTo>
                  <a:cubicBezTo>
                    <a:pt x="301" y="65"/>
                    <a:pt x="301" y="65"/>
                    <a:pt x="301" y="65"/>
                  </a:cubicBezTo>
                  <a:cubicBezTo>
                    <a:pt x="301" y="65"/>
                    <a:pt x="301" y="65"/>
                    <a:pt x="301" y="65"/>
                  </a:cubicBezTo>
                  <a:cubicBezTo>
                    <a:pt x="301" y="63"/>
                    <a:pt x="301" y="62"/>
                    <a:pt x="301" y="62"/>
                  </a:cubicBezTo>
                  <a:cubicBezTo>
                    <a:pt x="301" y="62"/>
                    <a:pt x="301" y="62"/>
                    <a:pt x="301" y="62"/>
                  </a:cubicBezTo>
                  <a:cubicBezTo>
                    <a:pt x="301" y="61"/>
                    <a:pt x="300" y="60"/>
                    <a:pt x="300" y="60"/>
                  </a:cubicBezTo>
                  <a:cubicBezTo>
                    <a:pt x="300" y="59"/>
                    <a:pt x="301" y="58"/>
                    <a:pt x="301" y="58"/>
                  </a:cubicBezTo>
                  <a:cubicBezTo>
                    <a:pt x="301" y="58"/>
                    <a:pt x="301" y="58"/>
                    <a:pt x="301" y="58"/>
                  </a:cubicBezTo>
                  <a:cubicBezTo>
                    <a:pt x="301" y="58"/>
                    <a:pt x="301" y="58"/>
                    <a:pt x="301" y="58"/>
                  </a:cubicBezTo>
                  <a:cubicBezTo>
                    <a:pt x="301" y="58"/>
                    <a:pt x="301" y="58"/>
                    <a:pt x="301" y="58"/>
                  </a:cubicBezTo>
                  <a:cubicBezTo>
                    <a:pt x="301" y="58"/>
                    <a:pt x="301" y="58"/>
                    <a:pt x="301" y="58"/>
                  </a:cubicBezTo>
                  <a:cubicBezTo>
                    <a:pt x="301" y="58"/>
                    <a:pt x="301" y="58"/>
                    <a:pt x="301" y="58"/>
                  </a:cubicBezTo>
                  <a:cubicBezTo>
                    <a:pt x="302" y="58"/>
                    <a:pt x="302" y="58"/>
                    <a:pt x="302" y="58"/>
                  </a:cubicBezTo>
                  <a:cubicBezTo>
                    <a:pt x="303" y="58"/>
                    <a:pt x="303" y="58"/>
                    <a:pt x="303" y="58"/>
                  </a:cubicBezTo>
                  <a:cubicBezTo>
                    <a:pt x="303" y="57"/>
                    <a:pt x="304" y="57"/>
                    <a:pt x="305" y="57"/>
                  </a:cubicBezTo>
                  <a:cubicBezTo>
                    <a:pt x="305" y="57"/>
                    <a:pt x="305" y="57"/>
                    <a:pt x="305" y="57"/>
                  </a:cubicBezTo>
                  <a:cubicBezTo>
                    <a:pt x="305" y="57"/>
                    <a:pt x="305" y="57"/>
                    <a:pt x="305" y="57"/>
                  </a:cubicBezTo>
                  <a:cubicBezTo>
                    <a:pt x="305" y="57"/>
                    <a:pt x="305" y="57"/>
                    <a:pt x="305" y="57"/>
                  </a:cubicBezTo>
                  <a:cubicBezTo>
                    <a:pt x="305" y="57"/>
                    <a:pt x="305" y="57"/>
                    <a:pt x="305" y="57"/>
                  </a:cubicBezTo>
                  <a:cubicBezTo>
                    <a:pt x="306" y="58"/>
                    <a:pt x="308" y="59"/>
                    <a:pt x="309" y="59"/>
                  </a:cubicBezTo>
                  <a:cubicBezTo>
                    <a:pt x="309" y="59"/>
                    <a:pt x="309" y="59"/>
                    <a:pt x="309" y="59"/>
                  </a:cubicBezTo>
                  <a:cubicBezTo>
                    <a:pt x="309" y="59"/>
                    <a:pt x="309" y="59"/>
                    <a:pt x="309" y="59"/>
                  </a:cubicBezTo>
                  <a:cubicBezTo>
                    <a:pt x="309" y="59"/>
                    <a:pt x="309" y="59"/>
                    <a:pt x="309" y="59"/>
                  </a:cubicBezTo>
                  <a:cubicBezTo>
                    <a:pt x="309" y="59"/>
                    <a:pt x="309" y="59"/>
                    <a:pt x="309" y="59"/>
                  </a:cubicBezTo>
                  <a:cubicBezTo>
                    <a:pt x="309" y="59"/>
                    <a:pt x="309" y="59"/>
                    <a:pt x="309" y="59"/>
                  </a:cubicBezTo>
                  <a:cubicBezTo>
                    <a:pt x="309" y="59"/>
                    <a:pt x="309" y="59"/>
                    <a:pt x="309" y="59"/>
                  </a:cubicBezTo>
                  <a:cubicBezTo>
                    <a:pt x="309" y="59"/>
                    <a:pt x="309" y="59"/>
                    <a:pt x="309" y="59"/>
                  </a:cubicBezTo>
                  <a:cubicBezTo>
                    <a:pt x="309" y="59"/>
                    <a:pt x="309" y="59"/>
                    <a:pt x="309" y="59"/>
                  </a:cubicBezTo>
                  <a:cubicBezTo>
                    <a:pt x="309" y="59"/>
                    <a:pt x="309" y="59"/>
                    <a:pt x="309" y="59"/>
                  </a:cubicBezTo>
                  <a:cubicBezTo>
                    <a:pt x="309" y="59"/>
                    <a:pt x="309" y="59"/>
                    <a:pt x="309" y="59"/>
                  </a:cubicBezTo>
                  <a:cubicBezTo>
                    <a:pt x="309" y="59"/>
                    <a:pt x="309" y="59"/>
                    <a:pt x="309" y="59"/>
                  </a:cubicBezTo>
                  <a:cubicBezTo>
                    <a:pt x="309" y="59"/>
                    <a:pt x="309" y="59"/>
                    <a:pt x="309" y="59"/>
                  </a:cubicBezTo>
                  <a:cubicBezTo>
                    <a:pt x="309" y="59"/>
                    <a:pt x="309" y="59"/>
                    <a:pt x="309" y="59"/>
                  </a:cubicBezTo>
                  <a:cubicBezTo>
                    <a:pt x="309" y="59"/>
                    <a:pt x="309" y="59"/>
                    <a:pt x="309" y="59"/>
                  </a:cubicBezTo>
                  <a:cubicBezTo>
                    <a:pt x="309" y="59"/>
                    <a:pt x="309" y="59"/>
                    <a:pt x="309" y="59"/>
                  </a:cubicBezTo>
                  <a:cubicBezTo>
                    <a:pt x="310" y="59"/>
                    <a:pt x="310" y="58"/>
                    <a:pt x="310" y="58"/>
                  </a:cubicBezTo>
                  <a:cubicBezTo>
                    <a:pt x="310" y="58"/>
                    <a:pt x="310" y="58"/>
                    <a:pt x="310" y="58"/>
                  </a:cubicBezTo>
                  <a:cubicBezTo>
                    <a:pt x="310" y="58"/>
                    <a:pt x="310" y="58"/>
                    <a:pt x="310" y="58"/>
                  </a:cubicBezTo>
                  <a:cubicBezTo>
                    <a:pt x="310" y="57"/>
                    <a:pt x="311" y="57"/>
                    <a:pt x="312" y="56"/>
                  </a:cubicBezTo>
                  <a:cubicBezTo>
                    <a:pt x="312" y="56"/>
                    <a:pt x="312" y="56"/>
                    <a:pt x="312" y="55"/>
                  </a:cubicBezTo>
                  <a:cubicBezTo>
                    <a:pt x="312" y="55"/>
                    <a:pt x="312" y="55"/>
                    <a:pt x="312" y="55"/>
                  </a:cubicBezTo>
                  <a:cubicBezTo>
                    <a:pt x="312" y="55"/>
                    <a:pt x="313" y="54"/>
                    <a:pt x="314" y="54"/>
                  </a:cubicBezTo>
                  <a:cubicBezTo>
                    <a:pt x="314" y="53"/>
                    <a:pt x="315" y="53"/>
                    <a:pt x="315" y="52"/>
                  </a:cubicBezTo>
                  <a:cubicBezTo>
                    <a:pt x="315" y="52"/>
                    <a:pt x="315" y="52"/>
                    <a:pt x="315" y="52"/>
                  </a:cubicBezTo>
                  <a:cubicBezTo>
                    <a:pt x="315" y="52"/>
                    <a:pt x="315" y="52"/>
                    <a:pt x="315" y="52"/>
                  </a:cubicBezTo>
                  <a:cubicBezTo>
                    <a:pt x="315" y="51"/>
                    <a:pt x="316" y="49"/>
                    <a:pt x="316" y="48"/>
                  </a:cubicBezTo>
                  <a:cubicBezTo>
                    <a:pt x="317" y="47"/>
                    <a:pt x="317" y="47"/>
                    <a:pt x="317" y="47"/>
                  </a:cubicBezTo>
                  <a:cubicBezTo>
                    <a:pt x="317" y="47"/>
                    <a:pt x="317" y="47"/>
                    <a:pt x="317" y="47"/>
                  </a:cubicBezTo>
                  <a:cubicBezTo>
                    <a:pt x="318" y="47"/>
                    <a:pt x="318" y="47"/>
                    <a:pt x="318" y="47"/>
                  </a:cubicBezTo>
                  <a:cubicBezTo>
                    <a:pt x="318" y="47"/>
                    <a:pt x="318" y="47"/>
                    <a:pt x="318" y="46"/>
                  </a:cubicBezTo>
                  <a:cubicBezTo>
                    <a:pt x="318" y="46"/>
                    <a:pt x="317" y="45"/>
                    <a:pt x="317" y="43"/>
                  </a:cubicBezTo>
                  <a:cubicBezTo>
                    <a:pt x="317" y="43"/>
                    <a:pt x="317" y="43"/>
                    <a:pt x="317" y="43"/>
                  </a:cubicBezTo>
                  <a:cubicBezTo>
                    <a:pt x="317" y="43"/>
                    <a:pt x="317" y="43"/>
                    <a:pt x="317" y="43"/>
                  </a:cubicBezTo>
                  <a:cubicBezTo>
                    <a:pt x="317" y="42"/>
                    <a:pt x="316" y="41"/>
                    <a:pt x="314" y="41"/>
                  </a:cubicBezTo>
                  <a:cubicBezTo>
                    <a:pt x="314" y="41"/>
                    <a:pt x="313" y="41"/>
                    <a:pt x="313" y="42"/>
                  </a:cubicBezTo>
                  <a:cubicBezTo>
                    <a:pt x="313" y="42"/>
                    <a:pt x="313" y="42"/>
                    <a:pt x="313" y="42"/>
                  </a:cubicBezTo>
                  <a:cubicBezTo>
                    <a:pt x="312" y="42"/>
                    <a:pt x="312" y="42"/>
                    <a:pt x="312" y="42"/>
                  </a:cubicBezTo>
                  <a:cubicBezTo>
                    <a:pt x="312" y="42"/>
                    <a:pt x="312" y="42"/>
                    <a:pt x="312" y="42"/>
                  </a:cubicBezTo>
                  <a:cubicBezTo>
                    <a:pt x="312" y="42"/>
                    <a:pt x="312" y="42"/>
                    <a:pt x="312" y="42"/>
                  </a:cubicBezTo>
                  <a:cubicBezTo>
                    <a:pt x="312" y="42"/>
                    <a:pt x="312" y="42"/>
                    <a:pt x="312" y="42"/>
                  </a:cubicBezTo>
                  <a:cubicBezTo>
                    <a:pt x="311" y="42"/>
                    <a:pt x="311" y="42"/>
                    <a:pt x="311" y="42"/>
                  </a:cubicBezTo>
                  <a:cubicBezTo>
                    <a:pt x="310" y="42"/>
                    <a:pt x="310" y="42"/>
                    <a:pt x="310" y="42"/>
                  </a:cubicBezTo>
                  <a:cubicBezTo>
                    <a:pt x="309" y="42"/>
                    <a:pt x="308" y="42"/>
                    <a:pt x="308" y="42"/>
                  </a:cubicBezTo>
                  <a:cubicBezTo>
                    <a:pt x="308" y="42"/>
                    <a:pt x="308" y="42"/>
                    <a:pt x="308" y="42"/>
                  </a:cubicBezTo>
                  <a:cubicBezTo>
                    <a:pt x="308" y="43"/>
                    <a:pt x="308" y="43"/>
                    <a:pt x="308" y="43"/>
                  </a:cubicBezTo>
                  <a:cubicBezTo>
                    <a:pt x="308" y="43"/>
                    <a:pt x="308" y="43"/>
                    <a:pt x="308" y="43"/>
                  </a:cubicBezTo>
                  <a:cubicBezTo>
                    <a:pt x="307" y="43"/>
                    <a:pt x="307" y="43"/>
                    <a:pt x="307" y="43"/>
                  </a:cubicBezTo>
                  <a:cubicBezTo>
                    <a:pt x="307" y="43"/>
                    <a:pt x="307" y="43"/>
                    <a:pt x="307" y="43"/>
                  </a:cubicBezTo>
                  <a:cubicBezTo>
                    <a:pt x="307" y="43"/>
                    <a:pt x="307" y="43"/>
                    <a:pt x="307" y="43"/>
                  </a:cubicBezTo>
                  <a:cubicBezTo>
                    <a:pt x="307" y="43"/>
                    <a:pt x="307" y="43"/>
                    <a:pt x="307" y="43"/>
                  </a:cubicBezTo>
                  <a:cubicBezTo>
                    <a:pt x="307" y="43"/>
                    <a:pt x="306" y="43"/>
                    <a:pt x="306" y="43"/>
                  </a:cubicBezTo>
                  <a:cubicBezTo>
                    <a:pt x="306" y="43"/>
                    <a:pt x="306" y="43"/>
                    <a:pt x="305" y="43"/>
                  </a:cubicBezTo>
                  <a:cubicBezTo>
                    <a:pt x="305" y="43"/>
                    <a:pt x="305" y="43"/>
                    <a:pt x="305" y="43"/>
                  </a:cubicBezTo>
                  <a:cubicBezTo>
                    <a:pt x="304" y="43"/>
                    <a:pt x="304" y="43"/>
                    <a:pt x="304" y="43"/>
                  </a:cubicBezTo>
                  <a:cubicBezTo>
                    <a:pt x="304" y="43"/>
                    <a:pt x="303" y="43"/>
                    <a:pt x="303" y="43"/>
                  </a:cubicBezTo>
                  <a:cubicBezTo>
                    <a:pt x="303" y="43"/>
                    <a:pt x="303" y="43"/>
                    <a:pt x="303" y="43"/>
                  </a:cubicBezTo>
                  <a:cubicBezTo>
                    <a:pt x="301" y="43"/>
                    <a:pt x="298" y="41"/>
                    <a:pt x="298" y="40"/>
                  </a:cubicBezTo>
                  <a:cubicBezTo>
                    <a:pt x="298" y="40"/>
                    <a:pt x="298" y="40"/>
                    <a:pt x="298" y="40"/>
                  </a:cubicBezTo>
                  <a:cubicBezTo>
                    <a:pt x="298" y="40"/>
                    <a:pt x="298" y="40"/>
                    <a:pt x="298" y="40"/>
                  </a:cubicBezTo>
                  <a:cubicBezTo>
                    <a:pt x="298" y="40"/>
                    <a:pt x="298" y="40"/>
                    <a:pt x="298" y="40"/>
                  </a:cubicBezTo>
                  <a:cubicBezTo>
                    <a:pt x="298" y="39"/>
                    <a:pt x="297" y="38"/>
                    <a:pt x="297" y="36"/>
                  </a:cubicBezTo>
                  <a:cubicBezTo>
                    <a:pt x="297" y="36"/>
                    <a:pt x="297" y="36"/>
                    <a:pt x="297" y="36"/>
                  </a:cubicBezTo>
                  <a:cubicBezTo>
                    <a:pt x="297" y="36"/>
                    <a:pt x="297" y="36"/>
                    <a:pt x="297" y="36"/>
                  </a:cubicBezTo>
                  <a:cubicBezTo>
                    <a:pt x="297" y="35"/>
                    <a:pt x="295" y="35"/>
                    <a:pt x="293" y="33"/>
                  </a:cubicBezTo>
                  <a:cubicBezTo>
                    <a:pt x="292" y="33"/>
                    <a:pt x="291" y="32"/>
                    <a:pt x="290" y="31"/>
                  </a:cubicBezTo>
                  <a:cubicBezTo>
                    <a:pt x="289" y="31"/>
                    <a:pt x="288" y="31"/>
                    <a:pt x="288" y="31"/>
                  </a:cubicBezTo>
                  <a:cubicBezTo>
                    <a:pt x="288" y="31"/>
                    <a:pt x="288" y="31"/>
                    <a:pt x="288" y="31"/>
                  </a:cubicBezTo>
                  <a:cubicBezTo>
                    <a:pt x="288" y="31"/>
                    <a:pt x="288" y="31"/>
                    <a:pt x="288" y="31"/>
                  </a:cubicBezTo>
                  <a:cubicBezTo>
                    <a:pt x="288" y="31"/>
                    <a:pt x="288" y="31"/>
                    <a:pt x="288" y="31"/>
                  </a:cubicBezTo>
                  <a:cubicBezTo>
                    <a:pt x="287" y="31"/>
                    <a:pt x="285" y="29"/>
                    <a:pt x="282" y="28"/>
                  </a:cubicBezTo>
                  <a:cubicBezTo>
                    <a:pt x="282" y="28"/>
                    <a:pt x="282" y="28"/>
                    <a:pt x="282" y="28"/>
                  </a:cubicBezTo>
                  <a:cubicBezTo>
                    <a:pt x="282" y="28"/>
                    <a:pt x="282" y="28"/>
                    <a:pt x="282" y="28"/>
                  </a:cubicBezTo>
                  <a:cubicBezTo>
                    <a:pt x="281" y="28"/>
                    <a:pt x="280" y="27"/>
                    <a:pt x="280" y="26"/>
                  </a:cubicBezTo>
                  <a:cubicBezTo>
                    <a:pt x="280" y="26"/>
                    <a:pt x="280" y="26"/>
                    <a:pt x="280" y="25"/>
                  </a:cubicBezTo>
                  <a:cubicBezTo>
                    <a:pt x="280" y="25"/>
                    <a:pt x="280" y="25"/>
                    <a:pt x="280" y="25"/>
                  </a:cubicBezTo>
                  <a:cubicBezTo>
                    <a:pt x="280" y="25"/>
                    <a:pt x="280" y="25"/>
                    <a:pt x="280" y="25"/>
                  </a:cubicBezTo>
                  <a:cubicBezTo>
                    <a:pt x="280" y="25"/>
                    <a:pt x="280" y="25"/>
                    <a:pt x="280" y="25"/>
                  </a:cubicBezTo>
                  <a:cubicBezTo>
                    <a:pt x="280" y="24"/>
                    <a:pt x="278" y="21"/>
                    <a:pt x="277" y="19"/>
                  </a:cubicBezTo>
                  <a:cubicBezTo>
                    <a:pt x="277" y="19"/>
                    <a:pt x="277" y="19"/>
                    <a:pt x="277" y="19"/>
                  </a:cubicBezTo>
                  <a:cubicBezTo>
                    <a:pt x="277" y="18"/>
                    <a:pt x="275" y="17"/>
                    <a:pt x="274" y="14"/>
                  </a:cubicBezTo>
                  <a:cubicBezTo>
                    <a:pt x="274" y="14"/>
                    <a:pt x="274" y="14"/>
                    <a:pt x="274" y="14"/>
                  </a:cubicBezTo>
                  <a:cubicBezTo>
                    <a:pt x="273" y="12"/>
                    <a:pt x="273" y="12"/>
                    <a:pt x="272" y="11"/>
                  </a:cubicBezTo>
                  <a:cubicBezTo>
                    <a:pt x="271" y="10"/>
                    <a:pt x="271" y="10"/>
                    <a:pt x="271" y="9"/>
                  </a:cubicBezTo>
                  <a:cubicBezTo>
                    <a:pt x="271" y="9"/>
                    <a:pt x="271" y="9"/>
                    <a:pt x="271" y="9"/>
                  </a:cubicBezTo>
                  <a:cubicBezTo>
                    <a:pt x="271" y="9"/>
                    <a:pt x="271" y="9"/>
                    <a:pt x="271" y="9"/>
                  </a:cubicBezTo>
                  <a:cubicBezTo>
                    <a:pt x="271" y="9"/>
                    <a:pt x="271" y="8"/>
                    <a:pt x="270" y="8"/>
                  </a:cubicBezTo>
                  <a:cubicBezTo>
                    <a:pt x="269" y="7"/>
                    <a:pt x="268" y="6"/>
                    <a:pt x="267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7" y="5"/>
                    <a:pt x="267" y="5"/>
                    <a:pt x="267" y="5"/>
                  </a:cubicBezTo>
                  <a:cubicBezTo>
                    <a:pt x="266" y="4"/>
                    <a:pt x="263" y="4"/>
                    <a:pt x="261" y="3"/>
                  </a:cubicBezTo>
                  <a:cubicBezTo>
                    <a:pt x="261" y="3"/>
                    <a:pt x="261" y="3"/>
                    <a:pt x="261" y="3"/>
                  </a:cubicBezTo>
                  <a:cubicBezTo>
                    <a:pt x="261" y="3"/>
                    <a:pt x="261" y="3"/>
                    <a:pt x="261" y="3"/>
                  </a:cubicBezTo>
                  <a:cubicBezTo>
                    <a:pt x="258" y="1"/>
                    <a:pt x="257" y="2"/>
                    <a:pt x="255" y="1"/>
                  </a:cubicBezTo>
                  <a:cubicBezTo>
                    <a:pt x="255" y="1"/>
                    <a:pt x="255" y="1"/>
                    <a:pt x="255" y="1"/>
                  </a:cubicBezTo>
                  <a:cubicBezTo>
                    <a:pt x="255" y="1"/>
                    <a:pt x="255" y="1"/>
                    <a:pt x="255" y="1"/>
                  </a:cubicBezTo>
                  <a:cubicBezTo>
                    <a:pt x="254" y="1"/>
                    <a:pt x="251" y="0"/>
                    <a:pt x="250" y="0"/>
                  </a:cubicBezTo>
                  <a:cubicBezTo>
                    <a:pt x="249" y="0"/>
                    <a:pt x="249" y="0"/>
                    <a:pt x="248" y="1"/>
                  </a:cubicBezTo>
                  <a:cubicBezTo>
                    <a:pt x="248" y="1"/>
                    <a:pt x="248" y="1"/>
                    <a:pt x="248" y="1"/>
                  </a:cubicBezTo>
                  <a:cubicBezTo>
                    <a:pt x="248" y="1"/>
                    <a:pt x="248" y="1"/>
                    <a:pt x="248" y="1"/>
                  </a:cubicBezTo>
                  <a:cubicBezTo>
                    <a:pt x="248" y="1"/>
                    <a:pt x="248" y="1"/>
                    <a:pt x="248" y="1"/>
                  </a:cubicBezTo>
                  <a:cubicBezTo>
                    <a:pt x="247" y="1"/>
                    <a:pt x="247" y="1"/>
                    <a:pt x="247" y="1"/>
                  </a:cubicBezTo>
                  <a:cubicBezTo>
                    <a:pt x="247" y="1"/>
                    <a:pt x="247" y="1"/>
                    <a:pt x="247" y="1"/>
                  </a:cubicBezTo>
                  <a:cubicBezTo>
                    <a:pt x="247" y="1"/>
                    <a:pt x="247" y="1"/>
                    <a:pt x="247" y="1"/>
                  </a:cubicBezTo>
                  <a:cubicBezTo>
                    <a:pt x="247" y="0"/>
                    <a:pt x="246" y="0"/>
                    <a:pt x="244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208"/>
            <p:cNvSpPr>
              <a:spLocks noEditPoints="1"/>
            </p:cNvSpPr>
            <p:nvPr/>
          </p:nvSpPr>
          <p:spPr bwMode="auto">
            <a:xfrm>
              <a:off x="3384" y="3486"/>
              <a:ext cx="101" cy="122"/>
            </a:xfrm>
            <a:custGeom>
              <a:avLst/>
              <a:gdLst>
                <a:gd name="T0" fmla="*/ 44 w 51"/>
                <a:gd name="T1" fmla="*/ 46 h 64"/>
                <a:gd name="T2" fmla="*/ 43 w 51"/>
                <a:gd name="T3" fmla="*/ 47 h 64"/>
                <a:gd name="T4" fmla="*/ 41 w 51"/>
                <a:gd name="T5" fmla="*/ 48 h 64"/>
                <a:gd name="T6" fmla="*/ 39 w 51"/>
                <a:gd name="T7" fmla="*/ 49 h 64"/>
                <a:gd name="T8" fmla="*/ 38 w 51"/>
                <a:gd name="T9" fmla="*/ 50 h 64"/>
                <a:gd name="T10" fmla="*/ 33 w 51"/>
                <a:gd name="T11" fmla="*/ 48 h 64"/>
                <a:gd name="T12" fmla="*/ 27 w 51"/>
                <a:gd name="T13" fmla="*/ 51 h 64"/>
                <a:gd name="T14" fmla="*/ 25 w 51"/>
                <a:gd name="T15" fmla="*/ 55 h 64"/>
                <a:gd name="T16" fmla="*/ 30 w 51"/>
                <a:gd name="T17" fmla="*/ 54 h 64"/>
                <a:gd name="T18" fmla="*/ 30 w 51"/>
                <a:gd name="T19" fmla="*/ 54 h 64"/>
                <a:gd name="T20" fmla="*/ 33 w 51"/>
                <a:gd name="T21" fmla="*/ 53 h 64"/>
                <a:gd name="T22" fmla="*/ 38 w 51"/>
                <a:gd name="T23" fmla="*/ 61 h 64"/>
                <a:gd name="T24" fmla="*/ 44 w 51"/>
                <a:gd name="T25" fmla="*/ 64 h 64"/>
                <a:gd name="T26" fmla="*/ 45 w 51"/>
                <a:gd name="T27" fmla="*/ 58 h 64"/>
                <a:gd name="T28" fmla="*/ 46 w 51"/>
                <a:gd name="T29" fmla="*/ 58 h 64"/>
                <a:gd name="T30" fmla="*/ 48 w 51"/>
                <a:gd name="T31" fmla="*/ 47 h 64"/>
                <a:gd name="T32" fmla="*/ 38 w 51"/>
                <a:gd name="T33" fmla="*/ 43 h 64"/>
                <a:gd name="T34" fmla="*/ 36 w 51"/>
                <a:gd name="T35" fmla="*/ 46 h 64"/>
                <a:gd name="T36" fmla="*/ 38 w 51"/>
                <a:gd name="T37" fmla="*/ 43 h 64"/>
                <a:gd name="T38" fmla="*/ 7 w 51"/>
                <a:gd name="T39" fmla="*/ 39 h 64"/>
                <a:gd name="T40" fmla="*/ 1 w 51"/>
                <a:gd name="T41" fmla="*/ 46 h 64"/>
                <a:gd name="T42" fmla="*/ 11 w 51"/>
                <a:gd name="T43" fmla="*/ 34 h 64"/>
                <a:gd name="T44" fmla="*/ 25 w 51"/>
                <a:gd name="T45" fmla="*/ 32 h 64"/>
                <a:gd name="T46" fmla="*/ 25 w 51"/>
                <a:gd name="T47" fmla="*/ 39 h 64"/>
                <a:gd name="T48" fmla="*/ 26 w 51"/>
                <a:gd name="T49" fmla="*/ 39 h 64"/>
                <a:gd name="T50" fmla="*/ 27 w 51"/>
                <a:gd name="T51" fmla="*/ 39 h 64"/>
                <a:gd name="T52" fmla="*/ 28 w 51"/>
                <a:gd name="T53" fmla="*/ 37 h 64"/>
                <a:gd name="T54" fmla="*/ 30 w 51"/>
                <a:gd name="T55" fmla="*/ 46 h 64"/>
                <a:gd name="T56" fmla="*/ 35 w 51"/>
                <a:gd name="T57" fmla="*/ 40 h 64"/>
                <a:gd name="T58" fmla="*/ 34 w 51"/>
                <a:gd name="T59" fmla="*/ 39 h 64"/>
                <a:gd name="T60" fmla="*/ 33 w 51"/>
                <a:gd name="T61" fmla="*/ 39 h 64"/>
                <a:gd name="T62" fmla="*/ 17 w 51"/>
                <a:gd name="T63" fmla="*/ 24 h 64"/>
                <a:gd name="T64" fmla="*/ 21 w 51"/>
                <a:gd name="T65" fmla="*/ 30 h 64"/>
                <a:gd name="T66" fmla="*/ 17 w 51"/>
                <a:gd name="T67" fmla="*/ 24 h 64"/>
                <a:gd name="T68" fmla="*/ 17 w 51"/>
                <a:gd name="T69" fmla="*/ 0 h 64"/>
                <a:gd name="T70" fmla="*/ 15 w 51"/>
                <a:gd name="T71" fmla="*/ 11 h 64"/>
                <a:gd name="T72" fmla="*/ 14 w 51"/>
                <a:gd name="T73" fmla="*/ 10 h 64"/>
                <a:gd name="T74" fmla="*/ 15 w 51"/>
                <a:gd name="T75" fmla="*/ 17 h 64"/>
                <a:gd name="T76" fmla="*/ 20 w 51"/>
                <a:gd name="T77" fmla="*/ 23 h 64"/>
                <a:gd name="T78" fmla="*/ 22 w 51"/>
                <a:gd name="T79" fmla="*/ 22 h 64"/>
                <a:gd name="T80" fmla="*/ 26 w 51"/>
                <a:gd name="T81" fmla="*/ 24 h 64"/>
                <a:gd name="T82" fmla="*/ 27 w 51"/>
                <a:gd name="T83" fmla="*/ 24 h 64"/>
                <a:gd name="T84" fmla="*/ 34 w 51"/>
                <a:gd name="T85" fmla="*/ 34 h 64"/>
                <a:gd name="T86" fmla="*/ 35 w 51"/>
                <a:gd name="T87" fmla="*/ 33 h 64"/>
                <a:gd name="T88" fmla="*/ 40 w 51"/>
                <a:gd name="T89" fmla="*/ 42 h 64"/>
                <a:gd name="T90" fmla="*/ 41 w 51"/>
                <a:gd name="T91" fmla="*/ 41 h 64"/>
                <a:gd name="T92" fmla="*/ 42 w 51"/>
                <a:gd name="T93" fmla="*/ 33 h 64"/>
                <a:gd name="T94" fmla="*/ 32 w 51"/>
                <a:gd name="T95" fmla="*/ 24 h 64"/>
                <a:gd name="T96" fmla="*/ 25 w 51"/>
                <a:gd name="T97" fmla="*/ 22 h 64"/>
                <a:gd name="T98" fmla="*/ 22 w 51"/>
                <a:gd name="T99" fmla="*/ 17 h 64"/>
                <a:gd name="T100" fmla="*/ 25 w 51"/>
                <a:gd name="T101" fmla="*/ 4 h 64"/>
                <a:gd name="T102" fmla="*/ 24 w 51"/>
                <a:gd name="T103" fmla="*/ 2 h 64"/>
                <a:gd name="T104" fmla="*/ 21 w 51"/>
                <a:gd name="T105" fmla="*/ 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1" h="64">
                  <a:moveTo>
                    <a:pt x="45" y="45"/>
                  </a:moveTo>
                  <a:cubicBezTo>
                    <a:pt x="44" y="45"/>
                    <a:pt x="43" y="45"/>
                    <a:pt x="44" y="46"/>
                  </a:cubicBezTo>
                  <a:cubicBezTo>
                    <a:pt x="45" y="47"/>
                    <a:pt x="44" y="47"/>
                    <a:pt x="43" y="47"/>
                  </a:cubicBezTo>
                  <a:cubicBezTo>
                    <a:pt x="43" y="47"/>
                    <a:pt x="43" y="47"/>
                    <a:pt x="43" y="47"/>
                  </a:cubicBezTo>
                  <a:cubicBezTo>
                    <a:pt x="43" y="47"/>
                    <a:pt x="43" y="47"/>
                    <a:pt x="43" y="47"/>
                  </a:cubicBezTo>
                  <a:cubicBezTo>
                    <a:pt x="42" y="47"/>
                    <a:pt x="41" y="47"/>
                    <a:pt x="41" y="48"/>
                  </a:cubicBezTo>
                  <a:cubicBezTo>
                    <a:pt x="41" y="49"/>
                    <a:pt x="40" y="49"/>
                    <a:pt x="40" y="49"/>
                  </a:cubicBezTo>
                  <a:cubicBezTo>
                    <a:pt x="40" y="49"/>
                    <a:pt x="39" y="49"/>
                    <a:pt x="39" y="49"/>
                  </a:cubicBezTo>
                  <a:cubicBezTo>
                    <a:pt x="39" y="49"/>
                    <a:pt x="39" y="49"/>
                    <a:pt x="39" y="49"/>
                  </a:cubicBezTo>
                  <a:cubicBezTo>
                    <a:pt x="38" y="49"/>
                    <a:pt x="38" y="49"/>
                    <a:pt x="38" y="50"/>
                  </a:cubicBezTo>
                  <a:cubicBezTo>
                    <a:pt x="38" y="50"/>
                    <a:pt x="38" y="51"/>
                    <a:pt x="37" y="51"/>
                  </a:cubicBezTo>
                  <a:cubicBezTo>
                    <a:pt x="36" y="51"/>
                    <a:pt x="34" y="49"/>
                    <a:pt x="33" y="48"/>
                  </a:cubicBezTo>
                  <a:cubicBezTo>
                    <a:pt x="33" y="48"/>
                    <a:pt x="33" y="48"/>
                    <a:pt x="33" y="48"/>
                  </a:cubicBezTo>
                  <a:cubicBezTo>
                    <a:pt x="31" y="48"/>
                    <a:pt x="29" y="51"/>
                    <a:pt x="27" y="51"/>
                  </a:cubicBezTo>
                  <a:cubicBezTo>
                    <a:pt x="25" y="51"/>
                    <a:pt x="24" y="55"/>
                    <a:pt x="25" y="55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6" y="55"/>
                    <a:pt x="27" y="55"/>
                    <a:pt x="28" y="54"/>
                  </a:cubicBezTo>
                  <a:cubicBezTo>
                    <a:pt x="28" y="54"/>
                    <a:pt x="29" y="54"/>
                    <a:pt x="30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1" y="54"/>
                    <a:pt x="31" y="53"/>
                    <a:pt x="32" y="53"/>
                  </a:cubicBezTo>
                  <a:cubicBezTo>
                    <a:pt x="32" y="53"/>
                    <a:pt x="32" y="53"/>
                    <a:pt x="33" y="53"/>
                  </a:cubicBezTo>
                  <a:cubicBezTo>
                    <a:pt x="33" y="53"/>
                    <a:pt x="33" y="53"/>
                    <a:pt x="34" y="53"/>
                  </a:cubicBezTo>
                  <a:cubicBezTo>
                    <a:pt x="36" y="54"/>
                    <a:pt x="35" y="60"/>
                    <a:pt x="38" y="61"/>
                  </a:cubicBezTo>
                  <a:cubicBezTo>
                    <a:pt x="42" y="62"/>
                    <a:pt x="42" y="64"/>
                    <a:pt x="44" y="64"/>
                  </a:cubicBezTo>
                  <a:cubicBezTo>
                    <a:pt x="44" y="64"/>
                    <a:pt x="44" y="64"/>
                    <a:pt x="44" y="64"/>
                  </a:cubicBezTo>
                  <a:cubicBezTo>
                    <a:pt x="45" y="64"/>
                    <a:pt x="43" y="60"/>
                    <a:pt x="43" y="59"/>
                  </a:cubicBezTo>
                  <a:cubicBezTo>
                    <a:pt x="44" y="58"/>
                    <a:pt x="44" y="58"/>
                    <a:pt x="45" y="58"/>
                  </a:cubicBezTo>
                  <a:cubicBezTo>
                    <a:pt x="45" y="58"/>
                    <a:pt x="45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7" y="58"/>
                    <a:pt x="48" y="58"/>
                    <a:pt x="49" y="57"/>
                  </a:cubicBezTo>
                  <a:cubicBezTo>
                    <a:pt x="51" y="56"/>
                    <a:pt x="48" y="50"/>
                    <a:pt x="48" y="47"/>
                  </a:cubicBezTo>
                  <a:cubicBezTo>
                    <a:pt x="48" y="45"/>
                    <a:pt x="46" y="45"/>
                    <a:pt x="45" y="45"/>
                  </a:cubicBezTo>
                  <a:moveTo>
                    <a:pt x="38" y="43"/>
                  </a:moveTo>
                  <a:cubicBezTo>
                    <a:pt x="36" y="43"/>
                    <a:pt x="35" y="44"/>
                    <a:pt x="35" y="45"/>
                  </a:cubicBezTo>
                  <a:cubicBezTo>
                    <a:pt x="35" y="45"/>
                    <a:pt x="36" y="46"/>
                    <a:pt x="36" y="46"/>
                  </a:cubicBezTo>
                  <a:cubicBezTo>
                    <a:pt x="38" y="46"/>
                    <a:pt x="40" y="44"/>
                    <a:pt x="39" y="43"/>
                  </a:cubicBezTo>
                  <a:cubicBezTo>
                    <a:pt x="38" y="43"/>
                    <a:pt x="38" y="43"/>
                    <a:pt x="38" y="43"/>
                  </a:cubicBezTo>
                  <a:moveTo>
                    <a:pt x="11" y="34"/>
                  </a:moveTo>
                  <a:cubicBezTo>
                    <a:pt x="10" y="34"/>
                    <a:pt x="9" y="37"/>
                    <a:pt x="7" y="39"/>
                  </a:cubicBezTo>
                  <a:cubicBezTo>
                    <a:pt x="5" y="41"/>
                    <a:pt x="0" y="45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3" y="46"/>
                    <a:pt x="8" y="40"/>
                    <a:pt x="10" y="39"/>
                  </a:cubicBezTo>
                  <a:cubicBezTo>
                    <a:pt x="13" y="38"/>
                    <a:pt x="12" y="36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moveTo>
                    <a:pt x="25" y="32"/>
                  </a:moveTo>
                  <a:cubicBezTo>
                    <a:pt x="25" y="32"/>
                    <a:pt x="25" y="32"/>
                    <a:pt x="25" y="32"/>
                  </a:cubicBezTo>
                  <a:cubicBezTo>
                    <a:pt x="23" y="32"/>
                    <a:pt x="24" y="39"/>
                    <a:pt x="25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9"/>
                    <a:pt x="26" y="39"/>
                    <a:pt x="27" y="39"/>
                  </a:cubicBezTo>
                  <a:cubicBezTo>
                    <a:pt x="27" y="39"/>
                    <a:pt x="28" y="38"/>
                    <a:pt x="28" y="38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9" y="37"/>
                    <a:pt x="30" y="40"/>
                    <a:pt x="29" y="41"/>
                  </a:cubicBezTo>
                  <a:cubicBezTo>
                    <a:pt x="27" y="42"/>
                    <a:pt x="28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2" y="46"/>
                    <a:pt x="36" y="41"/>
                    <a:pt x="35" y="40"/>
                  </a:cubicBezTo>
                  <a:cubicBezTo>
                    <a:pt x="35" y="39"/>
                    <a:pt x="35" y="39"/>
                    <a:pt x="34" y="39"/>
                  </a:cubicBezTo>
                  <a:cubicBezTo>
                    <a:pt x="34" y="39"/>
                    <a:pt x="34" y="39"/>
                    <a:pt x="34" y="39"/>
                  </a:cubicBezTo>
                  <a:cubicBezTo>
                    <a:pt x="34" y="39"/>
                    <a:pt x="33" y="39"/>
                    <a:pt x="33" y="39"/>
                  </a:cubicBezTo>
                  <a:cubicBezTo>
                    <a:pt x="33" y="39"/>
                    <a:pt x="33" y="39"/>
                    <a:pt x="33" y="39"/>
                  </a:cubicBezTo>
                  <a:cubicBezTo>
                    <a:pt x="34" y="37"/>
                    <a:pt x="28" y="32"/>
                    <a:pt x="25" y="32"/>
                  </a:cubicBezTo>
                  <a:moveTo>
                    <a:pt x="17" y="24"/>
                  </a:moveTo>
                  <a:cubicBezTo>
                    <a:pt x="17" y="24"/>
                    <a:pt x="17" y="24"/>
                    <a:pt x="17" y="24"/>
                  </a:cubicBezTo>
                  <a:cubicBezTo>
                    <a:pt x="17" y="26"/>
                    <a:pt x="18" y="30"/>
                    <a:pt x="21" y="30"/>
                  </a:cubicBezTo>
                  <a:cubicBezTo>
                    <a:pt x="21" y="30"/>
                    <a:pt x="21" y="30"/>
                    <a:pt x="22" y="30"/>
                  </a:cubicBezTo>
                  <a:cubicBezTo>
                    <a:pt x="25" y="29"/>
                    <a:pt x="18" y="24"/>
                    <a:pt x="17" y="24"/>
                  </a:cubicBezTo>
                  <a:moveTo>
                    <a:pt x="1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5" y="1"/>
                    <a:pt x="17" y="10"/>
                    <a:pt x="16" y="11"/>
                  </a:cubicBezTo>
                  <a:cubicBezTo>
                    <a:pt x="16" y="11"/>
                    <a:pt x="16" y="11"/>
                    <a:pt x="15" y="11"/>
                  </a:cubicBezTo>
                  <a:cubicBezTo>
                    <a:pt x="15" y="11"/>
                    <a:pt x="15" y="11"/>
                    <a:pt x="14" y="11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1"/>
                    <a:pt x="14" y="16"/>
                    <a:pt x="15" y="17"/>
                  </a:cubicBezTo>
                  <a:cubicBezTo>
                    <a:pt x="16" y="17"/>
                    <a:pt x="17" y="18"/>
                    <a:pt x="16" y="20"/>
                  </a:cubicBezTo>
                  <a:cubicBezTo>
                    <a:pt x="16" y="22"/>
                    <a:pt x="17" y="23"/>
                    <a:pt x="20" y="23"/>
                  </a:cubicBezTo>
                  <a:cubicBezTo>
                    <a:pt x="20" y="23"/>
                    <a:pt x="21" y="23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3" y="22"/>
                    <a:pt x="24" y="23"/>
                    <a:pt x="24" y="23"/>
                  </a:cubicBezTo>
                  <a:cubicBezTo>
                    <a:pt x="25" y="24"/>
                    <a:pt x="25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4"/>
                    <a:pt x="27" y="24"/>
                    <a:pt x="27" y="24"/>
                  </a:cubicBezTo>
                  <a:cubicBezTo>
                    <a:pt x="29" y="24"/>
                    <a:pt x="34" y="28"/>
                    <a:pt x="33" y="29"/>
                  </a:cubicBezTo>
                  <a:cubicBezTo>
                    <a:pt x="32" y="30"/>
                    <a:pt x="33" y="34"/>
                    <a:pt x="34" y="34"/>
                  </a:cubicBezTo>
                  <a:cubicBezTo>
                    <a:pt x="34" y="34"/>
                    <a:pt x="34" y="34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7" y="33"/>
                    <a:pt x="38" y="35"/>
                    <a:pt x="37" y="36"/>
                  </a:cubicBezTo>
                  <a:cubicBezTo>
                    <a:pt x="35" y="37"/>
                    <a:pt x="39" y="40"/>
                    <a:pt x="40" y="42"/>
                  </a:cubicBezTo>
                  <a:cubicBezTo>
                    <a:pt x="40" y="43"/>
                    <a:pt x="40" y="43"/>
                    <a:pt x="40" y="43"/>
                  </a:cubicBezTo>
                  <a:cubicBezTo>
                    <a:pt x="41" y="43"/>
                    <a:pt x="41" y="42"/>
                    <a:pt x="41" y="41"/>
                  </a:cubicBezTo>
                  <a:cubicBezTo>
                    <a:pt x="41" y="39"/>
                    <a:pt x="41" y="39"/>
                    <a:pt x="43" y="38"/>
                  </a:cubicBezTo>
                  <a:cubicBezTo>
                    <a:pt x="45" y="37"/>
                    <a:pt x="43" y="35"/>
                    <a:pt x="42" y="33"/>
                  </a:cubicBezTo>
                  <a:cubicBezTo>
                    <a:pt x="41" y="30"/>
                    <a:pt x="36" y="30"/>
                    <a:pt x="36" y="28"/>
                  </a:cubicBezTo>
                  <a:cubicBezTo>
                    <a:pt x="36" y="26"/>
                    <a:pt x="33" y="25"/>
                    <a:pt x="32" y="24"/>
                  </a:cubicBezTo>
                  <a:cubicBezTo>
                    <a:pt x="32" y="23"/>
                    <a:pt x="29" y="21"/>
                    <a:pt x="27" y="21"/>
                  </a:cubicBezTo>
                  <a:cubicBezTo>
                    <a:pt x="26" y="21"/>
                    <a:pt x="26" y="22"/>
                    <a:pt x="25" y="22"/>
                  </a:cubicBezTo>
                  <a:cubicBezTo>
                    <a:pt x="25" y="22"/>
                    <a:pt x="24" y="22"/>
                    <a:pt x="24" y="22"/>
                  </a:cubicBezTo>
                  <a:cubicBezTo>
                    <a:pt x="23" y="22"/>
                    <a:pt x="24" y="19"/>
                    <a:pt x="22" y="17"/>
                  </a:cubicBezTo>
                  <a:cubicBezTo>
                    <a:pt x="20" y="15"/>
                    <a:pt x="24" y="13"/>
                    <a:pt x="26" y="11"/>
                  </a:cubicBezTo>
                  <a:cubicBezTo>
                    <a:pt x="28" y="9"/>
                    <a:pt x="25" y="5"/>
                    <a:pt x="25" y="4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3" y="2"/>
                    <a:pt x="22" y="2"/>
                    <a:pt x="21" y="1"/>
                  </a:cubicBezTo>
                  <a:cubicBezTo>
                    <a:pt x="20" y="1"/>
                    <a:pt x="19" y="0"/>
                    <a:pt x="17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209"/>
            <p:cNvSpPr>
              <a:spLocks/>
            </p:cNvSpPr>
            <p:nvPr/>
          </p:nvSpPr>
          <p:spPr bwMode="auto">
            <a:xfrm>
              <a:off x="3630" y="3699"/>
              <a:ext cx="98" cy="82"/>
            </a:xfrm>
            <a:custGeom>
              <a:avLst/>
              <a:gdLst>
                <a:gd name="T0" fmla="*/ 0 w 50"/>
                <a:gd name="T1" fmla="*/ 0 h 43"/>
                <a:gd name="T2" fmla="*/ 0 w 50"/>
                <a:gd name="T3" fmla="*/ 29 h 43"/>
                <a:gd name="T4" fmla="*/ 0 w 50"/>
                <a:gd name="T5" fmla="*/ 29 h 43"/>
                <a:gd name="T6" fmla="*/ 0 w 50"/>
                <a:gd name="T7" fmla="*/ 29 h 43"/>
                <a:gd name="T8" fmla="*/ 5 w 50"/>
                <a:gd name="T9" fmla="*/ 31 h 43"/>
                <a:gd name="T10" fmla="*/ 8 w 50"/>
                <a:gd name="T11" fmla="*/ 31 h 43"/>
                <a:gd name="T12" fmla="*/ 10 w 50"/>
                <a:gd name="T13" fmla="*/ 30 h 43"/>
                <a:gd name="T14" fmla="*/ 11 w 50"/>
                <a:gd name="T15" fmla="*/ 29 h 43"/>
                <a:gd name="T16" fmla="*/ 11 w 50"/>
                <a:gd name="T17" fmla="*/ 29 h 43"/>
                <a:gd name="T18" fmla="*/ 11 w 50"/>
                <a:gd name="T19" fmla="*/ 29 h 43"/>
                <a:gd name="T20" fmla="*/ 14 w 50"/>
                <a:gd name="T21" fmla="*/ 26 h 43"/>
                <a:gd name="T22" fmla="*/ 16 w 50"/>
                <a:gd name="T23" fmla="*/ 26 h 43"/>
                <a:gd name="T24" fmla="*/ 25 w 50"/>
                <a:gd name="T25" fmla="*/ 30 h 43"/>
                <a:gd name="T26" fmla="*/ 36 w 50"/>
                <a:gd name="T27" fmla="*/ 40 h 43"/>
                <a:gd name="T28" fmla="*/ 36 w 50"/>
                <a:gd name="T29" fmla="*/ 40 h 43"/>
                <a:gd name="T30" fmla="*/ 36 w 50"/>
                <a:gd name="T31" fmla="*/ 40 h 43"/>
                <a:gd name="T32" fmla="*/ 47 w 50"/>
                <a:gd name="T33" fmla="*/ 43 h 43"/>
                <a:gd name="T34" fmla="*/ 47 w 50"/>
                <a:gd name="T35" fmla="*/ 43 h 43"/>
                <a:gd name="T36" fmla="*/ 46 w 50"/>
                <a:gd name="T37" fmla="*/ 40 h 43"/>
                <a:gd name="T38" fmla="*/ 42 w 50"/>
                <a:gd name="T39" fmla="*/ 37 h 43"/>
                <a:gd name="T40" fmla="*/ 37 w 50"/>
                <a:gd name="T41" fmla="*/ 34 h 43"/>
                <a:gd name="T42" fmla="*/ 34 w 50"/>
                <a:gd name="T43" fmla="*/ 27 h 43"/>
                <a:gd name="T44" fmla="*/ 32 w 50"/>
                <a:gd name="T45" fmla="*/ 24 h 43"/>
                <a:gd name="T46" fmla="*/ 32 w 50"/>
                <a:gd name="T47" fmla="*/ 24 h 43"/>
                <a:gd name="T48" fmla="*/ 33 w 50"/>
                <a:gd name="T49" fmla="*/ 24 h 43"/>
                <a:gd name="T50" fmla="*/ 33 w 50"/>
                <a:gd name="T51" fmla="*/ 21 h 43"/>
                <a:gd name="T52" fmla="*/ 23 w 50"/>
                <a:gd name="T53" fmla="*/ 14 h 43"/>
                <a:gd name="T54" fmla="*/ 3 w 50"/>
                <a:gd name="T55" fmla="*/ 2 h 43"/>
                <a:gd name="T56" fmla="*/ 0 w 50"/>
                <a:gd name="T5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0" h="43">
                  <a:moveTo>
                    <a:pt x="0" y="0"/>
                  </a:moveTo>
                  <a:cubicBezTo>
                    <a:pt x="0" y="10"/>
                    <a:pt x="0" y="1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" y="30"/>
                    <a:pt x="3" y="31"/>
                    <a:pt x="5" y="31"/>
                  </a:cubicBezTo>
                  <a:cubicBezTo>
                    <a:pt x="6" y="31"/>
                    <a:pt x="7" y="31"/>
                    <a:pt x="8" y="31"/>
                  </a:cubicBezTo>
                  <a:cubicBezTo>
                    <a:pt x="9" y="31"/>
                    <a:pt x="10" y="31"/>
                    <a:pt x="10" y="30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3" y="29"/>
                    <a:pt x="13" y="27"/>
                    <a:pt x="14" y="26"/>
                  </a:cubicBezTo>
                  <a:cubicBezTo>
                    <a:pt x="15" y="26"/>
                    <a:pt x="15" y="26"/>
                    <a:pt x="16" y="26"/>
                  </a:cubicBezTo>
                  <a:cubicBezTo>
                    <a:pt x="18" y="26"/>
                    <a:pt x="22" y="27"/>
                    <a:pt x="25" y="30"/>
                  </a:cubicBezTo>
                  <a:cubicBezTo>
                    <a:pt x="28" y="32"/>
                    <a:pt x="32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40" y="40"/>
                    <a:pt x="43" y="43"/>
                    <a:pt x="47" y="43"/>
                  </a:cubicBezTo>
                  <a:cubicBezTo>
                    <a:pt x="47" y="43"/>
                    <a:pt x="47" y="43"/>
                    <a:pt x="47" y="43"/>
                  </a:cubicBezTo>
                  <a:cubicBezTo>
                    <a:pt x="50" y="43"/>
                    <a:pt x="47" y="41"/>
                    <a:pt x="46" y="40"/>
                  </a:cubicBezTo>
                  <a:cubicBezTo>
                    <a:pt x="45" y="40"/>
                    <a:pt x="42" y="38"/>
                    <a:pt x="42" y="37"/>
                  </a:cubicBezTo>
                  <a:cubicBezTo>
                    <a:pt x="42" y="36"/>
                    <a:pt x="39" y="35"/>
                    <a:pt x="37" y="34"/>
                  </a:cubicBezTo>
                  <a:cubicBezTo>
                    <a:pt x="35" y="32"/>
                    <a:pt x="36" y="29"/>
                    <a:pt x="34" y="27"/>
                  </a:cubicBezTo>
                  <a:cubicBezTo>
                    <a:pt x="32" y="26"/>
                    <a:pt x="30" y="24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5" y="24"/>
                    <a:pt x="35" y="23"/>
                    <a:pt x="33" y="21"/>
                  </a:cubicBezTo>
                  <a:cubicBezTo>
                    <a:pt x="31" y="19"/>
                    <a:pt x="24" y="17"/>
                    <a:pt x="23" y="14"/>
                  </a:cubicBezTo>
                  <a:cubicBezTo>
                    <a:pt x="23" y="12"/>
                    <a:pt x="9" y="4"/>
                    <a:pt x="3" y="2"/>
                  </a:cubicBezTo>
                  <a:cubicBezTo>
                    <a:pt x="2" y="2"/>
                    <a:pt x="1" y="1"/>
                    <a:pt x="0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210"/>
            <p:cNvSpPr>
              <a:spLocks/>
            </p:cNvSpPr>
            <p:nvPr/>
          </p:nvSpPr>
          <p:spPr bwMode="auto">
            <a:xfrm>
              <a:off x="2993" y="3526"/>
              <a:ext cx="24" cy="35"/>
            </a:xfrm>
            <a:custGeom>
              <a:avLst/>
              <a:gdLst>
                <a:gd name="T0" fmla="*/ 3 w 12"/>
                <a:gd name="T1" fmla="*/ 0 h 18"/>
                <a:gd name="T2" fmla="*/ 3 w 12"/>
                <a:gd name="T3" fmla="*/ 0 h 18"/>
                <a:gd name="T4" fmla="*/ 1 w 12"/>
                <a:gd name="T5" fmla="*/ 4 h 18"/>
                <a:gd name="T6" fmla="*/ 0 w 12"/>
                <a:gd name="T7" fmla="*/ 10 h 18"/>
                <a:gd name="T8" fmla="*/ 3 w 12"/>
                <a:gd name="T9" fmla="*/ 17 h 18"/>
                <a:gd name="T10" fmla="*/ 5 w 12"/>
                <a:gd name="T11" fmla="*/ 18 h 18"/>
                <a:gd name="T12" fmla="*/ 12 w 12"/>
                <a:gd name="T13" fmla="*/ 11 h 18"/>
                <a:gd name="T14" fmla="*/ 3 w 12"/>
                <a:gd name="T1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2" y="2"/>
                    <a:pt x="1" y="4"/>
                  </a:cubicBezTo>
                  <a:cubicBezTo>
                    <a:pt x="0" y="6"/>
                    <a:pt x="0" y="8"/>
                    <a:pt x="0" y="10"/>
                  </a:cubicBezTo>
                  <a:cubicBezTo>
                    <a:pt x="1" y="13"/>
                    <a:pt x="1" y="16"/>
                    <a:pt x="3" y="17"/>
                  </a:cubicBezTo>
                  <a:cubicBezTo>
                    <a:pt x="4" y="18"/>
                    <a:pt x="5" y="18"/>
                    <a:pt x="5" y="18"/>
                  </a:cubicBezTo>
                  <a:cubicBezTo>
                    <a:pt x="8" y="18"/>
                    <a:pt x="12" y="15"/>
                    <a:pt x="12" y="11"/>
                  </a:cubicBezTo>
                  <a:cubicBezTo>
                    <a:pt x="12" y="8"/>
                    <a:pt x="4" y="0"/>
                    <a:pt x="3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211"/>
            <p:cNvSpPr>
              <a:spLocks/>
            </p:cNvSpPr>
            <p:nvPr/>
          </p:nvSpPr>
          <p:spPr bwMode="auto">
            <a:xfrm>
              <a:off x="2577" y="3697"/>
              <a:ext cx="84" cy="120"/>
            </a:xfrm>
            <a:custGeom>
              <a:avLst/>
              <a:gdLst>
                <a:gd name="T0" fmla="*/ 36 w 43"/>
                <a:gd name="T1" fmla="*/ 0 h 63"/>
                <a:gd name="T2" fmla="*/ 34 w 43"/>
                <a:gd name="T3" fmla="*/ 2 h 63"/>
                <a:gd name="T4" fmla="*/ 34 w 43"/>
                <a:gd name="T5" fmla="*/ 5 h 63"/>
                <a:gd name="T6" fmla="*/ 31 w 43"/>
                <a:gd name="T7" fmla="*/ 7 h 63"/>
                <a:gd name="T8" fmla="*/ 30 w 43"/>
                <a:gd name="T9" fmla="*/ 7 h 63"/>
                <a:gd name="T10" fmla="*/ 30 w 43"/>
                <a:gd name="T11" fmla="*/ 7 h 63"/>
                <a:gd name="T12" fmla="*/ 27 w 43"/>
                <a:gd name="T13" fmla="*/ 9 h 63"/>
                <a:gd name="T14" fmla="*/ 27 w 43"/>
                <a:gd name="T15" fmla="*/ 12 h 63"/>
                <a:gd name="T16" fmla="*/ 23 w 43"/>
                <a:gd name="T17" fmla="*/ 14 h 63"/>
                <a:gd name="T18" fmla="*/ 15 w 43"/>
                <a:gd name="T19" fmla="*/ 17 h 63"/>
                <a:gd name="T20" fmla="*/ 15 w 43"/>
                <a:gd name="T21" fmla="*/ 17 h 63"/>
                <a:gd name="T22" fmla="*/ 14 w 43"/>
                <a:gd name="T23" fmla="*/ 17 h 63"/>
                <a:gd name="T24" fmla="*/ 11 w 43"/>
                <a:gd name="T25" fmla="*/ 18 h 63"/>
                <a:gd name="T26" fmla="*/ 8 w 43"/>
                <a:gd name="T27" fmla="*/ 18 h 63"/>
                <a:gd name="T28" fmla="*/ 8 w 43"/>
                <a:gd name="T29" fmla="*/ 18 h 63"/>
                <a:gd name="T30" fmla="*/ 7 w 43"/>
                <a:gd name="T31" fmla="*/ 18 h 63"/>
                <a:gd name="T32" fmla="*/ 5 w 43"/>
                <a:gd name="T33" fmla="*/ 24 h 63"/>
                <a:gd name="T34" fmla="*/ 6 w 43"/>
                <a:gd name="T35" fmla="*/ 32 h 63"/>
                <a:gd name="T36" fmla="*/ 4 w 43"/>
                <a:gd name="T37" fmla="*/ 41 h 63"/>
                <a:gd name="T38" fmla="*/ 2 w 43"/>
                <a:gd name="T39" fmla="*/ 52 h 63"/>
                <a:gd name="T40" fmla="*/ 5 w 43"/>
                <a:gd name="T41" fmla="*/ 60 h 63"/>
                <a:gd name="T42" fmla="*/ 13 w 43"/>
                <a:gd name="T43" fmla="*/ 63 h 63"/>
                <a:gd name="T44" fmla="*/ 15 w 43"/>
                <a:gd name="T45" fmla="*/ 63 h 63"/>
                <a:gd name="T46" fmla="*/ 18 w 43"/>
                <a:gd name="T47" fmla="*/ 62 h 63"/>
                <a:gd name="T48" fmla="*/ 18 w 43"/>
                <a:gd name="T49" fmla="*/ 62 h 63"/>
                <a:gd name="T50" fmla="*/ 19 w 43"/>
                <a:gd name="T51" fmla="*/ 62 h 63"/>
                <a:gd name="T52" fmla="*/ 21 w 43"/>
                <a:gd name="T53" fmla="*/ 61 h 63"/>
                <a:gd name="T54" fmla="*/ 30 w 43"/>
                <a:gd name="T55" fmla="*/ 43 h 63"/>
                <a:gd name="T56" fmla="*/ 37 w 43"/>
                <a:gd name="T57" fmla="*/ 25 h 63"/>
                <a:gd name="T58" fmla="*/ 38 w 43"/>
                <a:gd name="T59" fmla="*/ 20 h 63"/>
                <a:gd name="T60" fmla="*/ 38 w 43"/>
                <a:gd name="T61" fmla="*/ 17 h 63"/>
                <a:gd name="T62" fmla="*/ 39 w 43"/>
                <a:gd name="T63" fmla="*/ 18 h 63"/>
                <a:gd name="T64" fmla="*/ 41 w 43"/>
                <a:gd name="T65" fmla="*/ 19 h 63"/>
                <a:gd name="T66" fmla="*/ 43 w 43"/>
                <a:gd name="T67" fmla="*/ 17 h 63"/>
                <a:gd name="T68" fmla="*/ 41 w 43"/>
                <a:gd name="T69" fmla="*/ 9 h 63"/>
                <a:gd name="T70" fmla="*/ 37 w 43"/>
                <a:gd name="T71" fmla="*/ 1 h 63"/>
                <a:gd name="T72" fmla="*/ 36 w 43"/>
                <a:gd name="T7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3" h="63">
                  <a:moveTo>
                    <a:pt x="36" y="0"/>
                  </a:moveTo>
                  <a:cubicBezTo>
                    <a:pt x="35" y="0"/>
                    <a:pt x="35" y="2"/>
                    <a:pt x="34" y="2"/>
                  </a:cubicBezTo>
                  <a:cubicBezTo>
                    <a:pt x="34" y="3"/>
                    <a:pt x="33" y="4"/>
                    <a:pt x="34" y="5"/>
                  </a:cubicBezTo>
                  <a:cubicBezTo>
                    <a:pt x="34" y="6"/>
                    <a:pt x="32" y="7"/>
                    <a:pt x="31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8" y="7"/>
                    <a:pt x="27" y="8"/>
                    <a:pt x="27" y="9"/>
                  </a:cubicBezTo>
                  <a:cubicBezTo>
                    <a:pt x="28" y="11"/>
                    <a:pt x="26" y="10"/>
                    <a:pt x="27" y="12"/>
                  </a:cubicBezTo>
                  <a:cubicBezTo>
                    <a:pt x="28" y="13"/>
                    <a:pt x="25" y="14"/>
                    <a:pt x="23" y="14"/>
                  </a:cubicBezTo>
                  <a:cubicBezTo>
                    <a:pt x="21" y="14"/>
                    <a:pt x="18" y="17"/>
                    <a:pt x="15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5" y="17"/>
                    <a:pt x="14" y="17"/>
                    <a:pt x="14" y="17"/>
                  </a:cubicBezTo>
                  <a:cubicBezTo>
                    <a:pt x="13" y="17"/>
                    <a:pt x="12" y="17"/>
                    <a:pt x="11" y="18"/>
                  </a:cubicBezTo>
                  <a:cubicBezTo>
                    <a:pt x="10" y="18"/>
                    <a:pt x="9" y="18"/>
                    <a:pt x="8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5" y="18"/>
                    <a:pt x="7" y="22"/>
                    <a:pt x="5" y="24"/>
                  </a:cubicBezTo>
                  <a:cubicBezTo>
                    <a:pt x="3" y="26"/>
                    <a:pt x="4" y="29"/>
                    <a:pt x="6" y="32"/>
                  </a:cubicBezTo>
                  <a:cubicBezTo>
                    <a:pt x="7" y="35"/>
                    <a:pt x="8" y="38"/>
                    <a:pt x="4" y="41"/>
                  </a:cubicBezTo>
                  <a:cubicBezTo>
                    <a:pt x="0" y="45"/>
                    <a:pt x="0" y="49"/>
                    <a:pt x="2" y="52"/>
                  </a:cubicBezTo>
                  <a:cubicBezTo>
                    <a:pt x="3" y="55"/>
                    <a:pt x="3" y="59"/>
                    <a:pt x="5" y="60"/>
                  </a:cubicBezTo>
                  <a:cubicBezTo>
                    <a:pt x="7" y="62"/>
                    <a:pt x="11" y="63"/>
                    <a:pt x="13" y="63"/>
                  </a:cubicBezTo>
                  <a:cubicBezTo>
                    <a:pt x="14" y="63"/>
                    <a:pt x="15" y="63"/>
                    <a:pt x="15" y="63"/>
                  </a:cubicBezTo>
                  <a:cubicBezTo>
                    <a:pt x="16" y="62"/>
                    <a:pt x="17" y="62"/>
                    <a:pt x="18" y="62"/>
                  </a:cubicBezTo>
                  <a:cubicBezTo>
                    <a:pt x="18" y="62"/>
                    <a:pt x="18" y="62"/>
                    <a:pt x="18" y="62"/>
                  </a:cubicBezTo>
                  <a:cubicBezTo>
                    <a:pt x="18" y="62"/>
                    <a:pt x="18" y="62"/>
                    <a:pt x="19" y="62"/>
                  </a:cubicBezTo>
                  <a:cubicBezTo>
                    <a:pt x="20" y="62"/>
                    <a:pt x="20" y="62"/>
                    <a:pt x="21" y="61"/>
                  </a:cubicBezTo>
                  <a:cubicBezTo>
                    <a:pt x="23" y="59"/>
                    <a:pt x="27" y="49"/>
                    <a:pt x="30" y="43"/>
                  </a:cubicBezTo>
                  <a:cubicBezTo>
                    <a:pt x="33" y="36"/>
                    <a:pt x="37" y="27"/>
                    <a:pt x="37" y="25"/>
                  </a:cubicBezTo>
                  <a:cubicBezTo>
                    <a:pt x="36" y="24"/>
                    <a:pt x="39" y="22"/>
                    <a:pt x="38" y="20"/>
                  </a:cubicBezTo>
                  <a:cubicBezTo>
                    <a:pt x="37" y="19"/>
                    <a:pt x="38" y="17"/>
                    <a:pt x="38" y="17"/>
                  </a:cubicBezTo>
                  <a:cubicBezTo>
                    <a:pt x="39" y="17"/>
                    <a:pt x="39" y="17"/>
                    <a:pt x="39" y="18"/>
                  </a:cubicBezTo>
                  <a:cubicBezTo>
                    <a:pt x="40" y="18"/>
                    <a:pt x="40" y="19"/>
                    <a:pt x="41" y="19"/>
                  </a:cubicBezTo>
                  <a:cubicBezTo>
                    <a:pt x="42" y="19"/>
                    <a:pt x="42" y="18"/>
                    <a:pt x="43" y="17"/>
                  </a:cubicBezTo>
                  <a:cubicBezTo>
                    <a:pt x="43" y="15"/>
                    <a:pt x="41" y="12"/>
                    <a:pt x="41" y="9"/>
                  </a:cubicBezTo>
                  <a:cubicBezTo>
                    <a:pt x="40" y="6"/>
                    <a:pt x="37" y="2"/>
                    <a:pt x="37" y="1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212"/>
            <p:cNvSpPr>
              <a:spLocks noEditPoints="1"/>
            </p:cNvSpPr>
            <p:nvPr/>
          </p:nvSpPr>
          <p:spPr bwMode="auto">
            <a:xfrm>
              <a:off x="2575" y="3422"/>
              <a:ext cx="133" cy="63"/>
            </a:xfrm>
            <a:custGeom>
              <a:avLst/>
              <a:gdLst>
                <a:gd name="T0" fmla="*/ 62 w 68"/>
                <a:gd name="T1" fmla="*/ 33 h 33"/>
                <a:gd name="T2" fmla="*/ 68 w 68"/>
                <a:gd name="T3" fmla="*/ 32 h 33"/>
                <a:gd name="T4" fmla="*/ 54 w 68"/>
                <a:gd name="T5" fmla="*/ 0 h 33"/>
                <a:gd name="T6" fmla="*/ 48 w 68"/>
                <a:gd name="T7" fmla="*/ 1 h 33"/>
                <a:gd name="T8" fmla="*/ 45 w 68"/>
                <a:gd name="T9" fmla="*/ 1 h 33"/>
                <a:gd name="T10" fmla="*/ 42 w 68"/>
                <a:gd name="T11" fmla="*/ 1 h 33"/>
                <a:gd name="T12" fmla="*/ 38 w 68"/>
                <a:gd name="T13" fmla="*/ 1 h 33"/>
                <a:gd name="T14" fmla="*/ 37 w 68"/>
                <a:gd name="T15" fmla="*/ 1 h 33"/>
                <a:gd name="T16" fmla="*/ 35 w 68"/>
                <a:gd name="T17" fmla="*/ 2 h 33"/>
                <a:gd name="T18" fmla="*/ 28 w 68"/>
                <a:gd name="T19" fmla="*/ 7 h 33"/>
                <a:gd name="T20" fmla="*/ 26 w 68"/>
                <a:gd name="T21" fmla="*/ 9 h 33"/>
                <a:gd name="T22" fmla="*/ 24 w 68"/>
                <a:gd name="T23" fmla="*/ 8 h 33"/>
                <a:gd name="T24" fmla="*/ 16 w 68"/>
                <a:gd name="T25" fmla="*/ 7 h 33"/>
                <a:gd name="T26" fmla="*/ 10 w 68"/>
                <a:gd name="T27" fmla="*/ 6 h 33"/>
                <a:gd name="T28" fmla="*/ 9 w 68"/>
                <a:gd name="T29" fmla="*/ 6 h 33"/>
                <a:gd name="T30" fmla="*/ 9 w 68"/>
                <a:gd name="T31" fmla="*/ 6 h 33"/>
                <a:gd name="T32" fmla="*/ 7 w 68"/>
                <a:gd name="T33" fmla="*/ 5 h 33"/>
                <a:gd name="T34" fmla="*/ 5 w 68"/>
                <a:gd name="T35" fmla="*/ 5 h 33"/>
                <a:gd name="T36" fmla="*/ 5 w 68"/>
                <a:gd name="T37" fmla="*/ 5 h 33"/>
                <a:gd name="T38" fmla="*/ 2 w 68"/>
                <a:gd name="T39" fmla="*/ 7 h 33"/>
                <a:gd name="T40" fmla="*/ 3 w 68"/>
                <a:gd name="T41" fmla="*/ 9 h 33"/>
                <a:gd name="T42" fmla="*/ 0 w 68"/>
                <a:gd name="T43" fmla="*/ 10 h 33"/>
                <a:gd name="T44" fmla="*/ 2 w 68"/>
                <a:gd name="T45" fmla="*/ 21 h 33"/>
                <a:gd name="T46" fmla="*/ 8 w 68"/>
                <a:gd name="T47" fmla="*/ 28 h 33"/>
                <a:gd name="T48" fmla="*/ 21 w 68"/>
                <a:gd name="T49" fmla="*/ 26 h 33"/>
                <a:gd name="T50" fmla="*/ 22 w 68"/>
                <a:gd name="T51" fmla="*/ 26 h 33"/>
                <a:gd name="T52" fmla="*/ 32 w 68"/>
                <a:gd name="T53" fmla="*/ 23 h 33"/>
                <a:gd name="T54" fmla="*/ 34 w 68"/>
                <a:gd name="T55" fmla="*/ 23 h 33"/>
                <a:gd name="T56" fmla="*/ 51 w 68"/>
                <a:gd name="T57" fmla="*/ 18 h 33"/>
                <a:gd name="T58" fmla="*/ 61 w 68"/>
                <a:gd name="T59" fmla="*/ 12 h 33"/>
                <a:gd name="T60" fmla="*/ 61 w 68"/>
                <a:gd name="T61" fmla="*/ 12 h 33"/>
                <a:gd name="T62" fmla="*/ 54 w 68"/>
                <a:gd name="T63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8" h="33">
                  <a:moveTo>
                    <a:pt x="65" y="31"/>
                  </a:moveTo>
                  <a:cubicBezTo>
                    <a:pt x="63" y="31"/>
                    <a:pt x="61" y="32"/>
                    <a:pt x="62" y="33"/>
                  </a:cubicBezTo>
                  <a:cubicBezTo>
                    <a:pt x="63" y="33"/>
                    <a:pt x="64" y="33"/>
                    <a:pt x="65" y="33"/>
                  </a:cubicBezTo>
                  <a:cubicBezTo>
                    <a:pt x="66" y="33"/>
                    <a:pt x="68" y="32"/>
                    <a:pt x="68" y="32"/>
                  </a:cubicBezTo>
                  <a:cubicBezTo>
                    <a:pt x="68" y="32"/>
                    <a:pt x="66" y="31"/>
                    <a:pt x="65" y="31"/>
                  </a:cubicBezTo>
                  <a:moveTo>
                    <a:pt x="54" y="0"/>
                  </a:moveTo>
                  <a:cubicBezTo>
                    <a:pt x="51" y="0"/>
                    <a:pt x="49" y="1"/>
                    <a:pt x="48" y="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7" y="1"/>
                    <a:pt x="46" y="1"/>
                    <a:pt x="45" y="1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4" y="1"/>
                    <a:pt x="43" y="1"/>
                    <a:pt x="42" y="1"/>
                  </a:cubicBezTo>
                  <a:cubicBezTo>
                    <a:pt x="40" y="1"/>
                    <a:pt x="39" y="1"/>
                    <a:pt x="38" y="1"/>
                  </a:cubicBezTo>
                  <a:cubicBezTo>
                    <a:pt x="38" y="1"/>
                    <a:pt x="38" y="1"/>
                    <a:pt x="38" y="1"/>
                  </a:cubicBezTo>
                  <a:cubicBezTo>
                    <a:pt x="38" y="1"/>
                    <a:pt x="37" y="1"/>
                    <a:pt x="37" y="1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"/>
                    <a:pt x="36" y="1"/>
                    <a:pt x="35" y="2"/>
                  </a:cubicBezTo>
                  <a:cubicBezTo>
                    <a:pt x="32" y="3"/>
                    <a:pt x="29" y="6"/>
                    <a:pt x="28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8"/>
                    <a:pt x="27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5" y="9"/>
                    <a:pt x="25" y="8"/>
                    <a:pt x="24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7"/>
                    <a:pt x="17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6"/>
                    <a:pt x="12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8" y="6"/>
                    <a:pt x="7" y="6"/>
                    <a:pt x="7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6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1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2"/>
                    <a:pt x="1" y="13"/>
                    <a:pt x="0" y="13"/>
                  </a:cubicBezTo>
                  <a:cubicBezTo>
                    <a:pt x="0" y="15"/>
                    <a:pt x="0" y="19"/>
                    <a:pt x="2" y="21"/>
                  </a:cubicBezTo>
                  <a:cubicBezTo>
                    <a:pt x="4" y="23"/>
                    <a:pt x="3" y="27"/>
                    <a:pt x="4" y="28"/>
                  </a:cubicBezTo>
                  <a:cubicBezTo>
                    <a:pt x="5" y="28"/>
                    <a:pt x="6" y="28"/>
                    <a:pt x="8" y="28"/>
                  </a:cubicBezTo>
                  <a:cubicBezTo>
                    <a:pt x="10" y="28"/>
                    <a:pt x="13" y="28"/>
                    <a:pt x="15" y="27"/>
                  </a:cubicBezTo>
                  <a:cubicBezTo>
                    <a:pt x="17" y="26"/>
                    <a:pt x="19" y="26"/>
                    <a:pt x="21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5" y="26"/>
                    <a:pt x="28" y="24"/>
                    <a:pt x="28" y="23"/>
                  </a:cubicBezTo>
                  <a:cubicBezTo>
                    <a:pt x="29" y="23"/>
                    <a:pt x="30" y="23"/>
                    <a:pt x="32" y="23"/>
                  </a:cubicBezTo>
                  <a:cubicBezTo>
                    <a:pt x="33" y="23"/>
                    <a:pt x="33" y="23"/>
                    <a:pt x="34" y="23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6" y="23"/>
                    <a:pt x="37" y="22"/>
                    <a:pt x="38" y="21"/>
                  </a:cubicBezTo>
                  <a:cubicBezTo>
                    <a:pt x="40" y="19"/>
                    <a:pt x="45" y="19"/>
                    <a:pt x="51" y="18"/>
                  </a:cubicBezTo>
                  <a:cubicBezTo>
                    <a:pt x="56" y="17"/>
                    <a:pt x="55" y="14"/>
                    <a:pt x="56" y="13"/>
                  </a:cubicBezTo>
                  <a:cubicBezTo>
                    <a:pt x="57" y="12"/>
                    <a:pt x="58" y="13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0" y="11"/>
                    <a:pt x="60" y="10"/>
                    <a:pt x="59" y="9"/>
                  </a:cubicBezTo>
                  <a:cubicBezTo>
                    <a:pt x="57" y="5"/>
                    <a:pt x="55" y="2"/>
                    <a:pt x="54" y="0"/>
                  </a:cubicBezTo>
                  <a:cubicBezTo>
                    <a:pt x="54" y="0"/>
                    <a:pt x="54" y="0"/>
                    <a:pt x="54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213"/>
            <p:cNvSpPr>
              <a:spLocks noEditPoints="1"/>
            </p:cNvSpPr>
            <p:nvPr/>
          </p:nvSpPr>
          <p:spPr bwMode="auto">
            <a:xfrm>
              <a:off x="3333" y="3760"/>
              <a:ext cx="425" cy="315"/>
            </a:xfrm>
            <a:custGeom>
              <a:avLst/>
              <a:gdLst>
                <a:gd name="T0" fmla="*/ 177 w 216"/>
                <a:gd name="T1" fmla="*/ 166 h 166"/>
                <a:gd name="T2" fmla="*/ 180 w 216"/>
                <a:gd name="T3" fmla="*/ 163 h 166"/>
                <a:gd name="T4" fmla="*/ 185 w 216"/>
                <a:gd name="T5" fmla="*/ 159 h 166"/>
                <a:gd name="T6" fmla="*/ 180 w 216"/>
                <a:gd name="T7" fmla="*/ 153 h 166"/>
                <a:gd name="T8" fmla="*/ 124 w 216"/>
                <a:gd name="T9" fmla="*/ 120 h 166"/>
                <a:gd name="T10" fmla="*/ 94 w 216"/>
                <a:gd name="T11" fmla="*/ 2 h 166"/>
                <a:gd name="T12" fmla="*/ 105 w 216"/>
                <a:gd name="T13" fmla="*/ 0 h 166"/>
                <a:gd name="T14" fmla="*/ 98 w 216"/>
                <a:gd name="T15" fmla="*/ 5 h 166"/>
                <a:gd name="T16" fmla="*/ 91 w 216"/>
                <a:gd name="T17" fmla="*/ 12 h 166"/>
                <a:gd name="T18" fmla="*/ 85 w 216"/>
                <a:gd name="T19" fmla="*/ 16 h 166"/>
                <a:gd name="T20" fmla="*/ 76 w 216"/>
                <a:gd name="T21" fmla="*/ 9 h 166"/>
                <a:gd name="T22" fmla="*/ 72 w 216"/>
                <a:gd name="T23" fmla="*/ 12 h 166"/>
                <a:gd name="T24" fmla="*/ 67 w 216"/>
                <a:gd name="T25" fmla="*/ 13 h 166"/>
                <a:gd name="T26" fmla="*/ 64 w 216"/>
                <a:gd name="T27" fmla="*/ 15 h 166"/>
                <a:gd name="T28" fmla="*/ 59 w 216"/>
                <a:gd name="T29" fmla="*/ 18 h 166"/>
                <a:gd name="T30" fmla="*/ 56 w 216"/>
                <a:gd name="T31" fmla="*/ 20 h 166"/>
                <a:gd name="T32" fmla="*/ 40 w 216"/>
                <a:gd name="T33" fmla="*/ 33 h 166"/>
                <a:gd name="T34" fmla="*/ 32 w 216"/>
                <a:gd name="T35" fmla="*/ 33 h 166"/>
                <a:gd name="T36" fmla="*/ 22 w 216"/>
                <a:gd name="T37" fmla="*/ 34 h 166"/>
                <a:gd name="T38" fmla="*/ 8 w 216"/>
                <a:gd name="T39" fmla="*/ 41 h 166"/>
                <a:gd name="T40" fmla="*/ 5 w 216"/>
                <a:gd name="T41" fmla="*/ 46 h 166"/>
                <a:gd name="T42" fmla="*/ 3 w 216"/>
                <a:gd name="T43" fmla="*/ 57 h 166"/>
                <a:gd name="T44" fmla="*/ 1 w 216"/>
                <a:gd name="T45" fmla="*/ 57 h 166"/>
                <a:gd name="T46" fmla="*/ 13 w 216"/>
                <a:gd name="T47" fmla="*/ 92 h 166"/>
                <a:gd name="T48" fmla="*/ 15 w 216"/>
                <a:gd name="T49" fmla="*/ 101 h 166"/>
                <a:gd name="T50" fmla="*/ 31 w 216"/>
                <a:gd name="T51" fmla="*/ 101 h 166"/>
                <a:gd name="T52" fmla="*/ 52 w 216"/>
                <a:gd name="T53" fmla="*/ 101 h 166"/>
                <a:gd name="T54" fmla="*/ 76 w 216"/>
                <a:gd name="T55" fmla="*/ 96 h 166"/>
                <a:gd name="T56" fmla="*/ 97 w 216"/>
                <a:gd name="T57" fmla="*/ 94 h 166"/>
                <a:gd name="T58" fmla="*/ 112 w 216"/>
                <a:gd name="T59" fmla="*/ 103 h 166"/>
                <a:gd name="T60" fmla="*/ 128 w 216"/>
                <a:gd name="T61" fmla="*/ 109 h 166"/>
                <a:gd name="T62" fmla="*/ 127 w 216"/>
                <a:gd name="T63" fmla="*/ 114 h 166"/>
                <a:gd name="T64" fmla="*/ 132 w 216"/>
                <a:gd name="T65" fmla="*/ 113 h 166"/>
                <a:gd name="T66" fmla="*/ 137 w 216"/>
                <a:gd name="T67" fmla="*/ 119 h 166"/>
                <a:gd name="T68" fmla="*/ 160 w 216"/>
                <a:gd name="T69" fmla="*/ 139 h 166"/>
                <a:gd name="T70" fmla="*/ 169 w 216"/>
                <a:gd name="T71" fmla="*/ 139 h 166"/>
                <a:gd name="T72" fmla="*/ 176 w 216"/>
                <a:gd name="T73" fmla="*/ 143 h 166"/>
                <a:gd name="T74" fmla="*/ 195 w 216"/>
                <a:gd name="T75" fmla="*/ 138 h 166"/>
                <a:gd name="T76" fmla="*/ 210 w 216"/>
                <a:gd name="T77" fmla="*/ 113 h 166"/>
                <a:gd name="T78" fmla="*/ 213 w 216"/>
                <a:gd name="T79" fmla="*/ 90 h 166"/>
                <a:gd name="T80" fmla="*/ 212 w 216"/>
                <a:gd name="T81" fmla="*/ 82 h 166"/>
                <a:gd name="T82" fmla="*/ 204 w 216"/>
                <a:gd name="T83" fmla="*/ 74 h 166"/>
                <a:gd name="T84" fmla="*/ 200 w 216"/>
                <a:gd name="T85" fmla="*/ 67 h 166"/>
                <a:gd name="T86" fmla="*/ 197 w 216"/>
                <a:gd name="T87" fmla="*/ 65 h 166"/>
                <a:gd name="T88" fmla="*/ 190 w 216"/>
                <a:gd name="T89" fmla="*/ 55 h 166"/>
                <a:gd name="T90" fmla="*/ 172 w 216"/>
                <a:gd name="T91" fmla="*/ 28 h 166"/>
                <a:gd name="T92" fmla="*/ 165 w 216"/>
                <a:gd name="T93" fmla="*/ 24 h 166"/>
                <a:gd name="T94" fmla="*/ 155 w 216"/>
                <a:gd name="T95" fmla="*/ 9 h 166"/>
                <a:gd name="T96" fmla="*/ 147 w 216"/>
                <a:gd name="T97" fmla="*/ 36 h 166"/>
                <a:gd name="T98" fmla="*/ 126 w 216"/>
                <a:gd name="T99" fmla="*/ 24 h 166"/>
                <a:gd name="T100" fmla="*/ 128 w 216"/>
                <a:gd name="T101" fmla="*/ 10 h 166"/>
                <a:gd name="T102" fmla="*/ 124 w 216"/>
                <a:gd name="T103" fmla="*/ 8 h 166"/>
                <a:gd name="T104" fmla="*/ 109 w 216"/>
                <a:gd name="T105" fmla="*/ 3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6" h="166">
                  <a:moveTo>
                    <a:pt x="167" y="150"/>
                  </a:moveTo>
                  <a:cubicBezTo>
                    <a:pt x="167" y="150"/>
                    <a:pt x="167" y="150"/>
                    <a:pt x="167" y="150"/>
                  </a:cubicBezTo>
                  <a:cubicBezTo>
                    <a:pt x="166" y="150"/>
                    <a:pt x="171" y="157"/>
                    <a:pt x="169" y="158"/>
                  </a:cubicBezTo>
                  <a:cubicBezTo>
                    <a:pt x="167" y="160"/>
                    <a:pt x="174" y="165"/>
                    <a:pt x="176" y="166"/>
                  </a:cubicBezTo>
                  <a:cubicBezTo>
                    <a:pt x="176" y="166"/>
                    <a:pt x="176" y="166"/>
                    <a:pt x="177" y="166"/>
                  </a:cubicBezTo>
                  <a:cubicBezTo>
                    <a:pt x="177" y="166"/>
                    <a:pt x="177" y="166"/>
                    <a:pt x="178" y="165"/>
                  </a:cubicBezTo>
                  <a:cubicBezTo>
                    <a:pt x="178" y="165"/>
                    <a:pt x="178" y="165"/>
                    <a:pt x="179" y="165"/>
                  </a:cubicBezTo>
                  <a:cubicBezTo>
                    <a:pt x="179" y="165"/>
                    <a:pt x="179" y="165"/>
                    <a:pt x="179" y="165"/>
                  </a:cubicBezTo>
                  <a:cubicBezTo>
                    <a:pt x="179" y="165"/>
                    <a:pt x="179" y="165"/>
                    <a:pt x="179" y="165"/>
                  </a:cubicBezTo>
                  <a:cubicBezTo>
                    <a:pt x="180" y="165"/>
                    <a:pt x="180" y="164"/>
                    <a:pt x="180" y="163"/>
                  </a:cubicBezTo>
                  <a:cubicBezTo>
                    <a:pt x="180" y="163"/>
                    <a:pt x="180" y="163"/>
                    <a:pt x="180" y="163"/>
                  </a:cubicBezTo>
                  <a:cubicBezTo>
                    <a:pt x="181" y="163"/>
                    <a:pt x="181" y="163"/>
                    <a:pt x="181" y="163"/>
                  </a:cubicBezTo>
                  <a:cubicBezTo>
                    <a:pt x="182" y="163"/>
                    <a:pt x="182" y="164"/>
                    <a:pt x="183" y="164"/>
                  </a:cubicBezTo>
                  <a:cubicBezTo>
                    <a:pt x="183" y="164"/>
                    <a:pt x="183" y="164"/>
                    <a:pt x="183" y="164"/>
                  </a:cubicBezTo>
                  <a:cubicBezTo>
                    <a:pt x="184" y="163"/>
                    <a:pt x="183" y="159"/>
                    <a:pt x="185" y="159"/>
                  </a:cubicBezTo>
                  <a:cubicBezTo>
                    <a:pt x="185" y="159"/>
                    <a:pt x="185" y="159"/>
                    <a:pt x="185" y="159"/>
                  </a:cubicBezTo>
                  <a:cubicBezTo>
                    <a:pt x="185" y="159"/>
                    <a:pt x="185" y="159"/>
                    <a:pt x="185" y="159"/>
                  </a:cubicBezTo>
                  <a:cubicBezTo>
                    <a:pt x="187" y="159"/>
                    <a:pt x="185" y="154"/>
                    <a:pt x="185" y="153"/>
                  </a:cubicBezTo>
                  <a:cubicBezTo>
                    <a:pt x="185" y="152"/>
                    <a:pt x="184" y="152"/>
                    <a:pt x="183" y="152"/>
                  </a:cubicBezTo>
                  <a:cubicBezTo>
                    <a:pt x="182" y="152"/>
                    <a:pt x="181" y="152"/>
                    <a:pt x="180" y="153"/>
                  </a:cubicBezTo>
                  <a:cubicBezTo>
                    <a:pt x="179" y="153"/>
                    <a:pt x="177" y="153"/>
                    <a:pt x="176" y="153"/>
                  </a:cubicBezTo>
                  <a:cubicBezTo>
                    <a:pt x="176" y="153"/>
                    <a:pt x="176" y="153"/>
                    <a:pt x="176" y="153"/>
                  </a:cubicBezTo>
                  <a:cubicBezTo>
                    <a:pt x="173" y="153"/>
                    <a:pt x="168" y="150"/>
                    <a:pt x="167" y="150"/>
                  </a:cubicBezTo>
                  <a:moveTo>
                    <a:pt x="127" y="119"/>
                  </a:moveTo>
                  <a:cubicBezTo>
                    <a:pt x="125" y="119"/>
                    <a:pt x="123" y="119"/>
                    <a:pt x="124" y="120"/>
                  </a:cubicBezTo>
                  <a:cubicBezTo>
                    <a:pt x="125" y="120"/>
                    <a:pt x="126" y="121"/>
                    <a:pt x="128" y="121"/>
                  </a:cubicBezTo>
                  <a:cubicBezTo>
                    <a:pt x="129" y="121"/>
                    <a:pt x="130" y="120"/>
                    <a:pt x="130" y="120"/>
                  </a:cubicBezTo>
                  <a:cubicBezTo>
                    <a:pt x="131" y="119"/>
                    <a:pt x="129" y="119"/>
                    <a:pt x="127" y="119"/>
                  </a:cubicBezTo>
                  <a:moveTo>
                    <a:pt x="98" y="1"/>
                  </a:moveTo>
                  <a:cubicBezTo>
                    <a:pt x="95" y="1"/>
                    <a:pt x="93" y="1"/>
                    <a:pt x="94" y="2"/>
                  </a:cubicBezTo>
                  <a:cubicBezTo>
                    <a:pt x="94" y="3"/>
                    <a:pt x="96" y="3"/>
                    <a:pt x="97" y="3"/>
                  </a:cubicBezTo>
                  <a:cubicBezTo>
                    <a:pt x="99" y="3"/>
                    <a:pt x="101" y="2"/>
                    <a:pt x="101" y="2"/>
                  </a:cubicBezTo>
                  <a:cubicBezTo>
                    <a:pt x="101" y="1"/>
                    <a:pt x="99" y="1"/>
                    <a:pt x="98" y="1"/>
                  </a:cubicBezTo>
                  <a:moveTo>
                    <a:pt x="105" y="0"/>
                  </a:moveTo>
                  <a:cubicBezTo>
                    <a:pt x="105" y="0"/>
                    <a:pt x="105" y="0"/>
                    <a:pt x="105" y="0"/>
                  </a:cubicBezTo>
                  <a:cubicBezTo>
                    <a:pt x="103" y="0"/>
                    <a:pt x="105" y="2"/>
                    <a:pt x="107" y="3"/>
                  </a:cubicBezTo>
                  <a:cubicBezTo>
                    <a:pt x="108" y="4"/>
                    <a:pt x="105" y="5"/>
                    <a:pt x="103" y="5"/>
                  </a:cubicBezTo>
                  <a:cubicBezTo>
                    <a:pt x="101" y="5"/>
                    <a:pt x="99" y="5"/>
                    <a:pt x="99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5"/>
                    <a:pt x="98" y="5"/>
                  </a:cubicBezTo>
                  <a:cubicBezTo>
                    <a:pt x="98" y="5"/>
                    <a:pt x="98" y="6"/>
                    <a:pt x="97" y="6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5" y="6"/>
                    <a:pt x="95" y="8"/>
                    <a:pt x="93" y="9"/>
                  </a:cubicBezTo>
                  <a:cubicBezTo>
                    <a:pt x="92" y="10"/>
                    <a:pt x="93" y="11"/>
                    <a:pt x="91" y="12"/>
                  </a:cubicBezTo>
                  <a:cubicBezTo>
                    <a:pt x="90" y="13"/>
                    <a:pt x="89" y="14"/>
                    <a:pt x="91" y="16"/>
                  </a:cubicBezTo>
                  <a:cubicBezTo>
                    <a:pt x="92" y="17"/>
                    <a:pt x="92" y="17"/>
                    <a:pt x="91" y="17"/>
                  </a:cubicBezTo>
                  <a:cubicBezTo>
                    <a:pt x="91" y="17"/>
                    <a:pt x="90" y="17"/>
                    <a:pt x="89" y="16"/>
                  </a:cubicBezTo>
                  <a:cubicBezTo>
                    <a:pt x="88" y="15"/>
                    <a:pt x="87" y="15"/>
                    <a:pt x="86" y="15"/>
                  </a:cubicBezTo>
                  <a:cubicBezTo>
                    <a:pt x="86" y="15"/>
                    <a:pt x="85" y="15"/>
                    <a:pt x="85" y="16"/>
                  </a:cubicBezTo>
                  <a:cubicBezTo>
                    <a:pt x="85" y="16"/>
                    <a:pt x="85" y="17"/>
                    <a:pt x="85" y="17"/>
                  </a:cubicBezTo>
                  <a:cubicBezTo>
                    <a:pt x="84" y="17"/>
                    <a:pt x="83" y="16"/>
                    <a:pt x="84" y="15"/>
                  </a:cubicBezTo>
                  <a:cubicBezTo>
                    <a:pt x="84" y="13"/>
                    <a:pt x="81" y="13"/>
                    <a:pt x="81" y="12"/>
                  </a:cubicBezTo>
                  <a:cubicBezTo>
                    <a:pt x="80" y="11"/>
                    <a:pt x="78" y="9"/>
                    <a:pt x="76" y="9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6" y="9"/>
                    <a:pt x="75" y="9"/>
                    <a:pt x="75" y="10"/>
                  </a:cubicBezTo>
                  <a:cubicBezTo>
                    <a:pt x="75" y="10"/>
                    <a:pt x="74" y="10"/>
                    <a:pt x="74" y="10"/>
                  </a:cubicBezTo>
                  <a:cubicBezTo>
                    <a:pt x="73" y="10"/>
                    <a:pt x="73" y="10"/>
                    <a:pt x="73" y="10"/>
                  </a:cubicBezTo>
                  <a:cubicBezTo>
                    <a:pt x="73" y="10"/>
                    <a:pt x="73" y="10"/>
                    <a:pt x="73" y="10"/>
                  </a:cubicBezTo>
                  <a:cubicBezTo>
                    <a:pt x="72" y="10"/>
                    <a:pt x="71" y="11"/>
                    <a:pt x="72" y="12"/>
                  </a:cubicBezTo>
                  <a:cubicBezTo>
                    <a:pt x="72" y="12"/>
                    <a:pt x="72" y="12"/>
                    <a:pt x="71" y="12"/>
                  </a:cubicBezTo>
                  <a:cubicBezTo>
                    <a:pt x="70" y="12"/>
                    <a:pt x="69" y="12"/>
                    <a:pt x="68" y="12"/>
                  </a:cubicBezTo>
                  <a:cubicBezTo>
                    <a:pt x="68" y="12"/>
                    <a:pt x="68" y="12"/>
                    <a:pt x="68" y="12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7" y="13"/>
                    <a:pt x="67" y="13"/>
                    <a:pt x="67" y="13"/>
                  </a:cubicBezTo>
                  <a:cubicBezTo>
                    <a:pt x="67" y="13"/>
                    <a:pt x="67" y="13"/>
                    <a:pt x="67" y="13"/>
                  </a:cubicBezTo>
                  <a:cubicBezTo>
                    <a:pt x="67" y="13"/>
                    <a:pt x="67" y="13"/>
                    <a:pt x="67" y="13"/>
                  </a:cubicBezTo>
                  <a:cubicBezTo>
                    <a:pt x="66" y="13"/>
                    <a:pt x="66" y="14"/>
                    <a:pt x="66" y="14"/>
                  </a:cubicBezTo>
                  <a:cubicBezTo>
                    <a:pt x="65" y="14"/>
                    <a:pt x="65" y="15"/>
                    <a:pt x="64" y="15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63" y="15"/>
                    <a:pt x="63" y="17"/>
                    <a:pt x="63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2" y="19"/>
                    <a:pt x="62" y="19"/>
                    <a:pt x="61" y="19"/>
                  </a:cubicBezTo>
                  <a:cubicBezTo>
                    <a:pt x="61" y="18"/>
                    <a:pt x="60" y="18"/>
                    <a:pt x="59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8" y="18"/>
                    <a:pt x="59" y="20"/>
                    <a:pt x="60" y="22"/>
                  </a:cubicBezTo>
                  <a:cubicBezTo>
                    <a:pt x="60" y="23"/>
                    <a:pt x="59" y="23"/>
                    <a:pt x="58" y="24"/>
                  </a:cubicBezTo>
                  <a:cubicBezTo>
                    <a:pt x="58" y="24"/>
                    <a:pt x="58" y="24"/>
                    <a:pt x="58" y="24"/>
                  </a:cubicBezTo>
                  <a:cubicBezTo>
                    <a:pt x="57" y="24"/>
                    <a:pt x="56" y="21"/>
                    <a:pt x="56" y="20"/>
                  </a:cubicBezTo>
                  <a:cubicBezTo>
                    <a:pt x="56" y="20"/>
                    <a:pt x="56" y="19"/>
                    <a:pt x="56" y="19"/>
                  </a:cubicBezTo>
                  <a:cubicBezTo>
                    <a:pt x="55" y="19"/>
                    <a:pt x="53" y="20"/>
                    <a:pt x="52" y="21"/>
                  </a:cubicBezTo>
                  <a:cubicBezTo>
                    <a:pt x="50" y="23"/>
                    <a:pt x="53" y="26"/>
                    <a:pt x="52" y="26"/>
                  </a:cubicBezTo>
                  <a:cubicBezTo>
                    <a:pt x="51" y="27"/>
                    <a:pt x="46" y="30"/>
                    <a:pt x="44" y="32"/>
                  </a:cubicBezTo>
                  <a:cubicBezTo>
                    <a:pt x="43" y="33"/>
                    <a:pt x="42" y="33"/>
                    <a:pt x="40" y="33"/>
                  </a:cubicBezTo>
                  <a:cubicBezTo>
                    <a:pt x="39" y="33"/>
                    <a:pt x="39" y="33"/>
                    <a:pt x="38" y="33"/>
                  </a:cubicBezTo>
                  <a:cubicBezTo>
                    <a:pt x="37" y="33"/>
                    <a:pt x="37" y="33"/>
                    <a:pt x="36" y="33"/>
                  </a:cubicBezTo>
                  <a:cubicBezTo>
                    <a:pt x="35" y="33"/>
                    <a:pt x="35" y="33"/>
                    <a:pt x="34" y="33"/>
                  </a:cubicBezTo>
                  <a:cubicBezTo>
                    <a:pt x="34" y="33"/>
                    <a:pt x="33" y="33"/>
                    <a:pt x="32" y="33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33"/>
                    <a:pt x="31" y="33"/>
                    <a:pt x="31" y="33"/>
                  </a:cubicBezTo>
                  <a:cubicBezTo>
                    <a:pt x="31" y="33"/>
                    <a:pt x="30" y="33"/>
                    <a:pt x="29" y="34"/>
                  </a:cubicBezTo>
                  <a:cubicBezTo>
                    <a:pt x="28" y="34"/>
                    <a:pt x="26" y="36"/>
                    <a:pt x="25" y="36"/>
                  </a:cubicBezTo>
                  <a:cubicBezTo>
                    <a:pt x="24" y="36"/>
                    <a:pt x="24" y="35"/>
                    <a:pt x="24" y="35"/>
                  </a:cubicBezTo>
                  <a:cubicBezTo>
                    <a:pt x="24" y="35"/>
                    <a:pt x="23" y="34"/>
                    <a:pt x="22" y="34"/>
                  </a:cubicBezTo>
                  <a:cubicBezTo>
                    <a:pt x="21" y="34"/>
                    <a:pt x="19" y="35"/>
                    <a:pt x="18" y="36"/>
                  </a:cubicBezTo>
                  <a:cubicBezTo>
                    <a:pt x="16" y="37"/>
                    <a:pt x="13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9" y="38"/>
                    <a:pt x="9" y="41"/>
                    <a:pt x="8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7" y="41"/>
                    <a:pt x="7" y="39"/>
                    <a:pt x="8" y="38"/>
                  </a:cubicBezTo>
                  <a:cubicBezTo>
                    <a:pt x="8" y="38"/>
                    <a:pt x="7" y="38"/>
                    <a:pt x="7" y="38"/>
                  </a:cubicBezTo>
                  <a:cubicBezTo>
                    <a:pt x="7" y="38"/>
                    <a:pt x="5" y="39"/>
                    <a:pt x="5" y="41"/>
                  </a:cubicBezTo>
                  <a:cubicBezTo>
                    <a:pt x="4" y="43"/>
                    <a:pt x="7" y="44"/>
                    <a:pt x="5" y="46"/>
                  </a:cubicBezTo>
                  <a:cubicBezTo>
                    <a:pt x="3" y="48"/>
                    <a:pt x="1" y="50"/>
                    <a:pt x="4" y="53"/>
                  </a:cubicBezTo>
                  <a:cubicBezTo>
                    <a:pt x="6" y="56"/>
                    <a:pt x="7" y="58"/>
                    <a:pt x="6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6" y="59"/>
                    <a:pt x="5" y="59"/>
                    <a:pt x="5" y="58"/>
                  </a:cubicBezTo>
                  <a:cubicBezTo>
                    <a:pt x="4" y="57"/>
                    <a:pt x="4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5" y="59"/>
                    <a:pt x="5" y="60"/>
                  </a:cubicBezTo>
                  <a:cubicBezTo>
                    <a:pt x="5" y="60"/>
                    <a:pt x="5" y="60"/>
                    <a:pt x="4" y="60"/>
                  </a:cubicBezTo>
                  <a:cubicBezTo>
                    <a:pt x="4" y="60"/>
                    <a:pt x="3" y="59"/>
                    <a:pt x="3" y="58"/>
                  </a:cubicBezTo>
                  <a:cubicBezTo>
                    <a:pt x="2" y="58"/>
                    <a:pt x="2" y="57"/>
                    <a:pt x="1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0" y="58"/>
                    <a:pt x="6" y="65"/>
                    <a:pt x="6" y="68"/>
                  </a:cubicBezTo>
                  <a:cubicBezTo>
                    <a:pt x="6" y="70"/>
                    <a:pt x="11" y="73"/>
                    <a:pt x="10" y="76"/>
                  </a:cubicBezTo>
                  <a:cubicBezTo>
                    <a:pt x="10" y="80"/>
                    <a:pt x="14" y="86"/>
                    <a:pt x="15" y="86"/>
                  </a:cubicBezTo>
                  <a:cubicBezTo>
                    <a:pt x="15" y="87"/>
                    <a:pt x="13" y="89"/>
                    <a:pt x="13" y="92"/>
                  </a:cubicBezTo>
                  <a:cubicBezTo>
                    <a:pt x="13" y="94"/>
                    <a:pt x="12" y="95"/>
                    <a:pt x="10" y="95"/>
                  </a:cubicBezTo>
                  <a:cubicBezTo>
                    <a:pt x="10" y="95"/>
                    <a:pt x="10" y="95"/>
                    <a:pt x="10" y="95"/>
                  </a:cubicBezTo>
                  <a:cubicBezTo>
                    <a:pt x="10" y="95"/>
                    <a:pt x="10" y="95"/>
                    <a:pt x="10" y="95"/>
                  </a:cubicBezTo>
                  <a:cubicBezTo>
                    <a:pt x="8" y="95"/>
                    <a:pt x="9" y="98"/>
                    <a:pt x="11" y="98"/>
                  </a:cubicBezTo>
                  <a:cubicBezTo>
                    <a:pt x="13" y="99"/>
                    <a:pt x="12" y="100"/>
                    <a:pt x="15" y="101"/>
                  </a:cubicBezTo>
                  <a:cubicBezTo>
                    <a:pt x="17" y="103"/>
                    <a:pt x="23" y="103"/>
                    <a:pt x="25" y="103"/>
                  </a:cubicBezTo>
                  <a:cubicBezTo>
                    <a:pt x="25" y="103"/>
                    <a:pt x="25" y="103"/>
                    <a:pt x="25" y="103"/>
                  </a:cubicBezTo>
                  <a:cubicBezTo>
                    <a:pt x="26" y="103"/>
                    <a:pt x="27" y="103"/>
                    <a:pt x="28" y="102"/>
                  </a:cubicBezTo>
                  <a:cubicBezTo>
                    <a:pt x="28" y="102"/>
                    <a:pt x="29" y="101"/>
                    <a:pt x="30" y="101"/>
                  </a:cubicBezTo>
                  <a:cubicBezTo>
                    <a:pt x="31" y="101"/>
                    <a:pt x="31" y="101"/>
                    <a:pt x="31" y="101"/>
                  </a:cubicBezTo>
                  <a:cubicBezTo>
                    <a:pt x="31" y="101"/>
                    <a:pt x="31" y="101"/>
                    <a:pt x="32" y="101"/>
                  </a:cubicBezTo>
                  <a:cubicBezTo>
                    <a:pt x="33" y="101"/>
                    <a:pt x="33" y="101"/>
                    <a:pt x="35" y="100"/>
                  </a:cubicBezTo>
                  <a:cubicBezTo>
                    <a:pt x="35" y="99"/>
                    <a:pt x="36" y="99"/>
                    <a:pt x="37" y="99"/>
                  </a:cubicBezTo>
                  <a:cubicBezTo>
                    <a:pt x="40" y="99"/>
                    <a:pt x="44" y="100"/>
                    <a:pt x="48" y="100"/>
                  </a:cubicBezTo>
                  <a:cubicBezTo>
                    <a:pt x="50" y="101"/>
                    <a:pt x="51" y="101"/>
                    <a:pt x="52" y="101"/>
                  </a:cubicBezTo>
                  <a:cubicBezTo>
                    <a:pt x="56" y="101"/>
                    <a:pt x="58" y="100"/>
                    <a:pt x="58" y="98"/>
                  </a:cubicBezTo>
                  <a:cubicBezTo>
                    <a:pt x="59" y="97"/>
                    <a:pt x="64" y="97"/>
                    <a:pt x="66" y="96"/>
                  </a:cubicBezTo>
                  <a:cubicBezTo>
                    <a:pt x="67" y="95"/>
                    <a:pt x="68" y="95"/>
                    <a:pt x="69" y="95"/>
                  </a:cubicBezTo>
                  <a:cubicBezTo>
                    <a:pt x="70" y="95"/>
                    <a:pt x="71" y="95"/>
                    <a:pt x="74" y="95"/>
                  </a:cubicBezTo>
                  <a:cubicBezTo>
                    <a:pt x="74" y="96"/>
                    <a:pt x="75" y="96"/>
                    <a:pt x="76" y="96"/>
                  </a:cubicBezTo>
                  <a:cubicBezTo>
                    <a:pt x="80" y="96"/>
                    <a:pt x="83" y="95"/>
                    <a:pt x="85" y="94"/>
                  </a:cubicBezTo>
                  <a:cubicBezTo>
                    <a:pt x="86" y="94"/>
                    <a:pt x="87" y="94"/>
                    <a:pt x="88" y="94"/>
                  </a:cubicBezTo>
                  <a:cubicBezTo>
                    <a:pt x="89" y="94"/>
                    <a:pt x="91" y="94"/>
                    <a:pt x="92" y="94"/>
                  </a:cubicBezTo>
                  <a:cubicBezTo>
                    <a:pt x="93" y="94"/>
                    <a:pt x="95" y="94"/>
                    <a:pt x="96" y="94"/>
                  </a:cubicBezTo>
                  <a:cubicBezTo>
                    <a:pt x="96" y="94"/>
                    <a:pt x="96" y="94"/>
                    <a:pt x="97" y="94"/>
                  </a:cubicBezTo>
                  <a:cubicBezTo>
                    <a:pt x="97" y="94"/>
                    <a:pt x="97" y="94"/>
                    <a:pt x="97" y="94"/>
                  </a:cubicBezTo>
                  <a:cubicBezTo>
                    <a:pt x="99" y="94"/>
                    <a:pt x="100" y="98"/>
                    <a:pt x="103" y="98"/>
                  </a:cubicBezTo>
                  <a:cubicBezTo>
                    <a:pt x="106" y="98"/>
                    <a:pt x="107" y="99"/>
                    <a:pt x="109" y="99"/>
                  </a:cubicBezTo>
                  <a:cubicBezTo>
                    <a:pt x="111" y="99"/>
                    <a:pt x="110" y="100"/>
                    <a:pt x="112" y="101"/>
                  </a:cubicBezTo>
                  <a:cubicBezTo>
                    <a:pt x="114" y="101"/>
                    <a:pt x="113" y="102"/>
                    <a:pt x="112" y="103"/>
                  </a:cubicBezTo>
                  <a:cubicBezTo>
                    <a:pt x="111" y="105"/>
                    <a:pt x="115" y="105"/>
                    <a:pt x="117" y="108"/>
                  </a:cubicBezTo>
                  <a:cubicBezTo>
                    <a:pt x="119" y="110"/>
                    <a:pt x="117" y="110"/>
                    <a:pt x="118" y="113"/>
                  </a:cubicBezTo>
                  <a:cubicBezTo>
                    <a:pt x="118" y="113"/>
                    <a:pt x="119" y="114"/>
                    <a:pt x="119" y="114"/>
                  </a:cubicBezTo>
                  <a:cubicBezTo>
                    <a:pt x="120" y="114"/>
                    <a:pt x="121" y="113"/>
                    <a:pt x="122" y="112"/>
                  </a:cubicBezTo>
                  <a:cubicBezTo>
                    <a:pt x="125" y="109"/>
                    <a:pt x="127" y="112"/>
                    <a:pt x="128" y="109"/>
                  </a:cubicBezTo>
                  <a:cubicBezTo>
                    <a:pt x="128" y="107"/>
                    <a:pt x="130" y="106"/>
                    <a:pt x="131" y="106"/>
                  </a:cubicBezTo>
                  <a:cubicBezTo>
                    <a:pt x="132" y="106"/>
                    <a:pt x="132" y="106"/>
                    <a:pt x="132" y="106"/>
                  </a:cubicBezTo>
                  <a:cubicBezTo>
                    <a:pt x="134" y="107"/>
                    <a:pt x="131" y="108"/>
                    <a:pt x="130" y="112"/>
                  </a:cubicBezTo>
                  <a:cubicBezTo>
                    <a:pt x="129" y="114"/>
                    <a:pt x="128" y="114"/>
                    <a:pt x="128" y="114"/>
                  </a:cubicBezTo>
                  <a:cubicBezTo>
                    <a:pt x="128" y="114"/>
                    <a:pt x="127" y="114"/>
                    <a:pt x="127" y="114"/>
                  </a:cubicBezTo>
                  <a:cubicBezTo>
                    <a:pt x="127" y="114"/>
                    <a:pt x="127" y="114"/>
                    <a:pt x="127" y="114"/>
                  </a:cubicBezTo>
                  <a:cubicBezTo>
                    <a:pt x="127" y="114"/>
                    <a:pt x="127" y="114"/>
                    <a:pt x="126" y="115"/>
                  </a:cubicBezTo>
                  <a:cubicBezTo>
                    <a:pt x="126" y="115"/>
                    <a:pt x="128" y="116"/>
                    <a:pt x="130" y="116"/>
                  </a:cubicBezTo>
                  <a:cubicBezTo>
                    <a:pt x="130" y="116"/>
                    <a:pt x="131" y="116"/>
                    <a:pt x="131" y="115"/>
                  </a:cubicBezTo>
                  <a:cubicBezTo>
                    <a:pt x="131" y="114"/>
                    <a:pt x="132" y="113"/>
                    <a:pt x="132" y="113"/>
                  </a:cubicBezTo>
                  <a:cubicBezTo>
                    <a:pt x="133" y="113"/>
                    <a:pt x="134" y="113"/>
                    <a:pt x="134" y="114"/>
                  </a:cubicBezTo>
                  <a:cubicBezTo>
                    <a:pt x="136" y="116"/>
                    <a:pt x="133" y="118"/>
                    <a:pt x="133" y="119"/>
                  </a:cubicBezTo>
                  <a:cubicBezTo>
                    <a:pt x="134" y="119"/>
                    <a:pt x="134" y="119"/>
                    <a:pt x="135" y="119"/>
                  </a:cubicBezTo>
                  <a:cubicBezTo>
                    <a:pt x="135" y="119"/>
                    <a:pt x="135" y="119"/>
                    <a:pt x="136" y="119"/>
                  </a:cubicBezTo>
                  <a:cubicBezTo>
                    <a:pt x="136" y="119"/>
                    <a:pt x="136" y="119"/>
                    <a:pt x="137" y="119"/>
                  </a:cubicBezTo>
                  <a:cubicBezTo>
                    <a:pt x="137" y="119"/>
                    <a:pt x="137" y="119"/>
                    <a:pt x="137" y="119"/>
                  </a:cubicBezTo>
                  <a:cubicBezTo>
                    <a:pt x="139" y="120"/>
                    <a:pt x="142" y="124"/>
                    <a:pt x="142" y="126"/>
                  </a:cubicBezTo>
                  <a:cubicBezTo>
                    <a:pt x="141" y="127"/>
                    <a:pt x="140" y="129"/>
                    <a:pt x="144" y="131"/>
                  </a:cubicBezTo>
                  <a:cubicBezTo>
                    <a:pt x="148" y="134"/>
                    <a:pt x="146" y="134"/>
                    <a:pt x="149" y="134"/>
                  </a:cubicBezTo>
                  <a:cubicBezTo>
                    <a:pt x="152" y="134"/>
                    <a:pt x="158" y="137"/>
                    <a:pt x="160" y="139"/>
                  </a:cubicBezTo>
                  <a:cubicBezTo>
                    <a:pt x="160" y="139"/>
                    <a:pt x="161" y="139"/>
                    <a:pt x="162" y="139"/>
                  </a:cubicBezTo>
                  <a:cubicBezTo>
                    <a:pt x="164" y="139"/>
                    <a:pt x="166" y="138"/>
                    <a:pt x="167" y="136"/>
                  </a:cubicBezTo>
                  <a:cubicBezTo>
                    <a:pt x="167" y="136"/>
                    <a:pt x="167" y="135"/>
                    <a:pt x="168" y="135"/>
                  </a:cubicBezTo>
                  <a:cubicBezTo>
                    <a:pt x="169" y="135"/>
                    <a:pt x="170" y="137"/>
                    <a:pt x="169" y="137"/>
                  </a:cubicBezTo>
                  <a:cubicBezTo>
                    <a:pt x="168" y="138"/>
                    <a:pt x="169" y="139"/>
                    <a:pt x="169" y="139"/>
                  </a:cubicBezTo>
                  <a:cubicBezTo>
                    <a:pt x="170" y="139"/>
                    <a:pt x="170" y="139"/>
                    <a:pt x="170" y="139"/>
                  </a:cubicBezTo>
                  <a:cubicBezTo>
                    <a:pt x="170" y="138"/>
                    <a:pt x="170" y="137"/>
                    <a:pt x="171" y="137"/>
                  </a:cubicBezTo>
                  <a:cubicBezTo>
                    <a:pt x="171" y="137"/>
                    <a:pt x="171" y="138"/>
                    <a:pt x="171" y="138"/>
                  </a:cubicBezTo>
                  <a:cubicBezTo>
                    <a:pt x="172" y="140"/>
                    <a:pt x="174" y="140"/>
                    <a:pt x="175" y="141"/>
                  </a:cubicBezTo>
                  <a:cubicBezTo>
                    <a:pt x="175" y="142"/>
                    <a:pt x="176" y="143"/>
                    <a:pt x="176" y="143"/>
                  </a:cubicBezTo>
                  <a:cubicBezTo>
                    <a:pt x="176" y="143"/>
                    <a:pt x="176" y="143"/>
                    <a:pt x="176" y="142"/>
                  </a:cubicBezTo>
                  <a:cubicBezTo>
                    <a:pt x="176" y="141"/>
                    <a:pt x="177" y="141"/>
                    <a:pt x="179" y="140"/>
                  </a:cubicBezTo>
                  <a:cubicBezTo>
                    <a:pt x="181" y="140"/>
                    <a:pt x="182" y="139"/>
                    <a:pt x="184" y="138"/>
                  </a:cubicBezTo>
                  <a:cubicBezTo>
                    <a:pt x="185" y="138"/>
                    <a:pt x="186" y="138"/>
                    <a:pt x="188" y="138"/>
                  </a:cubicBezTo>
                  <a:cubicBezTo>
                    <a:pt x="191" y="138"/>
                    <a:pt x="194" y="138"/>
                    <a:pt x="195" y="138"/>
                  </a:cubicBezTo>
                  <a:cubicBezTo>
                    <a:pt x="195" y="138"/>
                    <a:pt x="195" y="138"/>
                    <a:pt x="195" y="138"/>
                  </a:cubicBezTo>
                  <a:cubicBezTo>
                    <a:pt x="196" y="138"/>
                    <a:pt x="196" y="133"/>
                    <a:pt x="197" y="130"/>
                  </a:cubicBezTo>
                  <a:cubicBezTo>
                    <a:pt x="197" y="127"/>
                    <a:pt x="200" y="127"/>
                    <a:pt x="201" y="124"/>
                  </a:cubicBezTo>
                  <a:cubicBezTo>
                    <a:pt x="201" y="121"/>
                    <a:pt x="205" y="115"/>
                    <a:pt x="206" y="115"/>
                  </a:cubicBezTo>
                  <a:cubicBezTo>
                    <a:pt x="207" y="115"/>
                    <a:pt x="209" y="115"/>
                    <a:pt x="210" y="113"/>
                  </a:cubicBezTo>
                  <a:cubicBezTo>
                    <a:pt x="210" y="111"/>
                    <a:pt x="212" y="109"/>
                    <a:pt x="212" y="107"/>
                  </a:cubicBezTo>
                  <a:cubicBezTo>
                    <a:pt x="212" y="105"/>
                    <a:pt x="214" y="103"/>
                    <a:pt x="214" y="102"/>
                  </a:cubicBezTo>
                  <a:cubicBezTo>
                    <a:pt x="213" y="101"/>
                    <a:pt x="213" y="99"/>
                    <a:pt x="214" y="98"/>
                  </a:cubicBezTo>
                  <a:cubicBezTo>
                    <a:pt x="216" y="96"/>
                    <a:pt x="214" y="94"/>
                    <a:pt x="214" y="94"/>
                  </a:cubicBezTo>
                  <a:cubicBezTo>
                    <a:pt x="215" y="93"/>
                    <a:pt x="214" y="90"/>
                    <a:pt x="213" y="90"/>
                  </a:cubicBezTo>
                  <a:cubicBezTo>
                    <a:pt x="213" y="90"/>
                    <a:pt x="213" y="90"/>
                    <a:pt x="213" y="90"/>
                  </a:cubicBezTo>
                  <a:cubicBezTo>
                    <a:pt x="213" y="90"/>
                    <a:pt x="213" y="90"/>
                    <a:pt x="213" y="90"/>
                  </a:cubicBezTo>
                  <a:cubicBezTo>
                    <a:pt x="212" y="90"/>
                    <a:pt x="212" y="85"/>
                    <a:pt x="213" y="83"/>
                  </a:cubicBezTo>
                  <a:cubicBezTo>
                    <a:pt x="213" y="82"/>
                    <a:pt x="213" y="81"/>
                    <a:pt x="213" y="81"/>
                  </a:cubicBezTo>
                  <a:cubicBezTo>
                    <a:pt x="213" y="81"/>
                    <a:pt x="212" y="82"/>
                    <a:pt x="212" y="82"/>
                  </a:cubicBezTo>
                  <a:cubicBezTo>
                    <a:pt x="212" y="82"/>
                    <a:pt x="211" y="82"/>
                    <a:pt x="211" y="82"/>
                  </a:cubicBezTo>
                  <a:cubicBezTo>
                    <a:pt x="210" y="82"/>
                    <a:pt x="209" y="79"/>
                    <a:pt x="208" y="78"/>
                  </a:cubicBezTo>
                  <a:cubicBezTo>
                    <a:pt x="208" y="77"/>
                    <a:pt x="206" y="74"/>
                    <a:pt x="205" y="74"/>
                  </a:cubicBezTo>
                  <a:cubicBezTo>
                    <a:pt x="205" y="74"/>
                    <a:pt x="204" y="74"/>
                    <a:pt x="204" y="74"/>
                  </a:cubicBezTo>
                  <a:cubicBezTo>
                    <a:pt x="204" y="74"/>
                    <a:pt x="204" y="74"/>
                    <a:pt x="204" y="74"/>
                  </a:cubicBezTo>
                  <a:cubicBezTo>
                    <a:pt x="203" y="74"/>
                    <a:pt x="203" y="74"/>
                    <a:pt x="203" y="73"/>
                  </a:cubicBezTo>
                  <a:cubicBezTo>
                    <a:pt x="203" y="72"/>
                    <a:pt x="203" y="72"/>
                    <a:pt x="202" y="72"/>
                  </a:cubicBezTo>
                  <a:cubicBezTo>
                    <a:pt x="202" y="72"/>
                    <a:pt x="202" y="72"/>
                    <a:pt x="202" y="72"/>
                  </a:cubicBezTo>
                  <a:cubicBezTo>
                    <a:pt x="202" y="72"/>
                    <a:pt x="202" y="72"/>
                    <a:pt x="202" y="72"/>
                  </a:cubicBezTo>
                  <a:cubicBezTo>
                    <a:pt x="200" y="72"/>
                    <a:pt x="200" y="69"/>
                    <a:pt x="200" y="67"/>
                  </a:cubicBezTo>
                  <a:cubicBezTo>
                    <a:pt x="200" y="66"/>
                    <a:pt x="200" y="66"/>
                    <a:pt x="199" y="66"/>
                  </a:cubicBezTo>
                  <a:cubicBezTo>
                    <a:pt x="199" y="66"/>
                    <a:pt x="199" y="66"/>
                    <a:pt x="199" y="66"/>
                  </a:cubicBezTo>
                  <a:cubicBezTo>
                    <a:pt x="199" y="66"/>
                    <a:pt x="199" y="66"/>
                    <a:pt x="199" y="66"/>
                  </a:cubicBezTo>
                  <a:cubicBezTo>
                    <a:pt x="199" y="66"/>
                    <a:pt x="198" y="66"/>
                    <a:pt x="198" y="65"/>
                  </a:cubicBezTo>
                  <a:cubicBezTo>
                    <a:pt x="198" y="65"/>
                    <a:pt x="197" y="65"/>
                    <a:pt x="197" y="65"/>
                  </a:cubicBezTo>
                  <a:cubicBezTo>
                    <a:pt x="196" y="65"/>
                    <a:pt x="196" y="65"/>
                    <a:pt x="195" y="65"/>
                  </a:cubicBezTo>
                  <a:cubicBezTo>
                    <a:pt x="195" y="65"/>
                    <a:pt x="195" y="65"/>
                    <a:pt x="195" y="65"/>
                  </a:cubicBezTo>
                  <a:cubicBezTo>
                    <a:pt x="194" y="65"/>
                    <a:pt x="194" y="63"/>
                    <a:pt x="194" y="62"/>
                  </a:cubicBezTo>
                  <a:cubicBezTo>
                    <a:pt x="194" y="61"/>
                    <a:pt x="194" y="60"/>
                    <a:pt x="192" y="58"/>
                  </a:cubicBezTo>
                  <a:cubicBezTo>
                    <a:pt x="190" y="57"/>
                    <a:pt x="190" y="56"/>
                    <a:pt x="190" y="55"/>
                  </a:cubicBezTo>
                  <a:cubicBezTo>
                    <a:pt x="190" y="54"/>
                    <a:pt x="181" y="48"/>
                    <a:pt x="179" y="47"/>
                  </a:cubicBezTo>
                  <a:cubicBezTo>
                    <a:pt x="176" y="47"/>
                    <a:pt x="178" y="45"/>
                    <a:pt x="177" y="44"/>
                  </a:cubicBezTo>
                  <a:cubicBezTo>
                    <a:pt x="176" y="43"/>
                    <a:pt x="176" y="41"/>
                    <a:pt x="176" y="39"/>
                  </a:cubicBezTo>
                  <a:cubicBezTo>
                    <a:pt x="176" y="36"/>
                    <a:pt x="173" y="35"/>
                    <a:pt x="173" y="33"/>
                  </a:cubicBezTo>
                  <a:cubicBezTo>
                    <a:pt x="173" y="32"/>
                    <a:pt x="172" y="30"/>
                    <a:pt x="172" y="28"/>
                  </a:cubicBezTo>
                  <a:cubicBezTo>
                    <a:pt x="173" y="26"/>
                    <a:pt x="169" y="25"/>
                    <a:pt x="169" y="24"/>
                  </a:cubicBezTo>
                  <a:cubicBezTo>
                    <a:pt x="169" y="24"/>
                    <a:pt x="169" y="23"/>
                    <a:pt x="168" y="23"/>
                  </a:cubicBezTo>
                  <a:cubicBezTo>
                    <a:pt x="168" y="23"/>
                    <a:pt x="167" y="23"/>
                    <a:pt x="167" y="23"/>
                  </a:cubicBezTo>
                  <a:cubicBezTo>
                    <a:pt x="166" y="24"/>
                    <a:pt x="166" y="24"/>
                    <a:pt x="165" y="24"/>
                  </a:cubicBezTo>
                  <a:cubicBezTo>
                    <a:pt x="165" y="24"/>
                    <a:pt x="165" y="24"/>
                    <a:pt x="165" y="24"/>
                  </a:cubicBezTo>
                  <a:cubicBezTo>
                    <a:pt x="163" y="23"/>
                    <a:pt x="163" y="21"/>
                    <a:pt x="164" y="19"/>
                  </a:cubicBezTo>
                  <a:cubicBezTo>
                    <a:pt x="164" y="17"/>
                    <a:pt x="163" y="13"/>
                    <a:pt x="161" y="12"/>
                  </a:cubicBezTo>
                  <a:cubicBezTo>
                    <a:pt x="160" y="10"/>
                    <a:pt x="159" y="6"/>
                    <a:pt x="159" y="6"/>
                  </a:cubicBezTo>
                  <a:cubicBezTo>
                    <a:pt x="159" y="6"/>
                    <a:pt x="158" y="6"/>
                    <a:pt x="158" y="6"/>
                  </a:cubicBezTo>
                  <a:cubicBezTo>
                    <a:pt x="157" y="6"/>
                    <a:pt x="155" y="7"/>
                    <a:pt x="155" y="9"/>
                  </a:cubicBezTo>
                  <a:cubicBezTo>
                    <a:pt x="155" y="10"/>
                    <a:pt x="155" y="11"/>
                    <a:pt x="154" y="12"/>
                  </a:cubicBezTo>
                  <a:cubicBezTo>
                    <a:pt x="153" y="13"/>
                    <a:pt x="155" y="16"/>
                    <a:pt x="153" y="17"/>
                  </a:cubicBezTo>
                  <a:cubicBezTo>
                    <a:pt x="152" y="18"/>
                    <a:pt x="153" y="22"/>
                    <a:pt x="153" y="25"/>
                  </a:cubicBezTo>
                  <a:cubicBezTo>
                    <a:pt x="153" y="27"/>
                    <a:pt x="153" y="30"/>
                    <a:pt x="151" y="31"/>
                  </a:cubicBezTo>
                  <a:cubicBezTo>
                    <a:pt x="150" y="33"/>
                    <a:pt x="150" y="35"/>
                    <a:pt x="147" y="36"/>
                  </a:cubicBezTo>
                  <a:cubicBezTo>
                    <a:pt x="147" y="36"/>
                    <a:pt x="146" y="36"/>
                    <a:pt x="146" y="36"/>
                  </a:cubicBezTo>
                  <a:cubicBezTo>
                    <a:pt x="143" y="36"/>
                    <a:pt x="141" y="34"/>
                    <a:pt x="141" y="33"/>
                  </a:cubicBezTo>
                  <a:cubicBezTo>
                    <a:pt x="141" y="31"/>
                    <a:pt x="138" y="30"/>
                    <a:pt x="136" y="30"/>
                  </a:cubicBezTo>
                  <a:cubicBezTo>
                    <a:pt x="134" y="30"/>
                    <a:pt x="134" y="28"/>
                    <a:pt x="131" y="26"/>
                  </a:cubicBezTo>
                  <a:cubicBezTo>
                    <a:pt x="129" y="24"/>
                    <a:pt x="127" y="26"/>
                    <a:pt x="126" y="24"/>
                  </a:cubicBezTo>
                  <a:cubicBezTo>
                    <a:pt x="125" y="22"/>
                    <a:pt x="124" y="21"/>
                    <a:pt x="122" y="20"/>
                  </a:cubicBezTo>
                  <a:cubicBezTo>
                    <a:pt x="121" y="19"/>
                    <a:pt x="121" y="19"/>
                    <a:pt x="123" y="18"/>
                  </a:cubicBezTo>
                  <a:cubicBezTo>
                    <a:pt x="125" y="17"/>
                    <a:pt x="124" y="16"/>
                    <a:pt x="123" y="14"/>
                  </a:cubicBezTo>
                  <a:cubicBezTo>
                    <a:pt x="122" y="13"/>
                    <a:pt x="124" y="13"/>
                    <a:pt x="127" y="13"/>
                  </a:cubicBezTo>
                  <a:cubicBezTo>
                    <a:pt x="129" y="12"/>
                    <a:pt x="127" y="10"/>
                    <a:pt x="128" y="10"/>
                  </a:cubicBezTo>
                  <a:cubicBezTo>
                    <a:pt x="130" y="9"/>
                    <a:pt x="129" y="8"/>
                    <a:pt x="127" y="8"/>
                  </a:cubicBezTo>
                  <a:cubicBezTo>
                    <a:pt x="127" y="7"/>
                    <a:pt x="127" y="7"/>
                    <a:pt x="127" y="7"/>
                  </a:cubicBezTo>
                  <a:cubicBezTo>
                    <a:pt x="126" y="7"/>
                    <a:pt x="126" y="9"/>
                    <a:pt x="125" y="9"/>
                  </a:cubicBezTo>
                  <a:cubicBezTo>
                    <a:pt x="125" y="9"/>
                    <a:pt x="125" y="9"/>
                    <a:pt x="125" y="9"/>
                  </a:cubicBezTo>
                  <a:cubicBezTo>
                    <a:pt x="125" y="9"/>
                    <a:pt x="125" y="8"/>
                    <a:pt x="124" y="8"/>
                  </a:cubicBezTo>
                  <a:cubicBezTo>
                    <a:pt x="124" y="7"/>
                    <a:pt x="124" y="6"/>
                    <a:pt x="123" y="6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2" y="8"/>
                    <a:pt x="121" y="8"/>
                  </a:cubicBezTo>
                  <a:cubicBezTo>
                    <a:pt x="120" y="8"/>
                    <a:pt x="120" y="8"/>
                    <a:pt x="120" y="7"/>
                  </a:cubicBezTo>
                  <a:cubicBezTo>
                    <a:pt x="118" y="6"/>
                    <a:pt x="112" y="4"/>
                    <a:pt x="109" y="3"/>
                  </a:cubicBezTo>
                  <a:cubicBezTo>
                    <a:pt x="107" y="3"/>
                    <a:pt x="106" y="0"/>
                    <a:pt x="105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214"/>
            <p:cNvSpPr>
              <a:spLocks noEditPoints="1"/>
            </p:cNvSpPr>
            <p:nvPr/>
          </p:nvSpPr>
          <p:spPr bwMode="auto">
            <a:xfrm>
              <a:off x="3801" y="3969"/>
              <a:ext cx="126" cy="114"/>
            </a:xfrm>
            <a:custGeom>
              <a:avLst/>
              <a:gdLst>
                <a:gd name="T0" fmla="*/ 7 w 64"/>
                <a:gd name="T1" fmla="*/ 60 h 60"/>
                <a:gd name="T2" fmla="*/ 9 w 64"/>
                <a:gd name="T3" fmla="*/ 58 h 60"/>
                <a:gd name="T4" fmla="*/ 32 w 64"/>
                <a:gd name="T5" fmla="*/ 30 h 60"/>
                <a:gd name="T6" fmla="*/ 29 w 64"/>
                <a:gd name="T7" fmla="*/ 33 h 60"/>
                <a:gd name="T8" fmla="*/ 10 w 64"/>
                <a:gd name="T9" fmla="*/ 44 h 60"/>
                <a:gd name="T10" fmla="*/ 2 w 64"/>
                <a:gd name="T11" fmla="*/ 53 h 60"/>
                <a:gd name="T12" fmla="*/ 11 w 64"/>
                <a:gd name="T13" fmla="*/ 57 h 60"/>
                <a:gd name="T14" fmla="*/ 20 w 64"/>
                <a:gd name="T15" fmla="*/ 57 h 60"/>
                <a:gd name="T16" fmla="*/ 27 w 64"/>
                <a:gd name="T17" fmla="*/ 48 h 60"/>
                <a:gd name="T18" fmla="*/ 32 w 64"/>
                <a:gd name="T19" fmla="*/ 46 h 60"/>
                <a:gd name="T20" fmla="*/ 34 w 64"/>
                <a:gd name="T21" fmla="*/ 44 h 60"/>
                <a:gd name="T22" fmla="*/ 41 w 64"/>
                <a:gd name="T23" fmla="*/ 36 h 60"/>
                <a:gd name="T24" fmla="*/ 39 w 64"/>
                <a:gd name="T25" fmla="*/ 32 h 60"/>
                <a:gd name="T26" fmla="*/ 36 w 64"/>
                <a:gd name="T27" fmla="*/ 32 h 60"/>
                <a:gd name="T28" fmla="*/ 32 w 64"/>
                <a:gd name="T29" fmla="*/ 30 h 60"/>
                <a:gd name="T30" fmla="*/ 37 w 64"/>
                <a:gd name="T31" fmla="*/ 5 h 60"/>
                <a:gd name="T32" fmla="*/ 44 w 64"/>
                <a:gd name="T33" fmla="*/ 13 h 60"/>
                <a:gd name="T34" fmla="*/ 39 w 64"/>
                <a:gd name="T35" fmla="*/ 22 h 60"/>
                <a:gd name="T36" fmla="*/ 45 w 64"/>
                <a:gd name="T37" fmla="*/ 35 h 60"/>
                <a:gd name="T38" fmla="*/ 50 w 64"/>
                <a:gd name="T39" fmla="*/ 37 h 60"/>
                <a:gd name="T40" fmla="*/ 57 w 64"/>
                <a:gd name="T41" fmla="*/ 27 h 60"/>
                <a:gd name="T42" fmla="*/ 60 w 64"/>
                <a:gd name="T43" fmla="*/ 26 h 60"/>
                <a:gd name="T44" fmla="*/ 61 w 64"/>
                <a:gd name="T45" fmla="*/ 25 h 60"/>
                <a:gd name="T46" fmla="*/ 62 w 64"/>
                <a:gd name="T47" fmla="*/ 24 h 60"/>
                <a:gd name="T48" fmla="*/ 64 w 64"/>
                <a:gd name="T49" fmla="*/ 20 h 60"/>
                <a:gd name="T50" fmla="*/ 59 w 64"/>
                <a:gd name="T51" fmla="*/ 20 h 60"/>
                <a:gd name="T52" fmla="*/ 54 w 64"/>
                <a:gd name="T53" fmla="*/ 18 h 60"/>
                <a:gd name="T54" fmla="*/ 48 w 64"/>
                <a:gd name="T55" fmla="*/ 11 h 60"/>
                <a:gd name="T56" fmla="*/ 48 w 64"/>
                <a:gd name="T57" fmla="*/ 14 h 60"/>
                <a:gd name="T58" fmla="*/ 46 w 64"/>
                <a:gd name="T59" fmla="*/ 13 h 60"/>
                <a:gd name="T60" fmla="*/ 42 w 64"/>
                <a:gd name="T61" fmla="*/ 5 h 60"/>
                <a:gd name="T62" fmla="*/ 36 w 64"/>
                <a:gd name="T6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4" h="60">
                  <a:moveTo>
                    <a:pt x="8" y="57"/>
                  </a:moveTo>
                  <a:cubicBezTo>
                    <a:pt x="7" y="57"/>
                    <a:pt x="6" y="59"/>
                    <a:pt x="7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9" y="60"/>
                    <a:pt x="10" y="59"/>
                    <a:pt x="9" y="58"/>
                  </a:cubicBezTo>
                  <a:cubicBezTo>
                    <a:pt x="9" y="58"/>
                    <a:pt x="9" y="57"/>
                    <a:pt x="8" y="57"/>
                  </a:cubicBezTo>
                  <a:moveTo>
                    <a:pt x="32" y="30"/>
                  </a:moveTo>
                  <a:cubicBezTo>
                    <a:pt x="32" y="30"/>
                    <a:pt x="32" y="30"/>
                    <a:pt x="31" y="30"/>
                  </a:cubicBezTo>
                  <a:cubicBezTo>
                    <a:pt x="29" y="31"/>
                    <a:pt x="31" y="32"/>
                    <a:pt x="29" y="33"/>
                  </a:cubicBezTo>
                  <a:cubicBezTo>
                    <a:pt x="26" y="35"/>
                    <a:pt x="27" y="35"/>
                    <a:pt x="25" y="39"/>
                  </a:cubicBezTo>
                  <a:cubicBezTo>
                    <a:pt x="22" y="42"/>
                    <a:pt x="12" y="42"/>
                    <a:pt x="10" y="44"/>
                  </a:cubicBezTo>
                  <a:cubicBezTo>
                    <a:pt x="9" y="46"/>
                    <a:pt x="4" y="47"/>
                    <a:pt x="4" y="48"/>
                  </a:cubicBezTo>
                  <a:cubicBezTo>
                    <a:pt x="4" y="50"/>
                    <a:pt x="0" y="50"/>
                    <a:pt x="2" y="53"/>
                  </a:cubicBezTo>
                  <a:cubicBezTo>
                    <a:pt x="4" y="54"/>
                    <a:pt x="5" y="54"/>
                    <a:pt x="7" y="55"/>
                  </a:cubicBezTo>
                  <a:cubicBezTo>
                    <a:pt x="9" y="57"/>
                    <a:pt x="10" y="56"/>
                    <a:pt x="11" y="57"/>
                  </a:cubicBezTo>
                  <a:cubicBezTo>
                    <a:pt x="11" y="58"/>
                    <a:pt x="13" y="58"/>
                    <a:pt x="15" y="58"/>
                  </a:cubicBezTo>
                  <a:cubicBezTo>
                    <a:pt x="17" y="58"/>
                    <a:pt x="19" y="58"/>
                    <a:pt x="20" y="57"/>
                  </a:cubicBezTo>
                  <a:cubicBezTo>
                    <a:pt x="24" y="54"/>
                    <a:pt x="22" y="53"/>
                    <a:pt x="24" y="52"/>
                  </a:cubicBezTo>
                  <a:cubicBezTo>
                    <a:pt x="25" y="52"/>
                    <a:pt x="26" y="50"/>
                    <a:pt x="27" y="48"/>
                  </a:cubicBezTo>
                  <a:cubicBezTo>
                    <a:pt x="27" y="47"/>
                    <a:pt x="28" y="46"/>
                    <a:pt x="30" y="46"/>
                  </a:cubicBezTo>
                  <a:cubicBezTo>
                    <a:pt x="31" y="46"/>
                    <a:pt x="32" y="46"/>
                    <a:pt x="32" y="46"/>
                  </a:cubicBezTo>
                  <a:cubicBezTo>
                    <a:pt x="33" y="46"/>
                    <a:pt x="34" y="46"/>
                    <a:pt x="34" y="46"/>
                  </a:cubicBezTo>
                  <a:cubicBezTo>
                    <a:pt x="36" y="46"/>
                    <a:pt x="34" y="46"/>
                    <a:pt x="34" y="44"/>
                  </a:cubicBezTo>
                  <a:cubicBezTo>
                    <a:pt x="34" y="43"/>
                    <a:pt x="38" y="43"/>
                    <a:pt x="37" y="41"/>
                  </a:cubicBezTo>
                  <a:cubicBezTo>
                    <a:pt x="37" y="39"/>
                    <a:pt x="42" y="38"/>
                    <a:pt x="41" y="36"/>
                  </a:cubicBezTo>
                  <a:cubicBezTo>
                    <a:pt x="40" y="34"/>
                    <a:pt x="42" y="33"/>
                    <a:pt x="41" y="32"/>
                  </a:cubicBezTo>
                  <a:cubicBezTo>
                    <a:pt x="40" y="32"/>
                    <a:pt x="40" y="32"/>
                    <a:pt x="39" y="32"/>
                  </a:cubicBezTo>
                  <a:cubicBezTo>
                    <a:pt x="38" y="32"/>
                    <a:pt x="38" y="32"/>
                    <a:pt x="37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35" y="32"/>
                    <a:pt x="34" y="31"/>
                  </a:cubicBezTo>
                  <a:cubicBezTo>
                    <a:pt x="34" y="30"/>
                    <a:pt x="33" y="30"/>
                    <a:pt x="32" y="30"/>
                  </a:cubicBezTo>
                  <a:moveTo>
                    <a:pt x="36" y="0"/>
                  </a:moveTo>
                  <a:cubicBezTo>
                    <a:pt x="34" y="0"/>
                    <a:pt x="36" y="4"/>
                    <a:pt x="37" y="5"/>
                  </a:cubicBezTo>
                  <a:cubicBezTo>
                    <a:pt x="39" y="6"/>
                    <a:pt x="41" y="8"/>
                    <a:pt x="41" y="9"/>
                  </a:cubicBezTo>
                  <a:cubicBezTo>
                    <a:pt x="41" y="9"/>
                    <a:pt x="43" y="12"/>
                    <a:pt x="44" y="13"/>
                  </a:cubicBezTo>
                  <a:cubicBezTo>
                    <a:pt x="46" y="13"/>
                    <a:pt x="44" y="16"/>
                    <a:pt x="44" y="19"/>
                  </a:cubicBezTo>
                  <a:cubicBezTo>
                    <a:pt x="44" y="22"/>
                    <a:pt x="41" y="21"/>
                    <a:pt x="39" y="22"/>
                  </a:cubicBezTo>
                  <a:cubicBezTo>
                    <a:pt x="38" y="24"/>
                    <a:pt x="44" y="26"/>
                    <a:pt x="46" y="29"/>
                  </a:cubicBezTo>
                  <a:cubicBezTo>
                    <a:pt x="49" y="31"/>
                    <a:pt x="44" y="34"/>
                    <a:pt x="45" y="35"/>
                  </a:cubicBezTo>
                  <a:cubicBezTo>
                    <a:pt x="45" y="36"/>
                    <a:pt x="47" y="37"/>
                    <a:pt x="49" y="37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52" y="37"/>
                    <a:pt x="54" y="32"/>
                    <a:pt x="55" y="31"/>
                  </a:cubicBezTo>
                  <a:cubicBezTo>
                    <a:pt x="57" y="30"/>
                    <a:pt x="56" y="27"/>
                    <a:pt x="57" y="27"/>
                  </a:cubicBezTo>
                  <a:cubicBezTo>
                    <a:pt x="57" y="26"/>
                    <a:pt x="58" y="26"/>
                    <a:pt x="58" y="26"/>
                  </a:cubicBezTo>
                  <a:cubicBezTo>
                    <a:pt x="59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1" y="26"/>
                    <a:pt x="61" y="26"/>
                    <a:pt x="61" y="25"/>
                  </a:cubicBezTo>
                  <a:cubicBezTo>
                    <a:pt x="61" y="25"/>
                    <a:pt x="62" y="24"/>
                    <a:pt x="62" y="24"/>
                  </a:cubicBezTo>
                  <a:cubicBezTo>
                    <a:pt x="62" y="24"/>
                    <a:pt x="62" y="24"/>
                    <a:pt x="62" y="24"/>
                  </a:cubicBezTo>
                  <a:cubicBezTo>
                    <a:pt x="62" y="24"/>
                    <a:pt x="63" y="24"/>
                    <a:pt x="63" y="24"/>
                  </a:cubicBezTo>
                  <a:cubicBezTo>
                    <a:pt x="64" y="24"/>
                    <a:pt x="63" y="22"/>
                    <a:pt x="64" y="20"/>
                  </a:cubicBezTo>
                  <a:cubicBezTo>
                    <a:pt x="64" y="19"/>
                    <a:pt x="63" y="19"/>
                    <a:pt x="62" y="19"/>
                  </a:cubicBezTo>
                  <a:cubicBezTo>
                    <a:pt x="61" y="19"/>
                    <a:pt x="59" y="19"/>
                    <a:pt x="59" y="20"/>
                  </a:cubicBezTo>
                  <a:cubicBezTo>
                    <a:pt x="59" y="20"/>
                    <a:pt x="58" y="20"/>
                    <a:pt x="58" y="20"/>
                  </a:cubicBezTo>
                  <a:cubicBezTo>
                    <a:pt x="57" y="20"/>
                    <a:pt x="55" y="19"/>
                    <a:pt x="54" y="18"/>
                  </a:cubicBezTo>
                  <a:cubicBezTo>
                    <a:pt x="52" y="18"/>
                    <a:pt x="51" y="17"/>
                    <a:pt x="51" y="15"/>
                  </a:cubicBezTo>
                  <a:cubicBezTo>
                    <a:pt x="51" y="14"/>
                    <a:pt x="50" y="12"/>
                    <a:pt x="48" y="11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7" y="11"/>
                    <a:pt x="49" y="13"/>
                    <a:pt x="48" y="14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8" y="14"/>
                    <a:pt x="47" y="13"/>
                    <a:pt x="46" y="13"/>
                  </a:cubicBezTo>
                  <a:cubicBezTo>
                    <a:pt x="45" y="12"/>
                    <a:pt x="44" y="11"/>
                    <a:pt x="44" y="9"/>
                  </a:cubicBezTo>
                  <a:cubicBezTo>
                    <a:pt x="44" y="7"/>
                    <a:pt x="42" y="7"/>
                    <a:pt x="42" y="5"/>
                  </a:cubicBezTo>
                  <a:cubicBezTo>
                    <a:pt x="42" y="3"/>
                    <a:pt x="38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215"/>
            <p:cNvSpPr>
              <a:spLocks/>
            </p:cNvSpPr>
            <p:nvPr/>
          </p:nvSpPr>
          <p:spPr bwMode="auto">
            <a:xfrm>
              <a:off x="2685" y="3190"/>
              <a:ext cx="159" cy="82"/>
            </a:xfrm>
            <a:custGeom>
              <a:avLst/>
              <a:gdLst>
                <a:gd name="T0" fmla="*/ 31 w 81"/>
                <a:gd name="T1" fmla="*/ 1 h 43"/>
                <a:gd name="T2" fmla="*/ 31 w 81"/>
                <a:gd name="T3" fmla="*/ 1 h 43"/>
                <a:gd name="T4" fmla="*/ 29 w 81"/>
                <a:gd name="T5" fmla="*/ 3 h 43"/>
                <a:gd name="T6" fmla="*/ 28 w 81"/>
                <a:gd name="T7" fmla="*/ 3 h 43"/>
                <a:gd name="T8" fmla="*/ 26 w 81"/>
                <a:gd name="T9" fmla="*/ 4 h 43"/>
                <a:gd name="T10" fmla="*/ 25 w 81"/>
                <a:gd name="T11" fmla="*/ 5 h 43"/>
                <a:gd name="T12" fmla="*/ 23 w 81"/>
                <a:gd name="T13" fmla="*/ 7 h 43"/>
                <a:gd name="T14" fmla="*/ 21 w 81"/>
                <a:gd name="T15" fmla="*/ 7 h 43"/>
                <a:gd name="T16" fmla="*/ 17 w 81"/>
                <a:gd name="T17" fmla="*/ 7 h 43"/>
                <a:gd name="T18" fmla="*/ 15 w 81"/>
                <a:gd name="T19" fmla="*/ 5 h 43"/>
                <a:gd name="T20" fmla="*/ 8 w 81"/>
                <a:gd name="T21" fmla="*/ 0 h 43"/>
                <a:gd name="T22" fmla="*/ 6 w 81"/>
                <a:gd name="T23" fmla="*/ 0 h 43"/>
                <a:gd name="T24" fmla="*/ 2 w 81"/>
                <a:gd name="T25" fmla="*/ 3 h 43"/>
                <a:gd name="T26" fmla="*/ 5 w 81"/>
                <a:gd name="T27" fmla="*/ 2 h 43"/>
                <a:gd name="T28" fmla="*/ 12 w 81"/>
                <a:gd name="T29" fmla="*/ 9 h 43"/>
                <a:gd name="T30" fmla="*/ 7 w 81"/>
                <a:gd name="T31" fmla="*/ 10 h 43"/>
                <a:gd name="T32" fmla="*/ 1 w 81"/>
                <a:gd name="T33" fmla="*/ 10 h 43"/>
                <a:gd name="T34" fmla="*/ 2 w 81"/>
                <a:gd name="T35" fmla="*/ 14 h 43"/>
                <a:gd name="T36" fmla="*/ 4 w 81"/>
                <a:gd name="T37" fmla="*/ 17 h 43"/>
                <a:gd name="T38" fmla="*/ 7 w 81"/>
                <a:gd name="T39" fmla="*/ 22 h 43"/>
                <a:gd name="T40" fmla="*/ 7 w 81"/>
                <a:gd name="T41" fmla="*/ 28 h 43"/>
                <a:gd name="T42" fmla="*/ 16 w 81"/>
                <a:gd name="T43" fmla="*/ 25 h 43"/>
                <a:gd name="T44" fmla="*/ 17 w 81"/>
                <a:gd name="T45" fmla="*/ 25 h 43"/>
                <a:gd name="T46" fmla="*/ 21 w 81"/>
                <a:gd name="T47" fmla="*/ 25 h 43"/>
                <a:gd name="T48" fmla="*/ 23 w 81"/>
                <a:gd name="T49" fmla="*/ 24 h 43"/>
                <a:gd name="T50" fmla="*/ 32 w 81"/>
                <a:gd name="T51" fmla="*/ 27 h 43"/>
                <a:gd name="T52" fmla="*/ 34 w 81"/>
                <a:gd name="T53" fmla="*/ 28 h 43"/>
                <a:gd name="T54" fmla="*/ 35 w 81"/>
                <a:gd name="T55" fmla="*/ 28 h 43"/>
                <a:gd name="T56" fmla="*/ 38 w 81"/>
                <a:gd name="T57" fmla="*/ 28 h 43"/>
                <a:gd name="T58" fmla="*/ 39 w 81"/>
                <a:gd name="T59" fmla="*/ 30 h 43"/>
                <a:gd name="T60" fmla="*/ 46 w 81"/>
                <a:gd name="T61" fmla="*/ 34 h 43"/>
                <a:gd name="T62" fmla="*/ 46 w 81"/>
                <a:gd name="T63" fmla="*/ 34 h 43"/>
                <a:gd name="T64" fmla="*/ 49 w 81"/>
                <a:gd name="T65" fmla="*/ 35 h 43"/>
                <a:gd name="T66" fmla="*/ 52 w 81"/>
                <a:gd name="T67" fmla="*/ 41 h 43"/>
                <a:gd name="T68" fmla="*/ 56 w 81"/>
                <a:gd name="T69" fmla="*/ 42 h 43"/>
                <a:gd name="T70" fmla="*/ 57 w 81"/>
                <a:gd name="T71" fmla="*/ 42 h 43"/>
                <a:gd name="T72" fmla="*/ 61 w 81"/>
                <a:gd name="T73" fmla="*/ 41 h 43"/>
                <a:gd name="T74" fmla="*/ 69 w 81"/>
                <a:gd name="T75" fmla="*/ 37 h 43"/>
                <a:gd name="T76" fmla="*/ 72 w 81"/>
                <a:gd name="T77" fmla="*/ 33 h 43"/>
                <a:gd name="T78" fmla="*/ 72 w 81"/>
                <a:gd name="T79" fmla="*/ 33 h 43"/>
                <a:gd name="T80" fmla="*/ 75 w 81"/>
                <a:gd name="T81" fmla="*/ 32 h 43"/>
                <a:gd name="T82" fmla="*/ 76 w 81"/>
                <a:gd name="T83" fmla="*/ 31 h 43"/>
                <a:gd name="T84" fmla="*/ 80 w 81"/>
                <a:gd name="T85" fmla="*/ 32 h 43"/>
                <a:gd name="T86" fmla="*/ 80 w 81"/>
                <a:gd name="T87" fmla="*/ 29 h 43"/>
                <a:gd name="T88" fmla="*/ 80 w 81"/>
                <a:gd name="T89" fmla="*/ 29 h 43"/>
                <a:gd name="T90" fmla="*/ 75 w 81"/>
                <a:gd name="T91" fmla="*/ 27 h 43"/>
                <a:gd name="T92" fmla="*/ 75 w 81"/>
                <a:gd name="T93" fmla="*/ 27 h 43"/>
                <a:gd name="T94" fmla="*/ 63 w 81"/>
                <a:gd name="T95" fmla="*/ 20 h 43"/>
                <a:gd name="T96" fmla="*/ 57 w 81"/>
                <a:gd name="T97" fmla="*/ 16 h 43"/>
                <a:gd name="T98" fmla="*/ 56 w 81"/>
                <a:gd name="T99" fmla="*/ 16 h 43"/>
                <a:gd name="T100" fmla="*/ 52 w 81"/>
                <a:gd name="T101" fmla="*/ 9 h 43"/>
                <a:gd name="T102" fmla="*/ 43 w 81"/>
                <a:gd name="T103" fmla="*/ 8 h 43"/>
                <a:gd name="T104" fmla="*/ 41 w 81"/>
                <a:gd name="T105" fmla="*/ 3 h 43"/>
                <a:gd name="T106" fmla="*/ 37 w 81"/>
                <a:gd name="T107" fmla="*/ 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1" h="43">
                  <a:moveTo>
                    <a:pt x="33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32" y="1"/>
                    <a:pt x="31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0" y="1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3"/>
                    <a:pt x="29" y="3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7" y="3"/>
                    <a:pt x="26" y="3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5" y="4"/>
                    <a:pt x="25" y="5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6"/>
                    <a:pt x="25" y="6"/>
                  </a:cubicBezTo>
                  <a:cubicBezTo>
                    <a:pt x="25" y="7"/>
                    <a:pt x="24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2" y="7"/>
                    <a:pt x="22" y="7"/>
                    <a:pt x="21" y="7"/>
                  </a:cubicBezTo>
                  <a:cubicBezTo>
                    <a:pt x="20" y="7"/>
                    <a:pt x="19" y="6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8" y="7"/>
                    <a:pt x="17" y="7"/>
                  </a:cubicBezTo>
                  <a:cubicBezTo>
                    <a:pt x="17" y="7"/>
                    <a:pt x="16" y="6"/>
                    <a:pt x="16" y="6"/>
                  </a:cubicBezTo>
                  <a:cubicBezTo>
                    <a:pt x="15" y="6"/>
                    <a:pt x="15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3" y="3"/>
                    <a:pt x="10" y="1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7" y="0"/>
                    <a:pt x="7" y="0"/>
                    <a:pt x="6" y="0"/>
                  </a:cubicBezTo>
                  <a:cubicBezTo>
                    <a:pt x="5" y="0"/>
                    <a:pt x="4" y="0"/>
                    <a:pt x="3" y="1"/>
                  </a:cubicBezTo>
                  <a:cubicBezTo>
                    <a:pt x="2" y="1"/>
                    <a:pt x="1" y="2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3" y="2"/>
                    <a:pt x="4" y="2"/>
                  </a:cubicBezTo>
                  <a:cubicBezTo>
                    <a:pt x="4" y="2"/>
                    <a:pt x="4" y="2"/>
                    <a:pt x="5" y="2"/>
                  </a:cubicBezTo>
                  <a:cubicBezTo>
                    <a:pt x="9" y="2"/>
                    <a:pt x="7" y="6"/>
                    <a:pt x="9" y="6"/>
                  </a:cubicBezTo>
                  <a:cubicBezTo>
                    <a:pt x="11" y="7"/>
                    <a:pt x="14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1" y="9"/>
                  </a:cubicBezTo>
                  <a:cubicBezTo>
                    <a:pt x="11" y="9"/>
                    <a:pt x="10" y="10"/>
                    <a:pt x="9" y="10"/>
                  </a:cubicBezTo>
                  <a:cubicBezTo>
                    <a:pt x="9" y="10"/>
                    <a:pt x="8" y="10"/>
                    <a:pt x="7" y="10"/>
                  </a:cubicBezTo>
                  <a:cubicBezTo>
                    <a:pt x="7" y="10"/>
                    <a:pt x="7" y="10"/>
                    <a:pt x="6" y="10"/>
                  </a:cubicBezTo>
                  <a:cubicBezTo>
                    <a:pt x="5" y="10"/>
                    <a:pt x="3" y="9"/>
                    <a:pt x="2" y="9"/>
                  </a:cubicBezTo>
                  <a:cubicBezTo>
                    <a:pt x="2" y="9"/>
                    <a:pt x="1" y="9"/>
                    <a:pt x="1" y="10"/>
                  </a:cubicBezTo>
                  <a:cubicBezTo>
                    <a:pt x="0" y="12"/>
                    <a:pt x="0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5" y="14"/>
                    <a:pt x="5" y="15"/>
                    <a:pt x="3" y="17"/>
                  </a:cubicBezTo>
                  <a:cubicBezTo>
                    <a:pt x="2" y="17"/>
                    <a:pt x="2" y="17"/>
                    <a:pt x="3" y="17"/>
                  </a:cubicBezTo>
                  <a:cubicBezTo>
                    <a:pt x="3" y="17"/>
                    <a:pt x="3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5" y="17"/>
                    <a:pt x="6" y="17"/>
                    <a:pt x="6" y="18"/>
                  </a:cubicBezTo>
                  <a:cubicBezTo>
                    <a:pt x="6" y="19"/>
                    <a:pt x="8" y="19"/>
                    <a:pt x="7" y="22"/>
                  </a:cubicBezTo>
                  <a:cubicBezTo>
                    <a:pt x="7" y="23"/>
                    <a:pt x="7" y="26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8" y="28"/>
                    <a:pt x="8" y="28"/>
                    <a:pt x="9" y="28"/>
                  </a:cubicBezTo>
                  <a:cubicBezTo>
                    <a:pt x="10" y="28"/>
                    <a:pt x="12" y="28"/>
                    <a:pt x="12" y="27"/>
                  </a:cubicBezTo>
                  <a:cubicBezTo>
                    <a:pt x="13" y="27"/>
                    <a:pt x="14" y="25"/>
                    <a:pt x="16" y="25"/>
                  </a:cubicBezTo>
                  <a:cubicBezTo>
                    <a:pt x="16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8" y="25"/>
                    <a:pt x="19" y="25"/>
                    <a:pt x="20" y="25"/>
                  </a:cubicBezTo>
                  <a:cubicBezTo>
                    <a:pt x="20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2" y="24"/>
                    <a:pt x="22" y="24"/>
                    <a:pt x="23" y="24"/>
                  </a:cubicBezTo>
                  <a:cubicBezTo>
                    <a:pt x="25" y="24"/>
                    <a:pt x="27" y="24"/>
                    <a:pt x="28" y="25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8" y="26"/>
                    <a:pt x="31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3" y="28"/>
                    <a:pt x="34" y="28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7" y="28"/>
                    <a:pt x="38" y="28"/>
                  </a:cubicBezTo>
                  <a:cubicBezTo>
                    <a:pt x="39" y="29"/>
                    <a:pt x="39" y="29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41" y="31"/>
                    <a:pt x="42" y="31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3" y="31"/>
                    <a:pt x="44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7" y="34"/>
                    <a:pt x="49" y="34"/>
                    <a:pt x="49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6"/>
                    <a:pt x="50" y="39"/>
                    <a:pt x="51" y="41"/>
                  </a:cubicBezTo>
                  <a:cubicBezTo>
                    <a:pt x="51" y="41"/>
                    <a:pt x="52" y="41"/>
                    <a:pt x="52" y="41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3" y="41"/>
                    <a:pt x="56" y="41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7" y="42"/>
                    <a:pt x="57" y="42"/>
                  </a:cubicBezTo>
                  <a:cubicBezTo>
                    <a:pt x="57" y="42"/>
                    <a:pt x="58" y="43"/>
                    <a:pt x="58" y="43"/>
                  </a:cubicBezTo>
                  <a:cubicBezTo>
                    <a:pt x="60" y="43"/>
                    <a:pt x="61" y="42"/>
                    <a:pt x="61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0"/>
                    <a:pt x="61" y="40"/>
                    <a:pt x="62" y="40"/>
                  </a:cubicBezTo>
                  <a:cubicBezTo>
                    <a:pt x="64" y="39"/>
                    <a:pt x="69" y="39"/>
                    <a:pt x="69" y="37"/>
                  </a:cubicBezTo>
                  <a:cubicBezTo>
                    <a:pt x="69" y="37"/>
                    <a:pt x="69" y="37"/>
                    <a:pt x="69" y="37"/>
                  </a:cubicBezTo>
                  <a:cubicBezTo>
                    <a:pt x="69" y="37"/>
                    <a:pt x="69" y="37"/>
                    <a:pt x="69" y="37"/>
                  </a:cubicBezTo>
                  <a:cubicBezTo>
                    <a:pt x="70" y="36"/>
                    <a:pt x="70" y="33"/>
                    <a:pt x="72" y="33"/>
                  </a:cubicBezTo>
                  <a:cubicBezTo>
                    <a:pt x="72" y="33"/>
                    <a:pt x="72" y="33"/>
                    <a:pt x="72" y="33"/>
                  </a:cubicBezTo>
                  <a:cubicBezTo>
                    <a:pt x="72" y="33"/>
                    <a:pt x="72" y="33"/>
                    <a:pt x="72" y="33"/>
                  </a:cubicBezTo>
                  <a:cubicBezTo>
                    <a:pt x="72" y="33"/>
                    <a:pt x="72" y="33"/>
                    <a:pt x="72" y="33"/>
                  </a:cubicBezTo>
                  <a:cubicBezTo>
                    <a:pt x="72" y="33"/>
                    <a:pt x="72" y="33"/>
                    <a:pt x="72" y="33"/>
                  </a:cubicBezTo>
                  <a:cubicBezTo>
                    <a:pt x="72" y="33"/>
                    <a:pt x="72" y="33"/>
                    <a:pt x="73" y="33"/>
                  </a:cubicBezTo>
                  <a:cubicBezTo>
                    <a:pt x="73" y="33"/>
                    <a:pt x="74" y="32"/>
                    <a:pt x="75" y="32"/>
                  </a:cubicBezTo>
                  <a:cubicBezTo>
                    <a:pt x="75" y="32"/>
                    <a:pt x="75" y="32"/>
                    <a:pt x="75" y="32"/>
                  </a:cubicBezTo>
                  <a:cubicBezTo>
                    <a:pt x="75" y="31"/>
                    <a:pt x="76" y="31"/>
                    <a:pt x="76" y="31"/>
                  </a:cubicBezTo>
                  <a:cubicBezTo>
                    <a:pt x="76" y="31"/>
                    <a:pt x="76" y="31"/>
                    <a:pt x="76" y="31"/>
                  </a:cubicBezTo>
                  <a:cubicBezTo>
                    <a:pt x="76" y="31"/>
                    <a:pt x="76" y="31"/>
                    <a:pt x="76" y="31"/>
                  </a:cubicBezTo>
                  <a:cubicBezTo>
                    <a:pt x="76" y="31"/>
                    <a:pt x="76" y="31"/>
                    <a:pt x="76" y="31"/>
                  </a:cubicBezTo>
                  <a:cubicBezTo>
                    <a:pt x="76" y="31"/>
                    <a:pt x="76" y="31"/>
                    <a:pt x="76" y="31"/>
                  </a:cubicBezTo>
                  <a:cubicBezTo>
                    <a:pt x="78" y="31"/>
                    <a:pt x="79" y="32"/>
                    <a:pt x="80" y="32"/>
                  </a:cubicBezTo>
                  <a:cubicBezTo>
                    <a:pt x="80" y="32"/>
                    <a:pt x="81" y="32"/>
                    <a:pt x="81" y="32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1" y="31"/>
                    <a:pt x="80" y="30"/>
                    <a:pt x="80" y="29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0" y="29"/>
                    <a:pt x="80" y="29"/>
                    <a:pt x="79" y="29"/>
                  </a:cubicBezTo>
                  <a:cubicBezTo>
                    <a:pt x="78" y="28"/>
                    <a:pt x="76" y="27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4" y="27"/>
                    <a:pt x="72" y="25"/>
                    <a:pt x="69" y="24"/>
                  </a:cubicBezTo>
                  <a:cubicBezTo>
                    <a:pt x="69" y="24"/>
                    <a:pt x="69" y="24"/>
                    <a:pt x="69" y="24"/>
                  </a:cubicBezTo>
                  <a:cubicBezTo>
                    <a:pt x="67" y="23"/>
                    <a:pt x="64" y="21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2" y="19"/>
                    <a:pt x="59" y="18"/>
                    <a:pt x="57" y="17"/>
                  </a:cubicBezTo>
                  <a:cubicBezTo>
                    <a:pt x="57" y="17"/>
                    <a:pt x="57" y="17"/>
                    <a:pt x="57" y="16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6"/>
                    <a:pt x="57" y="16"/>
                    <a:pt x="56" y="16"/>
                  </a:cubicBezTo>
                  <a:cubicBezTo>
                    <a:pt x="56" y="15"/>
                    <a:pt x="55" y="13"/>
                    <a:pt x="54" y="12"/>
                  </a:cubicBezTo>
                  <a:cubicBezTo>
                    <a:pt x="53" y="11"/>
                    <a:pt x="53" y="10"/>
                    <a:pt x="52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1" y="9"/>
                    <a:pt x="44" y="9"/>
                    <a:pt x="43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7"/>
                    <a:pt x="43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0" y="2"/>
                    <a:pt x="38" y="2"/>
                    <a:pt x="37" y="2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6" y="1"/>
                    <a:pt x="34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216"/>
            <p:cNvSpPr>
              <a:spLocks/>
            </p:cNvSpPr>
            <p:nvPr/>
          </p:nvSpPr>
          <p:spPr bwMode="auto">
            <a:xfrm>
              <a:off x="2587" y="3213"/>
              <a:ext cx="224" cy="156"/>
            </a:xfrm>
            <a:custGeom>
              <a:avLst/>
              <a:gdLst>
                <a:gd name="T0" fmla="*/ 2 w 114"/>
                <a:gd name="T1" fmla="*/ 1 h 82"/>
                <a:gd name="T2" fmla="*/ 2 w 114"/>
                <a:gd name="T3" fmla="*/ 2 h 82"/>
                <a:gd name="T4" fmla="*/ 2 w 114"/>
                <a:gd name="T5" fmla="*/ 6 h 82"/>
                <a:gd name="T6" fmla="*/ 4 w 114"/>
                <a:gd name="T7" fmla="*/ 12 h 82"/>
                <a:gd name="T8" fmla="*/ 5 w 114"/>
                <a:gd name="T9" fmla="*/ 15 h 82"/>
                <a:gd name="T10" fmla="*/ 7 w 114"/>
                <a:gd name="T11" fmla="*/ 18 h 82"/>
                <a:gd name="T12" fmla="*/ 13 w 114"/>
                <a:gd name="T13" fmla="*/ 23 h 82"/>
                <a:gd name="T14" fmla="*/ 12 w 114"/>
                <a:gd name="T15" fmla="*/ 26 h 82"/>
                <a:gd name="T16" fmla="*/ 12 w 114"/>
                <a:gd name="T17" fmla="*/ 26 h 82"/>
                <a:gd name="T18" fmla="*/ 10 w 114"/>
                <a:gd name="T19" fmla="*/ 33 h 82"/>
                <a:gd name="T20" fmla="*/ 13 w 114"/>
                <a:gd name="T21" fmla="*/ 36 h 82"/>
                <a:gd name="T22" fmla="*/ 20 w 114"/>
                <a:gd name="T23" fmla="*/ 40 h 82"/>
                <a:gd name="T24" fmla="*/ 22 w 114"/>
                <a:gd name="T25" fmla="*/ 43 h 82"/>
                <a:gd name="T26" fmla="*/ 22 w 114"/>
                <a:gd name="T27" fmla="*/ 46 h 82"/>
                <a:gd name="T28" fmla="*/ 24 w 114"/>
                <a:gd name="T29" fmla="*/ 49 h 82"/>
                <a:gd name="T30" fmla="*/ 29 w 114"/>
                <a:gd name="T31" fmla="*/ 53 h 82"/>
                <a:gd name="T32" fmla="*/ 30 w 114"/>
                <a:gd name="T33" fmla="*/ 53 h 82"/>
                <a:gd name="T34" fmla="*/ 33 w 114"/>
                <a:gd name="T35" fmla="*/ 53 h 82"/>
                <a:gd name="T36" fmla="*/ 41 w 114"/>
                <a:gd name="T37" fmla="*/ 60 h 82"/>
                <a:gd name="T38" fmla="*/ 65 w 114"/>
                <a:gd name="T39" fmla="*/ 73 h 82"/>
                <a:gd name="T40" fmla="*/ 72 w 114"/>
                <a:gd name="T41" fmla="*/ 71 h 82"/>
                <a:gd name="T42" fmla="*/ 98 w 114"/>
                <a:gd name="T43" fmla="*/ 82 h 82"/>
                <a:gd name="T44" fmla="*/ 104 w 114"/>
                <a:gd name="T45" fmla="*/ 81 h 82"/>
                <a:gd name="T46" fmla="*/ 107 w 114"/>
                <a:gd name="T47" fmla="*/ 76 h 82"/>
                <a:gd name="T48" fmla="*/ 113 w 114"/>
                <a:gd name="T49" fmla="*/ 75 h 82"/>
                <a:gd name="T50" fmla="*/ 108 w 114"/>
                <a:gd name="T51" fmla="*/ 67 h 82"/>
                <a:gd name="T52" fmla="*/ 98 w 114"/>
                <a:gd name="T53" fmla="*/ 58 h 82"/>
                <a:gd name="T54" fmla="*/ 104 w 114"/>
                <a:gd name="T55" fmla="*/ 52 h 82"/>
                <a:gd name="T56" fmla="*/ 103 w 114"/>
                <a:gd name="T57" fmla="*/ 51 h 82"/>
                <a:gd name="T58" fmla="*/ 97 w 114"/>
                <a:gd name="T59" fmla="*/ 43 h 82"/>
                <a:gd name="T60" fmla="*/ 97 w 114"/>
                <a:gd name="T61" fmla="*/ 41 h 82"/>
                <a:gd name="T62" fmla="*/ 98 w 114"/>
                <a:gd name="T63" fmla="*/ 34 h 82"/>
                <a:gd name="T64" fmla="*/ 100 w 114"/>
                <a:gd name="T65" fmla="*/ 30 h 82"/>
                <a:gd name="T66" fmla="*/ 101 w 114"/>
                <a:gd name="T67" fmla="*/ 29 h 82"/>
                <a:gd name="T68" fmla="*/ 96 w 114"/>
                <a:gd name="T69" fmla="*/ 22 h 82"/>
                <a:gd name="T70" fmla="*/ 96 w 114"/>
                <a:gd name="T71" fmla="*/ 22 h 82"/>
                <a:gd name="T72" fmla="*/ 92 w 114"/>
                <a:gd name="T73" fmla="*/ 19 h 82"/>
                <a:gd name="T74" fmla="*/ 89 w 114"/>
                <a:gd name="T75" fmla="*/ 18 h 82"/>
                <a:gd name="T76" fmla="*/ 85 w 114"/>
                <a:gd name="T77" fmla="*/ 16 h 82"/>
                <a:gd name="T78" fmla="*/ 84 w 114"/>
                <a:gd name="T79" fmla="*/ 16 h 82"/>
                <a:gd name="T80" fmla="*/ 82 w 114"/>
                <a:gd name="T81" fmla="*/ 15 h 82"/>
                <a:gd name="T82" fmla="*/ 78 w 114"/>
                <a:gd name="T83" fmla="*/ 13 h 82"/>
                <a:gd name="T84" fmla="*/ 71 w 114"/>
                <a:gd name="T85" fmla="*/ 12 h 82"/>
                <a:gd name="T86" fmla="*/ 71 w 114"/>
                <a:gd name="T87" fmla="*/ 13 h 82"/>
                <a:gd name="T88" fmla="*/ 67 w 114"/>
                <a:gd name="T89" fmla="*/ 13 h 82"/>
                <a:gd name="T90" fmla="*/ 66 w 114"/>
                <a:gd name="T91" fmla="*/ 13 h 82"/>
                <a:gd name="T92" fmla="*/ 57 w 114"/>
                <a:gd name="T93" fmla="*/ 16 h 82"/>
                <a:gd name="T94" fmla="*/ 46 w 114"/>
                <a:gd name="T95" fmla="*/ 20 h 82"/>
                <a:gd name="T96" fmla="*/ 28 w 114"/>
                <a:gd name="T97" fmla="*/ 9 h 82"/>
                <a:gd name="T98" fmla="*/ 24 w 114"/>
                <a:gd name="T99" fmla="*/ 6 h 82"/>
                <a:gd name="T100" fmla="*/ 22 w 114"/>
                <a:gd name="T101" fmla="*/ 2 h 82"/>
                <a:gd name="T102" fmla="*/ 19 w 114"/>
                <a:gd name="T103" fmla="*/ 4 h 82"/>
                <a:gd name="T104" fmla="*/ 11 w 114"/>
                <a:gd name="T105" fmla="*/ 5 h 82"/>
                <a:gd name="T106" fmla="*/ 5 w 114"/>
                <a:gd name="T107" fmla="*/ 1 h 82"/>
                <a:gd name="T108" fmla="*/ 5 w 114"/>
                <a:gd name="T109" fmla="*/ 1 h 82"/>
                <a:gd name="T110" fmla="*/ 4 w 114"/>
                <a:gd name="T111" fmla="*/ 0 h 82"/>
                <a:gd name="T112" fmla="*/ 3 w 114"/>
                <a:gd name="T113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4" h="82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2"/>
                    <a:pt x="2" y="5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7"/>
                    <a:pt x="2" y="8"/>
                  </a:cubicBezTo>
                  <a:cubicBezTo>
                    <a:pt x="2" y="9"/>
                    <a:pt x="2" y="11"/>
                    <a:pt x="2" y="11"/>
                  </a:cubicBezTo>
                  <a:cubicBezTo>
                    <a:pt x="3" y="11"/>
                    <a:pt x="3" y="12"/>
                    <a:pt x="4" y="12"/>
                  </a:cubicBezTo>
                  <a:cubicBezTo>
                    <a:pt x="4" y="13"/>
                    <a:pt x="5" y="14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6" y="16"/>
                    <a:pt x="6" y="16"/>
                  </a:cubicBezTo>
                  <a:cubicBezTo>
                    <a:pt x="7" y="17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20"/>
                    <a:pt x="9" y="21"/>
                    <a:pt x="10" y="21"/>
                  </a:cubicBezTo>
                  <a:cubicBezTo>
                    <a:pt x="11" y="21"/>
                    <a:pt x="12" y="22"/>
                    <a:pt x="12" y="22"/>
                  </a:cubicBezTo>
                  <a:cubicBezTo>
                    <a:pt x="13" y="22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2" y="24"/>
                    <a:pt x="13" y="25"/>
                    <a:pt x="13" y="25"/>
                  </a:cubicBezTo>
                  <a:cubicBezTo>
                    <a:pt x="13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1" y="26"/>
                    <a:pt x="11" y="29"/>
                    <a:pt x="10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9" y="30"/>
                    <a:pt x="9" y="32"/>
                    <a:pt x="10" y="33"/>
                  </a:cubicBezTo>
                  <a:cubicBezTo>
                    <a:pt x="10" y="34"/>
                    <a:pt x="10" y="34"/>
                    <a:pt x="11" y="34"/>
                  </a:cubicBezTo>
                  <a:cubicBezTo>
                    <a:pt x="11" y="34"/>
                    <a:pt x="13" y="35"/>
                    <a:pt x="13" y="36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3" y="38"/>
                    <a:pt x="18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1" y="40"/>
                    <a:pt x="22" y="42"/>
                    <a:pt x="22" y="43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3" y="44"/>
                    <a:pt x="22" y="45"/>
                    <a:pt x="22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2" y="47"/>
                    <a:pt x="23" y="47"/>
                    <a:pt x="24" y="48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50"/>
                    <a:pt x="26" y="52"/>
                    <a:pt x="27" y="53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28" y="53"/>
                    <a:pt x="28" y="53"/>
                    <a:pt x="29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53"/>
                    <a:pt x="30" y="53"/>
                    <a:pt x="30" y="53"/>
                  </a:cubicBezTo>
                  <a:cubicBezTo>
                    <a:pt x="30" y="53"/>
                    <a:pt x="31" y="52"/>
                    <a:pt x="31" y="52"/>
                  </a:cubicBezTo>
                  <a:cubicBezTo>
                    <a:pt x="31" y="52"/>
                    <a:pt x="31" y="53"/>
                    <a:pt x="31" y="53"/>
                  </a:cubicBezTo>
                  <a:cubicBezTo>
                    <a:pt x="32" y="53"/>
                    <a:pt x="32" y="53"/>
                    <a:pt x="33" y="53"/>
                  </a:cubicBezTo>
                  <a:cubicBezTo>
                    <a:pt x="34" y="53"/>
                    <a:pt x="35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7" y="53"/>
                    <a:pt x="40" y="58"/>
                    <a:pt x="41" y="60"/>
                  </a:cubicBezTo>
                  <a:cubicBezTo>
                    <a:pt x="43" y="63"/>
                    <a:pt x="43" y="64"/>
                    <a:pt x="45" y="65"/>
                  </a:cubicBezTo>
                  <a:cubicBezTo>
                    <a:pt x="47" y="66"/>
                    <a:pt x="49" y="65"/>
                    <a:pt x="52" y="68"/>
                  </a:cubicBezTo>
                  <a:cubicBezTo>
                    <a:pt x="55" y="70"/>
                    <a:pt x="62" y="72"/>
                    <a:pt x="65" y="73"/>
                  </a:cubicBezTo>
                  <a:cubicBezTo>
                    <a:pt x="65" y="73"/>
                    <a:pt x="65" y="73"/>
                    <a:pt x="65" y="73"/>
                  </a:cubicBezTo>
                  <a:cubicBezTo>
                    <a:pt x="66" y="73"/>
                    <a:pt x="68" y="72"/>
                    <a:pt x="69" y="72"/>
                  </a:cubicBezTo>
                  <a:cubicBezTo>
                    <a:pt x="70" y="71"/>
                    <a:pt x="71" y="71"/>
                    <a:pt x="72" y="71"/>
                  </a:cubicBezTo>
                  <a:cubicBezTo>
                    <a:pt x="73" y="71"/>
                    <a:pt x="73" y="71"/>
                    <a:pt x="74" y="71"/>
                  </a:cubicBezTo>
                  <a:cubicBezTo>
                    <a:pt x="78" y="72"/>
                    <a:pt x="77" y="76"/>
                    <a:pt x="78" y="77"/>
                  </a:cubicBezTo>
                  <a:cubicBezTo>
                    <a:pt x="80" y="79"/>
                    <a:pt x="96" y="81"/>
                    <a:pt x="98" y="82"/>
                  </a:cubicBezTo>
                  <a:cubicBezTo>
                    <a:pt x="99" y="82"/>
                    <a:pt x="102" y="82"/>
                    <a:pt x="104" y="82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4" y="82"/>
                    <a:pt x="104" y="81"/>
                    <a:pt x="104" y="81"/>
                  </a:cubicBezTo>
                  <a:cubicBezTo>
                    <a:pt x="104" y="81"/>
                    <a:pt x="104" y="81"/>
                    <a:pt x="104" y="81"/>
                  </a:cubicBezTo>
                  <a:cubicBezTo>
                    <a:pt x="104" y="81"/>
                    <a:pt x="104" y="81"/>
                    <a:pt x="104" y="81"/>
                  </a:cubicBezTo>
                  <a:cubicBezTo>
                    <a:pt x="104" y="79"/>
                    <a:pt x="106" y="77"/>
                    <a:pt x="107" y="76"/>
                  </a:cubicBezTo>
                  <a:cubicBezTo>
                    <a:pt x="107" y="76"/>
                    <a:pt x="107" y="76"/>
                    <a:pt x="107" y="76"/>
                  </a:cubicBezTo>
                  <a:cubicBezTo>
                    <a:pt x="109" y="76"/>
                    <a:pt x="111" y="76"/>
                    <a:pt x="113" y="75"/>
                  </a:cubicBezTo>
                  <a:cubicBezTo>
                    <a:pt x="113" y="75"/>
                    <a:pt x="113" y="75"/>
                    <a:pt x="113" y="75"/>
                  </a:cubicBezTo>
                  <a:cubicBezTo>
                    <a:pt x="113" y="75"/>
                    <a:pt x="113" y="75"/>
                    <a:pt x="113" y="75"/>
                  </a:cubicBezTo>
                  <a:cubicBezTo>
                    <a:pt x="114" y="75"/>
                    <a:pt x="112" y="72"/>
                    <a:pt x="111" y="72"/>
                  </a:cubicBezTo>
                  <a:cubicBezTo>
                    <a:pt x="110" y="71"/>
                    <a:pt x="111" y="68"/>
                    <a:pt x="108" y="67"/>
                  </a:cubicBezTo>
                  <a:cubicBezTo>
                    <a:pt x="106" y="65"/>
                    <a:pt x="103" y="64"/>
                    <a:pt x="102" y="62"/>
                  </a:cubicBezTo>
                  <a:cubicBezTo>
                    <a:pt x="102" y="61"/>
                    <a:pt x="99" y="59"/>
                    <a:pt x="98" y="58"/>
                  </a:cubicBezTo>
                  <a:cubicBezTo>
                    <a:pt x="98" y="58"/>
                    <a:pt x="98" y="58"/>
                    <a:pt x="98" y="58"/>
                  </a:cubicBezTo>
                  <a:cubicBezTo>
                    <a:pt x="98" y="58"/>
                    <a:pt x="98" y="58"/>
                    <a:pt x="98" y="58"/>
                  </a:cubicBezTo>
                  <a:cubicBezTo>
                    <a:pt x="98" y="58"/>
                    <a:pt x="98" y="58"/>
                    <a:pt x="98" y="58"/>
                  </a:cubicBezTo>
                  <a:cubicBezTo>
                    <a:pt x="99" y="57"/>
                    <a:pt x="105" y="54"/>
                    <a:pt x="104" y="52"/>
                  </a:cubicBezTo>
                  <a:cubicBezTo>
                    <a:pt x="104" y="52"/>
                    <a:pt x="104" y="52"/>
                    <a:pt x="104" y="52"/>
                  </a:cubicBezTo>
                  <a:cubicBezTo>
                    <a:pt x="104" y="52"/>
                    <a:pt x="104" y="52"/>
                    <a:pt x="104" y="52"/>
                  </a:cubicBezTo>
                  <a:cubicBezTo>
                    <a:pt x="104" y="51"/>
                    <a:pt x="104" y="51"/>
                    <a:pt x="103" y="51"/>
                  </a:cubicBezTo>
                  <a:cubicBezTo>
                    <a:pt x="102" y="49"/>
                    <a:pt x="99" y="49"/>
                    <a:pt x="98" y="49"/>
                  </a:cubicBezTo>
                  <a:cubicBezTo>
                    <a:pt x="98" y="48"/>
                    <a:pt x="98" y="47"/>
                    <a:pt x="98" y="46"/>
                  </a:cubicBezTo>
                  <a:cubicBezTo>
                    <a:pt x="98" y="45"/>
                    <a:pt x="98" y="44"/>
                    <a:pt x="97" y="43"/>
                  </a:cubicBezTo>
                  <a:cubicBezTo>
                    <a:pt x="97" y="43"/>
                    <a:pt x="97" y="43"/>
                    <a:pt x="97" y="43"/>
                  </a:cubicBezTo>
                  <a:cubicBezTo>
                    <a:pt x="97" y="43"/>
                    <a:pt x="97" y="43"/>
                    <a:pt x="97" y="43"/>
                  </a:cubicBezTo>
                  <a:cubicBezTo>
                    <a:pt x="97" y="42"/>
                    <a:pt x="97" y="41"/>
                    <a:pt x="97" y="41"/>
                  </a:cubicBezTo>
                  <a:cubicBezTo>
                    <a:pt x="97" y="40"/>
                    <a:pt x="98" y="39"/>
                    <a:pt x="97" y="38"/>
                  </a:cubicBezTo>
                  <a:cubicBezTo>
                    <a:pt x="97" y="38"/>
                    <a:pt x="97" y="36"/>
                    <a:pt x="97" y="35"/>
                  </a:cubicBezTo>
                  <a:cubicBezTo>
                    <a:pt x="98" y="35"/>
                    <a:pt x="98" y="35"/>
                    <a:pt x="98" y="34"/>
                  </a:cubicBezTo>
                  <a:cubicBezTo>
                    <a:pt x="98" y="34"/>
                    <a:pt x="99" y="33"/>
                    <a:pt x="100" y="32"/>
                  </a:cubicBezTo>
                  <a:cubicBezTo>
                    <a:pt x="100" y="32"/>
                    <a:pt x="100" y="31"/>
                    <a:pt x="100" y="31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29"/>
                    <a:pt x="101" y="29"/>
                    <a:pt x="101" y="29"/>
                  </a:cubicBezTo>
                  <a:cubicBezTo>
                    <a:pt x="100" y="27"/>
                    <a:pt x="100" y="24"/>
                    <a:pt x="100" y="23"/>
                  </a:cubicBezTo>
                  <a:cubicBezTo>
                    <a:pt x="100" y="23"/>
                    <a:pt x="100" y="23"/>
                    <a:pt x="99" y="23"/>
                  </a:cubicBezTo>
                  <a:cubicBezTo>
                    <a:pt x="99" y="22"/>
                    <a:pt x="97" y="22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4" y="22"/>
                    <a:pt x="93" y="19"/>
                    <a:pt x="92" y="19"/>
                  </a:cubicBezTo>
                  <a:cubicBezTo>
                    <a:pt x="92" y="19"/>
                    <a:pt x="92" y="19"/>
                    <a:pt x="92" y="19"/>
                  </a:cubicBezTo>
                  <a:cubicBezTo>
                    <a:pt x="91" y="19"/>
                    <a:pt x="89" y="18"/>
                    <a:pt x="89" y="18"/>
                  </a:cubicBezTo>
                  <a:cubicBezTo>
                    <a:pt x="89" y="18"/>
                    <a:pt x="89" y="18"/>
                    <a:pt x="89" y="18"/>
                  </a:cubicBezTo>
                  <a:cubicBezTo>
                    <a:pt x="89" y="18"/>
                    <a:pt x="89" y="18"/>
                    <a:pt x="89" y="18"/>
                  </a:cubicBezTo>
                  <a:cubicBezTo>
                    <a:pt x="89" y="17"/>
                    <a:pt x="89" y="17"/>
                    <a:pt x="88" y="16"/>
                  </a:cubicBezTo>
                  <a:cubicBezTo>
                    <a:pt x="87" y="16"/>
                    <a:pt x="85" y="16"/>
                    <a:pt x="85" y="16"/>
                  </a:cubicBezTo>
                  <a:cubicBezTo>
                    <a:pt x="85" y="16"/>
                    <a:pt x="85" y="16"/>
                    <a:pt x="85" y="16"/>
                  </a:cubicBezTo>
                  <a:cubicBezTo>
                    <a:pt x="85" y="16"/>
                    <a:pt x="85" y="16"/>
                    <a:pt x="84" y="16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3" y="16"/>
                    <a:pt x="82" y="15"/>
                    <a:pt x="82" y="15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1" y="15"/>
                    <a:pt x="78" y="14"/>
                    <a:pt x="78" y="13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7" y="12"/>
                    <a:pt x="75" y="12"/>
                    <a:pt x="73" y="12"/>
                  </a:cubicBezTo>
                  <a:cubicBezTo>
                    <a:pt x="72" y="12"/>
                    <a:pt x="72" y="12"/>
                    <a:pt x="71" y="12"/>
                  </a:cubicBezTo>
                  <a:cubicBezTo>
                    <a:pt x="71" y="12"/>
                    <a:pt x="71" y="12"/>
                    <a:pt x="71" y="13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1" y="13"/>
                    <a:pt x="70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69" y="13"/>
                    <a:pt x="68" y="13"/>
                    <a:pt x="67" y="13"/>
                  </a:cubicBezTo>
                  <a:cubicBezTo>
                    <a:pt x="67" y="13"/>
                    <a:pt x="67" y="13"/>
                    <a:pt x="67" y="13"/>
                  </a:cubicBezTo>
                  <a:cubicBezTo>
                    <a:pt x="67" y="13"/>
                    <a:pt x="67" y="13"/>
                    <a:pt x="67" y="13"/>
                  </a:cubicBezTo>
                  <a:cubicBezTo>
                    <a:pt x="67" y="13"/>
                    <a:pt x="66" y="13"/>
                    <a:pt x="66" y="13"/>
                  </a:cubicBezTo>
                  <a:cubicBezTo>
                    <a:pt x="64" y="13"/>
                    <a:pt x="63" y="15"/>
                    <a:pt x="62" y="15"/>
                  </a:cubicBezTo>
                  <a:cubicBezTo>
                    <a:pt x="62" y="16"/>
                    <a:pt x="60" y="16"/>
                    <a:pt x="59" y="16"/>
                  </a:cubicBezTo>
                  <a:cubicBezTo>
                    <a:pt x="58" y="16"/>
                    <a:pt x="58" y="16"/>
                    <a:pt x="57" y="16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8" y="17"/>
                    <a:pt x="58" y="18"/>
                    <a:pt x="57" y="18"/>
                  </a:cubicBezTo>
                  <a:cubicBezTo>
                    <a:pt x="57" y="19"/>
                    <a:pt x="51" y="20"/>
                    <a:pt x="46" y="20"/>
                  </a:cubicBezTo>
                  <a:cubicBezTo>
                    <a:pt x="46" y="20"/>
                    <a:pt x="45" y="20"/>
                    <a:pt x="45" y="20"/>
                  </a:cubicBezTo>
                  <a:cubicBezTo>
                    <a:pt x="40" y="20"/>
                    <a:pt x="40" y="15"/>
                    <a:pt x="35" y="14"/>
                  </a:cubicBezTo>
                  <a:cubicBezTo>
                    <a:pt x="31" y="14"/>
                    <a:pt x="28" y="11"/>
                    <a:pt x="28" y="9"/>
                  </a:cubicBezTo>
                  <a:cubicBezTo>
                    <a:pt x="27" y="8"/>
                    <a:pt x="25" y="8"/>
                    <a:pt x="25" y="7"/>
                  </a:cubicBezTo>
                  <a:cubicBezTo>
                    <a:pt x="24" y="7"/>
                    <a:pt x="23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5"/>
                    <a:pt x="25" y="3"/>
                    <a:pt x="24" y="2"/>
                  </a:cubicBezTo>
                  <a:cubicBezTo>
                    <a:pt x="24" y="2"/>
                    <a:pt x="23" y="2"/>
                    <a:pt x="23" y="2"/>
                  </a:cubicBezTo>
                  <a:cubicBezTo>
                    <a:pt x="23" y="2"/>
                    <a:pt x="23" y="2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1" y="2"/>
                    <a:pt x="20" y="3"/>
                    <a:pt x="19" y="4"/>
                  </a:cubicBezTo>
                  <a:cubicBezTo>
                    <a:pt x="17" y="5"/>
                    <a:pt x="15" y="5"/>
                    <a:pt x="12" y="5"/>
                  </a:cubicBezTo>
                  <a:cubicBezTo>
                    <a:pt x="12" y="5"/>
                    <a:pt x="12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9" y="5"/>
                    <a:pt x="8" y="5"/>
                    <a:pt x="8" y="5"/>
                  </a:cubicBezTo>
                  <a:cubicBezTo>
                    <a:pt x="8" y="4"/>
                    <a:pt x="9" y="4"/>
                    <a:pt x="7" y="3"/>
                  </a:cubicBezTo>
                  <a:cubicBezTo>
                    <a:pt x="6" y="3"/>
                    <a:pt x="6" y="2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5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217"/>
            <p:cNvSpPr>
              <a:spLocks noEditPoints="1"/>
            </p:cNvSpPr>
            <p:nvPr/>
          </p:nvSpPr>
          <p:spPr bwMode="auto">
            <a:xfrm>
              <a:off x="2614" y="3054"/>
              <a:ext cx="442" cy="165"/>
            </a:xfrm>
            <a:custGeom>
              <a:avLst/>
              <a:gdLst>
                <a:gd name="T0" fmla="*/ 180 w 225"/>
                <a:gd name="T1" fmla="*/ 59 h 87"/>
                <a:gd name="T2" fmla="*/ 85 w 225"/>
                <a:gd name="T3" fmla="*/ 52 h 87"/>
                <a:gd name="T4" fmla="*/ 111 w 225"/>
                <a:gd name="T5" fmla="*/ 3 h 87"/>
                <a:gd name="T6" fmla="*/ 91 w 225"/>
                <a:gd name="T7" fmla="*/ 6 h 87"/>
                <a:gd name="T8" fmla="*/ 84 w 225"/>
                <a:gd name="T9" fmla="*/ 6 h 87"/>
                <a:gd name="T10" fmla="*/ 88 w 225"/>
                <a:gd name="T11" fmla="*/ 12 h 87"/>
                <a:gd name="T12" fmla="*/ 82 w 225"/>
                <a:gd name="T13" fmla="*/ 12 h 87"/>
                <a:gd name="T14" fmla="*/ 81 w 225"/>
                <a:gd name="T15" fmla="*/ 21 h 87"/>
                <a:gd name="T16" fmla="*/ 81 w 225"/>
                <a:gd name="T17" fmla="*/ 26 h 87"/>
                <a:gd name="T18" fmla="*/ 72 w 225"/>
                <a:gd name="T19" fmla="*/ 25 h 87"/>
                <a:gd name="T20" fmla="*/ 68 w 225"/>
                <a:gd name="T21" fmla="*/ 23 h 87"/>
                <a:gd name="T22" fmla="*/ 60 w 225"/>
                <a:gd name="T23" fmla="*/ 22 h 87"/>
                <a:gd name="T24" fmla="*/ 52 w 225"/>
                <a:gd name="T25" fmla="*/ 24 h 87"/>
                <a:gd name="T26" fmla="*/ 46 w 225"/>
                <a:gd name="T27" fmla="*/ 24 h 87"/>
                <a:gd name="T28" fmla="*/ 33 w 225"/>
                <a:gd name="T29" fmla="*/ 18 h 87"/>
                <a:gd name="T30" fmla="*/ 26 w 225"/>
                <a:gd name="T31" fmla="*/ 17 h 87"/>
                <a:gd name="T32" fmla="*/ 16 w 225"/>
                <a:gd name="T33" fmla="*/ 20 h 87"/>
                <a:gd name="T34" fmla="*/ 13 w 225"/>
                <a:gd name="T35" fmla="*/ 26 h 87"/>
                <a:gd name="T36" fmla="*/ 4 w 225"/>
                <a:gd name="T37" fmla="*/ 25 h 87"/>
                <a:gd name="T38" fmla="*/ 3 w 225"/>
                <a:gd name="T39" fmla="*/ 31 h 87"/>
                <a:gd name="T40" fmla="*/ 0 w 225"/>
                <a:gd name="T41" fmla="*/ 35 h 87"/>
                <a:gd name="T42" fmla="*/ 3 w 225"/>
                <a:gd name="T43" fmla="*/ 39 h 87"/>
                <a:gd name="T44" fmla="*/ 12 w 225"/>
                <a:gd name="T45" fmla="*/ 43 h 87"/>
                <a:gd name="T46" fmla="*/ 13 w 225"/>
                <a:gd name="T47" fmla="*/ 47 h 87"/>
                <a:gd name="T48" fmla="*/ 38 w 225"/>
                <a:gd name="T49" fmla="*/ 54 h 87"/>
                <a:gd name="T50" fmla="*/ 27 w 225"/>
                <a:gd name="T51" fmla="*/ 64 h 87"/>
                <a:gd name="T52" fmla="*/ 37 w 225"/>
                <a:gd name="T53" fmla="*/ 78 h 87"/>
                <a:gd name="T54" fmla="*/ 44 w 225"/>
                <a:gd name="T55" fmla="*/ 72 h 87"/>
                <a:gd name="T56" fmla="*/ 55 w 225"/>
                <a:gd name="T57" fmla="*/ 78 h 87"/>
                <a:gd name="T58" fmla="*/ 69 w 225"/>
                <a:gd name="T59" fmla="*/ 55 h 87"/>
                <a:gd name="T60" fmla="*/ 81 w 225"/>
                <a:gd name="T61" fmla="*/ 62 h 87"/>
                <a:gd name="T62" fmla="*/ 95 w 225"/>
                <a:gd name="T63" fmla="*/ 68 h 87"/>
                <a:gd name="T64" fmla="*/ 116 w 225"/>
                <a:gd name="T65" fmla="*/ 82 h 87"/>
                <a:gd name="T66" fmla="*/ 127 w 225"/>
                <a:gd name="T67" fmla="*/ 87 h 87"/>
                <a:gd name="T68" fmla="*/ 142 w 225"/>
                <a:gd name="T69" fmla="*/ 77 h 87"/>
                <a:gd name="T70" fmla="*/ 154 w 225"/>
                <a:gd name="T71" fmla="*/ 77 h 87"/>
                <a:gd name="T72" fmla="*/ 167 w 225"/>
                <a:gd name="T73" fmla="*/ 78 h 87"/>
                <a:gd name="T74" fmla="*/ 184 w 225"/>
                <a:gd name="T75" fmla="*/ 80 h 87"/>
                <a:gd name="T76" fmla="*/ 192 w 225"/>
                <a:gd name="T77" fmla="*/ 83 h 87"/>
                <a:gd name="T78" fmla="*/ 194 w 225"/>
                <a:gd name="T79" fmla="*/ 78 h 87"/>
                <a:gd name="T80" fmla="*/ 193 w 225"/>
                <a:gd name="T81" fmla="*/ 67 h 87"/>
                <a:gd name="T82" fmla="*/ 202 w 225"/>
                <a:gd name="T83" fmla="*/ 68 h 87"/>
                <a:gd name="T84" fmla="*/ 206 w 225"/>
                <a:gd name="T85" fmla="*/ 56 h 87"/>
                <a:gd name="T86" fmla="*/ 216 w 225"/>
                <a:gd name="T87" fmla="*/ 58 h 87"/>
                <a:gd name="T88" fmla="*/ 221 w 225"/>
                <a:gd name="T89" fmla="*/ 50 h 87"/>
                <a:gd name="T90" fmla="*/ 225 w 225"/>
                <a:gd name="T91" fmla="*/ 45 h 87"/>
                <a:gd name="T92" fmla="*/ 219 w 225"/>
                <a:gd name="T93" fmla="*/ 43 h 87"/>
                <a:gd name="T94" fmla="*/ 214 w 225"/>
                <a:gd name="T95" fmla="*/ 39 h 87"/>
                <a:gd name="T96" fmla="*/ 201 w 225"/>
                <a:gd name="T97" fmla="*/ 34 h 87"/>
                <a:gd name="T98" fmla="*/ 191 w 225"/>
                <a:gd name="T99" fmla="*/ 30 h 87"/>
                <a:gd name="T100" fmla="*/ 171 w 225"/>
                <a:gd name="T101" fmla="*/ 14 h 87"/>
                <a:gd name="T102" fmla="*/ 161 w 225"/>
                <a:gd name="T103" fmla="*/ 11 h 87"/>
                <a:gd name="T104" fmla="*/ 154 w 225"/>
                <a:gd name="T105" fmla="*/ 13 h 87"/>
                <a:gd name="T106" fmla="*/ 153 w 225"/>
                <a:gd name="T107" fmla="*/ 11 h 87"/>
                <a:gd name="T108" fmla="*/ 149 w 225"/>
                <a:gd name="T109" fmla="*/ 10 h 87"/>
                <a:gd name="T110" fmla="*/ 144 w 225"/>
                <a:gd name="T111" fmla="*/ 8 h 87"/>
                <a:gd name="T112" fmla="*/ 138 w 225"/>
                <a:gd name="T113" fmla="*/ 7 h 87"/>
                <a:gd name="T114" fmla="*/ 134 w 225"/>
                <a:gd name="T115" fmla="*/ 1 h 87"/>
                <a:gd name="T116" fmla="*/ 128 w 225"/>
                <a:gd name="T11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25" h="87">
                  <a:moveTo>
                    <a:pt x="157" y="64"/>
                  </a:moveTo>
                  <a:cubicBezTo>
                    <a:pt x="155" y="64"/>
                    <a:pt x="154" y="59"/>
                    <a:pt x="156" y="57"/>
                  </a:cubicBezTo>
                  <a:cubicBezTo>
                    <a:pt x="157" y="56"/>
                    <a:pt x="160" y="55"/>
                    <a:pt x="163" y="55"/>
                  </a:cubicBezTo>
                  <a:cubicBezTo>
                    <a:pt x="166" y="55"/>
                    <a:pt x="168" y="56"/>
                    <a:pt x="170" y="56"/>
                  </a:cubicBezTo>
                  <a:cubicBezTo>
                    <a:pt x="172" y="57"/>
                    <a:pt x="174" y="57"/>
                    <a:pt x="177" y="57"/>
                  </a:cubicBezTo>
                  <a:cubicBezTo>
                    <a:pt x="178" y="57"/>
                    <a:pt x="179" y="57"/>
                    <a:pt x="180" y="57"/>
                  </a:cubicBezTo>
                  <a:cubicBezTo>
                    <a:pt x="181" y="57"/>
                    <a:pt x="182" y="57"/>
                    <a:pt x="183" y="57"/>
                  </a:cubicBezTo>
                  <a:cubicBezTo>
                    <a:pt x="183" y="57"/>
                    <a:pt x="184" y="57"/>
                    <a:pt x="184" y="57"/>
                  </a:cubicBezTo>
                  <a:cubicBezTo>
                    <a:pt x="185" y="57"/>
                    <a:pt x="183" y="59"/>
                    <a:pt x="180" y="59"/>
                  </a:cubicBezTo>
                  <a:cubicBezTo>
                    <a:pt x="179" y="59"/>
                    <a:pt x="179" y="59"/>
                    <a:pt x="178" y="59"/>
                  </a:cubicBezTo>
                  <a:cubicBezTo>
                    <a:pt x="176" y="58"/>
                    <a:pt x="171" y="57"/>
                    <a:pt x="166" y="57"/>
                  </a:cubicBezTo>
                  <a:cubicBezTo>
                    <a:pt x="164" y="57"/>
                    <a:pt x="161" y="58"/>
                    <a:pt x="160" y="59"/>
                  </a:cubicBezTo>
                  <a:cubicBezTo>
                    <a:pt x="156" y="62"/>
                    <a:pt x="159" y="64"/>
                    <a:pt x="157" y="64"/>
                  </a:cubicBezTo>
                  <a:cubicBezTo>
                    <a:pt x="157" y="64"/>
                    <a:pt x="157" y="64"/>
                    <a:pt x="157" y="64"/>
                  </a:cubicBezTo>
                  <a:moveTo>
                    <a:pt x="84" y="53"/>
                  </a:moveTo>
                  <a:cubicBezTo>
                    <a:pt x="83" y="53"/>
                    <a:pt x="78" y="51"/>
                    <a:pt x="77" y="50"/>
                  </a:cubicBezTo>
                  <a:cubicBezTo>
                    <a:pt x="77" y="50"/>
                    <a:pt x="78" y="50"/>
                    <a:pt x="78" y="50"/>
                  </a:cubicBezTo>
                  <a:cubicBezTo>
                    <a:pt x="81" y="50"/>
                    <a:pt x="86" y="51"/>
                    <a:pt x="85" y="52"/>
                  </a:cubicBezTo>
                  <a:cubicBezTo>
                    <a:pt x="85" y="53"/>
                    <a:pt x="85" y="53"/>
                    <a:pt x="84" y="53"/>
                  </a:cubicBezTo>
                  <a:moveTo>
                    <a:pt x="127" y="0"/>
                  </a:moveTo>
                  <a:cubicBezTo>
                    <a:pt x="125" y="0"/>
                    <a:pt x="123" y="0"/>
                    <a:pt x="123" y="1"/>
                  </a:cubicBezTo>
                  <a:cubicBezTo>
                    <a:pt x="123" y="1"/>
                    <a:pt x="123" y="1"/>
                    <a:pt x="123" y="1"/>
                  </a:cubicBezTo>
                  <a:cubicBezTo>
                    <a:pt x="123" y="2"/>
                    <a:pt x="116" y="2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3"/>
                    <a:pt x="113" y="3"/>
                    <a:pt x="111" y="3"/>
                  </a:cubicBezTo>
                  <a:cubicBezTo>
                    <a:pt x="111" y="3"/>
                    <a:pt x="111" y="3"/>
                    <a:pt x="111" y="3"/>
                  </a:cubicBezTo>
                  <a:cubicBezTo>
                    <a:pt x="111" y="3"/>
                    <a:pt x="111" y="3"/>
                    <a:pt x="111" y="3"/>
                  </a:cubicBezTo>
                  <a:cubicBezTo>
                    <a:pt x="109" y="3"/>
                    <a:pt x="108" y="3"/>
                    <a:pt x="107" y="3"/>
                  </a:cubicBezTo>
                  <a:cubicBezTo>
                    <a:pt x="107" y="3"/>
                    <a:pt x="106" y="4"/>
                    <a:pt x="106" y="4"/>
                  </a:cubicBezTo>
                  <a:cubicBezTo>
                    <a:pt x="105" y="4"/>
                    <a:pt x="104" y="4"/>
                    <a:pt x="103" y="4"/>
                  </a:cubicBezTo>
                  <a:cubicBezTo>
                    <a:pt x="103" y="4"/>
                    <a:pt x="102" y="5"/>
                    <a:pt x="102" y="5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1" y="4"/>
                    <a:pt x="100" y="4"/>
                    <a:pt x="99" y="4"/>
                  </a:cubicBezTo>
                  <a:cubicBezTo>
                    <a:pt x="97" y="4"/>
                    <a:pt x="95" y="5"/>
                    <a:pt x="93" y="5"/>
                  </a:cubicBezTo>
                  <a:cubicBezTo>
                    <a:pt x="93" y="6"/>
                    <a:pt x="92" y="6"/>
                    <a:pt x="91" y="6"/>
                  </a:cubicBezTo>
                  <a:cubicBezTo>
                    <a:pt x="90" y="6"/>
                    <a:pt x="90" y="6"/>
                    <a:pt x="89" y="6"/>
                  </a:cubicBezTo>
                  <a:cubicBezTo>
                    <a:pt x="88" y="6"/>
                    <a:pt x="88" y="6"/>
                    <a:pt x="87" y="6"/>
                  </a:cubicBezTo>
                  <a:cubicBezTo>
                    <a:pt x="87" y="6"/>
                    <a:pt x="87" y="6"/>
                    <a:pt x="87" y="6"/>
                  </a:cubicBezTo>
                  <a:cubicBezTo>
                    <a:pt x="87" y="6"/>
                    <a:pt x="87" y="6"/>
                    <a:pt x="87" y="6"/>
                  </a:cubicBezTo>
                  <a:cubicBezTo>
                    <a:pt x="87" y="6"/>
                    <a:pt x="87" y="6"/>
                    <a:pt x="87" y="6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5" y="6"/>
                    <a:pt x="85" y="6"/>
                    <a:pt x="84" y="6"/>
                  </a:cubicBezTo>
                  <a:cubicBezTo>
                    <a:pt x="84" y="6"/>
                    <a:pt x="84" y="6"/>
                    <a:pt x="84" y="6"/>
                  </a:cubicBezTo>
                  <a:cubicBezTo>
                    <a:pt x="84" y="5"/>
                    <a:pt x="83" y="5"/>
                    <a:pt x="83" y="5"/>
                  </a:cubicBezTo>
                  <a:cubicBezTo>
                    <a:pt x="82" y="5"/>
                    <a:pt x="82" y="5"/>
                    <a:pt x="82" y="6"/>
                  </a:cubicBezTo>
                  <a:cubicBezTo>
                    <a:pt x="82" y="6"/>
                    <a:pt x="82" y="6"/>
                    <a:pt x="82" y="6"/>
                  </a:cubicBezTo>
                  <a:cubicBezTo>
                    <a:pt x="81" y="6"/>
                    <a:pt x="82" y="8"/>
                    <a:pt x="82" y="9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3" y="9"/>
                    <a:pt x="83" y="10"/>
                    <a:pt x="83" y="10"/>
                  </a:cubicBezTo>
                  <a:cubicBezTo>
                    <a:pt x="84" y="11"/>
                    <a:pt x="87" y="11"/>
                    <a:pt x="88" y="12"/>
                  </a:cubicBezTo>
                  <a:cubicBezTo>
                    <a:pt x="88" y="12"/>
                    <a:pt x="88" y="12"/>
                    <a:pt x="88" y="12"/>
                  </a:cubicBezTo>
                  <a:cubicBezTo>
                    <a:pt x="88" y="12"/>
                    <a:pt x="86" y="12"/>
                    <a:pt x="85" y="12"/>
                  </a:cubicBezTo>
                  <a:cubicBezTo>
                    <a:pt x="85" y="12"/>
                    <a:pt x="85" y="12"/>
                    <a:pt x="84" y="12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2" y="12"/>
                    <a:pt x="82" y="12"/>
                    <a:pt x="82" y="12"/>
                  </a:cubicBezTo>
                  <a:cubicBezTo>
                    <a:pt x="82" y="12"/>
                    <a:pt x="82" y="12"/>
                    <a:pt x="82" y="12"/>
                  </a:cubicBezTo>
                  <a:cubicBezTo>
                    <a:pt x="82" y="12"/>
                    <a:pt x="82" y="12"/>
                    <a:pt x="82" y="12"/>
                  </a:cubicBezTo>
                  <a:cubicBezTo>
                    <a:pt x="81" y="12"/>
                    <a:pt x="80" y="13"/>
                    <a:pt x="80" y="13"/>
                  </a:cubicBezTo>
                  <a:cubicBezTo>
                    <a:pt x="80" y="14"/>
                    <a:pt x="81" y="15"/>
                    <a:pt x="81" y="15"/>
                  </a:cubicBezTo>
                  <a:cubicBezTo>
                    <a:pt x="81" y="15"/>
                    <a:pt x="81" y="16"/>
                    <a:pt x="81" y="16"/>
                  </a:cubicBezTo>
                  <a:cubicBezTo>
                    <a:pt x="81" y="16"/>
                    <a:pt x="81" y="16"/>
                    <a:pt x="80" y="16"/>
                  </a:cubicBezTo>
                  <a:cubicBezTo>
                    <a:pt x="80" y="17"/>
                    <a:pt x="78" y="17"/>
                    <a:pt x="78" y="18"/>
                  </a:cubicBezTo>
                  <a:cubicBezTo>
                    <a:pt x="76" y="18"/>
                    <a:pt x="77" y="19"/>
                    <a:pt x="78" y="20"/>
                  </a:cubicBezTo>
                  <a:cubicBezTo>
                    <a:pt x="79" y="20"/>
                    <a:pt x="79" y="20"/>
                    <a:pt x="79" y="20"/>
                  </a:cubicBezTo>
                  <a:cubicBezTo>
                    <a:pt x="80" y="20"/>
                    <a:pt x="81" y="20"/>
                    <a:pt x="81" y="21"/>
                  </a:cubicBezTo>
                  <a:cubicBezTo>
                    <a:pt x="82" y="21"/>
                    <a:pt x="82" y="21"/>
                    <a:pt x="83" y="21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4" y="21"/>
                    <a:pt x="85" y="23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5"/>
                    <a:pt x="84" y="26"/>
                    <a:pt x="84" y="26"/>
                  </a:cubicBezTo>
                  <a:cubicBezTo>
                    <a:pt x="83" y="26"/>
                    <a:pt x="83" y="26"/>
                    <a:pt x="82" y="26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2" y="26"/>
                    <a:pt x="82" y="26"/>
                    <a:pt x="81" y="26"/>
                  </a:cubicBezTo>
                  <a:cubicBezTo>
                    <a:pt x="79" y="26"/>
                    <a:pt x="78" y="25"/>
                    <a:pt x="77" y="24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76" y="24"/>
                    <a:pt x="76" y="26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4" y="26"/>
                    <a:pt x="74" y="26"/>
                  </a:cubicBezTo>
                  <a:cubicBezTo>
                    <a:pt x="74" y="26"/>
                    <a:pt x="73" y="25"/>
                    <a:pt x="72" y="25"/>
                  </a:cubicBezTo>
                  <a:cubicBezTo>
                    <a:pt x="72" y="25"/>
                    <a:pt x="72" y="25"/>
                    <a:pt x="72" y="25"/>
                  </a:cubicBezTo>
                  <a:cubicBezTo>
                    <a:pt x="72" y="25"/>
                    <a:pt x="72" y="25"/>
                    <a:pt x="72" y="25"/>
                  </a:cubicBezTo>
                  <a:cubicBezTo>
                    <a:pt x="72" y="25"/>
                    <a:pt x="71" y="25"/>
                    <a:pt x="70" y="24"/>
                  </a:cubicBezTo>
                  <a:cubicBezTo>
                    <a:pt x="69" y="24"/>
                    <a:pt x="69" y="24"/>
                    <a:pt x="69" y="23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69" y="23"/>
                    <a:pt x="68" y="23"/>
                    <a:pt x="68" y="23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7" y="22"/>
                    <a:pt x="66" y="22"/>
                    <a:pt x="66" y="22"/>
                  </a:cubicBezTo>
                  <a:cubicBezTo>
                    <a:pt x="65" y="22"/>
                    <a:pt x="64" y="22"/>
                    <a:pt x="63" y="23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3" y="23"/>
                    <a:pt x="62" y="23"/>
                    <a:pt x="62" y="23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61" y="23"/>
                    <a:pt x="61" y="23"/>
                    <a:pt x="60" y="22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0" y="22"/>
                    <a:pt x="59" y="22"/>
                    <a:pt x="59" y="22"/>
                  </a:cubicBezTo>
                  <a:cubicBezTo>
                    <a:pt x="57" y="22"/>
                    <a:pt x="55" y="23"/>
                    <a:pt x="55" y="24"/>
                  </a:cubicBezTo>
                  <a:cubicBezTo>
                    <a:pt x="54" y="24"/>
                    <a:pt x="53" y="24"/>
                    <a:pt x="52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1" y="24"/>
                    <a:pt x="50" y="24"/>
                    <a:pt x="49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8" y="23"/>
                    <a:pt x="47" y="23"/>
                    <a:pt x="47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5" y="24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2"/>
                    <a:pt x="41" y="20"/>
                    <a:pt x="40" y="19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40" y="19"/>
                    <a:pt x="40" y="19"/>
                    <a:pt x="39" y="19"/>
                  </a:cubicBezTo>
                  <a:cubicBezTo>
                    <a:pt x="38" y="19"/>
                    <a:pt x="34" y="18"/>
                    <a:pt x="33" y="18"/>
                  </a:cubicBezTo>
                  <a:cubicBezTo>
                    <a:pt x="33" y="18"/>
                    <a:pt x="33" y="18"/>
                    <a:pt x="33" y="17"/>
                  </a:cubicBezTo>
                  <a:cubicBezTo>
                    <a:pt x="33" y="17"/>
                    <a:pt x="32" y="17"/>
                    <a:pt x="31" y="17"/>
                  </a:cubicBezTo>
                  <a:cubicBezTo>
                    <a:pt x="30" y="17"/>
                    <a:pt x="30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8"/>
                    <a:pt x="29" y="18"/>
                    <a:pt x="28" y="18"/>
                  </a:cubicBezTo>
                  <a:cubicBezTo>
                    <a:pt x="28" y="18"/>
                    <a:pt x="27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5" y="17"/>
                    <a:pt x="23" y="18"/>
                    <a:pt x="22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18"/>
                    <a:pt x="21" y="19"/>
                    <a:pt x="20" y="19"/>
                  </a:cubicBezTo>
                  <a:cubicBezTo>
                    <a:pt x="19" y="19"/>
                    <a:pt x="17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5" y="20"/>
                    <a:pt x="15" y="20"/>
                    <a:pt x="15" y="21"/>
                  </a:cubicBezTo>
                  <a:cubicBezTo>
                    <a:pt x="15" y="21"/>
                    <a:pt x="15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1" y="22"/>
                    <a:pt x="12" y="24"/>
                    <a:pt x="12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5"/>
                    <a:pt x="13" y="26"/>
                    <a:pt x="13" y="26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1" y="27"/>
                    <a:pt x="11" y="27"/>
                  </a:cubicBezTo>
                  <a:cubicBezTo>
                    <a:pt x="10" y="27"/>
                    <a:pt x="10" y="27"/>
                    <a:pt x="9" y="26"/>
                  </a:cubicBezTo>
                  <a:cubicBezTo>
                    <a:pt x="9" y="25"/>
                    <a:pt x="8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6" y="24"/>
                    <a:pt x="6" y="24"/>
                  </a:cubicBezTo>
                  <a:cubicBezTo>
                    <a:pt x="5" y="24"/>
                    <a:pt x="4" y="24"/>
                    <a:pt x="4" y="25"/>
                  </a:cubicBezTo>
                  <a:cubicBezTo>
                    <a:pt x="4" y="25"/>
                    <a:pt x="4" y="25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7"/>
                    <a:pt x="3" y="27"/>
                    <a:pt x="2" y="27"/>
                  </a:cubicBezTo>
                  <a:cubicBezTo>
                    <a:pt x="2" y="28"/>
                    <a:pt x="1" y="28"/>
                    <a:pt x="1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30"/>
                    <a:pt x="3" y="30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2" y="31"/>
                  </a:cubicBezTo>
                  <a:cubicBezTo>
                    <a:pt x="2" y="32"/>
                    <a:pt x="1" y="32"/>
                    <a:pt x="1" y="32"/>
                  </a:cubicBezTo>
                  <a:cubicBezTo>
                    <a:pt x="1" y="32"/>
                    <a:pt x="1" y="32"/>
                    <a:pt x="0" y="33"/>
                  </a:cubicBezTo>
                  <a:cubicBezTo>
                    <a:pt x="0" y="33"/>
                    <a:pt x="0" y="34"/>
                    <a:pt x="0" y="34"/>
                  </a:cubicBezTo>
                  <a:cubicBezTo>
                    <a:pt x="0" y="34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1" y="35"/>
                    <a:pt x="2" y="35"/>
                  </a:cubicBezTo>
                  <a:cubicBezTo>
                    <a:pt x="3" y="36"/>
                    <a:pt x="3" y="36"/>
                    <a:pt x="3" y="37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37"/>
                    <a:pt x="3" y="38"/>
                    <a:pt x="3" y="38"/>
                  </a:cubicBezTo>
                  <a:cubicBezTo>
                    <a:pt x="3" y="38"/>
                    <a:pt x="3" y="39"/>
                    <a:pt x="3" y="39"/>
                  </a:cubicBezTo>
                  <a:cubicBezTo>
                    <a:pt x="3" y="39"/>
                    <a:pt x="3" y="39"/>
                    <a:pt x="4" y="39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5" y="39"/>
                    <a:pt x="5" y="39"/>
                  </a:cubicBezTo>
                  <a:cubicBezTo>
                    <a:pt x="5" y="39"/>
                    <a:pt x="6" y="39"/>
                    <a:pt x="6" y="39"/>
                  </a:cubicBezTo>
                  <a:cubicBezTo>
                    <a:pt x="7" y="39"/>
                    <a:pt x="8" y="39"/>
                    <a:pt x="8" y="39"/>
                  </a:cubicBezTo>
                  <a:cubicBezTo>
                    <a:pt x="9" y="39"/>
                    <a:pt x="9" y="40"/>
                    <a:pt x="10" y="40"/>
                  </a:cubicBezTo>
                  <a:cubicBezTo>
                    <a:pt x="10" y="41"/>
                    <a:pt x="11" y="42"/>
                    <a:pt x="12" y="43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4" y="44"/>
                    <a:pt x="14" y="45"/>
                    <a:pt x="13" y="45"/>
                  </a:cubicBezTo>
                  <a:cubicBezTo>
                    <a:pt x="13" y="45"/>
                    <a:pt x="13" y="45"/>
                    <a:pt x="13" y="45"/>
                  </a:cubicBezTo>
                  <a:cubicBezTo>
                    <a:pt x="13" y="45"/>
                    <a:pt x="13" y="45"/>
                    <a:pt x="13" y="45"/>
                  </a:cubicBezTo>
                  <a:cubicBezTo>
                    <a:pt x="13" y="45"/>
                    <a:pt x="13" y="45"/>
                    <a:pt x="13" y="45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2" y="46"/>
                    <a:pt x="12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7"/>
                    <a:pt x="14" y="47"/>
                    <a:pt x="14" y="48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5" y="48"/>
                    <a:pt x="15" y="48"/>
                    <a:pt x="16" y="49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9" y="46"/>
                    <a:pt x="23" y="45"/>
                    <a:pt x="26" y="45"/>
                  </a:cubicBezTo>
                  <a:cubicBezTo>
                    <a:pt x="27" y="45"/>
                    <a:pt x="28" y="45"/>
                    <a:pt x="28" y="45"/>
                  </a:cubicBezTo>
                  <a:cubicBezTo>
                    <a:pt x="32" y="46"/>
                    <a:pt x="35" y="45"/>
                    <a:pt x="37" y="47"/>
                  </a:cubicBezTo>
                  <a:cubicBezTo>
                    <a:pt x="39" y="49"/>
                    <a:pt x="37" y="53"/>
                    <a:pt x="38" y="54"/>
                  </a:cubicBezTo>
                  <a:cubicBezTo>
                    <a:pt x="39" y="55"/>
                    <a:pt x="37" y="55"/>
                    <a:pt x="36" y="55"/>
                  </a:cubicBezTo>
                  <a:cubicBezTo>
                    <a:pt x="35" y="55"/>
                    <a:pt x="34" y="55"/>
                    <a:pt x="33" y="55"/>
                  </a:cubicBezTo>
                  <a:cubicBezTo>
                    <a:pt x="32" y="55"/>
                    <a:pt x="32" y="55"/>
                    <a:pt x="31" y="55"/>
                  </a:cubicBezTo>
                  <a:cubicBezTo>
                    <a:pt x="29" y="55"/>
                    <a:pt x="25" y="56"/>
                    <a:pt x="26" y="57"/>
                  </a:cubicBezTo>
                  <a:cubicBezTo>
                    <a:pt x="26" y="58"/>
                    <a:pt x="28" y="60"/>
                    <a:pt x="26" y="60"/>
                  </a:cubicBezTo>
                  <a:cubicBezTo>
                    <a:pt x="26" y="60"/>
                    <a:pt x="26" y="60"/>
                    <a:pt x="25" y="59"/>
                  </a:cubicBezTo>
                  <a:cubicBezTo>
                    <a:pt x="24" y="59"/>
                    <a:pt x="24" y="59"/>
                    <a:pt x="23" y="59"/>
                  </a:cubicBezTo>
                  <a:cubicBezTo>
                    <a:pt x="21" y="59"/>
                    <a:pt x="21" y="61"/>
                    <a:pt x="22" y="61"/>
                  </a:cubicBezTo>
                  <a:cubicBezTo>
                    <a:pt x="24" y="61"/>
                    <a:pt x="27" y="63"/>
                    <a:pt x="27" y="64"/>
                  </a:cubicBezTo>
                  <a:cubicBezTo>
                    <a:pt x="27" y="65"/>
                    <a:pt x="27" y="68"/>
                    <a:pt x="28" y="68"/>
                  </a:cubicBezTo>
                  <a:cubicBezTo>
                    <a:pt x="28" y="68"/>
                    <a:pt x="29" y="68"/>
                    <a:pt x="29" y="68"/>
                  </a:cubicBezTo>
                  <a:cubicBezTo>
                    <a:pt x="29" y="67"/>
                    <a:pt x="29" y="67"/>
                    <a:pt x="29" y="67"/>
                  </a:cubicBezTo>
                  <a:cubicBezTo>
                    <a:pt x="30" y="67"/>
                    <a:pt x="30" y="68"/>
                    <a:pt x="30" y="69"/>
                  </a:cubicBezTo>
                  <a:cubicBezTo>
                    <a:pt x="31" y="69"/>
                    <a:pt x="32" y="70"/>
                    <a:pt x="33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5" y="70"/>
                    <a:pt x="37" y="70"/>
                    <a:pt x="35" y="72"/>
                  </a:cubicBezTo>
                  <a:cubicBezTo>
                    <a:pt x="34" y="74"/>
                    <a:pt x="36" y="78"/>
                    <a:pt x="37" y="78"/>
                  </a:cubicBezTo>
                  <a:cubicBezTo>
                    <a:pt x="37" y="78"/>
                    <a:pt x="37" y="78"/>
                    <a:pt x="37" y="78"/>
                  </a:cubicBezTo>
                  <a:cubicBezTo>
                    <a:pt x="38" y="77"/>
                    <a:pt x="37" y="76"/>
                    <a:pt x="38" y="75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37" y="74"/>
                    <a:pt x="38" y="73"/>
                    <a:pt x="39" y="73"/>
                  </a:cubicBezTo>
                  <a:cubicBezTo>
                    <a:pt x="40" y="72"/>
                    <a:pt x="41" y="72"/>
                    <a:pt x="42" y="72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6" y="73"/>
                    <a:pt x="49" y="75"/>
                    <a:pt x="51" y="77"/>
                  </a:cubicBezTo>
                  <a:cubicBezTo>
                    <a:pt x="51" y="77"/>
                    <a:pt x="51" y="77"/>
                    <a:pt x="51" y="77"/>
                  </a:cubicBezTo>
                  <a:cubicBezTo>
                    <a:pt x="51" y="77"/>
                    <a:pt x="51" y="77"/>
                    <a:pt x="51" y="77"/>
                  </a:cubicBezTo>
                  <a:cubicBezTo>
                    <a:pt x="51" y="77"/>
                    <a:pt x="51" y="78"/>
                    <a:pt x="52" y="78"/>
                  </a:cubicBezTo>
                  <a:cubicBezTo>
                    <a:pt x="52" y="78"/>
                    <a:pt x="53" y="79"/>
                    <a:pt x="53" y="79"/>
                  </a:cubicBezTo>
                  <a:cubicBezTo>
                    <a:pt x="54" y="79"/>
                    <a:pt x="55" y="78"/>
                    <a:pt x="55" y="78"/>
                  </a:cubicBezTo>
                  <a:cubicBezTo>
                    <a:pt x="55" y="78"/>
                    <a:pt x="55" y="78"/>
                    <a:pt x="55" y="78"/>
                  </a:cubicBezTo>
                  <a:cubicBezTo>
                    <a:pt x="55" y="78"/>
                    <a:pt x="55" y="78"/>
                    <a:pt x="55" y="78"/>
                  </a:cubicBezTo>
                  <a:cubicBezTo>
                    <a:pt x="55" y="78"/>
                    <a:pt x="55" y="78"/>
                    <a:pt x="55" y="78"/>
                  </a:cubicBezTo>
                  <a:cubicBezTo>
                    <a:pt x="55" y="76"/>
                    <a:pt x="55" y="74"/>
                    <a:pt x="55" y="71"/>
                  </a:cubicBezTo>
                  <a:cubicBezTo>
                    <a:pt x="55" y="67"/>
                    <a:pt x="55" y="62"/>
                    <a:pt x="55" y="58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5" y="58"/>
                    <a:pt x="55" y="58"/>
                    <a:pt x="56" y="57"/>
                  </a:cubicBezTo>
                  <a:cubicBezTo>
                    <a:pt x="57" y="57"/>
                    <a:pt x="59" y="57"/>
                    <a:pt x="60" y="57"/>
                  </a:cubicBezTo>
                  <a:cubicBezTo>
                    <a:pt x="63" y="56"/>
                    <a:pt x="66" y="56"/>
                    <a:pt x="69" y="55"/>
                  </a:cubicBezTo>
                  <a:cubicBezTo>
                    <a:pt x="69" y="55"/>
                    <a:pt x="69" y="55"/>
                    <a:pt x="69" y="55"/>
                  </a:cubicBezTo>
                  <a:cubicBezTo>
                    <a:pt x="69" y="55"/>
                    <a:pt x="69" y="55"/>
                    <a:pt x="69" y="55"/>
                  </a:cubicBezTo>
                  <a:cubicBezTo>
                    <a:pt x="70" y="54"/>
                    <a:pt x="70" y="54"/>
                    <a:pt x="71" y="54"/>
                  </a:cubicBezTo>
                  <a:cubicBezTo>
                    <a:pt x="72" y="54"/>
                    <a:pt x="74" y="55"/>
                    <a:pt x="74" y="55"/>
                  </a:cubicBezTo>
                  <a:cubicBezTo>
                    <a:pt x="74" y="55"/>
                    <a:pt x="74" y="55"/>
                    <a:pt x="75" y="55"/>
                  </a:cubicBezTo>
                  <a:cubicBezTo>
                    <a:pt x="75" y="55"/>
                    <a:pt x="75" y="54"/>
                    <a:pt x="75" y="54"/>
                  </a:cubicBezTo>
                  <a:cubicBezTo>
                    <a:pt x="75" y="53"/>
                    <a:pt x="76" y="53"/>
                    <a:pt x="76" y="53"/>
                  </a:cubicBezTo>
                  <a:cubicBezTo>
                    <a:pt x="76" y="53"/>
                    <a:pt x="77" y="53"/>
                    <a:pt x="77" y="53"/>
                  </a:cubicBezTo>
                  <a:cubicBezTo>
                    <a:pt x="79" y="53"/>
                    <a:pt x="77" y="56"/>
                    <a:pt x="78" y="56"/>
                  </a:cubicBezTo>
                  <a:cubicBezTo>
                    <a:pt x="79" y="56"/>
                    <a:pt x="82" y="59"/>
                    <a:pt x="81" y="62"/>
                  </a:cubicBezTo>
                  <a:cubicBezTo>
                    <a:pt x="81" y="62"/>
                    <a:pt x="81" y="62"/>
                    <a:pt x="81" y="62"/>
                  </a:cubicBezTo>
                  <a:cubicBezTo>
                    <a:pt x="83" y="64"/>
                    <a:pt x="87" y="67"/>
                    <a:pt x="88" y="68"/>
                  </a:cubicBezTo>
                  <a:cubicBezTo>
                    <a:pt x="88" y="68"/>
                    <a:pt x="88" y="68"/>
                    <a:pt x="88" y="68"/>
                  </a:cubicBezTo>
                  <a:cubicBezTo>
                    <a:pt x="88" y="69"/>
                    <a:pt x="89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0" y="69"/>
                    <a:pt x="91" y="69"/>
                    <a:pt x="92" y="68"/>
                  </a:cubicBezTo>
                  <a:cubicBezTo>
                    <a:pt x="93" y="68"/>
                    <a:pt x="94" y="68"/>
                    <a:pt x="95" y="68"/>
                  </a:cubicBezTo>
                  <a:cubicBezTo>
                    <a:pt x="95" y="68"/>
                    <a:pt x="95" y="68"/>
                    <a:pt x="95" y="68"/>
                  </a:cubicBezTo>
                  <a:cubicBezTo>
                    <a:pt x="95" y="68"/>
                    <a:pt x="95" y="68"/>
                    <a:pt x="95" y="68"/>
                  </a:cubicBezTo>
                  <a:cubicBezTo>
                    <a:pt x="96" y="69"/>
                    <a:pt x="98" y="69"/>
                    <a:pt x="101" y="69"/>
                  </a:cubicBezTo>
                  <a:cubicBezTo>
                    <a:pt x="103" y="69"/>
                    <a:pt x="106" y="69"/>
                    <a:pt x="107" y="69"/>
                  </a:cubicBezTo>
                  <a:cubicBezTo>
                    <a:pt x="107" y="69"/>
                    <a:pt x="107" y="69"/>
                    <a:pt x="107" y="69"/>
                  </a:cubicBezTo>
                  <a:cubicBezTo>
                    <a:pt x="108" y="69"/>
                    <a:pt x="109" y="72"/>
                    <a:pt x="111" y="72"/>
                  </a:cubicBezTo>
                  <a:cubicBezTo>
                    <a:pt x="111" y="72"/>
                    <a:pt x="111" y="72"/>
                    <a:pt x="111" y="72"/>
                  </a:cubicBezTo>
                  <a:cubicBezTo>
                    <a:pt x="113" y="73"/>
                    <a:pt x="112" y="75"/>
                    <a:pt x="113" y="77"/>
                  </a:cubicBezTo>
                  <a:cubicBezTo>
                    <a:pt x="113" y="77"/>
                    <a:pt x="113" y="77"/>
                    <a:pt x="113" y="77"/>
                  </a:cubicBezTo>
                  <a:cubicBezTo>
                    <a:pt x="113" y="77"/>
                    <a:pt x="113" y="77"/>
                    <a:pt x="113" y="77"/>
                  </a:cubicBezTo>
                  <a:cubicBezTo>
                    <a:pt x="113" y="79"/>
                    <a:pt x="116" y="80"/>
                    <a:pt x="116" y="82"/>
                  </a:cubicBezTo>
                  <a:cubicBezTo>
                    <a:pt x="116" y="82"/>
                    <a:pt x="116" y="82"/>
                    <a:pt x="116" y="82"/>
                  </a:cubicBezTo>
                  <a:cubicBezTo>
                    <a:pt x="116" y="82"/>
                    <a:pt x="116" y="82"/>
                    <a:pt x="116" y="82"/>
                  </a:cubicBezTo>
                  <a:cubicBezTo>
                    <a:pt x="116" y="83"/>
                    <a:pt x="117" y="83"/>
                    <a:pt x="118" y="83"/>
                  </a:cubicBezTo>
                  <a:cubicBezTo>
                    <a:pt x="119" y="83"/>
                    <a:pt x="120" y="83"/>
                    <a:pt x="121" y="83"/>
                  </a:cubicBezTo>
                  <a:cubicBezTo>
                    <a:pt x="121" y="83"/>
                    <a:pt x="121" y="83"/>
                    <a:pt x="121" y="83"/>
                  </a:cubicBezTo>
                  <a:cubicBezTo>
                    <a:pt x="123" y="84"/>
                    <a:pt x="125" y="85"/>
                    <a:pt x="126" y="86"/>
                  </a:cubicBezTo>
                  <a:cubicBezTo>
                    <a:pt x="126" y="86"/>
                    <a:pt x="126" y="86"/>
                    <a:pt x="126" y="86"/>
                  </a:cubicBezTo>
                  <a:cubicBezTo>
                    <a:pt x="126" y="87"/>
                    <a:pt x="126" y="87"/>
                    <a:pt x="127" y="87"/>
                  </a:cubicBezTo>
                  <a:cubicBezTo>
                    <a:pt x="127" y="87"/>
                    <a:pt x="127" y="87"/>
                    <a:pt x="127" y="87"/>
                  </a:cubicBezTo>
                  <a:cubicBezTo>
                    <a:pt x="127" y="87"/>
                    <a:pt x="127" y="87"/>
                    <a:pt x="127" y="87"/>
                  </a:cubicBezTo>
                  <a:cubicBezTo>
                    <a:pt x="128" y="86"/>
                    <a:pt x="128" y="86"/>
                    <a:pt x="128" y="85"/>
                  </a:cubicBezTo>
                  <a:cubicBezTo>
                    <a:pt x="128" y="84"/>
                    <a:pt x="131" y="83"/>
                    <a:pt x="134" y="82"/>
                  </a:cubicBezTo>
                  <a:cubicBezTo>
                    <a:pt x="134" y="82"/>
                    <a:pt x="134" y="82"/>
                    <a:pt x="134" y="82"/>
                  </a:cubicBezTo>
                  <a:cubicBezTo>
                    <a:pt x="135" y="82"/>
                    <a:pt x="135" y="82"/>
                    <a:pt x="136" y="82"/>
                  </a:cubicBezTo>
                  <a:cubicBezTo>
                    <a:pt x="136" y="82"/>
                    <a:pt x="137" y="82"/>
                    <a:pt x="137" y="82"/>
                  </a:cubicBezTo>
                  <a:cubicBezTo>
                    <a:pt x="137" y="82"/>
                    <a:pt x="137" y="82"/>
                    <a:pt x="137" y="82"/>
                  </a:cubicBezTo>
                  <a:cubicBezTo>
                    <a:pt x="138" y="81"/>
                    <a:pt x="138" y="80"/>
                    <a:pt x="139" y="80"/>
                  </a:cubicBezTo>
                  <a:cubicBezTo>
                    <a:pt x="140" y="79"/>
                    <a:pt x="142" y="78"/>
                    <a:pt x="142" y="77"/>
                  </a:cubicBezTo>
                  <a:cubicBezTo>
                    <a:pt x="142" y="77"/>
                    <a:pt x="142" y="77"/>
                    <a:pt x="142" y="77"/>
                  </a:cubicBezTo>
                  <a:cubicBezTo>
                    <a:pt x="142" y="76"/>
                    <a:pt x="143" y="76"/>
                    <a:pt x="144" y="76"/>
                  </a:cubicBezTo>
                  <a:cubicBezTo>
                    <a:pt x="146" y="76"/>
                    <a:pt x="148" y="76"/>
                    <a:pt x="149" y="77"/>
                  </a:cubicBezTo>
                  <a:cubicBezTo>
                    <a:pt x="149" y="77"/>
                    <a:pt x="149" y="77"/>
                    <a:pt x="149" y="77"/>
                  </a:cubicBezTo>
                  <a:cubicBezTo>
                    <a:pt x="149" y="77"/>
                    <a:pt x="149" y="77"/>
                    <a:pt x="149" y="77"/>
                  </a:cubicBezTo>
                  <a:cubicBezTo>
                    <a:pt x="151" y="78"/>
                    <a:pt x="152" y="78"/>
                    <a:pt x="153" y="78"/>
                  </a:cubicBezTo>
                  <a:cubicBezTo>
                    <a:pt x="153" y="78"/>
                    <a:pt x="153" y="78"/>
                    <a:pt x="153" y="78"/>
                  </a:cubicBezTo>
                  <a:cubicBezTo>
                    <a:pt x="154" y="78"/>
                    <a:pt x="154" y="78"/>
                    <a:pt x="154" y="77"/>
                  </a:cubicBezTo>
                  <a:cubicBezTo>
                    <a:pt x="154" y="77"/>
                    <a:pt x="154" y="77"/>
                    <a:pt x="154" y="77"/>
                  </a:cubicBezTo>
                  <a:cubicBezTo>
                    <a:pt x="154" y="76"/>
                    <a:pt x="155" y="76"/>
                    <a:pt x="155" y="76"/>
                  </a:cubicBezTo>
                  <a:cubicBezTo>
                    <a:pt x="156" y="75"/>
                    <a:pt x="157" y="75"/>
                    <a:pt x="158" y="75"/>
                  </a:cubicBezTo>
                  <a:cubicBezTo>
                    <a:pt x="158" y="75"/>
                    <a:pt x="159" y="75"/>
                    <a:pt x="159" y="75"/>
                  </a:cubicBezTo>
                  <a:cubicBezTo>
                    <a:pt x="159" y="75"/>
                    <a:pt x="160" y="75"/>
                    <a:pt x="160" y="75"/>
                  </a:cubicBezTo>
                  <a:cubicBezTo>
                    <a:pt x="160" y="75"/>
                    <a:pt x="160" y="75"/>
                    <a:pt x="160" y="75"/>
                  </a:cubicBezTo>
                  <a:cubicBezTo>
                    <a:pt x="160" y="76"/>
                    <a:pt x="161" y="76"/>
                    <a:pt x="162" y="76"/>
                  </a:cubicBezTo>
                  <a:cubicBezTo>
                    <a:pt x="163" y="77"/>
                    <a:pt x="165" y="78"/>
                    <a:pt x="167" y="78"/>
                  </a:cubicBezTo>
                  <a:cubicBezTo>
                    <a:pt x="167" y="78"/>
                    <a:pt x="167" y="78"/>
                    <a:pt x="167" y="78"/>
                  </a:cubicBezTo>
                  <a:cubicBezTo>
                    <a:pt x="167" y="78"/>
                    <a:pt x="167" y="78"/>
                    <a:pt x="167" y="78"/>
                  </a:cubicBezTo>
                  <a:cubicBezTo>
                    <a:pt x="168" y="78"/>
                    <a:pt x="168" y="78"/>
                    <a:pt x="169" y="78"/>
                  </a:cubicBezTo>
                  <a:cubicBezTo>
                    <a:pt x="169" y="78"/>
                    <a:pt x="169" y="78"/>
                    <a:pt x="169" y="78"/>
                  </a:cubicBezTo>
                  <a:cubicBezTo>
                    <a:pt x="172" y="78"/>
                    <a:pt x="180" y="79"/>
                    <a:pt x="182" y="79"/>
                  </a:cubicBezTo>
                  <a:cubicBezTo>
                    <a:pt x="182" y="79"/>
                    <a:pt x="182" y="79"/>
                    <a:pt x="182" y="79"/>
                  </a:cubicBezTo>
                  <a:cubicBezTo>
                    <a:pt x="182" y="79"/>
                    <a:pt x="182" y="79"/>
                    <a:pt x="182" y="79"/>
                  </a:cubicBezTo>
                  <a:cubicBezTo>
                    <a:pt x="183" y="80"/>
                    <a:pt x="183" y="80"/>
                    <a:pt x="184" y="80"/>
                  </a:cubicBezTo>
                  <a:cubicBezTo>
                    <a:pt x="184" y="80"/>
                    <a:pt x="184" y="80"/>
                    <a:pt x="184" y="80"/>
                  </a:cubicBezTo>
                  <a:cubicBezTo>
                    <a:pt x="184" y="80"/>
                    <a:pt x="184" y="80"/>
                    <a:pt x="184" y="80"/>
                  </a:cubicBezTo>
                  <a:cubicBezTo>
                    <a:pt x="184" y="80"/>
                    <a:pt x="184" y="80"/>
                    <a:pt x="184" y="80"/>
                  </a:cubicBezTo>
                  <a:cubicBezTo>
                    <a:pt x="184" y="80"/>
                    <a:pt x="184" y="80"/>
                    <a:pt x="184" y="80"/>
                  </a:cubicBezTo>
                  <a:cubicBezTo>
                    <a:pt x="185" y="80"/>
                    <a:pt x="185" y="80"/>
                    <a:pt x="185" y="80"/>
                  </a:cubicBezTo>
                  <a:cubicBezTo>
                    <a:pt x="185" y="80"/>
                    <a:pt x="185" y="80"/>
                    <a:pt x="185" y="80"/>
                  </a:cubicBezTo>
                  <a:cubicBezTo>
                    <a:pt x="185" y="80"/>
                    <a:pt x="185" y="80"/>
                    <a:pt x="185" y="80"/>
                  </a:cubicBezTo>
                  <a:cubicBezTo>
                    <a:pt x="186" y="80"/>
                    <a:pt x="186" y="81"/>
                    <a:pt x="187" y="81"/>
                  </a:cubicBezTo>
                  <a:cubicBezTo>
                    <a:pt x="189" y="83"/>
                    <a:pt x="190" y="82"/>
                    <a:pt x="191" y="83"/>
                  </a:cubicBezTo>
                  <a:cubicBezTo>
                    <a:pt x="191" y="83"/>
                    <a:pt x="191" y="83"/>
                    <a:pt x="191" y="83"/>
                  </a:cubicBezTo>
                  <a:cubicBezTo>
                    <a:pt x="191" y="83"/>
                    <a:pt x="191" y="83"/>
                    <a:pt x="191" y="83"/>
                  </a:cubicBezTo>
                  <a:cubicBezTo>
                    <a:pt x="191" y="83"/>
                    <a:pt x="192" y="83"/>
                    <a:pt x="192" y="83"/>
                  </a:cubicBezTo>
                  <a:cubicBezTo>
                    <a:pt x="192" y="83"/>
                    <a:pt x="192" y="83"/>
                    <a:pt x="192" y="83"/>
                  </a:cubicBezTo>
                  <a:cubicBezTo>
                    <a:pt x="192" y="83"/>
                    <a:pt x="192" y="82"/>
                    <a:pt x="192" y="82"/>
                  </a:cubicBezTo>
                  <a:cubicBezTo>
                    <a:pt x="192" y="82"/>
                    <a:pt x="192" y="81"/>
                    <a:pt x="192" y="81"/>
                  </a:cubicBezTo>
                  <a:cubicBezTo>
                    <a:pt x="192" y="81"/>
                    <a:pt x="192" y="81"/>
                    <a:pt x="192" y="81"/>
                  </a:cubicBezTo>
                  <a:cubicBezTo>
                    <a:pt x="192" y="81"/>
                    <a:pt x="192" y="81"/>
                    <a:pt x="192" y="81"/>
                  </a:cubicBezTo>
                  <a:cubicBezTo>
                    <a:pt x="191" y="80"/>
                    <a:pt x="192" y="80"/>
                    <a:pt x="193" y="79"/>
                  </a:cubicBezTo>
                  <a:cubicBezTo>
                    <a:pt x="194" y="79"/>
                    <a:pt x="194" y="78"/>
                    <a:pt x="194" y="78"/>
                  </a:cubicBezTo>
                  <a:cubicBezTo>
                    <a:pt x="194" y="78"/>
                    <a:pt x="194" y="78"/>
                    <a:pt x="194" y="78"/>
                  </a:cubicBezTo>
                  <a:cubicBezTo>
                    <a:pt x="194" y="78"/>
                    <a:pt x="194" y="78"/>
                    <a:pt x="194" y="78"/>
                  </a:cubicBezTo>
                  <a:cubicBezTo>
                    <a:pt x="194" y="78"/>
                    <a:pt x="194" y="77"/>
                    <a:pt x="194" y="77"/>
                  </a:cubicBezTo>
                  <a:cubicBezTo>
                    <a:pt x="194" y="76"/>
                    <a:pt x="192" y="73"/>
                    <a:pt x="192" y="73"/>
                  </a:cubicBezTo>
                  <a:cubicBezTo>
                    <a:pt x="192" y="73"/>
                    <a:pt x="192" y="73"/>
                    <a:pt x="192" y="73"/>
                  </a:cubicBezTo>
                  <a:cubicBezTo>
                    <a:pt x="192" y="72"/>
                    <a:pt x="192" y="71"/>
                    <a:pt x="191" y="70"/>
                  </a:cubicBezTo>
                  <a:cubicBezTo>
                    <a:pt x="191" y="69"/>
                    <a:pt x="191" y="69"/>
                    <a:pt x="190" y="68"/>
                  </a:cubicBezTo>
                  <a:cubicBezTo>
                    <a:pt x="190" y="68"/>
                    <a:pt x="190" y="68"/>
                    <a:pt x="190" y="68"/>
                  </a:cubicBezTo>
                  <a:cubicBezTo>
                    <a:pt x="190" y="68"/>
                    <a:pt x="190" y="68"/>
                    <a:pt x="190" y="68"/>
                  </a:cubicBezTo>
                  <a:cubicBezTo>
                    <a:pt x="189" y="68"/>
                    <a:pt x="191" y="67"/>
                    <a:pt x="192" y="67"/>
                  </a:cubicBezTo>
                  <a:cubicBezTo>
                    <a:pt x="192" y="67"/>
                    <a:pt x="193" y="67"/>
                    <a:pt x="193" y="67"/>
                  </a:cubicBezTo>
                  <a:cubicBezTo>
                    <a:pt x="193" y="67"/>
                    <a:pt x="193" y="67"/>
                    <a:pt x="193" y="67"/>
                  </a:cubicBezTo>
                  <a:cubicBezTo>
                    <a:pt x="193" y="67"/>
                    <a:pt x="193" y="67"/>
                    <a:pt x="193" y="67"/>
                  </a:cubicBezTo>
                  <a:cubicBezTo>
                    <a:pt x="194" y="67"/>
                    <a:pt x="194" y="67"/>
                    <a:pt x="194" y="67"/>
                  </a:cubicBezTo>
                  <a:cubicBezTo>
                    <a:pt x="194" y="67"/>
                    <a:pt x="194" y="67"/>
                    <a:pt x="194" y="67"/>
                  </a:cubicBezTo>
                  <a:cubicBezTo>
                    <a:pt x="194" y="67"/>
                    <a:pt x="195" y="67"/>
                    <a:pt x="196" y="67"/>
                  </a:cubicBezTo>
                  <a:cubicBezTo>
                    <a:pt x="197" y="66"/>
                    <a:pt x="197" y="66"/>
                    <a:pt x="198" y="66"/>
                  </a:cubicBezTo>
                  <a:cubicBezTo>
                    <a:pt x="198" y="66"/>
                    <a:pt x="198" y="66"/>
                    <a:pt x="198" y="66"/>
                  </a:cubicBezTo>
                  <a:cubicBezTo>
                    <a:pt x="198" y="66"/>
                    <a:pt x="198" y="66"/>
                    <a:pt x="198" y="66"/>
                  </a:cubicBezTo>
                  <a:cubicBezTo>
                    <a:pt x="199" y="67"/>
                    <a:pt x="201" y="68"/>
                    <a:pt x="202" y="68"/>
                  </a:cubicBezTo>
                  <a:cubicBezTo>
                    <a:pt x="202" y="68"/>
                    <a:pt x="202" y="68"/>
                    <a:pt x="202" y="68"/>
                  </a:cubicBezTo>
                  <a:cubicBezTo>
                    <a:pt x="203" y="68"/>
                    <a:pt x="203" y="68"/>
                    <a:pt x="203" y="68"/>
                  </a:cubicBezTo>
                  <a:cubicBezTo>
                    <a:pt x="203" y="68"/>
                    <a:pt x="203" y="68"/>
                    <a:pt x="203" y="67"/>
                  </a:cubicBezTo>
                  <a:cubicBezTo>
                    <a:pt x="204" y="67"/>
                    <a:pt x="203" y="66"/>
                    <a:pt x="202" y="66"/>
                  </a:cubicBezTo>
                  <a:cubicBezTo>
                    <a:pt x="202" y="66"/>
                    <a:pt x="202" y="66"/>
                    <a:pt x="202" y="66"/>
                  </a:cubicBezTo>
                  <a:cubicBezTo>
                    <a:pt x="202" y="65"/>
                    <a:pt x="202" y="65"/>
                    <a:pt x="202" y="65"/>
                  </a:cubicBezTo>
                  <a:cubicBezTo>
                    <a:pt x="202" y="65"/>
                    <a:pt x="205" y="59"/>
                    <a:pt x="205" y="57"/>
                  </a:cubicBezTo>
                  <a:cubicBezTo>
                    <a:pt x="205" y="56"/>
                    <a:pt x="206" y="56"/>
                    <a:pt x="206" y="56"/>
                  </a:cubicBezTo>
                  <a:cubicBezTo>
                    <a:pt x="206" y="56"/>
                    <a:pt x="206" y="56"/>
                    <a:pt x="206" y="56"/>
                  </a:cubicBezTo>
                  <a:cubicBezTo>
                    <a:pt x="206" y="56"/>
                    <a:pt x="207" y="56"/>
                    <a:pt x="207" y="56"/>
                  </a:cubicBezTo>
                  <a:cubicBezTo>
                    <a:pt x="207" y="57"/>
                    <a:pt x="208" y="57"/>
                    <a:pt x="209" y="57"/>
                  </a:cubicBezTo>
                  <a:cubicBezTo>
                    <a:pt x="209" y="57"/>
                    <a:pt x="209" y="57"/>
                    <a:pt x="209" y="57"/>
                  </a:cubicBezTo>
                  <a:cubicBezTo>
                    <a:pt x="211" y="58"/>
                    <a:pt x="213" y="58"/>
                    <a:pt x="214" y="58"/>
                  </a:cubicBezTo>
                  <a:cubicBezTo>
                    <a:pt x="214" y="58"/>
                    <a:pt x="214" y="58"/>
                    <a:pt x="214" y="58"/>
                  </a:cubicBezTo>
                  <a:cubicBezTo>
                    <a:pt x="214" y="58"/>
                    <a:pt x="214" y="58"/>
                    <a:pt x="214" y="58"/>
                  </a:cubicBezTo>
                  <a:cubicBezTo>
                    <a:pt x="214" y="58"/>
                    <a:pt x="215" y="58"/>
                    <a:pt x="215" y="58"/>
                  </a:cubicBezTo>
                  <a:cubicBezTo>
                    <a:pt x="215" y="58"/>
                    <a:pt x="215" y="58"/>
                    <a:pt x="215" y="58"/>
                  </a:cubicBezTo>
                  <a:cubicBezTo>
                    <a:pt x="215" y="58"/>
                    <a:pt x="216" y="58"/>
                    <a:pt x="216" y="58"/>
                  </a:cubicBezTo>
                  <a:cubicBezTo>
                    <a:pt x="217" y="58"/>
                    <a:pt x="219" y="58"/>
                    <a:pt x="219" y="57"/>
                  </a:cubicBezTo>
                  <a:cubicBezTo>
                    <a:pt x="219" y="57"/>
                    <a:pt x="219" y="57"/>
                    <a:pt x="219" y="57"/>
                  </a:cubicBezTo>
                  <a:cubicBezTo>
                    <a:pt x="219" y="57"/>
                    <a:pt x="219" y="57"/>
                    <a:pt x="219" y="57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8" y="55"/>
                    <a:pt x="218" y="54"/>
                    <a:pt x="218" y="53"/>
                  </a:cubicBezTo>
                  <a:cubicBezTo>
                    <a:pt x="218" y="53"/>
                    <a:pt x="218" y="53"/>
                    <a:pt x="218" y="53"/>
                  </a:cubicBezTo>
                  <a:cubicBezTo>
                    <a:pt x="218" y="53"/>
                    <a:pt x="218" y="53"/>
                    <a:pt x="218" y="53"/>
                  </a:cubicBezTo>
                  <a:cubicBezTo>
                    <a:pt x="218" y="51"/>
                    <a:pt x="219" y="50"/>
                    <a:pt x="221" y="50"/>
                  </a:cubicBezTo>
                  <a:cubicBezTo>
                    <a:pt x="221" y="50"/>
                    <a:pt x="221" y="50"/>
                    <a:pt x="221" y="50"/>
                  </a:cubicBezTo>
                  <a:cubicBezTo>
                    <a:pt x="221" y="50"/>
                    <a:pt x="221" y="50"/>
                    <a:pt x="221" y="50"/>
                  </a:cubicBezTo>
                  <a:cubicBezTo>
                    <a:pt x="221" y="50"/>
                    <a:pt x="221" y="50"/>
                    <a:pt x="221" y="50"/>
                  </a:cubicBezTo>
                  <a:cubicBezTo>
                    <a:pt x="221" y="50"/>
                    <a:pt x="221" y="50"/>
                    <a:pt x="221" y="50"/>
                  </a:cubicBezTo>
                  <a:cubicBezTo>
                    <a:pt x="221" y="50"/>
                    <a:pt x="222" y="50"/>
                    <a:pt x="222" y="50"/>
                  </a:cubicBezTo>
                  <a:cubicBezTo>
                    <a:pt x="223" y="50"/>
                    <a:pt x="224" y="49"/>
                    <a:pt x="224" y="48"/>
                  </a:cubicBezTo>
                  <a:cubicBezTo>
                    <a:pt x="224" y="48"/>
                    <a:pt x="224" y="48"/>
                    <a:pt x="224" y="48"/>
                  </a:cubicBezTo>
                  <a:cubicBezTo>
                    <a:pt x="224" y="47"/>
                    <a:pt x="224" y="47"/>
                    <a:pt x="224" y="47"/>
                  </a:cubicBezTo>
                  <a:cubicBezTo>
                    <a:pt x="224" y="46"/>
                    <a:pt x="225" y="46"/>
                    <a:pt x="225" y="45"/>
                  </a:cubicBezTo>
                  <a:cubicBezTo>
                    <a:pt x="225" y="45"/>
                    <a:pt x="225" y="45"/>
                    <a:pt x="225" y="45"/>
                  </a:cubicBezTo>
                  <a:cubicBezTo>
                    <a:pt x="225" y="45"/>
                    <a:pt x="225" y="45"/>
                    <a:pt x="225" y="44"/>
                  </a:cubicBezTo>
                  <a:cubicBezTo>
                    <a:pt x="225" y="44"/>
                    <a:pt x="225" y="44"/>
                    <a:pt x="225" y="44"/>
                  </a:cubicBezTo>
                  <a:cubicBezTo>
                    <a:pt x="224" y="44"/>
                    <a:pt x="224" y="43"/>
                    <a:pt x="224" y="43"/>
                  </a:cubicBezTo>
                  <a:cubicBezTo>
                    <a:pt x="224" y="43"/>
                    <a:pt x="224" y="43"/>
                    <a:pt x="224" y="43"/>
                  </a:cubicBezTo>
                  <a:cubicBezTo>
                    <a:pt x="224" y="42"/>
                    <a:pt x="223" y="42"/>
                    <a:pt x="223" y="42"/>
                  </a:cubicBezTo>
                  <a:cubicBezTo>
                    <a:pt x="223" y="42"/>
                    <a:pt x="223" y="42"/>
                    <a:pt x="222" y="43"/>
                  </a:cubicBezTo>
                  <a:cubicBezTo>
                    <a:pt x="222" y="43"/>
                    <a:pt x="222" y="43"/>
                    <a:pt x="222" y="43"/>
                  </a:cubicBezTo>
                  <a:cubicBezTo>
                    <a:pt x="222" y="43"/>
                    <a:pt x="222" y="43"/>
                    <a:pt x="222" y="43"/>
                  </a:cubicBezTo>
                  <a:cubicBezTo>
                    <a:pt x="222" y="43"/>
                    <a:pt x="220" y="43"/>
                    <a:pt x="219" y="43"/>
                  </a:cubicBezTo>
                  <a:cubicBezTo>
                    <a:pt x="219" y="43"/>
                    <a:pt x="219" y="43"/>
                    <a:pt x="219" y="43"/>
                  </a:cubicBezTo>
                  <a:cubicBezTo>
                    <a:pt x="219" y="43"/>
                    <a:pt x="219" y="43"/>
                    <a:pt x="219" y="43"/>
                  </a:cubicBezTo>
                  <a:cubicBezTo>
                    <a:pt x="219" y="43"/>
                    <a:pt x="219" y="43"/>
                    <a:pt x="219" y="43"/>
                  </a:cubicBezTo>
                  <a:cubicBezTo>
                    <a:pt x="218" y="43"/>
                    <a:pt x="218" y="43"/>
                    <a:pt x="218" y="43"/>
                  </a:cubicBezTo>
                  <a:cubicBezTo>
                    <a:pt x="218" y="43"/>
                    <a:pt x="218" y="43"/>
                    <a:pt x="218" y="43"/>
                  </a:cubicBezTo>
                  <a:cubicBezTo>
                    <a:pt x="218" y="43"/>
                    <a:pt x="218" y="43"/>
                    <a:pt x="218" y="43"/>
                  </a:cubicBezTo>
                  <a:cubicBezTo>
                    <a:pt x="217" y="43"/>
                    <a:pt x="217" y="43"/>
                    <a:pt x="216" y="43"/>
                  </a:cubicBezTo>
                  <a:cubicBezTo>
                    <a:pt x="216" y="42"/>
                    <a:pt x="215" y="41"/>
                    <a:pt x="215" y="41"/>
                  </a:cubicBezTo>
                  <a:cubicBezTo>
                    <a:pt x="215" y="40"/>
                    <a:pt x="214" y="39"/>
                    <a:pt x="214" y="39"/>
                  </a:cubicBezTo>
                  <a:cubicBezTo>
                    <a:pt x="214" y="39"/>
                    <a:pt x="214" y="39"/>
                    <a:pt x="214" y="39"/>
                  </a:cubicBezTo>
                  <a:cubicBezTo>
                    <a:pt x="213" y="39"/>
                    <a:pt x="212" y="39"/>
                    <a:pt x="211" y="38"/>
                  </a:cubicBezTo>
                  <a:cubicBezTo>
                    <a:pt x="211" y="38"/>
                    <a:pt x="210" y="37"/>
                    <a:pt x="210" y="36"/>
                  </a:cubicBezTo>
                  <a:cubicBezTo>
                    <a:pt x="210" y="36"/>
                    <a:pt x="210" y="36"/>
                    <a:pt x="210" y="36"/>
                  </a:cubicBezTo>
                  <a:cubicBezTo>
                    <a:pt x="208" y="34"/>
                    <a:pt x="207" y="34"/>
                    <a:pt x="206" y="34"/>
                  </a:cubicBezTo>
                  <a:cubicBezTo>
                    <a:pt x="206" y="34"/>
                    <a:pt x="206" y="34"/>
                    <a:pt x="206" y="34"/>
                  </a:cubicBezTo>
                  <a:cubicBezTo>
                    <a:pt x="206" y="34"/>
                    <a:pt x="206" y="33"/>
                    <a:pt x="205" y="33"/>
                  </a:cubicBezTo>
                  <a:cubicBezTo>
                    <a:pt x="204" y="33"/>
                    <a:pt x="202" y="34"/>
                    <a:pt x="201" y="34"/>
                  </a:cubicBezTo>
                  <a:cubicBezTo>
                    <a:pt x="201" y="34"/>
                    <a:pt x="201" y="34"/>
                    <a:pt x="201" y="34"/>
                  </a:cubicBezTo>
                  <a:cubicBezTo>
                    <a:pt x="201" y="35"/>
                    <a:pt x="201" y="35"/>
                    <a:pt x="200" y="35"/>
                  </a:cubicBezTo>
                  <a:cubicBezTo>
                    <a:pt x="200" y="35"/>
                    <a:pt x="199" y="34"/>
                    <a:pt x="199" y="34"/>
                  </a:cubicBezTo>
                  <a:cubicBezTo>
                    <a:pt x="198" y="34"/>
                    <a:pt x="196" y="34"/>
                    <a:pt x="195" y="33"/>
                  </a:cubicBezTo>
                  <a:cubicBezTo>
                    <a:pt x="195" y="33"/>
                    <a:pt x="195" y="33"/>
                    <a:pt x="195" y="33"/>
                  </a:cubicBezTo>
                  <a:cubicBezTo>
                    <a:pt x="195" y="33"/>
                    <a:pt x="195" y="33"/>
                    <a:pt x="195" y="33"/>
                  </a:cubicBezTo>
                  <a:cubicBezTo>
                    <a:pt x="194" y="33"/>
                    <a:pt x="193" y="30"/>
                    <a:pt x="191" y="30"/>
                  </a:cubicBezTo>
                  <a:cubicBezTo>
                    <a:pt x="191" y="30"/>
                    <a:pt x="191" y="30"/>
                    <a:pt x="191" y="30"/>
                  </a:cubicBezTo>
                  <a:cubicBezTo>
                    <a:pt x="191" y="30"/>
                    <a:pt x="191" y="30"/>
                    <a:pt x="191" y="30"/>
                  </a:cubicBezTo>
                  <a:cubicBezTo>
                    <a:pt x="191" y="30"/>
                    <a:pt x="191" y="30"/>
                    <a:pt x="191" y="30"/>
                  </a:cubicBezTo>
                  <a:cubicBezTo>
                    <a:pt x="191" y="30"/>
                    <a:pt x="191" y="30"/>
                    <a:pt x="191" y="30"/>
                  </a:cubicBezTo>
                  <a:cubicBezTo>
                    <a:pt x="190" y="31"/>
                    <a:pt x="189" y="33"/>
                    <a:pt x="188" y="33"/>
                  </a:cubicBezTo>
                  <a:cubicBezTo>
                    <a:pt x="188" y="33"/>
                    <a:pt x="188" y="33"/>
                    <a:pt x="188" y="33"/>
                  </a:cubicBezTo>
                  <a:cubicBezTo>
                    <a:pt x="188" y="33"/>
                    <a:pt x="188" y="33"/>
                    <a:pt x="188" y="33"/>
                  </a:cubicBezTo>
                  <a:cubicBezTo>
                    <a:pt x="188" y="33"/>
                    <a:pt x="188" y="33"/>
                    <a:pt x="188" y="33"/>
                  </a:cubicBezTo>
                  <a:cubicBezTo>
                    <a:pt x="187" y="33"/>
                    <a:pt x="186" y="31"/>
                    <a:pt x="184" y="28"/>
                  </a:cubicBezTo>
                  <a:cubicBezTo>
                    <a:pt x="184" y="27"/>
                    <a:pt x="183" y="25"/>
                    <a:pt x="182" y="24"/>
                  </a:cubicBezTo>
                  <a:cubicBezTo>
                    <a:pt x="182" y="24"/>
                    <a:pt x="182" y="24"/>
                    <a:pt x="182" y="24"/>
                  </a:cubicBezTo>
                  <a:cubicBezTo>
                    <a:pt x="179" y="21"/>
                    <a:pt x="175" y="15"/>
                    <a:pt x="171" y="14"/>
                  </a:cubicBezTo>
                  <a:cubicBezTo>
                    <a:pt x="167" y="12"/>
                    <a:pt x="168" y="11"/>
                    <a:pt x="169" y="10"/>
                  </a:cubicBezTo>
                  <a:cubicBezTo>
                    <a:pt x="169" y="10"/>
                    <a:pt x="169" y="10"/>
                    <a:pt x="169" y="10"/>
                  </a:cubicBezTo>
                  <a:cubicBezTo>
                    <a:pt x="169" y="10"/>
                    <a:pt x="169" y="10"/>
                    <a:pt x="169" y="10"/>
                  </a:cubicBezTo>
                  <a:cubicBezTo>
                    <a:pt x="169" y="9"/>
                    <a:pt x="168" y="9"/>
                    <a:pt x="167" y="9"/>
                  </a:cubicBezTo>
                  <a:cubicBezTo>
                    <a:pt x="167" y="9"/>
                    <a:pt x="166" y="9"/>
                    <a:pt x="166" y="9"/>
                  </a:cubicBezTo>
                  <a:cubicBezTo>
                    <a:pt x="166" y="9"/>
                    <a:pt x="166" y="9"/>
                    <a:pt x="166" y="9"/>
                  </a:cubicBezTo>
                  <a:cubicBezTo>
                    <a:pt x="164" y="10"/>
                    <a:pt x="162" y="11"/>
                    <a:pt x="161" y="11"/>
                  </a:cubicBezTo>
                  <a:cubicBezTo>
                    <a:pt x="161" y="11"/>
                    <a:pt x="161" y="11"/>
                    <a:pt x="161" y="11"/>
                  </a:cubicBezTo>
                  <a:cubicBezTo>
                    <a:pt x="161" y="11"/>
                    <a:pt x="161" y="11"/>
                    <a:pt x="161" y="11"/>
                  </a:cubicBezTo>
                  <a:cubicBezTo>
                    <a:pt x="159" y="12"/>
                    <a:pt x="157" y="13"/>
                    <a:pt x="156" y="13"/>
                  </a:cubicBezTo>
                  <a:cubicBezTo>
                    <a:pt x="156" y="13"/>
                    <a:pt x="156" y="13"/>
                    <a:pt x="156" y="13"/>
                  </a:cubicBezTo>
                  <a:cubicBezTo>
                    <a:pt x="156" y="13"/>
                    <a:pt x="156" y="13"/>
                    <a:pt x="156" y="13"/>
                  </a:cubicBezTo>
                  <a:cubicBezTo>
                    <a:pt x="155" y="13"/>
                    <a:pt x="155" y="13"/>
                    <a:pt x="155" y="13"/>
                  </a:cubicBezTo>
                  <a:cubicBezTo>
                    <a:pt x="155" y="13"/>
                    <a:pt x="155" y="13"/>
                    <a:pt x="155" y="13"/>
                  </a:cubicBezTo>
                  <a:cubicBezTo>
                    <a:pt x="155" y="13"/>
                    <a:pt x="155" y="13"/>
                    <a:pt x="155" y="13"/>
                  </a:cubicBezTo>
                  <a:cubicBezTo>
                    <a:pt x="155" y="13"/>
                    <a:pt x="155" y="13"/>
                    <a:pt x="155" y="13"/>
                  </a:cubicBezTo>
                  <a:cubicBezTo>
                    <a:pt x="155" y="13"/>
                    <a:pt x="154" y="13"/>
                    <a:pt x="154" y="13"/>
                  </a:cubicBezTo>
                  <a:cubicBezTo>
                    <a:pt x="154" y="13"/>
                    <a:pt x="154" y="13"/>
                    <a:pt x="154" y="13"/>
                  </a:cubicBezTo>
                  <a:cubicBezTo>
                    <a:pt x="154" y="13"/>
                    <a:pt x="153" y="13"/>
                    <a:pt x="153" y="13"/>
                  </a:cubicBezTo>
                  <a:cubicBezTo>
                    <a:pt x="153" y="13"/>
                    <a:pt x="152" y="14"/>
                    <a:pt x="152" y="14"/>
                  </a:cubicBezTo>
                  <a:cubicBezTo>
                    <a:pt x="152" y="14"/>
                    <a:pt x="152" y="14"/>
                    <a:pt x="152" y="14"/>
                  </a:cubicBezTo>
                  <a:cubicBezTo>
                    <a:pt x="152" y="14"/>
                    <a:pt x="152" y="14"/>
                    <a:pt x="152" y="14"/>
                  </a:cubicBezTo>
                  <a:cubicBezTo>
                    <a:pt x="152" y="14"/>
                    <a:pt x="152" y="14"/>
                    <a:pt x="152" y="14"/>
                  </a:cubicBezTo>
                  <a:cubicBezTo>
                    <a:pt x="151" y="14"/>
                    <a:pt x="151" y="14"/>
                    <a:pt x="151" y="13"/>
                  </a:cubicBezTo>
                  <a:cubicBezTo>
                    <a:pt x="149" y="12"/>
                    <a:pt x="153" y="12"/>
                    <a:pt x="153" y="11"/>
                  </a:cubicBezTo>
                  <a:cubicBezTo>
                    <a:pt x="153" y="11"/>
                    <a:pt x="153" y="11"/>
                    <a:pt x="153" y="11"/>
                  </a:cubicBezTo>
                  <a:cubicBezTo>
                    <a:pt x="153" y="11"/>
                    <a:pt x="153" y="11"/>
                    <a:pt x="153" y="11"/>
                  </a:cubicBezTo>
                  <a:cubicBezTo>
                    <a:pt x="153" y="11"/>
                    <a:pt x="153" y="11"/>
                    <a:pt x="153" y="11"/>
                  </a:cubicBezTo>
                  <a:cubicBezTo>
                    <a:pt x="152" y="11"/>
                    <a:pt x="152" y="10"/>
                    <a:pt x="152" y="10"/>
                  </a:cubicBezTo>
                  <a:cubicBezTo>
                    <a:pt x="152" y="10"/>
                    <a:pt x="152" y="10"/>
                    <a:pt x="152" y="10"/>
                  </a:cubicBezTo>
                  <a:cubicBezTo>
                    <a:pt x="152" y="10"/>
                    <a:pt x="151" y="10"/>
                    <a:pt x="151" y="10"/>
                  </a:cubicBezTo>
                  <a:cubicBezTo>
                    <a:pt x="151" y="10"/>
                    <a:pt x="151" y="10"/>
                    <a:pt x="151" y="10"/>
                  </a:cubicBezTo>
                  <a:cubicBezTo>
                    <a:pt x="151" y="10"/>
                    <a:pt x="151" y="10"/>
                    <a:pt x="150" y="10"/>
                  </a:cubicBezTo>
                  <a:cubicBezTo>
                    <a:pt x="150" y="10"/>
                    <a:pt x="150" y="10"/>
                    <a:pt x="150" y="10"/>
                  </a:cubicBezTo>
                  <a:cubicBezTo>
                    <a:pt x="150" y="10"/>
                    <a:pt x="150" y="10"/>
                    <a:pt x="150" y="10"/>
                  </a:cubicBezTo>
                  <a:cubicBezTo>
                    <a:pt x="149" y="10"/>
                    <a:pt x="149" y="10"/>
                    <a:pt x="149" y="10"/>
                  </a:cubicBezTo>
                  <a:cubicBezTo>
                    <a:pt x="148" y="9"/>
                    <a:pt x="148" y="9"/>
                    <a:pt x="147" y="9"/>
                  </a:cubicBezTo>
                  <a:cubicBezTo>
                    <a:pt x="147" y="9"/>
                    <a:pt x="147" y="9"/>
                    <a:pt x="147" y="9"/>
                  </a:cubicBezTo>
                  <a:cubicBezTo>
                    <a:pt x="147" y="9"/>
                    <a:pt x="147" y="10"/>
                    <a:pt x="147" y="10"/>
                  </a:cubicBezTo>
                  <a:cubicBezTo>
                    <a:pt x="147" y="10"/>
                    <a:pt x="147" y="10"/>
                    <a:pt x="147" y="10"/>
                  </a:cubicBezTo>
                  <a:cubicBezTo>
                    <a:pt x="147" y="10"/>
                    <a:pt x="147" y="10"/>
                    <a:pt x="147" y="10"/>
                  </a:cubicBezTo>
                  <a:cubicBezTo>
                    <a:pt x="147" y="10"/>
                    <a:pt x="147" y="10"/>
                    <a:pt x="147" y="10"/>
                  </a:cubicBezTo>
                  <a:cubicBezTo>
                    <a:pt x="147" y="10"/>
                    <a:pt x="147" y="10"/>
                    <a:pt x="147" y="10"/>
                  </a:cubicBezTo>
                  <a:cubicBezTo>
                    <a:pt x="146" y="10"/>
                    <a:pt x="145" y="10"/>
                    <a:pt x="145" y="9"/>
                  </a:cubicBezTo>
                  <a:cubicBezTo>
                    <a:pt x="145" y="9"/>
                    <a:pt x="145" y="8"/>
                    <a:pt x="144" y="8"/>
                  </a:cubicBezTo>
                  <a:cubicBezTo>
                    <a:pt x="144" y="8"/>
                    <a:pt x="144" y="8"/>
                    <a:pt x="144" y="8"/>
                  </a:cubicBezTo>
                  <a:cubicBezTo>
                    <a:pt x="144" y="8"/>
                    <a:pt x="143" y="8"/>
                    <a:pt x="143" y="8"/>
                  </a:cubicBezTo>
                  <a:cubicBezTo>
                    <a:pt x="143" y="8"/>
                    <a:pt x="143" y="8"/>
                    <a:pt x="143" y="8"/>
                  </a:cubicBezTo>
                  <a:cubicBezTo>
                    <a:pt x="143" y="8"/>
                    <a:pt x="141" y="9"/>
                    <a:pt x="140" y="9"/>
                  </a:cubicBezTo>
                  <a:cubicBezTo>
                    <a:pt x="140" y="9"/>
                    <a:pt x="140" y="9"/>
                    <a:pt x="139" y="9"/>
                  </a:cubicBezTo>
                  <a:cubicBezTo>
                    <a:pt x="139" y="9"/>
                    <a:pt x="138" y="9"/>
                    <a:pt x="138" y="8"/>
                  </a:cubicBezTo>
                  <a:cubicBezTo>
                    <a:pt x="138" y="8"/>
                    <a:pt x="138" y="8"/>
                    <a:pt x="138" y="8"/>
                  </a:cubicBezTo>
                  <a:cubicBezTo>
                    <a:pt x="138" y="8"/>
                    <a:pt x="138" y="8"/>
                    <a:pt x="138" y="8"/>
                  </a:cubicBezTo>
                  <a:cubicBezTo>
                    <a:pt x="138" y="8"/>
                    <a:pt x="138" y="8"/>
                    <a:pt x="138" y="7"/>
                  </a:cubicBezTo>
                  <a:cubicBezTo>
                    <a:pt x="138" y="7"/>
                    <a:pt x="139" y="7"/>
                    <a:pt x="139" y="6"/>
                  </a:cubicBezTo>
                  <a:cubicBezTo>
                    <a:pt x="139" y="6"/>
                    <a:pt x="139" y="6"/>
                    <a:pt x="139" y="6"/>
                  </a:cubicBezTo>
                  <a:cubicBezTo>
                    <a:pt x="139" y="6"/>
                    <a:pt x="139" y="6"/>
                    <a:pt x="139" y="6"/>
                  </a:cubicBezTo>
                  <a:cubicBezTo>
                    <a:pt x="139" y="6"/>
                    <a:pt x="138" y="4"/>
                    <a:pt x="138" y="3"/>
                  </a:cubicBezTo>
                  <a:cubicBezTo>
                    <a:pt x="138" y="3"/>
                    <a:pt x="138" y="3"/>
                    <a:pt x="138" y="3"/>
                  </a:cubicBezTo>
                  <a:cubicBezTo>
                    <a:pt x="138" y="3"/>
                    <a:pt x="138" y="3"/>
                    <a:pt x="138" y="3"/>
                  </a:cubicBezTo>
                  <a:cubicBezTo>
                    <a:pt x="138" y="2"/>
                    <a:pt x="137" y="2"/>
                    <a:pt x="136" y="1"/>
                  </a:cubicBezTo>
                  <a:cubicBezTo>
                    <a:pt x="135" y="1"/>
                    <a:pt x="135" y="1"/>
                    <a:pt x="134" y="1"/>
                  </a:cubicBezTo>
                  <a:cubicBezTo>
                    <a:pt x="134" y="1"/>
                    <a:pt x="134" y="1"/>
                    <a:pt x="134" y="1"/>
                  </a:cubicBezTo>
                  <a:cubicBezTo>
                    <a:pt x="134" y="1"/>
                    <a:pt x="134" y="1"/>
                    <a:pt x="134" y="1"/>
                  </a:cubicBezTo>
                  <a:cubicBezTo>
                    <a:pt x="134" y="1"/>
                    <a:pt x="133" y="1"/>
                    <a:pt x="133" y="1"/>
                  </a:cubicBezTo>
                  <a:cubicBezTo>
                    <a:pt x="133" y="1"/>
                    <a:pt x="133" y="1"/>
                    <a:pt x="133" y="1"/>
                  </a:cubicBezTo>
                  <a:cubicBezTo>
                    <a:pt x="133" y="1"/>
                    <a:pt x="133" y="1"/>
                    <a:pt x="133" y="1"/>
                  </a:cubicBezTo>
                  <a:cubicBezTo>
                    <a:pt x="133" y="1"/>
                    <a:pt x="132" y="1"/>
                    <a:pt x="131" y="1"/>
                  </a:cubicBezTo>
                  <a:cubicBezTo>
                    <a:pt x="131" y="1"/>
                    <a:pt x="130" y="1"/>
                    <a:pt x="130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9" y="0"/>
                    <a:pt x="129" y="0"/>
                    <a:pt x="128" y="0"/>
                  </a:cubicBezTo>
                  <a:cubicBezTo>
                    <a:pt x="128" y="0"/>
                    <a:pt x="128" y="0"/>
                    <a:pt x="127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218"/>
            <p:cNvSpPr>
              <a:spLocks noEditPoints="1"/>
            </p:cNvSpPr>
            <p:nvPr/>
          </p:nvSpPr>
          <p:spPr bwMode="auto">
            <a:xfrm>
              <a:off x="2506" y="3128"/>
              <a:ext cx="108" cy="64"/>
            </a:xfrm>
            <a:custGeom>
              <a:avLst/>
              <a:gdLst>
                <a:gd name="T0" fmla="*/ 1 w 55"/>
                <a:gd name="T1" fmla="*/ 13 h 34"/>
                <a:gd name="T2" fmla="*/ 16 w 55"/>
                <a:gd name="T3" fmla="*/ 23 h 34"/>
                <a:gd name="T4" fmla="*/ 17 w 55"/>
                <a:gd name="T5" fmla="*/ 24 h 34"/>
                <a:gd name="T6" fmla="*/ 19 w 55"/>
                <a:gd name="T7" fmla="*/ 23 h 34"/>
                <a:gd name="T8" fmla="*/ 19 w 55"/>
                <a:gd name="T9" fmla="*/ 23 h 34"/>
                <a:gd name="T10" fmla="*/ 24 w 55"/>
                <a:gd name="T11" fmla="*/ 24 h 34"/>
                <a:gd name="T12" fmla="*/ 26 w 55"/>
                <a:gd name="T13" fmla="*/ 25 h 34"/>
                <a:gd name="T14" fmla="*/ 29 w 55"/>
                <a:gd name="T15" fmla="*/ 25 h 34"/>
                <a:gd name="T16" fmla="*/ 30 w 55"/>
                <a:gd name="T17" fmla="*/ 25 h 34"/>
                <a:gd name="T18" fmla="*/ 32 w 55"/>
                <a:gd name="T19" fmla="*/ 25 h 34"/>
                <a:gd name="T20" fmla="*/ 35 w 55"/>
                <a:gd name="T21" fmla="*/ 26 h 34"/>
                <a:gd name="T22" fmla="*/ 39 w 55"/>
                <a:gd name="T23" fmla="*/ 28 h 34"/>
                <a:gd name="T24" fmla="*/ 39 w 55"/>
                <a:gd name="T25" fmla="*/ 28 h 34"/>
                <a:gd name="T26" fmla="*/ 42 w 55"/>
                <a:gd name="T27" fmla="*/ 29 h 34"/>
                <a:gd name="T28" fmla="*/ 46 w 55"/>
                <a:gd name="T29" fmla="*/ 29 h 34"/>
                <a:gd name="T30" fmla="*/ 48 w 55"/>
                <a:gd name="T31" fmla="*/ 29 h 34"/>
                <a:gd name="T32" fmla="*/ 48 w 55"/>
                <a:gd name="T33" fmla="*/ 29 h 34"/>
                <a:gd name="T34" fmla="*/ 50 w 55"/>
                <a:gd name="T35" fmla="*/ 30 h 34"/>
                <a:gd name="T36" fmla="*/ 51 w 55"/>
                <a:gd name="T37" fmla="*/ 32 h 34"/>
                <a:gd name="T38" fmla="*/ 52 w 55"/>
                <a:gd name="T39" fmla="*/ 33 h 34"/>
                <a:gd name="T40" fmla="*/ 52 w 55"/>
                <a:gd name="T41" fmla="*/ 33 h 34"/>
                <a:gd name="T42" fmla="*/ 55 w 55"/>
                <a:gd name="T43" fmla="*/ 34 h 34"/>
                <a:gd name="T44" fmla="*/ 52 w 55"/>
                <a:gd name="T45" fmla="*/ 33 h 34"/>
                <a:gd name="T46" fmla="*/ 50 w 55"/>
                <a:gd name="T47" fmla="*/ 30 h 34"/>
                <a:gd name="T48" fmla="*/ 46 w 55"/>
                <a:gd name="T49" fmla="*/ 29 h 34"/>
                <a:gd name="T50" fmla="*/ 42 w 55"/>
                <a:gd name="T51" fmla="*/ 29 h 34"/>
                <a:gd name="T52" fmla="*/ 35 w 55"/>
                <a:gd name="T53" fmla="*/ 26 h 34"/>
                <a:gd name="T54" fmla="*/ 31 w 55"/>
                <a:gd name="T55" fmla="*/ 25 h 34"/>
                <a:gd name="T56" fmla="*/ 26 w 55"/>
                <a:gd name="T57" fmla="*/ 25 h 34"/>
                <a:gd name="T58" fmla="*/ 19 w 55"/>
                <a:gd name="T59" fmla="*/ 23 h 34"/>
                <a:gd name="T60" fmla="*/ 16 w 55"/>
                <a:gd name="T61" fmla="*/ 23 h 34"/>
                <a:gd name="T62" fmla="*/ 1 w 55"/>
                <a:gd name="T63" fmla="*/ 13 h 34"/>
                <a:gd name="T64" fmla="*/ 7 w 55"/>
                <a:gd name="T65" fmla="*/ 0 h 34"/>
                <a:gd name="T66" fmla="*/ 7 w 55"/>
                <a:gd name="T67" fmla="*/ 2 h 34"/>
                <a:gd name="T68" fmla="*/ 11 w 55"/>
                <a:gd name="T69" fmla="*/ 1 h 34"/>
                <a:gd name="T70" fmla="*/ 13 w 55"/>
                <a:gd name="T71" fmla="*/ 2 h 34"/>
                <a:gd name="T72" fmla="*/ 11 w 55"/>
                <a:gd name="T73" fmla="*/ 1 h 34"/>
                <a:gd name="T74" fmla="*/ 7 w 55"/>
                <a:gd name="T7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5" h="34">
                  <a:moveTo>
                    <a:pt x="0" y="13"/>
                  </a:moveTo>
                  <a:cubicBezTo>
                    <a:pt x="0" y="13"/>
                    <a:pt x="0" y="13"/>
                    <a:pt x="1" y="13"/>
                  </a:cubicBezTo>
                  <a:cubicBezTo>
                    <a:pt x="1" y="13"/>
                    <a:pt x="1" y="15"/>
                    <a:pt x="5" y="16"/>
                  </a:cubicBezTo>
                  <a:cubicBezTo>
                    <a:pt x="9" y="17"/>
                    <a:pt x="13" y="20"/>
                    <a:pt x="16" y="23"/>
                  </a:cubicBezTo>
                  <a:cubicBezTo>
                    <a:pt x="16" y="23"/>
                    <a:pt x="17" y="23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8" y="24"/>
                    <a:pt x="18" y="23"/>
                    <a:pt x="18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1" y="23"/>
                    <a:pt x="22" y="23"/>
                    <a:pt x="24" y="24"/>
                  </a:cubicBezTo>
                  <a:cubicBezTo>
                    <a:pt x="25" y="24"/>
                    <a:pt x="25" y="24"/>
                    <a:pt x="26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29" y="25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4" y="25"/>
                    <a:pt x="35" y="25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6" y="27"/>
                    <a:pt x="37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40" y="28"/>
                    <a:pt x="41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9"/>
                    <a:pt x="44" y="29"/>
                    <a:pt x="46" y="29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7" y="29"/>
                    <a:pt x="47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9" y="29"/>
                    <a:pt x="49" y="29"/>
                  </a:cubicBezTo>
                  <a:cubicBezTo>
                    <a:pt x="49" y="29"/>
                    <a:pt x="49" y="30"/>
                    <a:pt x="50" y="30"/>
                  </a:cubicBezTo>
                  <a:cubicBezTo>
                    <a:pt x="51" y="30"/>
                    <a:pt x="51" y="31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3" y="33"/>
                    <a:pt x="54" y="34"/>
                    <a:pt x="55" y="34"/>
                  </a:cubicBezTo>
                  <a:cubicBezTo>
                    <a:pt x="55" y="34"/>
                    <a:pt x="55" y="34"/>
                    <a:pt x="55" y="34"/>
                  </a:cubicBezTo>
                  <a:cubicBezTo>
                    <a:pt x="54" y="33"/>
                    <a:pt x="52" y="33"/>
                    <a:pt x="52" y="33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1" y="33"/>
                    <a:pt x="51" y="30"/>
                    <a:pt x="50" y="30"/>
                  </a:cubicBezTo>
                  <a:cubicBezTo>
                    <a:pt x="49" y="30"/>
                    <a:pt x="49" y="29"/>
                    <a:pt x="48" y="29"/>
                  </a:cubicBezTo>
                  <a:cubicBezTo>
                    <a:pt x="47" y="29"/>
                    <a:pt x="47" y="29"/>
                    <a:pt x="46" y="29"/>
                  </a:cubicBezTo>
                  <a:cubicBezTo>
                    <a:pt x="44" y="29"/>
                    <a:pt x="43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1" y="29"/>
                    <a:pt x="40" y="28"/>
                    <a:pt x="39" y="28"/>
                  </a:cubicBezTo>
                  <a:cubicBezTo>
                    <a:pt x="37" y="28"/>
                    <a:pt x="36" y="27"/>
                    <a:pt x="35" y="26"/>
                  </a:cubicBezTo>
                  <a:cubicBezTo>
                    <a:pt x="35" y="25"/>
                    <a:pt x="34" y="25"/>
                    <a:pt x="32" y="25"/>
                  </a:cubicBezTo>
                  <a:cubicBezTo>
                    <a:pt x="32" y="25"/>
                    <a:pt x="32" y="25"/>
                    <a:pt x="31" y="25"/>
                  </a:cubicBezTo>
                  <a:cubicBezTo>
                    <a:pt x="31" y="25"/>
                    <a:pt x="31" y="25"/>
                    <a:pt x="30" y="25"/>
                  </a:cubicBezTo>
                  <a:cubicBezTo>
                    <a:pt x="29" y="25"/>
                    <a:pt x="27" y="25"/>
                    <a:pt x="26" y="25"/>
                  </a:cubicBezTo>
                  <a:cubicBezTo>
                    <a:pt x="25" y="24"/>
                    <a:pt x="22" y="23"/>
                    <a:pt x="20" y="23"/>
                  </a:cubicBezTo>
                  <a:cubicBezTo>
                    <a:pt x="20" y="23"/>
                    <a:pt x="19" y="23"/>
                    <a:pt x="19" y="23"/>
                  </a:cubicBezTo>
                  <a:cubicBezTo>
                    <a:pt x="19" y="23"/>
                    <a:pt x="18" y="23"/>
                    <a:pt x="17" y="24"/>
                  </a:cubicBezTo>
                  <a:cubicBezTo>
                    <a:pt x="17" y="23"/>
                    <a:pt x="16" y="23"/>
                    <a:pt x="16" y="23"/>
                  </a:cubicBezTo>
                  <a:cubicBezTo>
                    <a:pt x="13" y="20"/>
                    <a:pt x="9" y="17"/>
                    <a:pt x="5" y="16"/>
                  </a:cubicBezTo>
                  <a:cubicBezTo>
                    <a:pt x="1" y="15"/>
                    <a:pt x="1" y="13"/>
                    <a:pt x="1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1"/>
                    <a:pt x="7" y="1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1"/>
                    <a:pt x="10" y="1"/>
                    <a:pt x="11" y="1"/>
                  </a:cubicBezTo>
                  <a:cubicBezTo>
                    <a:pt x="12" y="1"/>
                    <a:pt x="13" y="1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2" y="1"/>
                    <a:pt x="11" y="1"/>
                  </a:cubicBezTo>
                  <a:cubicBezTo>
                    <a:pt x="10" y="1"/>
                    <a:pt x="9" y="1"/>
                    <a:pt x="7" y="2"/>
                  </a:cubicBezTo>
                  <a:cubicBezTo>
                    <a:pt x="7" y="1"/>
                    <a:pt x="7" y="1"/>
                    <a:pt x="7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219"/>
            <p:cNvSpPr>
              <a:spLocks noEditPoints="1"/>
            </p:cNvSpPr>
            <p:nvPr/>
          </p:nvSpPr>
          <p:spPr bwMode="auto">
            <a:xfrm>
              <a:off x="2315" y="2666"/>
              <a:ext cx="1743" cy="602"/>
            </a:xfrm>
            <a:custGeom>
              <a:avLst/>
              <a:gdLst>
                <a:gd name="T0" fmla="*/ 668 w 887"/>
                <a:gd name="T1" fmla="*/ 290 h 317"/>
                <a:gd name="T2" fmla="*/ 17 w 887"/>
                <a:gd name="T3" fmla="*/ 198 h 317"/>
                <a:gd name="T4" fmla="*/ 323 w 887"/>
                <a:gd name="T5" fmla="*/ 80 h 317"/>
                <a:gd name="T6" fmla="*/ 416 w 887"/>
                <a:gd name="T7" fmla="*/ 61 h 317"/>
                <a:gd name="T8" fmla="*/ 389 w 887"/>
                <a:gd name="T9" fmla="*/ 64 h 317"/>
                <a:gd name="T10" fmla="*/ 362 w 887"/>
                <a:gd name="T11" fmla="*/ 73 h 317"/>
                <a:gd name="T12" fmla="*/ 341 w 887"/>
                <a:gd name="T13" fmla="*/ 93 h 317"/>
                <a:gd name="T14" fmla="*/ 300 w 887"/>
                <a:gd name="T15" fmla="*/ 82 h 317"/>
                <a:gd name="T16" fmla="*/ 315 w 887"/>
                <a:gd name="T17" fmla="*/ 120 h 317"/>
                <a:gd name="T18" fmla="*/ 279 w 887"/>
                <a:gd name="T19" fmla="*/ 126 h 317"/>
                <a:gd name="T20" fmla="*/ 290 w 887"/>
                <a:gd name="T21" fmla="*/ 101 h 317"/>
                <a:gd name="T22" fmla="*/ 268 w 887"/>
                <a:gd name="T23" fmla="*/ 114 h 317"/>
                <a:gd name="T24" fmla="*/ 206 w 887"/>
                <a:gd name="T25" fmla="*/ 108 h 317"/>
                <a:gd name="T26" fmla="*/ 150 w 887"/>
                <a:gd name="T27" fmla="*/ 118 h 317"/>
                <a:gd name="T28" fmla="*/ 133 w 887"/>
                <a:gd name="T29" fmla="*/ 122 h 317"/>
                <a:gd name="T30" fmla="*/ 86 w 887"/>
                <a:gd name="T31" fmla="*/ 133 h 317"/>
                <a:gd name="T32" fmla="*/ 96 w 887"/>
                <a:gd name="T33" fmla="*/ 101 h 317"/>
                <a:gd name="T34" fmla="*/ 54 w 887"/>
                <a:gd name="T35" fmla="*/ 95 h 317"/>
                <a:gd name="T36" fmla="*/ 51 w 887"/>
                <a:gd name="T37" fmla="*/ 114 h 317"/>
                <a:gd name="T38" fmla="*/ 48 w 887"/>
                <a:gd name="T39" fmla="*/ 158 h 317"/>
                <a:gd name="T40" fmla="*/ 52 w 887"/>
                <a:gd name="T41" fmla="*/ 189 h 317"/>
                <a:gd name="T42" fmla="*/ 75 w 887"/>
                <a:gd name="T43" fmla="*/ 213 h 317"/>
                <a:gd name="T44" fmla="*/ 113 w 887"/>
                <a:gd name="T45" fmla="*/ 236 h 317"/>
                <a:gd name="T46" fmla="*/ 114 w 887"/>
                <a:gd name="T47" fmla="*/ 267 h 317"/>
                <a:gd name="T48" fmla="*/ 164 w 887"/>
                <a:gd name="T49" fmla="*/ 279 h 317"/>
                <a:gd name="T50" fmla="*/ 155 w 887"/>
                <a:gd name="T51" fmla="*/ 241 h 317"/>
                <a:gd name="T52" fmla="*/ 178 w 887"/>
                <a:gd name="T53" fmla="*/ 221 h 317"/>
                <a:gd name="T54" fmla="*/ 237 w 887"/>
                <a:gd name="T55" fmla="*/ 229 h 317"/>
                <a:gd name="T56" fmla="*/ 251 w 887"/>
                <a:gd name="T57" fmla="*/ 208 h 317"/>
                <a:gd name="T58" fmla="*/ 303 w 887"/>
                <a:gd name="T59" fmla="*/ 214 h 317"/>
                <a:gd name="T60" fmla="*/ 367 w 887"/>
                <a:gd name="T61" fmla="*/ 245 h 317"/>
                <a:gd name="T62" fmla="*/ 432 w 887"/>
                <a:gd name="T63" fmla="*/ 241 h 317"/>
                <a:gd name="T64" fmla="*/ 517 w 887"/>
                <a:gd name="T65" fmla="*/ 260 h 317"/>
                <a:gd name="T66" fmla="*/ 580 w 887"/>
                <a:gd name="T67" fmla="*/ 254 h 317"/>
                <a:gd name="T68" fmla="*/ 622 w 887"/>
                <a:gd name="T69" fmla="*/ 287 h 317"/>
                <a:gd name="T70" fmla="*/ 618 w 887"/>
                <a:gd name="T71" fmla="*/ 304 h 317"/>
                <a:gd name="T72" fmla="*/ 657 w 887"/>
                <a:gd name="T73" fmla="*/ 274 h 317"/>
                <a:gd name="T74" fmla="*/ 635 w 887"/>
                <a:gd name="T75" fmla="*/ 250 h 317"/>
                <a:gd name="T76" fmla="*/ 705 w 887"/>
                <a:gd name="T77" fmla="*/ 234 h 317"/>
                <a:gd name="T78" fmla="*/ 748 w 887"/>
                <a:gd name="T79" fmla="*/ 224 h 317"/>
                <a:gd name="T80" fmla="*/ 763 w 887"/>
                <a:gd name="T81" fmla="*/ 234 h 317"/>
                <a:gd name="T82" fmla="*/ 750 w 887"/>
                <a:gd name="T83" fmla="*/ 276 h 317"/>
                <a:gd name="T84" fmla="*/ 772 w 887"/>
                <a:gd name="T85" fmla="*/ 242 h 317"/>
                <a:gd name="T86" fmla="*/ 832 w 887"/>
                <a:gd name="T87" fmla="*/ 226 h 317"/>
                <a:gd name="T88" fmla="*/ 853 w 887"/>
                <a:gd name="T89" fmla="*/ 221 h 317"/>
                <a:gd name="T90" fmla="*/ 883 w 887"/>
                <a:gd name="T91" fmla="*/ 229 h 317"/>
                <a:gd name="T92" fmla="*/ 819 w 887"/>
                <a:gd name="T93" fmla="*/ 181 h 317"/>
                <a:gd name="T94" fmla="*/ 748 w 887"/>
                <a:gd name="T95" fmla="*/ 172 h 317"/>
                <a:gd name="T96" fmla="*/ 667 w 887"/>
                <a:gd name="T97" fmla="*/ 135 h 317"/>
                <a:gd name="T98" fmla="*/ 638 w 887"/>
                <a:gd name="T99" fmla="*/ 131 h 317"/>
                <a:gd name="T100" fmla="*/ 581 w 887"/>
                <a:gd name="T101" fmla="*/ 118 h 317"/>
                <a:gd name="T102" fmla="*/ 550 w 887"/>
                <a:gd name="T103" fmla="*/ 106 h 317"/>
                <a:gd name="T104" fmla="*/ 476 w 887"/>
                <a:gd name="T105" fmla="*/ 90 h 317"/>
                <a:gd name="T106" fmla="*/ 496 w 887"/>
                <a:gd name="T107" fmla="*/ 78 h 317"/>
                <a:gd name="T108" fmla="*/ 471 w 887"/>
                <a:gd name="T109" fmla="*/ 64 h 317"/>
                <a:gd name="T110" fmla="*/ 223 w 887"/>
                <a:gd name="T111" fmla="*/ 48 h 317"/>
                <a:gd name="T112" fmla="*/ 182 w 887"/>
                <a:gd name="T113" fmla="*/ 70 h 317"/>
                <a:gd name="T114" fmla="*/ 205 w 887"/>
                <a:gd name="T115" fmla="*/ 67 h 317"/>
                <a:gd name="T116" fmla="*/ 420 w 887"/>
                <a:gd name="T117" fmla="*/ 42 h 317"/>
                <a:gd name="T118" fmla="*/ 415 w 887"/>
                <a:gd name="T119" fmla="*/ 37 h 317"/>
                <a:gd name="T120" fmla="*/ 237 w 887"/>
                <a:gd name="T121" fmla="*/ 5 h 317"/>
                <a:gd name="T122" fmla="*/ 150 w 887"/>
                <a:gd name="T123" fmla="*/ 5 h 317"/>
                <a:gd name="T124" fmla="*/ 186 w 887"/>
                <a:gd name="T125" fmla="*/ 2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87" h="317">
                  <a:moveTo>
                    <a:pt x="664" y="257"/>
                  </a:moveTo>
                  <a:cubicBezTo>
                    <a:pt x="664" y="257"/>
                    <a:pt x="664" y="257"/>
                    <a:pt x="664" y="257"/>
                  </a:cubicBezTo>
                  <a:cubicBezTo>
                    <a:pt x="663" y="258"/>
                    <a:pt x="664" y="261"/>
                    <a:pt x="662" y="261"/>
                  </a:cubicBezTo>
                  <a:cubicBezTo>
                    <a:pt x="662" y="261"/>
                    <a:pt x="662" y="261"/>
                    <a:pt x="662" y="261"/>
                  </a:cubicBezTo>
                  <a:cubicBezTo>
                    <a:pt x="662" y="261"/>
                    <a:pt x="662" y="261"/>
                    <a:pt x="662" y="261"/>
                  </a:cubicBezTo>
                  <a:cubicBezTo>
                    <a:pt x="661" y="261"/>
                    <a:pt x="661" y="262"/>
                    <a:pt x="661" y="262"/>
                  </a:cubicBezTo>
                  <a:cubicBezTo>
                    <a:pt x="661" y="263"/>
                    <a:pt x="662" y="264"/>
                    <a:pt x="662" y="265"/>
                  </a:cubicBezTo>
                  <a:cubicBezTo>
                    <a:pt x="662" y="266"/>
                    <a:pt x="661" y="266"/>
                    <a:pt x="661" y="266"/>
                  </a:cubicBezTo>
                  <a:cubicBezTo>
                    <a:pt x="661" y="267"/>
                    <a:pt x="661" y="267"/>
                    <a:pt x="661" y="267"/>
                  </a:cubicBezTo>
                  <a:cubicBezTo>
                    <a:pt x="661" y="270"/>
                    <a:pt x="663" y="273"/>
                    <a:pt x="664" y="275"/>
                  </a:cubicBezTo>
                  <a:cubicBezTo>
                    <a:pt x="664" y="276"/>
                    <a:pt x="664" y="278"/>
                    <a:pt x="664" y="280"/>
                  </a:cubicBezTo>
                  <a:cubicBezTo>
                    <a:pt x="664" y="283"/>
                    <a:pt x="664" y="286"/>
                    <a:pt x="664" y="288"/>
                  </a:cubicBezTo>
                  <a:cubicBezTo>
                    <a:pt x="664" y="290"/>
                    <a:pt x="664" y="292"/>
                    <a:pt x="665" y="293"/>
                  </a:cubicBezTo>
                  <a:cubicBezTo>
                    <a:pt x="665" y="293"/>
                    <a:pt x="665" y="294"/>
                    <a:pt x="665" y="295"/>
                  </a:cubicBezTo>
                  <a:cubicBezTo>
                    <a:pt x="665" y="298"/>
                    <a:pt x="665" y="302"/>
                    <a:pt x="665" y="304"/>
                  </a:cubicBezTo>
                  <a:cubicBezTo>
                    <a:pt x="665" y="305"/>
                    <a:pt x="665" y="305"/>
                    <a:pt x="665" y="306"/>
                  </a:cubicBezTo>
                  <a:cubicBezTo>
                    <a:pt x="665" y="306"/>
                    <a:pt x="665" y="306"/>
                    <a:pt x="666" y="306"/>
                  </a:cubicBezTo>
                  <a:cubicBezTo>
                    <a:pt x="666" y="306"/>
                    <a:pt x="666" y="305"/>
                    <a:pt x="666" y="305"/>
                  </a:cubicBezTo>
                  <a:cubicBezTo>
                    <a:pt x="666" y="304"/>
                    <a:pt x="667" y="303"/>
                    <a:pt x="668" y="303"/>
                  </a:cubicBezTo>
                  <a:cubicBezTo>
                    <a:pt x="668" y="303"/>
                    <a:pt x="668" y="303"/>
                    <a:pt x="668" y="303"/>
                  </a:cubicBezTo>
                  <a:cubicBezTo>
                    <a:pt x="671" y="303"/>
                    <a:pt x="671" y="306"/>
                    <a:pt x="672" y="307"/>
                  </a:cubicBezTo>
                  <a:cubicBezTo>
                    <a:pt x="673" y="307"/>
                    <a:pt x="673" y="307"/>
                    <a:pt x="673" y="307"/>
                  </a:cubicBezTo>
                  <a:cubicBezTo>
                    <a:pt x="673" y="307"/>
                    <a:pt x="673" y="307"/>
                    <a:pt x="673" y="307"/>
                  </a:cubicBezTo>
                  <a:cubicBezTo>
                    <a:pt x="673" y="306"/>
                    <a:pt x="673" y="306"/>
                    <a:pt x="673" y="305"/>
                  </a:cubicBezTo>
                  <a:cubicBezTo>
                    <a:pt x="673" y="304"/>
                    <a:pt x="672" y="303"/>
                    <a:pt x="671" y="303"/>
                  </a:cubicBezTo>
                  <a:cubicBezTo>
                    <a:pt x="671" y="303"/>
                    <a:pt x="671" y="303"/>
                    <a:pt x="671" y="303"/>
                  </a:cubicBezTo>
                  <a:cubicBezTo>
                    <a:pt x="671" y="303"/>
                    <a:pt x="671" y="303"/>
                    <a:pt x="671" y="303"/>
                  </a:cubicBezTo>
                  <a:cubicBezTo>
                    <a:pt x="670" y="303"/>
                    <a:pt x="668" y="299"/>
                    <a:pt x="667" y="297"/>
                  </a:cubicBezTo>
                  <a:cubicBezTo>
                    <a:pt x="667" y="297"/>
                    <a:pt x="667" y="296"/>
                    <a:pt x="667" y="296"/>
                  </a:cubicBezTo>
                  <a:cubicBezTo>
                    <a:pt x="667" y="294"/>
                    <a:pt x="668" y="292"/>
                    <a:pt x="668" y="290"/>
                  </a:cubicBezTo>
                  <a:cubicBezTo>
                    <a:pt x="668" y="290"/>
                    <a:pt x="668" y="290"/>
                    <a:pt x="668" y="290"/>
                  </a:cubicBezTo>
                  <a:cubicBezTo>
                    <a:pt x="668" y="290"/>
                    <a:pt x="668" y="290"/>
                    <a:pt x="668" y="290"/>
                  </a:cubicBezTo>
                  <a:cubicBezTo>
                    <a:pt x="668" y="289"/>
                    <a:pt x="669" y="288"/>
                    <a:pt x="670" y="288"/>
                  </a:cubicBezTo>
                  <a:cubicBezTo>
                    <a:pt x="671" y="288"/>
                    <a:pt x="673" y="289"/>
                    <a:pt x="674" y="290"/>
                  </a:cubicBezTo>
                  <a:cubicBezTo>
                    <a:pt x="675" y="291"/>
                    <a:pt x="676" y="292"/>
                    <a:pt x="676" y="292"/>
                  </a:cubicBezTo>
                  <a:cubicBezTo>
                    <a:pt x="676" y="292"/>
                    <a:pt x="676" y="292"/>
                    <a:pt x="676" y="291"/>
                  </a:cubicBezTo>
                  <a:cubicBezTo>
                    <a:pt x="676" y="291"/>
                    <a:pt x="676" y="290"/>
                    <a:pt x="676" y="290"/>
                  </a:cubicBezTo>
                  <a:cubicBezTo>
                    <a:pt x="675" y="288"/>
                    <a:pt x="671" y="277"/>
                    <a:pt x="669" y="273"/>
                  </a:cubicBezTo>
                  <a:cubicBezTo>
                    <a:pt x="669" y="272"/>
                    <a:pt x="669" y="271"/>
                    <a:pt x="669" y="270"/>
                  </a:cubicBezTo>
                  <a:cubicBezTo>
                    <a:pt x="669" y="268"/>
                    <a:pt x="669" y="267"/>
                    <a:pt x="669" y="266"/>
                  </a:cubicBezTo>
                  <a:cubicBezTo>
                    <a:pt x="669" y="265"/>
                    <a:pt x="669" y="264"/>
                    <a:pt x="668" y="263"/>
                  </a:cubicBezTo>
                  <a:cubicBezTo>
                    <a:pt x="665" y="261"/>
                    <a:pt x="665" y="257"/>
                    <a:pt x="664" y="257"/>
                  </a:cubicBezTo>
                  <a:moveTo>
                    <a:pt x="10" y="193"/>
                  </a:moveTo>
                  <a:cubicBezTo>
                    <a:pt x="10" y="193"/>
                    <a:pt x="9" y="193"/>
                    <a:pt x="9" y="193"/>
                  </a:cubicBezTo>
                  <a:cubicBezTo>
                    <a:pt x="9" y="193"/>
                    <a:pt x="8" y="193"/>
                    <a:pt x="8" y="193"/>
                  </a:cubicBezTo>
                  <a:cubicBezTo>
                    <a:pt x="8" y="193"/>
                    <a:pt x="8" y="193"/>
                    <a:pt x="8" y="193"/>
                  </a:cubicBezTo>
                  <a:cubicBezTo>
                    <a:pt x="9" y="194"/>
                    <a:pt x="9" y="194"/>
                    <a:pt x="9" y="194"/>
                  </a:cubicBezTo>
                  <a:cubicBezTo>
                    <a:pt x="9" y="194"/>
                    <a:pt x="9" y="194"/>
                    <a:pt x="9" y="194"/>
                  </a:cubicBezTo>
                  <a:cubicBezTo>
                    <a:pt x="9" y="195"/>
                    <a:pt x="7" y="195"/>
                    <a:pt x="7" y="196"/>
                  </a:cubicBezTo>
                  <a:cubicBezTo>
                    <a:pt x="7" y="196"/>
                    <a:pt x="7" y="196"/>
                    <a:pt x="7" y="196"/>
                  </a:cubicBezTo>
                  <a:cubicBezTo>
                    <a:pt x="7" y="196"/>
                    <a:pt x="7" y="196"/>
                    <a:pt x="7" y="197"/>
                  </a:cubicBezTo>
                  <a:cubicBezTo>
                    <a:pt x="7" y="197"/>
                    <a:pt x="7" y="197"/>
                    <a:pt x="6" y="197"/>
                  </a:cubicBezTo>
                  <a:cubicBezTo>
                    <a:pt x="5" y="197"/>
                    <a:pt x="4" y="197"/>
                    <a:pt x="4" y="196"/>
                  </a:cubicBezTo>
                  <a:cubicBezTo>
                    <a:pt x="4" y="196"/>
                    <a:pt x="3" y="195"/>
                    <a:pt x="3" y="195"/>
                  </a:cubicBezTo>
                  <a:cubicBezTo>
                    <a:pt x="2" y="195"/>
                    <a:pt x="0" y="196"/>
                    <a:pt x="0" y="196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7"/>
                    <a:pt x="0" y="197"/>
                    <a:pt x="0" y="197"/>
                  </a:cubicBezTo>
                  <a:cubicBezTo>
                    <a:pt x="0" y="197"/>
                    <a:pt x="0" y="197"/>
                    <a:pt x="0" y="197"/>
                  </a:cubicBezTo>
                  <a:cubicBezTo>
                    <a:pt x="1" y="198"/>
                    <a:pt x="2" y="198"/>
                    <a:pt x="3" y="198"/>
                  </a:cubicBezTo>
                  <a:cubicBezTo>
                    <a:pt x="3" y="198"/>
                    <a:pt x="10" y="199"/>
                    <a:pt x="14" y="199"/>
                  </a:cubicBezTo>
                  <a:cubicBezTo>
                    <a:pt x="15" y="199"/>
                    <a:pt x="17" y="199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7" y="199"/>
                    <a:pt x="17" y="198"/>
                    <a:pt x="17" y="198"/>
                  </a:cubicBezTo>
                  <a:cubicBezTo>
                    <a:pt x="17" y="198"/>
                    <a:pt x="18" y="196"/>
                    <a:pt x="18" y="196"/>
                  </a:cubicBezTo>
                  <a:cubicBezTo>
                    <a:pt x="18" y="196"/>
                    <a:pt x="18" y="196"/>
                    <a:pt x="18" y="196"/>
                  </a:cubicBezTo>
                  <a:cubicBezTo>
                    <a:pt x="18" y="196"/>
                    <a:pt x="18" y="196"/>
                    <a:pt x="18" y="196"/>
                  </a:cubicBezTo>
                  <a:cubicBezTo>
                    <a:pt x="18" y="196"/>
                    <a:pt x="18" y="196"/>
                    <a:pt x="18" y="196"/>
                  </a:cubicBezTo>
                  <a:cubicBezTo>
                    <a:pt x="18" y="196"/>
                    <a:pt x="18" y="196"/>
                    <a:pt x="18" y="196"/>
                  </a:cubicBezTo>
                  <a:cubicBezTo>
                    <a:pt x="18" y="195"/>
                    <a:pt x="17" y="195"/>
                    <a:pt x="16" y="195"/>
                  </a:cubicBezTo>
                  <a:cubicBezTo>
                    <a:pt x="16" y="194"/>
                    <a:pt x="15" y="194"/>
                    <a:pt x="15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4" y="194"/>
                    <a:pt x="14" y="194"/>
                    <a:pt x="14" y="194"/>
                  </a:cubicBezTo>
                  <a:cubicBezTo>
                    <a:pt x="14" y="194"/>
                    <a:pt x="14" y="194"/>
                    <a:pt x="14" y="194"/>
                  </a:cubicBezTo>
                  <a:cubicBezTo>
                    <a:pt x="13" y="194"/>
                    <a:pt x="12" y="194"/>
                    <a:pt x="11" y="193"/>
                  </a:cubicBezTo>
                  <a:cubicBezTo>
                    <a:pt x="11" y="193"/>
                    <a:pt x="11" y="193"/>
                    <a:pt x="11" y="193"/>
                  </a:cubicBezTo>
                  <a:cubicBezTo>
                    <a:pt x="11" y="193"/>
                    <a:pt x="10" y="193"/>
                    <a:pt x="10" y="193"/>
                  </a:cubicBezTo>
                  <a:cubicBezTo>
                    <a:pt x="10" y="193"/>
                    <a:pt x="10" y="193"/>
                    <a:pt x="10" y="193"/>
                  </a:cubicBezTo>
                  <a:moveTo>
                    <a:pt x="491" y="85"/>
                  </a:moveTo>
                  <a:cubicBezTo>
                    <a:pt x="490" y="85"/>
                    <a:pt x="489" y="85"/>
                    <a:pt x="489" y="86"/>
                  </a:cubicBezTo>
                  <a:cubicBezTo>
                    <a:pt x="489" y="87"/>
                    <a:pt x="486" y="86"/>
                    <a:pt x="486" y="87"/>
                  </a:cubicBezTo>
                  <a:cubicBezTo>
                    <a:pt x="486" y="87"/>
                    <a:pt x="486" y="87"/>
                    <a:pt x="486" y="87"/>
                  </a:cubicBezTo>
                  <a:cubicBezTo>
                    <a:pt x="487" y="88"/>
                    <a:pt x="489" y="89"/>
                    <a:pt x="491" y="89"/>
                  </a:cubicBezTo>
                  <a:cubicBezTo>
                    <a:pt x="494" y="89"/>
                    <a:pt x="495" y="88"/>
                    <a:pt x="495" y="87"/>
                  </a:cubicBezTo>
                  <a:cubicBezTo>
                    <a:pt x="495" y="87"/>
                    <a:pt x="495" y="87"/>
                    <a:pt x="495" y="87"/>
                  </a:cubicBezTo>
                  <a:cubicBezTo>
                    <a:pt x="495" y="86"/>
                    <a:pt x="493" y="85"/>
                    <a:pt x="491" y="85"/>
                  </a:cubicBezTo>
                  <a:moveTo>
                    <a:pt x="323" y="80"/>
                  </a:moveTo>
                  <a:cubicBezTo>
                    <a:pt x="321" y="80"/>
                    <a:pt x="320" y="81"/>
                    <a:pt x="320" y="82"/>
                  </a:cubicBezTo>
                  <a:cubicBezTo>
                    <a:pt x="320" y="82"/>
                    <a:pt x="320" y="82"/>
                    <a:pt x="320" y="82"/>
                  </a:cubicBezTo>
                  <a:cubicBezTo>
                    <a:pt x="321" y="83"/>
                    <a:pt x="322" y="83"/>
                    <a:pt x="323" y="83"/>
                  </a:cubicBezTo>
                  <a:cubicBezTo>
                    <a:pt x="324" y="83"/>
                    <a:pt x="324" y="83"/>
                    <a:pt x="324" y="82"/>
                  </a:cubicBezTo>
                  <a:cubicBezTo>
                    <a:pt x="324" y="82"/>
                    <a:pt x="324" y="82"/>
                    <a:pt x="324" y="81"/>
                  </a:cubicBezTo>
                  <a:cubicBezTo>
                    <a:pt x="324" y="81"/>
                    <a:pt x="323" y="80"/>
                    <a:pt x="323" y="80"/>
                  </a:cubicBezTo>
                  <a:moveTo>
                    <a:pt x="275" y="74"/>
                  </a:moveTo>
                  <a:cubicBezTo>
                    <a:pt x="273" y="74"/>
                    <a:pt x="273" y="75"/>
                    <a:pt x="273" y="76"/>
                  </a:cubicBezTo>
                  <a:cubicBezTo>
                    <a:pt x="273" y="76"/>
                    <a:pt x="273" y="77"/>
                    <a:pt x="274" y="77"/>
                  </a:cubicBezTo>
                  <a:cubicBezTo>
                    <a:pt x="274" y="77"/>
                    <a:pt x="275" y="77"/>
                    <a:pt x="276" y="77"/>
                  </a:cubicBezTo>
                  <a:cubicBezTo>
                    <a:pt x="278" y="77"/>
                    <a:pt x="281" y="77"/>
                    <a:pt x="282" y="76"/>
                  </a:cubicBezTo>
                  <a:cubicBezTo>
                    <a:pt x="282" y="76"/>
                    <a:pt x="282" y="76"/>
                    <a:pt x="282" y="76"/>
                  </a:cubicBezTo>
                  <a:cubicBezTo>
                    <a:pt x="282" y="75"/>
                    <a:pt x="279" y="74"/>
                    <a:pt x="276" y="74"/>
                  </a:cubicBezTo>
                  <a:cubicBezTo>
                    <a:pt x="276" y="74"/>
                    <a:pt x="275" y="74"/>
                    <a:pt x="275" y="74"/>
                  </a:cubicBezTo>
                  <a:moveTo>
                    <a:pt x="462" y="245"/>
                  </a:moveTo>
                  <a:cubicBezTo>
                    <a:pt x="462" y="244"/>
                    <a:pt x="470" y="244"/>
                    <a:pt x="472" y="240"/>
                  </a:cubicBezTo>
                  <a:cubicBezTo>
                    <a:pt x="474" y="237"/>
                    <a:pt x="482" y="235"/>
                    <a:pt x="485" y="231"/>
                  </a:cubicBezTo>
                  <a:cubicBezTo>
                    <a:pt x="487" y="227"/>
                    <a:pt x="489" y="222"/>
                    <a:pt x="491" y="222"/>
                  </a:cubicBezTo>
                  <a:cubicBezTo>
                    <a:pt x="491" y="222"/>
                    <a:pt x="491" y="222"/>
                    <a:pt x="491" y="222"/>
                  </a:cubicBezTo>
                  <a:cubicBezTo>
                    <a:pt x="492" y="222"/>
                    <a:pt x="492" y="223"/>
                    <a:pt x="492" y="224"/>
                  </a:cubicBezTo>
                  <a:cubicBezTo>
                    <a:pt x="492" y="228"/>
                    <a:pt x="490" y="235"/>
                    <a:pt x="487" y="238"/>
                  </a:cubicBezTo>
                  <a:cubicBezTo>
                    <a:pt x="483" y="240"/>
                    <a:pt x="474" y="240"/>
                    <a:pt x="474" y="243"/>
                  </a:cubicBezTo>
                  <a:cubicBezTo>
                    <a:pt x="474" y="243"/>
                    <a:pt x="474" y="243"/>
                    <a:pt x="474" y="243"/>
                  </a:cubicBezTo>
                  <a:cubicBezTo>
                    <a:pt x="474" y="243"/>
                    <a:pt x="474" y="243"/>
                    <a:pt x="474" y="243"/>
                  </a:cubicBezTo>
                  <a:cubicBezTo>
                    <a:pt x="474" y="245"/>
                    <a:pt x="470" y="246"/>
                    <a:pt x="467" y="246"/>
                  </a:cubicBezTo>
                  <a:cubicBezTo>
                    <a:pt x="464" y="246"/>
                    <a:pt x="463" y="245"/>
                    <a:pt x="462" y="245"/>
                  </a:cubicBezTo>
                  <a:cubicBezTo>
                    <a:pt x="462" y="245"/>
                    <a:pt x="462" y="245"/>
                    <a:pt x="462" y="245"/>
                  </a:cubicBezTo>
                  <a:moveTo>
                    <a:pt x="440" y="52"/>
                  </a:moveTo>
                  <a:cubicBezTo>
                    <a:pt x="439" y="52"/>
                    <a:pt x="437" y="52"/>
                    <a:pt x="434" y="53"/>
                  </a:cubicBezTo>
                  <a:cubicBezTo>
                    <a:pt x="430" y="53"/>
                    <a:pt x="430" y="55"/>
                    <a:pt x="429" y="55"/>
                  </a:cubicBezTo>
                  <a:cubicBezTo>
                    <a:pt x="427" y="56"/>
                    <a:pt x="425" y="57"/>
                    <a:pt x="425" y="58"/>
                  </a:cubicBezTo>
                  <a:cubicBezTo>
                    <a:pt x="425" y="59"/>
                    <a:pt x="425" y="59"/>
                    <a:pt x="426" y="59"/>
                  </a:cubicBezTo>
                  <a:cubicBezTo>
                    <a:pt x="427" y="59"/>
                    <a:pt x="427" y="60"/>
                    <a:pt x="427" y="61"/>
                  </a:cubicBezTo>
                  <a:cubicBezTo>
                    <a:pt x="427" y="61"/>
                    <a:pt x="427" y="61"/>
                    <a:pt x="427" y="61"/>
                  </a:cubicBezTo>
                  <a:cubicBezTo>
                    <a:pt x="427" y="61"/>
                    <a:pt x="427" y="61"/>
                    <a:pt x="426" y="61"/>
                  </a:cubicBezTo>
                  <a:cubicBezTo>
                    <a:pt x="425" y="61"/>
                    <a:pt x="425" y="61"/>
                    <a:pt x="424" y="61"/>
                  </a:cubicBezTo>
                  <a:cubicBezTo>
                    <a:pt x="423" y="61"/>
                    <a:pt x="420" y="61"/>
                    <a:pt x="418" y="61"/>
                  </a:cubicBezTo>
                  <a:cubicBezTo>
                    <a:pt x="417" y="61"/>
                    <a:pt x="416" y="61"/>
                    <a:pt x="416" y="61"/>
                  </a:cubicBezTo>
                  <a:cubicBezTo>
                    <a:pt x="416" y="61"/>
                    <a:pt x="416" y="61"/>
                    <a:pt x="416" y="61"/>
                  </a:cubicBezTo>
                  <a:cubicBezTo>
                    <a:pt x="416" y="62"/>
                    <a:pt x="420" y="63"/>
                    <a:pt x="420" y="64"/>
                  </a:cubicBezTo>
                  <a:cubicBezTo>
                    <a:pt x="420" y="64"/>
                    <a:pt x="420" y="64"/>
                    <a:pt x="420" y="64"/>
                  </a:cubicBezTo>
                  <a:cubicBezTo>
                    <a:pt x="420" y="64"/>
                    <a:pt x="420" y="64"/>
                    <a:pt x="419" y="64"/>
                  </a:cubicBezTo>
                  <a:cubicBezTo>
                    <a:pt x="419" y="64"/>
                    <a:pt x="417" y="63"/>
                    <a:pt x="416" y="63"/>
                  </a:cubicBezTo>
                  <a:cubicBezTo>
                    <a:pt x="415" y="62"/>
                    <a:pt x="414" y="62"/>
                    <a:pt x="414" y="62"/>
                  </a:cubicBezTo>
                  <a:cubicBezTo>
                    <a:pt x="412" y="62"/>
                    <a:pt x="412" y="62"/>
                    <a:pt x="411" y="63"/>
                  </a:cubicBezTo>
                  <a:cubicBezTo>
                    <a:pt x="411" y="63"/>
                    <a:pt x="411" y="64"/>
                    <a:pt x="410" y="64"/>
                  </a:cubicBezTo>
                  <a:cubicBezTo>
                    <a:pt x="409" y="64"/>
                    <a:pt x="408" y="63"/>
                    <a:pt x="408" y="63"/>
                  </a:cubicBezTo>
                  <a:cubicBezTo>
                    <a:pt x="408" y="63"/>
                    <a:pt x="408" y="63"/>
                    <a:pt x="407" y="63"/>
                  </a:cubicBezTo>
                  <a:cubicBezTo>
                    <a:pt x="407" y="63"/>
                    <a:pt x="407" y="63"/>
                    <a:pt x="407" y="63"/>
                  </a:cubicBezTo>
                  <a:cubicBezTo>
                    <a:pt x="406" y="63"/>
                    <a:pt x="406" y="63"/>
                    <a:pt x="406" y="63"/>
                  </a:cubicBezTo>
                  <a:cubicBezTo>
                    <a:pt x="405" y="63"/>
                    <a:pt x="405" y="63"/>
                    <a:pt x="405" y="63"/>
                  </a:cubicBezTo>
                  <a:cubicBezTo>
                    <a:pt x="404" y="63"/>
                    <a:pt x="404" y="63"/>
                    <a:pt x="404" y="63"/>
                  </a:cubicBezTo>
                  <a:cubicBezTo>
                    <a:pt x="404" y="62"/>
                    <a:pt x="406" y="62"/>
                    <a:pt x="406" y="61"/>
                  </a:cubicBezTo>
                  <a:cubicBezTo>
                    <a:pt x="406" y="61"/>
                    <a:pt x="406" y="61"/>
                    <a:pt x="406" y="61"/>
                  </a:cubicBezTo>
                  <a:cubicBezTo>
                    <a:pt x="405" y="61"/>
                    <a:pt x="405" y="60"/>
                    <a:pt x="404" y="60"/>
                  </a:cubicBezTo>
                  <a:cubicBezTo>
                    <a:pt x="402" y="60"/>
                    <a:pt x="401" y="61"/>
                    <a:pt x="401" y="61"/>
                  </a:cubicBezTo>
                  <a:cubicBezTo>
                    <a:pt x="401" y="62"/>
                    <a:pt x="401" y="62"/>
                    <a:pt x="400" y="62"/>
                  </a:cubicBezTo>
                  <a:cubicBezTo>
                    <a:pt x="400" y="62"/>
                    <a:pt x="400" y="61"/>
                    <a:pt x="399" y="61"/>
                  </a:cubicBezTo>
                  <a:cubicBezTo>
                    <a:pt x="398" y="61"/>
                    <a:pt x="398" y="61"/>
                    <a:pt x="397" y="61"/>
                  </a:cubicBezTo>
                  <a:cubicBezTo>
                    <a:pt x="397" y="61"/>
                    <a:pt x="397" y="61"/>
                    <a:pt x="397" y="61"/>
                  </a:cubicBezTo>
                  <a:cubicBezTo>
                    <a:pt x="396" y="61"/>
                    <a:pt x="396" y="61"/>
                    <a:pt x="394" y="62"/>
                  </a:cubicBezTo>
                  <a:cubicBezTo>
                    <a:pt x="394" y="62"/>
                    <a:pt x="394" y="62"/>
                    <a:pt x="393" y="62"/>
                  </a:cubicBezTo>
                  <a:cubicBezTo>
                    <a:pt x="393" y="62"/>
                    <a:pt x="392" y="62"/>
                    <a:pt x="391" y="61"/>
                  </a:cubicBezTo>
                  <a:cubicBezTo>
                    <a:pt x="391" y="61"/>
                    <a:pt x="390" y="61"/>
                    <a:pt x="390" y="61"/>
                  </a:cubicBezTo>
                  <a:cubicBezTo>
                    <a:pt x="389" y="61"/>
                    <a:pt x="389" y="61"/>
                    <a:pt x="389" y="62"/>
                  </a:cubicBezTo>
                  <a:cubicBezTo>
                    <a:pt x="389" y="62"/>
                    <a:pt x="389" y="62"/>
                    <a:pt x="389" y="62"/>
                  </a:cubicBezTo>
                  <a:cubicBezTo>
                    <a:pt x="389" y="63"/>
                    <a:pt x="392" y="63"/>
                    <a:pt x="392" y="64"/>
                  </a:cubicBezTo>
                  <a:cubicBezTo>
                    <a:pt x="392" y="64"/>
                    <a:pt x="392" y="64"/>
                    <a:pt x="392" y="64"/>
                  </a:cubicBezTo>
                  <a:cubicBezTo>
                    <a:pt x="392" y="64"/>
                    <a:pt x="392" y="64"/>
                    <a:pt x="391" y="64"/>
                  </a:cubicBezTo>
                  <a:cubicBezTo>
                    <a:pt x="391" y="64"/>
                    <a:pt x="390" y="64"/>
                    <a:pt x="389" y="64"/>
                  </a:cubicBezTo>
                  <a:cubicBezTo>
                    <a:pt x="388" y="64"/>
                    <a:pt x="387" y="64"/>
                    <a:pt x="386" y="64"/>
                  </a:cubicBezTo>
                  <a:cubicBezTo>
                    <a:pt x="385" y="64"/>
                    <a:pt x="384" y="64"/>
                    <a:pt x="384" y="64"/>
                  </a:cubicBezTo>
                  <a:cubicBezTo>
                    <a:pt x="384" y="64"/>
                    <a:pt x="383" y="64"/>
                    <a:pt x="382" y="64"/>
                  </a:cubicBezTo>
                  <a:cubicBezTo>
                    <a:pt x="381" y="64"/>
                    <a:pt x="379" y="64"/>
                    <a:pt x="377" y="64"/>
                  </a:cubicBezTo>
                  <a:cubicBezTo>
                    <a:pt x="377" y="64"/>
                    <a:pt x="377" y="64"/>
                    <a:pt x="376" y="64"/>
                  </a:cubicBezTo>
                  <a:cubicBezTo>
                    <a:pt x="374" y="64"/>
                    <a:pt x="375" y="65"/>
                    <a:pt x="373" y="65"/>
                  </a:cubicBezTo>
                  <a:cubicBezTo>
                    <a:pt x="370" y="66"/>
                    <a:pt x="369" y="66"/>
                    <a:pt x="368" y="67"/>
                  </a:cubicBezTo>
                  <a:cubicBezTo>
                    <a:pt x="367" y="67"/>
                    <a:pt x="367" y="67"/>
                    <a:pt x="366" y="67"/>
                  </a:cubicBezTo>
                  <a:cubicBezTo>
                    <a:pt x="365" y="67"/>
                    <a:pt x="364" y="67"/>
                    <a:pt x="364" y="67"/>
                  </a:cubicBezTo>
                  <a:cubicBezTo>
                    <a:pt x="363" y="66"/>
                    <a:pt x="363" y="66"/>
                    <a:pt x="363" y="66"/>
                  </a:cubicBezTo>
                  <a:cubicBezTo>
                    <a:pt x="362" y="66"/>
                    <a:pt x="361" y="67"/>
                    <a:pt x="361" y="67"/>
                  </a:cubicBezTo>
                  <a:cubicBezTo>
                    <a:pt x="361" y="67"/>
                    <a:pt x="361" y="67"/>
                    <a:pt x="362" y="67"/>
                  </a:cubicBezTo>
                  <a:cubicBezTo>
                    <a:pt x="362" y="67"/>
                    <a:pt x="362" y="67"/>
                    <a:pt x="362" y="67"/>
                  </a:cubicBezTo>
                  <a:cubicBezTo>
                    <a:pt x="362" y="68"/>
                    <a:pt x="362" y="68"/>
                    <a:pt x="361" y="68"/>
                  </a:cubicBezTo>
                  <a:cubicBezTo>
                    <a:pt x="361" y="68"/>
                    <a:pt x="361" y="68"/>
                    <a:pt x="361" y="68"/>
                  </a:cubicBezTo>
                  <a:cubicBezTo>
                    <a:pt x="361" y="68"/>
                    <a:pt x="361" y="68"/>
                    <a:pt x="361" y="68"/>
                  </a:cubicBezTo>
                  <a:cubicBezTo>
                    <a:pt x="360" y="68"/>
                    <a:pt x="359" y="68"/>
                    <a:pt x="359" y="68"/>
                  </a:cubicBezTo>
                  <a:cubicBezTo>
                    <a:pt x="359" y="68"/>
                    <a:pt x="359" y="69"/>
                    <a:pt x="359" y="69"/>
                  </a:cubicBezTo>
                  <a:cubicBezTo>
                    <a:pt x="359" y="69"/>
                    <a:pt x="359" y="69"/>
                    <a:pt x="359" y="69"/>
                  </a:cubicBezTo>
                  <a:cubicBezTo>
                    <a:pt x="359" y="69"/>
                    <a:pt x="359" y="69"/>
                    <a:pt x="359" y="69"/>
                  </a:cubicBezTo>
                  <a:cubicBezTo>
                    <a:pt x="360" y="69"/>
                    <a:pt x="361" y="69"/>
                    <a:pt x="361" y="70"/>
                  </a:cubicBezTo>
                  <a:cubicBezTo>
                    <a:pt x="361" y="70"/>
                    <a:pt x="361" y="70"/>
                    <a:pt x="361" y="70"/>
                  </a:cubicBezTo>
                  <a:cubicBezTo>
                    <a:pt x="361" y="71"/>
                    <a:pt x="361" y="71"/>
                    <a:pt x="360" y="71"/>
                  </a:cubicBezTo>
                  <a:cubicBezTo>
                    <a:pt x="360" y="71"/>
                    <a:pt x="359" y="70"/>
                    <a:pt x="359" y="70"/>
                  </a:cubicBezTo>
                  <a:cubicBezTo>
                    <a:pt x="358" y="70"/>
                    <a:pt x="357" y="70"/>
                    <a:pt x="357" y="70"/>
                  </a:cubicBezTo>
                  <a:cubicBezTo>
                    <a:pt x="356" y="70"/>
                    <a:pt x="356" y="70"/>
                    <a:pt x="356" y="70"/>
                  </a:cubicBezTo>
                  <a:cubicBezTo>
                    <a:pt x="356" y="70"/>
                    <a:pt x="356" y="70"/>
                    <a:pt x="356" y="70"/>
                  </a:cubicBezTo>
                  <a:cubicBezTo>
                    <a:pt x="356" y="71"/>
                    <a:pt x="358" y="71"/>
                    <a:pt x="359" y="71"/>
                  </a:cubicBezTo>
                  <a:cubicBezTo>
                    <a:pt x="359" y="71"/>
                    <a:pt x="359" y="71"/>
                    <a:pt x="359" y="71"/>
                  </a:cubicBezTo>
                  <a:cubicBezTo>
                    <a:pt x="361" y="71"/>
                    <a:pt x="362" y="72"/>
                    <a:pt x="362" y="73"/>
                  </a:cubicBezTo>
                  <a:cubicBezTo>
                    <a:pt x="362" y="73"/>
                    <a:pt x="362" y="73"/>
                    <a:pt x="362" y="73"/>
                  </a:cubicBezTo>
                  <a:cubicBezTo>
                    <a:pt x="362" y="73"/>
                    <a:pt x="362" y="73"/>
                    <a:pt x="362" y="73"/>
                  </a:cubicBezTo>
                  <a:cubicBezTo>
                    <a:pt x="361" y="73"/>
                    <a:pt x="361" y="73"/>
                    <a:pt x="360" y="73"/>
                  </a:cubicBezTo>
                  <a:cubicBezTo>
                    <a:pt x="359" y="73"/>
                    <a:pt x="359" y="73"/>
                    <a:pt x="358" y="73"/>
                  </a:cubicBezTo>
                  <a:cubicBezTo>
                    <a:pt x="358" y="73"/>
                    <a:pt x="358" y="73"/>
                    <a:pt x="358" y="73"/>
                  </a:cubicBezTo>
                  <a:cubicBezTo>
                    <a:pt x="358" y="73"/>
                    <a:pt x="358" y="73"/>
                    <a:pt x="358" y="73"/>
                  </a:cubicBezTo>
                  <a:cubicBezTo>
                    <a:pt x="358" y="74"/>
                    <a:pt x="359" y="74"/>
                    <a:pt x="360" y="74"/>
                  </a:cubicBezTo>
                  <a:cubicBezTo>
                    <a:pt x="362" y="74"/>
                    <a:pt x="361" y="75"/>
                    <a:pt x="362" y="76"/>
                  </a:cubicBezTo>
                  <a:cubicBezTo>
                    <a:pt x="362" y="76"/>
                    <a:pt x="362" y="76"/>
                    <a:pt x="362" y="76"/>
                  </a:cubicBezTo>
                  <a:cubicBezTo>
                    <a:pt x="362" y="76"/>
                    <a:pt x="363" y="76"/>
                    <a:pt x="363" y="77"/>
                  </a:cubicBezTo>
                  <a:cubicBezTo>
                    <a:pt x="363" y="77"/>
                    <a:pt x="362" y="77"/>
                    <a:pt x="362" y="78"/>
                  </a:cubicBezTo>
                  <a:cubicBezTo>
                    <a:pt x="362" y="78"/>
                    <a:pt x="362" y="78"/>
                    <a:pt x="362" y="78"/>
                  </a:cubicBezTo>
                  <a:cubicBezTo>
                    <a:pt x="362" y="78"/>
                    <a:pt x="362" y="78"/>
                    <a:pt x="362" y="78"/>
                  </a:cubicBezTo>
                  <a:cubicBezTo>
                    <a:pt x="362" y="78"/>
                    <a:pt x="362" y="79"/>
                    <a:pt x="361" y="79"/>
                  </a:cubicBezTo>
                  <a:cubicBezTo>
                    <a:pt x="361" y="79"/>
                    <a:pt x="360" y="78"/>
                    <a:pt x="360" y="78"/>
                  </a:cubicBezTo>
                  <a:cubicBezTo>
                    <a:pt x="360" y="78"/>
                    <a:pt x="358" y="77"/>
                    <a:pt x="357" y="77"/>
                  </a:cubicBezTo>
                  <a:cubicBezTo>
                    <a:pt x="356" y="77"/>
                    <a:pt x="356" y="77"/>
                    <a:pt x="355" y="77"/>
                  </a:cubicBezTo>
                  <a:cubicBezTo>
                    <a:pt x="355" y="78"/>
                    <a:pt x="354" y="78"/>
                    <a:pt x="354" y="78"/>
                  </a:cubicBezTo>
                  <a:cubicBezTo>
                    <a:pt x="354" y="78"/>
                    <a:pt x="353" y="78"/>
                    <a:pt x="353" y="78"/>
                  </a:cubicBezTo>
                  <a:cubicBezTo>
                    <a:pt x="353" y="78"/>
                    <a:pt x="352" y="77"/>
                    <a:pt x="351" y="77"/>
                  </a:cubicBezTo>
                  <a:cubicBezTo>
                    <a:pt x="350" y="77"/>
                    <a:pt x="350" y="77"/>
                    <a:pt x="349" y="78"/>
                  </a:cubicBezTo>
                  <a:cubicBezTo>
                    <a:pt x="348" y="78"/>
                    <a:pt x="347" y="78"/>
                    <a:pt x="347" y="78"/>
                  </a:cubicBezTo>
                  <a:cubicBezTo>
                    <a:pt x="346" y="78"/>
                    <a:pt x="346" y="78"/>
                    <a:pt x="345" y="78"/>
                  </a:cubicBezTo>
                  <a:cubicBezTo>
                    <a:pt x="342" y="77"/>
                    <a:pt x="338" y="77"/>
                    <a:pt x="335" y="77"/>
                  </a:cubicBezTo>
                  <a:cubicBezTo>
                    <a:pt x="333" y="77"/>
                    <a:pt x="332" y="77"/>
                    <a:pt x="331" y="77"/>
                  </a:cubicBezTo>
                  <a:cubicBezTo>
                    <a:pt x="330" y="78"/>
                    <a:pt x="329" y="79"/>
                    <a:pt x="329" y="80"/>
                  </a:cubicBezTo>
                  <a:cubicBezTo>
                    <a:pt x="329" y="80"/>
                    <a:pt x="329" y="81"/>
                    <a:pt x="330" y="81"/>
                  </a:cubicBezTo>
                  <a:cubicBezTo>
                    <a:pt x="331" y="82"/>
                    <a:pt x="331" y="82"/>
                    <a:pt x="331" y="83"/>
                  </a:cubicBezTo>
                  <a:cubicBezTo>
                    <a:pt x="331" y="83"/>
                    <a:pt x="331" y="84"/>
                    <a:pt x="331" y="84"/>
                  </a:cubicBezTo>
                  <a:cubicBezTo>
                    <a:pt x="331" y="84"/>
                    <a:pt x="331" y="84"/>
                    <a:pt x="331" y="84"/>
                  </a:cubicBezTo>
                  <a:cubicBezTo>
                    <a:pt x="331" y="85"/>
                    <a:pt x="336" y="88"/>
                    <a:pt x="338" y="88"/>
                  </a:cubicBezTo>
                  <a:cubicBezTo>
                    <a:pt x="340" y="88"/>
                    <a:pt x="342" y="90"/>
                    <a:pt x="342" y="92"/>
                  </a:cubicBezTo>
                  <a:cubicBezTo>
                    <a:pt x="342" y="92"/>
                    <a:pt x="342" y="92"/>
                    <a:pt x="342" y="93"/>
                  </a:cubicBezTo>
                  <a:cubicBezTo>
                    <a:pt x="341" y="93"/>
                    <a:pt x="341" y="93"/>
                    <a:pt x="341" y="93"/>
                  </a:cubicBezTo>
                  <a:cubicBezTo>
                    <a:pt x="338" y="93"/>
                    <a:pt x="335" y="91"/>
                    <a:pt x="332" y="89"/>
                  </a:cubicBezTo>
                  <a:cubicBezTo>
                    <a:pt x="329" y="87"/>
                    <a:pt x="322" y="86"/>
                    <a:pt x="320" y="86"/>
                  </a:cubicBezTo>
                  <a:cubicBezTo>
                    <a:pt x="318" y="86"/>
                    <a:pt x="319" y="84"/>
                    <a:pt x="316" y="84"/>
                  </a:cubicBezTo>
                  <a:cubicBezTo>
                    <a:pt x="316" y="84"/>
                    <a:pt x="316" y="84"/>
                    <a:pt x="315" y="84"/>
                  </a:cubicBezTo>
                  <a:cubicBezTo>
                    <a:pt x="313" y="84"/>
                    <a:pt x="312" y="85"/>
                    <a:pt x="312" y="85"/>
                  </a:cubicBezTo>
                  <a:cubicBezTo>
                    <a:pt x="312" y="86"/>
                    <a:pt x="312" y="86"/>
                    <a:pt x="313" y="86"/>
                  </a:cubicBezTo>
                  <a:cubicBezTo>
                    <a:pt x="314" y="86"/>
                    <a:pt x="315" y="86"/>
                    <a:pt x="315" y="86"/>
                  </a:cubicBezTo>
                  <a:cubicBezTo>
                    <a:pt x="315" y="86"/>
                    <a:pt x="315" y="87"/>
                    <a:pt x="315" y="87"/>
                  </a:cubicBezTo>
                  <a:cubicBezTo>
                    <a:pt x="315" y="87"/>
                    <a:pt x="315" y="87"/>
                    <a:pt x="315" y="87"/>
                  </a:cubicBezTo>
                  <a:cubicBezTo>
                    <a:pt x="315" y="87"/>
                    <a:pt x="316" y="88"/>
                    <a:pt x="318" y="88"/>
                  </a:cubicBezTo>
                  <a:cubicBezTo>
                    <a:pt x="318" y="89"/>
                    <a:pt x="319" y="89"/>
                    <a:pt x="319" y="89"/>
                  </a:cubicBezTo>
                  <a:cubicBezTo>
                    <a:pt x="319" y="89"/>
                    <a:pt x="318" y="89"/>
                    <a:pt x="317" y="89"/>
                  </a:cubicBezTo>
                  <a:cubicBezTo>
                    <a:pt x="316" y="89"/>
                    <a:pt x="315" y="89"/>
                    <a:pt x="314" y="89"/>
                  </a:cubicBezTo>
                  <a:cubicBezTo>
                    <a:pt x="313" y="88"/>
                    <a:pt x="312" y="88"/>
                    <a:pt x="311" y="88"/>
                  </a:cubicBezTo>
                  <a:cubicBezTo>
                    <a:pt x="309" y="88"/>
                    <a:pt x="308" y="89"/>
                    <a:pt x="308" y="89"/>
                  </a:cubicBezTo>
                  <a:cubicBezTo>
                    <a:pt x="308" y="89"/>
                    <a:pt x="308" y="89"/>
                    <a:pt x="308" y="89"/>
                  </a:cubicBezTo>
                  <a:cubicBezTo>
                    <a:pt x="308" y="90"/>
                    <a:pt x="312" y="93"/>
                    <a:pt x="316" y="94"/>
                  </a:cubicBezTo>
                  <a:cubicBezTo>
                    <a:pt x="320" y="95"/>
                    <a:pt x="319" y="96"/>
                    <a:pt x="321" y="97"/>
                  </a:cubicBezTo>
                  <a:cubicBezTo>
                    <a:pt x="321" y="97"/>
                    <a:pt x="322" y="97"/>
                    <a:pt x="322" y="97"/>
                  </a:cubicBezTo>
                  <a:cubicBezTo>
                    <a:pt x="322" y="98"/>
                    <a:pt x="321" y="98"/>
                    <a:pt x="320" y="98"/>
                  </a:cubicBezTo>
                  <a:cubicBezTo>
                    <a:pt x="320" y="98"/>
                    <a:pt x="320" y="98"/>
                    <a:pt x="320" y="98"/>
                  </a:cubicBezTo>
                  <a:cubicBezTo>
                    <a:pt x="319" y="98"/>
                    <a:pt x="316" y="96"/>
                    <a:pt x="314" y="95"/>
                  </a:cubicBezTo>
                  <a:cubicBezTo>
                    <a:pt x="311" y="94"/>
                    <a:pt x="306" y="95"/>
                    <a:pt x="304" y="93"/>
                  </a:cubicBezTo>
                  <a:cubicBezTo>
                    <a:pt x="304" y="93"/>
                    <a:pt x="304" y="93"/>
                    <a:pt x="304" y="93"/>
                  </a:cubicBezTo>
                  <a:cubicBezTo>
                    <a:pt x="304" y="92"/>
                    <a:pt x="304" y="92"/>
                    <a:pt x="304" y="91"/>
                  </a:cubicBezTo>
                  <a:cubicBezTo>
                    <a:pt x="304" y="91"/>
                    <a:pt x="304" y="91"/>
                    <a:pt x="304" y="91"/>
                  </a:cubicBezTo>
                  <a:cubicBezTo>
                    <a:pt x="303" y="90"/>
                    <a:pt x="303" y="90"/>
                    <a:pt x="303" y="90"/>
                  </a:cubicBezTo>
                  <a:cubicBezTo>
                    <a:pt x="303" y="89"/>
                    <a:pt x="304" y="88"/>
                    <a:pt x="304" y="87"/>
                  </a:cubicBezTo>
                  <a:cubicBezTo>
                    <a:pt x="305" y="86"/>
                    <a:pt x="305" y="86"/>
                    <a:pt x="305" y="85"/>
                  </a:cubicBezTo>
                  <a:cubicBezTo>
                    <a:pt x="305" y="84"/>
                    <a:pt x="303" y="82"/>
                    <a:pt x="302" y="81"/>
                  </a:cubicBezTo>
                  <a:cubicBezTo>
                    <a:pt x="301" y="81"/>
                    <a:pt x="301" y="81"/>
                    <a:pt x="301" y="81"/>
                  </a:cubicBezTo>
                  <a:cubicBezTo>
                    <a:pt x="300" y="81"/>
                    <a:pt x="300" y="81"/>
                    <a:pt x="300" y="82"/>
                  </a:cubicBezTo>
                  <a:cubicBezTo>
                    <a:pt x="300" y="82"/>
                    <a:pt x="300" y="82"/>
                    <a:pt x="300" y="83"/>
                  </a:cubicBezTo>
                  <a:cubicBezTo>
                    <a:pt x="301" y="83"/>
                    <a:pt x="301" y="83"/>
                    <a:pt x="301" y="84"/>
                  </a:cubicBezTo>
                  <a:cubicBezTo>
                    <a:pt x="301" y="85"/>
                    <a:pt x="300" y="86"/>
                    <a:pt x="300" y="87"/>
                  </a:cubicBezTo>
                  <a:cubicBezTo>
                    <a:pt x="298" y="88"/>
                    <a:pt x="293" y="88"/>
                    <a:pt x="293" y="89"/>
                  </a:cubicBezTo>
                  <a:cubicBezTo>
                    <a:pt x="293" y="89"/>
                    <a:pt x="293" y="89"/>
                    <a:pt x="293" y="89"/>
                  </a:cubicBezTo>
                  <a:cubicBezTo>
                    <a:pt x="293" y="89"/>
                    <a:pt x="293" y="89"/>
                    <a:pt x="293" y="89"/>
                  </a:cubicBezTo>
                  <a:cubicBezTo>
                    <a:pt x="293" y="90"/>
                    <a:pt x="291" y="91"/>
                    <a:pt x="291" y="91"/>
                  </a:cubicBezTo>
                  <a:cubicBezTo>
                    <a:pt x="291" y="91"/>
                    <a:pt x="291" y="92"/>
                    <a:pt x="291" y="92"/>
                  </a:cubicBezTo>
                  <a:cubicBezTo>
                    <a:pt x="293" y="93"/>
                    <a:pt x="297" y="97"/>
                    <a:pt x="298" y="98"/>
                  </a:cubicBezTo>
                  <a:cubicBezTo>
                    <a:pt x="298" y="98"/>
                    <a:pt x="298" y="98"/>
                    <a:pt x="298" y="98"/>
                  </a:cubicBezTo>
                  <a:cubicBezTo>
                    <a:pt x="298" y="100"/>
                    <a:pt x="296" y="102"/>
                    <a:pt x="296" y="104"/>
                  </a:cubicBezTo>
                  <a:cubicBezTo>
                    <a:pt x="296" y="105"/>
                    <a:pt x="296" y="105"/>
                    <a:pt x="296" y="105"/>
                  </a:cubicBezTo>
                  <a:cubicBezTo>
                    <a:pt x="296" y="106"/>
                    <a:pt x="296" y="106"/>
                    <a:pt x="296" y="107"/>
                  </a:cubicBezTo>
                  <a:cubicBezTo>
                    <a:pt x="296" y="107"/>
                    <a:pt x="296" y="108"/>
                    <a:pt x="296" y="108"/>
                  </a:cubicBezTo>
                  <a:cubicBezTo>
                    <a:pt x="296" y="109"/>
                    <a:pt x="296" y="109"/>
                    <a:pt x="296" y="109"/>
                  </a:cubicBezTo>
                  <a:cubicBezTo>
                    <a:pt x="297" y="110"/>
                    <a:pt x="298" y="110"/>
                    <a:pt x="299" y="110"/>
                  </a:cubicBezTo>
                  <a:cubicBezTo>
                    <a:pt x="299" y="110"/>
                    <a:pt x="299" y="110"/>
                    <a:pt x="299" y="110"/>
                  </a:cubicBezTo>
                  <a:cubicBezTo>
                    <a:pt x="299" y="110"/>
                    <a:pt x="299" y="110"/>
                    <a:pt x="299" y="110"/>
                  </a:cubicBezTo>
                  <a:cubicBezTo>
                    <a:pt x="300" y="110"/>
                    <a:pt x="300" y="110"/>
                    <a:pt x="301" y="110"/>
                  </a:cubicBezTo>
                  <a:cubicBezTo>
                    <a:pt x="301" y="110"/>
                    <a:pt x="301" y="110"/>
                    <a:pt x="302" y="110"/>
                  </a:cubicBezTo>
                  <a:cubicBezTo>
                    <a:pt x="303" y="110"/>
                    <a:pt x="305" y="110"/>
                    <a:pt x="307" y="110"/>
                  </a:cubicBezTo>
                  <a:cubicBezTo>
                    <a:pt x="307" y="110"/>
                    <a:pt x="307" y="110"/>
                    <a:pt x="307" y="110"/>
                  </a:cubicBezTo>
                  <a:cubicBezTo>
                    <a:pt x="310" y="110"/>
                    <a:pt x="316" y="112"/>
                    <a:pt x="318" y="113"/>
                  </a:cubicBezTo>
                  <a:cubicBezTo>
                    <a:pt x="320" y="114"/>
                    <a:pt x="319" y="115"/>
                    <a:pt x="320" y="117"/>
                  </a:cubicBezTo>
                  <a:cubicBezTo>
                    <a:pt x="320" y="117"/>
                    <a:pt x="320" y="117"/>
                    <a:pt x="320" y="117"/>
                  </a:cubicBezTo>
                  <a:cubicBezTo>
                    <a:pt x="320" y="118"/>
                    <a:pt x="318" y="118"/>
                    <a:pt x="318" y="120"/>
                  </a:cubicBezTo>
                  <a:cubicBezTo>
                    <a:pt x="318" y="120"/>
                    <a:pt x="318" y="120"/>
                    <a:pt x="318" y="120"/>
                  </a:cubicBezTo>
                  <a:cubicBezTo>
                    <a:pt x="318" y="122"/>
                    <a:pt x="324" y="123"/>
                    <a:pt x="324" y="124"/>
                  </a:cubicBezTo>
                  <a:cubicBezTo>
                    <a:pt x="324" y="124"/>
                    <a:pt x="324" y="124"/>
                    <a:pt x="324" y="124"/>
                  </a:cubicBezTo>
                  <a:cubicBezTo>
                    <a:pt x="324" y="124"/>
                    <a:pt x="324" y="124"/>
                    <a:pt x="324" y="124"/>
                  </a:cubicBezTo>
                  <a:cubicBezTo>
                    <a:pt x="322" y="124"/>
                    <a:pt x="320" y="123"/>
                    <a:pt x="318" y="123"/>
                  </a:cubicBezTo>
                  <a:cubicBezTo>
                    <a:pt x="316" y="122"/>
                    <a:pt x="316" y="120"/>
                    <a:pt x="315" y="120"/>
                  </a:cubicBezTo>
                  <a:cubicBezTo>
                    <a:pt x="315" y="120"/>
                    <a:pt x="315" y="120"/>
                    <a:pt x="315" y="120"/>
                  </a:cubicBezTo>
                  <a:cubicBezTo>
                    <a:pt x="315" y="119"/>
                    <a:pt x="316" y="118"/>
                    <a:pt x="316" y="117"/>
                  </a:cubicBezTo>
                  <a:cubicBezTo>
                    <a:pt x="316" y="117"/>
                    <a:pt x="316" y="117"/>
                    <a:pt x="316" y="117"/>
                  </a:cubicBezTo>
                  <a:cubicBezTo>
                    <a:pt x="316" y="116"/>
                    <a:pt x="314" y="115"/>
                    <a:pt x="313" y="114"/>
                  </a:cubicBezTo>
                  <a:cubicBezTo>
                    <a:pt x="313" y="113"/>
                    <a:pt x="311" y="112"/>
                    <a:pt x="310" y="112"/>
                  </a:cubicBezTo>
                  <a:cubicBezTo>
                    <a:pt x="310" y="112"/>
                    <a:pt x="310" y="112"/>
                    <a:pt x="310" y="112"/>
                  </a:cubicBezTo>
                  <a:cubicBezTo>
                    <a:pt x="308" y="112"/>
                    <a:pt x="303" y="112"/>
                    <a:pt x="302" y="113"/>
                  </a:cubicBezTo>
                  <a:cubicBezTo>
                    <a:pt x="301" y="113"/>
                    <a:pt x="301" y="114"/>
                    <a:pt x="301" y="114"/>
                  </a:cubicBezTo>
                  <a:cubicBezTo>
                    <a:pt x="301" y="115"/>
                    <a:pt x="303" y="118"/>
                    <a:pt x="303" y="119"/>
                  </a:cubicBezTo>
                  <a:cubicBezTo>
                    <a:pt x="304" y="119"/>
                    <a:pt x="304" y="119"/>
                    <a:pt x="304" y="119"/>
                  </a:cubicBezTo>
                  <a:cubicBezTo>
                    <a:pt x="304" y="121"/>
                    <a:pt x="299" y="123"/>
                    <a:pt x="299" y="124"/>
                  </a:cubicBezTo>
                  <a:cubicBezTo>
                    <a:pt x="299" y="124"/>
                    <a:pt x="299" y="124"/>
                    <a:pt x="299" y="124"/>
                  </a:cubicBezTo>
                  <a:cubicBezTo>
                    <a:pt x="299" y="124"/>
                    <a:pt x="299" y="124"/>
                    <a:pt x="299" y="124"/>
                  </a:cubicBezTo>
                  <a:cubicBezTo>
                    <a:pt x="299" y="125"/>
                    <a:pt x="298" y="126"/>
                    <a:pt x="296" y="126"/>
                  </a:cubicBezTo>
                  <a:cubicBezTo>
                    <a:pt x="293" y="127"/>
                    <a:pt x="291" y="128"/>
                    <a:pt x="291" y="129"/>
                  </a:cubicBezTo>
                  <a:cubicBezTo>
                    <a:pt x="291" y="129"/>
                    <a:pt x="291" y="130"/>
                    <a:pt x="291" y="130"/>
                  </a:cubicBezTo>
                  <a:cubicBezTo>
                    <a:pt x="291" y="130"/>
                    <a:pt x="291" y="130"/>
                    <a:pt x="291" y="130"/>
                  </a:cubicBezTo>
                  <a:cubicBezTo>
                    <a:pt x="291" y="130"/>
                    <a:pt x="291" y="130"/>
                    <a:pt x="290" y="130"/>
                  </a:cubicBezTo>
                  <a:cubicBezTo>
                    <a:pt x="289" y="130"/>
                    <a:pt x="287" y="130"/>
                    <a:pt x="286" y="129"/>
                  </a:cubicBezTo>
                  <a:cubicBezTo>
                    <a:pt x="286" y="129"/>
                    <a:pt x="285" y="129"/>
                    <a:pt x="284" y="129"/>
                  </a:cubicBezTo>
                  <a:cubicBezTo>
                    <a:pt x="284" y="129"/>
                    <a:pt x="283" y="129"/>
                    <a:pt x="283" y="129"/>
                  </a:cubicBezTo>
                  <a:cubicBezTo>
                    <a:pt x="282" y="129"/>
                    <a:pt x="281" y="129"/>
                    <a:pt x="281" y="129"/>
                  </a:cubicBezTo>
                  <a:cubicBezTo>
                    <a:pt x="280" y="129"/>
                    <a:pt x="280" y="129"/>
                    <a:pt x="280" y="129"/>
                  </a:cubicBezTo>
                  <a:cubicBezTo>
                    <a:pt x="278" y="129"/>
                    <a:pt x="277" y="128"/>
                    <a:pt x="276" y="128"/>
                  </a:cubicBezTo>
                  <a:cubicBezTo>
                    <a:pt x="276" y="128"/>
                    <a:pt x="276" y="128"/>
                    <a:pt x="275" y="128"/>
                  </a:cubicBezTo>
                  <a:cubicBezTo>
                    <a:pt x="275" y="128"/>
                    <a:pt x="275" y="128"/>
                    <a:pt x="275" y="128"/>
                  </a:cubicBezTo>
                  <a:cubicBezTo>
                    <a:pt x="273" y="128"/>
                    <a:pt x="273" y="127"/>
                    <a:pt x="273" y="126"/>
                  </a:cubicBezTo>
                  <a:cubicBezTo>
                    <a:pt x="273" y="126"/>
                    <a:pt x="273" y="126"/>
                    <a:pt x="273" y="126"/>
                  </a:cubicBezTo>
                  <a:cubicBezTo>
                    <a:pt x="273" y="125"/>
                    <a:pt x="273" y="125"/>
                    <a:pt x="273" y="125"/>
                  </a:cubicBezTo>
                  <a:cubicBezTo>
                    <a:pt x="274" y="125"/>
                    <a:pt x="275" y="126"/>
                    <a:pt x="276" y="126"/>
                  </a:cubicBezTo>
                  <a:cubicBezTo>
                    <a:pt x="276" y="127"/>
                    <a:pt x="276" y="127"/>
                    <a:pt x="276" y="127"/>
                  </a:cubicBezTo>
                  <a:cubicBezTo>
                    <a:pt x="277" y="127"/>
                    <a:pt x="278" y="127"/>
                    <a:pt x="279" y="126"/>
                  </a:cubicBezTo>
                  <a:cubicBezTo>
                    <a:pt x="279" y="126"/>
                    <a:pt x="279" y="126"/>
                    <a:pt x="279" y="126"/>
                  </a:cubicBezTo>
                  <a:cubicBezTo>
                    <a:pt x="280" y="126"/>
                    <a:pt x="280" y="127"/>
                    <a:pt x="282" y="128"/>
                  </a:cubicBezTo>
                  <a:cubicBezTo>
                    <a:pt x="282" y="128"/>
                    <a:pt x="282" y="128"/>
                    <a:pt x="283" y="128"/>
                  </a:cubicBezTo>
                  <a:cubicBezTo>
                    <a:pt x="283" y="128"/>
                    <a:pt x="283" y="128"/>
                    <a:pt x="283" y="127"/>
                  </a:cubicBezTo>
                  <a:cubicBezTo>
                    <a:pt x="284" y="127"/>
                    <a:pt x="284" y="127"/>
                    <a:pt x="284" y="127"/>
                  </a:cubicBezTo>
                  <a:cubicBezTo>
                    <a:pt x="284" y="127"/>
                    <a:pt x="284" y="127"/>
                    <a:pt x="285" y="127"/>
                  </a:cubicBezTo>
                  <a:cubicBezTo>
                    <a:pt x="285" y="127"/>
                    <a:pt x="285" y="127"/>
                    <a:pt x="285" y="127"/>
                  </a:cubicBezTo>
                  <a:cubicBezTo>
                    <a:pt x="286" y="127"/>
                    <a:pt x="286" y="127"/>
                    <a:pt x="286" y="127"/>
                  </a:cubicBezTo>
                  <a:cubicBezTo>
                    <a:pt x="286" y="127"/>
                    <a:pt x="286" y="126"/>
                    <a:pt x="286" y="126"/>
                  </a:cubicBezTo>
                  <a:cubicBezTo>
                    <a:pt x="286" y="126"/>
                    <a:pt x="286" y="126"/>
                    <a:pt x="286" y="126"/>
                  </a:cubicBezTo>
                  <a:cubicBezTo>
                    <a:pt x="286" y="125"/>
                    <a:pt x="287" y="125"/>
                    <a:pt x="288" y="125"/>
                  </a:cubicBezTo>
                  <a:cubicBezTo>
                    <a:pt x="289" y="124"/>
                    <a:pt x="289" y="123"/>
                    <a:pt x="290" y="122"/>
                  </a:cubicBezTo>
                  <a:cubicBezTo>
                    <a:pt x="291" y="122"/>
                    <a:pt x="290" y="121"/>
                    <a:pt x="291" y="121"/>
                  </a:cubicBezTo>
                  <a:cubicBezTo>
                    <a:pt x="291" y="121"/>
                    <a:pt x="291" y="121"/>
                    <a:pt x="291" y="121"/>
                  </a:cubicBezTo>
                  <a:cubicBezTo>
                    <a:pt x="291" y="121"/>
                    <a:pt x="291" y="121"/>
                    <a:pt x="291" y="121"/>
                  </a:cubicBezTo>
                  <a:cubicBezTo>
                    <a:pt x="291" y="121"/>
                    <a:pt x="292" y="121"/>
                    <a:pt x="292" y="121"/>
                  </a:cubicBezTo>
                  <a:cubicBezTo>
                    <a:pt x="292" y="120"/>
                    <a:pt x="293" y="120"/>
                    <a:pt x="293" y="120"/>
                  </a:cubicBezTo>
                  <a:cubicBezTo>
                    <a:pt x="293" y="120"/>
                    <a:pt x="293" y="120"/>
                    <a:pt x="293" y="120"/>
                  </a:cubicBezTo>
                  <a:cubicBezTo>
                    <a:pt x="293" y="120"/>
                    <a:pt x="293" y="120"/>
                    <a:pt x="293" y="120"/>
                  </a:cubicBezTo>
                  <a:cubicBezTo>
                    <a:pt x="294" y="120"/>
                    <a:pt x="294" y="119"/>
                    <a:pt x="294" y="119"/>
                  </a:cubicBezTo>
                  <a:cubicBezTo>
                    <a:pt x="294" y="119"/>
                    <a:pt x="294" y="118"/>
                    <a:pt x="294" y="118"/>
                  </a:cubicBezTo>
                  <a:cubicBezTo>
                    <a:pt x="294" y="118"/>
                    <a:pt x="294" y="117"/>
                    <a:pt x="294" y="117"/>
                  </a:cubicBezTo>
                  <a:cubicBezTo>
                    <a:pt x="294" y="116"/>
                    <a:pt x="295" y="115"/>
                    <a:pt x="295" y="115"/>
                  </a:cubicBezTo>
                  <a:cubicBezTo>
                    <a:pt x="296" y="115"/>
                    <a:pt x="296" y="115"/>
                    <a:pt x="296" y="115"/>
                  </a:cubicBezTo>
                  <a:cubicBezTo>
                    <a:pt x="296" y="114"/>
                    <a:pt x="296" y="114"/>
                    <a:pt x="295" y="114"/>
                  </a:cubicBezTo>
                  <a:cubicBezTo>
                    <a:pt x="294" y="113"/>
                    <a:pt x="291" y="111"/>
                    <a:pt x="291" y="110"/>
                  </a:cubicBezTo>
                  <a:cubicBezTo>
                    <a:pt x="291" y="110"/>
                    <a:pt x="291" y="110"/>
                    <a:pt x="291" y="110"/>
                  </a:cubicBezTo>
                  <a:cubicBezTo>
                    <a:pt x="291" y="110"/>
                    <a:pt x="291" y="109"/>
                    <a:pt x="291" y="109"/>
                  </a:cubicBezTo>
                  <a:cubicBezTo>
                    <a:pt x="291" y="108"/>
                    <a:pt x="290" y="107"/>
                    <a:pt x="290" y="106"/>
                  </a:cubicBezTo>
                  <a:cubicBezTo>
                    <a:pt x="290" y="105"/>
                    <a:pt x="290" y="105"/>
                    <a:pt x="290" y="105"/>
                  </a:cubicBezTo>
                  <a:cubicBezTo>
                    <a:pt x="290" y="105"/>
                    <a:pt x="290" y="105"/>
                    <a:pt x="290" y="104"/>
                  </a:cubicBezTo>
                  <a:cubicBezTo>
                    <a:pt x="290" y="103"/>
                    <a:pt x="290" y="102"/>
                    <a:pt x="290" y="101"/>
                  </a:cubicBezTo>
                  <a:cubicBezTo>
                    <a:pt x="290" y="101"/>
                    <a:pt x="290" y="101"/>
                    <a:pt x="290" y="101"/>
                  </a:cubicBezTo>
                  <a:cubicBezTo>
                    <a:pt x="290" y="100"/>
                    <a:pt x="290" y="98"/>
                    <a:pt x="291" y="97"/>
                  </a:cubicBezTo>
                  <a:cubicBezTo>
                    <a:pt x="291" y="97"/>
                    <a:pt x="291" y="96"/>
                    <a:pt x="291" y="96"/>
                  </a:cubicBezTo>
                  <a:cubicBezTo>
                    <a:pt x="291" y="94"/>
                    <a:pt x="287" y="92"/>
                    <a:pt x="286" y="91"/>
                  </a:cubicBezTo>
                  <a:cubicBezTo>
                    <a:pt x="285" y="91"/>
                    <a:pt x="285" y="91"/>
                    <a:pt x="285" y="91"/>
                  </a:cubicBezTo>
                  <a:cubicBezTo>
                    <a:pt x="285" y="90"/>
                    <a:pt x="286" y="89"/>
                    <a:pt x="287" y="88"/>
                  </a:cubicBezTo>
                  <a:cubicBezTo>
                    <a:pt x="288" y="88"/>
                    <a:pt x="289" y="85"/>
                    <a:pt x="289" y="83"/>
                  </a:cubicBezTo>
                  <a:cubicBezTo>
                    <a:pt x="289" y="82"/>
                    <a:pt x="289" y="82"/>
                    <a:pt x="289" y="81"/>
                  </a:cubicBezTo>
                  <a:cubicBezTo>
                    <a:pt x="288" y="80"/>
                    <a:pt x="284" y="79"/>
                    <a:pt x="282" y="79"/>
                  </a:cubicBezTo>
                  <a:cubicBezTo>
                    <a:pt x="280" y="79"/>
                    <a:pt x="273" y="78"/>
                    <a:pt x="271" y="78"/>
                  </a:cubicBezTo>
                  <a:cubicBezTo>
                    <a:pt x="271" y="78"/>
                    <a:pt x="271" y="78"/>
                    <a:pt x="271" y="78"/>
                  </a:cubicBezTo>
                  <a:cubicBezTo>
                    <a:pt x="270" y="78"/>
                    <a:pt x="269" y="79"/>
                    <a:pt x="269" y="80"/>
                  </a:cubicBezTo>
                  <a:cubicBezTo>
                    <a:pt x="268" y="81"/>
                    <a:pt x="266" y="83"/>
                    <a:pt x="266" y="86"/>
                  </a:cubicBezTo>
                  <a:cubicBezTo>
                    <a:pt x="265" y="89"/>
                    <a:pt x="261" y="89"/>
                    <a:pt x="259" y="90"/>
                  </a:cubicBezTo>
                  <a:cubicBezTo>
                    <a:pt x="258" y="90"/>
                    <a:pt x="257" y="91"/>
                    <a:pt x="257" y="92"/>
                  </a:cubicBezTo>
                  <a:cubicBezTo>
                    <a:pt x="257" y="93"/>
                    <a:pt x="257" y="93"/>
                    <a:pt x="257" y="93"/>
                  </a:cubicBezTo>
                  <a:cubicBezTo>
                    <a:pt x="258" y="94"/>
                    <a:pt x="258" y="94"/>
                    <a:pt x="259" y="94"/>
                  </a:cubicBezTo>
                  <a:cubicBezTo>
                    <a:pt x="259" y="94"/>
                    <a:pt x="259" y="94"/>
                    <a:pt x="259" y="94"/>
                  </a:cubicBezTo>
                  <a:cubicBezTo>
                    <a:pt x="259" y="94"/>
                    <a:pt x="259" y="94"/>
                    <a:pt x="259" y="94"/>
                  </a:cubicBezTo>
                  <a:cubicBezTo>
                    <a:pt x="260" y="94"/>
                    <a:pt x="260" y="94"/>
                    <a:pt x="260" y="94"/>
                  </a:cubicBezTo>
                  <a:cubicBezTo>
                    <a:pt x="261" y="94"/>
                    <a:pt x="261" y="95"/>
                    <a:pt x="261" y="95"/>
                  </a:cubicBezTo>
                  <a:cubicBezTo>
                    <a:pt x="261" y="96"/>
                    <a:pt x="260" y="97"/>
                    <a:pt x="260" y="98"/>
                  </a:cubicBezTo>
                  <a:cubicBezTo>
                    <a:pt x="260" y="98"/>
                    <a:pt x="260" y="98"/>
                    <a:pt x="260" y="98"/>
                  </a:cubicBezTo>
                  <a:cubicBezTo>
                    <a:pt x="260" y="98"/>
                    <a:pt x="260" y="99"/>
                    <a:pt x="260" y="99"/>
                  </a:cubicBezTo>
                  <a:cubicBezTo>
                    <a:pt x="260" y="99"/>
                    <a:pt x="260" y="99"/>
                    <a:pt x="260" y="100"/>
                  </a:cubicBezTo>
                  <a:cubicBezTo>
                    <a:pt x="259" y="100"/>
                    <a:pt x="258" y="101"/>
                    <a:pt x="258" y="102"/>
                  </a:cubicBezTo>
                  <a:cubicBezTo>
                    <a:pt x="258" y="102"/>
                    <a:pt x="258" y="102"/>
                    <a:pt x="258" y="102"/>
                  </a:cubicBezTo>
                  <a:cubicBezTo>
                    <a:pt x="259" y="103"/>
                    <a:pt x="263" y="104"/>
                    <a:pt x="265" y="105"/>
                  </a:cubicBezTo>
                  <a:cubicBezTo>
                    <a:pt x="267" y="106"/>
                    <a:pt x="266" y="107"/>
                    <a:pt x="267" y="108"/>
                  </a:cubicBezTo>
                  <a:cubicBezTo>
                    <a:pt x="269" y="110"/>
                    <a:pt x="270" y="109"/>
                    <a:pt x="271" y="110"/>
                  </a:cubicBezTo>
                  <a:cubicBezTo>
                    <a:pt x="271" y="110"/>
                    <a:pt x="271" y="110"/>
                    <a:pt x="271" y="110"/>
                  </a:cubicBezTo>
                  <a:cubicBezTo>
                    <a:pt x="271" y="112"/>
                    <a:pt x="269" y="114"/>
                    <a:pt x="268" y="114"/>
                  </a:cubicBezTo>
                  <a:cubicBezTo>
                    <a:pt x="268" y="114"/>
                    <a:pt x="268" y="114"/>
                    <a:pt x="268" y="114"/>
                  </a:cubicBezTo>
                  <a:cubicBezTo>
                    <a:pt x="267" y="114"/>
                    <a:pt x="262" y="110"/>
                    <a:pt x="261" y="109"/>
                  </a:cubicBezTo>
                  <a:cubicBezTo>
                    <a:pt x="260" y="109"/>
                    <a:pt x="254" y="107"/>
                    <a:pt x="252" y="106"/>
                  </a:cubicBezTo>
                  <a:cubicBezTo>
                    <a:pt x="249" y="105"/>
                    <a:pt x="247" y="105"/>
                    <a:pt x="245" y="103"/>
                  </a:cubicBezTo>
                  <a:cubicBezTo>
                    <a:pt x="242" y="101"/>
                    <a:pt x="239" y="101"/>
                    <a:pt x="234" y="100"/>
                  </a:cubicBezTo>
                  <a:cubicBezTo>
                    <a:pt x="230" y="100"/>
                    <a:pt x="226" y="99"/>
                    <a:pt x="225" y="99"/>
                  </a:cubicBezTo>
                  <a:cubicBezTo>
                    <a:pt x="225" y="99"/>
                    <a:pt x="224" y="99"/>
                    <a:pt x="224" y="99"/>
                  </a:cubicBezTo>
                  <a:cubicBezTo>
                    <a:pt x="224" y="99"/>
                    <a:pt x="224" y="99"/>
                    <a:pt x="224" y="99"/>
                  </a:cubicBezTo>
                  <a:cubicBezTo>
                    <a:pt x="223" y="99"/>
                    <a:pt x="223" y="98"/>
                    <a:pt x="220" y="97"/>
                  </a:cubicBezTo>
                  <a:cubicBezTo>
                    <a:pt x="218" y="96"/>
                    <a:pt x="216" y="94"/>
                    <a:pt x="214" y="94"/>
                  </a:cubicBezTo>
                  <a:cubicBezTo>
                    <a:pt x="214" y="94"/>
                    <a:pt x="214" y="94"/>
                    <a:pt x="214" y="94"/>
                  </a:cubicBezTo>
                  <a:cubicBezTo>
                    <a:pt x="213" y="95"/>
                    <a:pt x="213" y="95"/>
                    <a:pt x="213" y="96"/>
                  </a:cubicBezTo>
                  <a:cubicBezTo>
                    <a:pt x="213" y="97"/>
                    <a:pt x="214" y="98"/>
                    <a:pt x="215" y="98"/>
                  </a:cubicBezTo>
                  <a:cubicBezTo>
                    <a:pt x="218" y="99"/>
                    <a:pt x="217" y="100"/>
                    <a:pt x="219" y="100"/>
                  </a:cubicBezTo>
                  <a:cubicBezTo>
                    <a:pt x="222" y="100"/>
                    <a:pt x="223" y="100"/>
                    <a:pt x="223" y="102"/>
                  </a:cubicBezTo>
                  <a:cubicBezTo>
                    <a:pt x="223" y="103"/>
                    <a:pt x="225" y="104"/>
                    <a:pt x="226" y="105"/>
                  </a:cubicBezTo>
                  <a:cubicBezTo>
                    <a:pt x="226" y="106"/>
                    <a:pt x="226" y="106"/>
                    <a:pt x="226" y="107"/>
                  </a:cubicBezTo>
                  <a:cubicBezTo>
                    <a:pt x="226" y="107"/>
                    <a:pt x="226" y="108"/>
                    <a:pt x="225" y="108"/>
                  </a:cubicBezTo>
                  <a:cubicBezTo>
                    <a:pt x="225" y="108"/>
                    <a:pt x="224" y="108"/>
                    <a:pt x="224" y="108"/>
                  </a:cubicBezTo>
                  <a:cubicBezTo>
                    <a:pt x="224" y="108"/>
                    <a:pt x="223" y="108"/>
                    <a:pt x="223" y="108"/>
                  </a:cubicBezTo>
                  <a:cubicBezTo>
                    <a:pt x="222" y="108"/>
                    <a:pt x="221" y="108"/>
                    <a:pt x="221" y="108"/>
                  </a:cubicBezTo>
                  <a:cubicBezTo>
                    <a:pt x="221" y="109"/>
                    <a:pt x="221" y="109"/>
                    <a:pt x="221" y="109"/>
                  </a:cubicBezTo>
                  <a:cubicBezTo>
                    <a:pt x="221" y="109"/>
                    <a:pt x="221" y="109"/>
                    <a:pt x="221" y="110"/>
                  </a:cubicBezTo>
                  <a:cubicBezTo>
                    <a:pt x="221" y="110"/>
                    <a:pt x="221" y="110"/>
                    <a:pt x="220" y="110"/>
                  </a:cubicBezTo>
                  <a:cubicBezTo>
                    <a:pt x="220" y="110"/>
                    <a:pt x="219" y="110"/>
                    <a:pt x="218" y="110"/>
                  </a:cubicBezTo>
                  <a:cubicBezTo>
                    <a:pt x="217" y="109"/>
                    <a:pt x="217" y="109"/>
                    <a:pt x="217" y="109"/>
                  </a:cubicBezTo>
                  <a:cubicBezTo>
                    <a:pt x="217" y="108"/>
                    <a:pt x="217" y="107"/>
                    <a:pt x="218" y="107"/>
                  </a:cubicBezTo>
                  <a:cubicBezTo>
                    <a:pt x="218" y="107"/>
                    <a:pt x="218" y="107"/>
                    <a:pt x="218" y="107"/>
                  </a:cubicBezTo>
                  <a:cubicBezTo>
                    <a:pt x="218" y="106"/>
                    <a:pt x="216" y="105"/>
                    <a:pt x="214" y="105"/>
                  </a:cubicBezTo>
                  <a:cubicBezTo>
                    <a:pt x="214" y="105"/>
                    <a:pt x="214" y="105"/>
                    <a:pt x="214" y="105"/>
                  </a:cubicBezTo>
                  <a:cubicBezTo>
                    <a:pt x="212" y="105"/>
                    <a:pt x="208" y="107"/>
                    <a:pt x="206" y="108"/>
                  </a:cubicBezTo>
                  <a:cubicBezTo>
                    <a:pt x="206" y="108"/>
                    <a:pt x="206" y="108"/>
                    <a:pt x="206" y="108"/>
                  </a:cubicBezTo>
                  <a:cubicBezTo>
                    <a:pt x="205" y="108"/>
                    <a:pt x="204" y="108"/>
                    <a:pt x="203" y="108"/>
                  </a:cubicBezTo>
                  <a:cubicBezTo>
                    <a:pt x="202" y="107"/>
                    <a:pt x="200" y="107"/>
                    <a:pt x="199" y="107"/>
                  </a:cubicBezTo>
                  <a:cubicBezTo>
                    <a:pt x="198" y="107"/>
                    <a:pt x="198" y="107"/>
                    <a:pt x="197" y="107"/>
                  </a:cubicBezTo>
                  <a:cubicBezTo>
                    <a:pt x="194" y="108"/>
                    <a:pt x="194" y="110"/>
                    <a:pt x="193" y="110"/>
                  </a:cubicBezTo>
                  <a:cubicBezTo>
                    <a:pt x="192" y="110"/>
                    <a:pt x="192" y="110"/>
                    <a:pt x="192" y="110"/>
                  </a:cubicBezTo>
                  <a:cubicBezTo>
                    <a:pt x="191" y="110"/>
                    <a:pt x="187" y="110"/>
                    <a:pt x="185" y="109"/>
                  </a:cubicBezTo>
                  <a:cubicBezTo>
                    <a:pt x="184" y="109"/>
                    <a:pt x="184" y="109"/>
                    <a:pt x="184" y="109"/>
                  </a:cubicBezTo>
                  <a:cubicBezTo>
                    <a:pt x="184" y="108"/>
                    <a:pt x="185" y="108"/>
                    <a:pt x="186" y="108"/>
                  </a:cubicBezTo>
                  <a:cubicBezTo>
                    <a:pt x="186" y="108"/>
                    <a:pt x="186" y="108"/>
                    <a:pt x="186" y="108"/>
                  </a:cubicBezTo>
                  <a:cubicBezTo>
                    <a:pt x="186" y="108"/>
                    <a:pt x="187" y="108"/>
                    <a:pt x="187" y="108"/>
                  </a:cubicBezTo>
                  <a:cubicBezTo>
                    <a:pt x="188" y="108"/>
                    <a:pt x="188" y="108"/>
                    <a:pt x="188" y="108"/>
                  </a:cubicBezTo>
                  <a:cubicBezTo>
                    <a:pt x="188" y="108"/>
                    <a:pt x="188" y="107"/>
                    <a:pt x="187" y="107"/>
                  </a:cubicBezTo>
                  <a:cubicBezTo>
                    <a:pt x="187" y="107"/>
                    <a:pt x="187" y="107"/>
                    <a:pt x="187" y="106"/>
                  </a:cubicBezTo>
                  <a:cubicBezTo>
                    <a:pt x="187" y="106"/>
                    <a:pt x="188" y="105"/>
                    <a:pt x="188" y="104"/>
                  </a:cubicBezTo>
                  <a:cubicBezTo>
                    <a:pt x="188" y="104"/>
                    <a:pt x="188" y="104"/>
                    <a:pt x="188" y="104"/>
                  </a:cubicBezTo>
                  <a:cubicBezTo>
                    <a:pt x="188" y="104"/>
                    <a:pt x="188" y="104"/>
                    <a:pt x="188" y="104"/>
                  </a:cubicBezTo>
                  <a:cubicBezTo>
                    <a:pt x="186" y="104"/>
                    <a:pt x="182" y="105"/>
                    <a:pt x="181" y="105"/>
                  </a:cubicBezTo>
                  <a:cubicBezTo>
                    <a:pt x="181" y="106"/>
                    <a:pt x="181" y="106"/>
                    <a:pt x="181" y="106"/>
                  </a:cubicBezTo>
                  <a:cubicBezTo>
                    <a:pt x="181" y="107"/>
                    <a:pt x="181" y="107"/>
                    <a:pt x="181" y="107"/>
                  </a:cubicBezTo>
                  <a:cubicBezTo>
                    <a:pt x="181" y="107"/>
                    <a:pt x="181" y="108"/>
                    <a:pt x="180" y="108"/>
                  </a:cubicBezTo>
                  <a:cubicBezTo>
                    <a:pt x="180" y="108"/>
                    <a:pt x="180" y="108"/>
                    <a:pt x="180" y="108"/>
                  </a:cubicBezTo>
                  <a:cubicBezTo>
                    <a:pt x="179" y="108"/>
                    <a:pt x="179" y="107"/>
                    <a:pt x="178" y="107"/>
                  </a:cubicBezTo>
                  <a:cubicBezTo>
                    <a:pt x="178" y="106"/>
                    <a:pt x="177" y="106"/>
                    <a:pt x="177" y="106"/>
                  </a:cubicBezTo>
                  <a:cubicBezTo>
                    <a:pt x="174" y="106"/>
                    <a:pt x="167" y="108"/>
                    <a:pt x="165" y="109"/>
                  </a:cubicBezTo>
                  <a:cubicBezTo>
                    <a:pt x="164" y="110"/>
                    <a:pt x="160" y="110"/>
                    <a:pt x="160" y="111"/>
                  </a:cubicBezTo>
                  <a:cubicBezTo>
                    <a:pt x="160" y="111"/>
                    <a:pt x="160" y="111"/>
                    <a:pt x="160" y="111"/>
                  </a:cubicBezTo>
                  <a:cubicBezTo>
                    <a:pt x="160" y="111"/>
                    <a:pt x="160" y="111"/>
                    <a:pt x="160" y="111"/>
                  </a:cubicBezTo>
                  <a:cubicBezTo>
                    <a:pt x="160" y="112"/>
                    <a:pt x="156" y="112"/>
                    <a:pt x="155" y="112"/>
                  </a:cubicBezTo>
                  <a:cubicBezTo>
                    <a:pt x="154" y="113"/>
                    <a:pt x="154" y="113"/>
                    <a:pt x="154" y="114"/>
                  </a:cubicBezTo>
                  <a:cubicBezTo>
                    <a:pt x="154" y="115"/>
                    <a:pt x="154" y="115"/>
                    <a:pt x="154" y="116"/>
                  </a:cubicBezTo>
                  <a:cubicBezTo>
                    <a:pt x="154" y="116"/>
                    <a:pt x="154" y="117"/>
                    <a:pt x="154" y="117"/>
                  </a:cubicBezTo>
                  <a:cubicBezTo>
                    <a:pt x="153" y="118"/>
                    <a:pt x="152" y="118"/>
                    <a:pt x="150" y="118"/>
                  </a:cubicBezTo>
                  <a:cubicBezTo>
                    <a:pt x="148" y="118"/>
                    <a:pt x="145" y="118"/>
                    <a:pt x="144" y="118"/>
                  </a:cubicBezTo>
                  <a:cubicBezTo>
                    <a:pt x="142" y="118"/>
                    <a:pt x="141" y="114"/>
                    <a:pt x="140" y="114"/>
                  </a:cubicBezTo>
                  <a:cubicBezTo>
                    <a:pt x="139" y="114"/>
                    <a:pt x="139" y="114"/>
                    <a:pt x="139" y="113"/>
                  </a:cubicBezTo>
                  <a:cubicBezTo>
                    <a:pt x="139" y="113"/>
                    <a:pt x="139" y="112"/>
                    <a:pt x="139" y="111"/>
                  </a:cubicBezTo>
                  <a:cubicBezTo>
                    <a:pt x="140" y="111"/>
                    <a:pt x="141" y="111"/>
                    <a:pt x="143" y="110"/>
                  </a:cubicBezTo>
                  <a:cubicBezTo>
                    <a:pt x="144" y="110"/>
                    <a:pt x="144" y="110"/>
                    <a:pt x="145" y="110"/>
                  </a:cubicBezTo>
                  <a:cubicBezTo>
                    <a:pt x="145" y="110"/>
                    <a:pt x="146" y="110"/>
                    <a:pt x="146" y="110"/>
                  </a:cubicBezTo>
                  <a:cubicBezTo>
                    <a:pt x="147" y="110"/>
                    <a:pt x="147" y="111"/>
                    <a:pt x="148" y="111"/>
                  </a:cubicBezTo>
                  <a:cubicBezTo>
                    <a:pt x="148" y="111"/>
                    <a:pt x="148" y="110"/>
                    <a:pt x="148" y="110"/>
                  </a:cubicBezTo>
                  <a:cubicBezTo>
                    <a:pt x="148" y="110"/>
                    <a:pt x="148" y="110"/>
                    <a:pt x="148" y="110"/>
                  </a:cubicBezTo>
                  <a:cubicBezTo>
                    <a:pt x="148" y="109"/>
                    <a:pt x="145" y="108"/>
                    <a:pt x="145" y="106"/>
                  </a:cubicBezTo>
                  <a:cubicBezTo>
                    <a:pt x="144" y="105"/>
                    <a:pt x="141" y="104"/>
                    <a:pt x="139" y="104"/>
                  </a:cubicBezTo>
                  <a:cubicBezTo>
                    <a:pt x="139" y="104"/>
                    <a:pt x="138" y="104"/>
                    <a:pt x="137" y="104"/>
                  </a:cubicBezTo>
                  <a:cubicBezTo>
                    <a:pt x="137" y="104"/>
                    <a:pt x="136" y="104"/>
                    <a:pt x="136" y="104"/>
                  </a:cubicBezTo>
                  <a:cubicBezTo>
                    <a:pt x="134" y="104"/>
                    <a:pt x="132" y="104"/>
                    <a:pt x="131" y="103"/>
                  </a:cubicBezTo>
                  <a:cubicBezTo>
                    <a:pt x="130" y="103"/>
                    <a:pt x="130" y="103"/>
                    <a:pt x="130" y="103"/>
                  </a:cubicBezTo>
                  <a:cubicBezTo>
                    <a:pt x="130" y="103"/>
                    <a:pt x="130" y="103"/>
                    <a:pt x="130" y="104"/>
                  </a:cubicBezTo>
                  <a:cubicBezTo>
                    <a:pt x="130" y="104"/>
                    <a:pt x="130" y="105"/>
                    <a:pt x="132" y="105"/>
                  </a:cubicBezTo>
                  <a:cubicBezTo>
                    <a:pt x="133" y="105"/>
                    <a:pt x="133" y="106"/>
                    <a:pt x="133" y="107"/>
                  </a:cubicBezTo>
                  <a:cubicBezTo>
                    <a:pt x="133" y="107"/>
                    <a:pt x="133" y="107"/>
                    <a:pt x="133" y="108"/>
                  </a:cubicBezTo>
                  <a:cubicBezTo>
                    <a:pt x="133" y="108"/>
                    <a:pt x="133" y="108"/>
                    <a:pt x="134" y="108"/>
                  </a:cubicBezTo>
                  <a:cubicBezTo>
                    <a:pt x="134" y="108"/>
                    <a:pt x="134" y="109"/>
                    <a:pt x="134" y="109"/>
                  </a:cubicBezTo>
                  <a:cubicBezTo>
                    <a:pt x="134" y="110"/>
                    <a:pt x="133" y="112"/>
                    <a:pt x="132" y="113"/>
                  </a:cubicBezTo>
                  <a:cubicBezTo>
                    <a:pt x="131" y="113"/>
                    <a:pt x="131" y="114"/>
                    <a:pt x="131" y="114"/>
                  </a:cubicBezTo>
                  <a:cubicBezTo>
                    <a:pt x="131" y="115"/>
                    <a:pt x="132" y="114"/>
                    <a:pt x="134" y="115"/>
                  </a:cubicBezTo>
                  <a:cubicBezTo>
                    <a:pt x="136" y="115"/>
                    <a:pt x="136" y="117"/>
                    <a:pt x="136" y="118"/>
                  </a:cubicBezTo>
                  <a:cubicBezTo>
                    <a:pt x="136" y="118"/>
                    <a:pt x="136" y="119"/>
                    <a:pt x="136" y="119"/>
                  </a:cubicBezTo>
                  <a:cubicBezTo>
                    <a:pt x="136" y="120"/>
                    <a:pt x="134" y="120"/>
                    <a:pt x="134" y="122"/>
                  </a:cubicBezTo>
                  <a:cubicBezTo>
                    <a:pt x="134" y="122"/>
                    <a:pt x="134" y="122"/>
                    <a:pt x="134" y="122"/>
                  </a:cubicBezTo>
                  <a:cubicBezTo>
                    <a:pt x="134" y="122"/>
                    <a:pt x="134" y="122"/>
                    <a:pt x="134" y="122"/>
                  </a:cubicBezTo>
                  <a:cubicBezTo>
                    <a:pt x="134" y="122"/>
                    <a:pt x="134" y="122"/>
                    <a:pt x="134" y="122"/>
                  </a:cubicBezTo>
                  <a:cubicBezTo>
                    <a:pt x="134" y="122"/>
                    <a:pt x="133" y="122"/>
                    <a:pt x="133" y="122"/>
                  </a:cubicBezTo>
                  <a:cubicBezTo>
                    <a:pt x="133" y="122"/>
                    <a:pt x="132" y="121"/>
                    <a:pt x="132" y="121"/>
                  </a:cubicBezTo>
                  <a:cubicBezTo>
                    <a:pt x="132" y="121"/>
                    <a:pt x="132" y="121"/>
                    <a:pt x="132" y="122"/>
                  </a:cubicBezTo>
                  <a:cubicBezTo>
                    <a:pt x="132" y="122"/>
                    <a:pt x="132" y="122"/>
                    <a:pt x="132" y="122"/>
                  </a:cubicBezTo>
                  <a:cubicBezTo>
                    <a:pt x="131" y="122"/>
                    <a:pt x="130" y="121"/>
                    <a:pt x="130" y="120"/>
                  </a:cubicBezTo>
                  <a:cubicBezTo>
                    <a:pt x="130" y="119"/>
                    <a:pt x="127" y="120"/>
                    <a:pt x="125" y="119"/>
                  </a:cubicBezTo>
                  <a:cubicBezTo>
                    <a:pt x="124" y="119"/>
                    <a:pt x="124" y="119"/>
                    <a:pt x="124" y="119"/>
                  </a:cubicBezTo>
                  <a:cubicBezTo>
                    <a:pt x="122" y="119"/>
                    <a:pt x="122" y="120"/>
                    <a:pt x="121" y="120"/>
                  </a:cubicBezTo>
                  <a:cubicBezTo>
                    <a:pt x="120" y="121"/>
                    <a:pt x="118" y="122"/>
                    <a:pt x="116" y="122"/>
                  </a:cubicBezTo>
                  <a:cubicBezTo>
                    <a:pt x="115" y="122"/>
                    <a:pt x="113" y="124"/>
                    <a:pt x="111" y="125"/>
                  </a:cubicBezTo>
                  <a:cubicBezTo>
                    <a:pt x="111" y="125"/>
                    <a:pt x="110" y="126"/>
                    <a:pt x="110" y="126"/>
                  </a:cubicBezTo>
                  <a:cubicBezTo>
                    <a:pt x="110" y="127"/>
                    <a:pt x="111" y="128"/>
                    <a:pt x="112" y="129"/>
                  </a:cubicBezTo>
                  <a:cubicBezTo>
                    <a:pt x="114" y="130"/>
                    <a:pt x="114" y="131"/>
                    <a:pt x="114" y="132"/>
                  </a:cubicBezTo>
                  <a:cubicBezTo>
                    <a:pt x="114" y="132"/>
                    <a:pt x="114" y="132"/>
                    <a:pt x="114" y="132"/>
                  </a:cubicBezTo>
                  <a:cubicBezTo>
                    <a:pt x="114" y="132"/>
                    <a:pt x="113" y="133"/>
                    <a:pt x="112" y="133"/>
                  </a:cubicBezTo>
                  <a:cubicBezTo>
                    <a:pt x="111" y="133"/>
                    <a:pt x="108" y="132"/>
                    <a:pt x="108" y="132"/>
                  </a:cubicBezTo>
                  <a:cubicBezTo>
                    <a:pt x="107" y="131"/>
                    <a:pt x="104" y="130"/>
                    <a:pt x="103" y="130"/>
                  </a:cubicBezTo>
                  <a:cubicBezTo>
                    <a:pt x="102" y="130"/>
                    <a:pt x="102" y="130"/>
                    <a:pt x="102" y="130"/>
                  </a:cubicBezTo>
                  <a:cubicBezTo>
                    <a:pt x="102" y="130"/>
                    <a:pt x="102" y="130"/>
                    <a:pt x="102" y="130"/>
                  </a:cubicBezTo>
                  <a:cubicBezTo>
                    <a:pt x="101" y="130"/>
                    <a:pt x="97" y="127"/>
                    <a:pt x="96" y="127"/>
                  </a:cubicBezTo>
                  <a:cubicBezTo>
                    <a:pt x="95" y="127"/>
                    <a:pt x="95" y="127"/>
                    <a:pt x="95" y="127"/>
                  </a:cubicBezTo>
                  <a:cubicBezTo>
                    <a:pt x="94" y="127"/>
                    <a:pt x="93" y="129"/>
                    <a:pt x="92" y="130"/>
                  </a:cubicBezTo>
                  <a:cubicBezTo>
                    <a:pt x="92" y="130"/>
                    <a:pt x="92" y="130"/>
                    <a:pt x="92" y="130"/>
                  </a:cubicBezTo>
                  <a:cubicBezTo>
                    <a:pt x="92" y="131"/>
                    <a:pt x="93" y="131"/>
                    <a:pt x="94" y="132"/>
                  </a:cubicBezTo>
                  <a:cubicBezTo>
                    <a:pt x="95" y="134"/>
                    <a:pt x="98" y="134"/>
                    <a:pt x="99" y="134"/>
                  </a:cubicBezTo>
                  <a:cubicBezTo>
                    <a:pt x="100" y="134"/>
                    <a:pt x="100" y="134"/>
                    <a:pt x="100" y="135"/>
                  </a:cubicBezTo>
                  <a:cubicBezTo>
                    <a:pt x="100" y="135"/>
                    <a:pt x="100" y="136"/>
                    <a:pt x="100" y="136"/>
                  </a:cubicBezTo>
                  <a:cubicBezTo>
                    <a:pt x="100" y="137"/>
                    <a:pt x="99" y="137"/>
                    <a:pt x="97" y="137"/>
                  </a:cubicBezTo>
                  <a:cubicBezTo>
                    <a:pt x="97" y="137"/>
                    <a:pt x="96" y="137"/>
                    <a:pt x="96" y="137"/>
                  </a:cubicBezTo>
                  <a:cubicBezTo>
                    <a:pt x="95" y="136"/>
                    <a:pt x="92" y="137"/>
                    <a:pt x="92" y="136"/>
                  </a:cubicBezTo>
                  <a:cubicBezTo>
                    <a:pt x="91" y="135"/>
                    <a:pt x="89" y="133"/>
                    <a:pt x="87" y="133"/>
                  </a:cubicBezTo>
                  <a:cubicBezTo>
                    <a:pt x="87" y="133"/>
                    <a:pt x="87" y="133"/>
                    <a:pt x="86" y="133"/>
                  </a:cubicBezTo>
                  <a:cubicBezTo>
                    <a:pt x="86" y="133"/>
                    <a:pt x="86" y="133"/>
                    <a:pt x="86" y="133"/>
                  </a:cubicBezTo>
                  <a:cubicBezTo>
                    <a:pt x="84" y="133"/>
                    <a:pt x="83" y="132"/>
                    <a:pt x="83" y="131"/>
                  </a:cubicBezTo>
                  <a:cubicBezTo>
                    <a:pt x="83" y="131"/>
                    <a:pt x="83" y="131"/>
                    <a:pt x="83" y="131"/>
                  </a:cubicBezTo>
                  <a:cubicBezTo>
                    <a:pt x="83" y="131"/>
                    <a:pt x="83" y="131"/>
                    <a:pt x="83" y="131"/>
                  </a:cubicBezTo>
                  <a:cubicBezTo>
                    <a:pt x="83" y="129"/>
                    <a:pt x="82" y="128"/>
                    <a:pt x="82" y="128"/>
                  </a:cubicBezTo>
                  <a:cubicBezTo>
                    <a:pt x="82" y="128"/>
                    <a:pt x="82" y="128"/>
                    <a:pt x="82" y="127"/>
                  </a:cubicBezTo>
                  <a:cubicBezTo>
                    <a:pt x="82" y="127"/>
                    <a:pt x="82" y="127"/>
                    <a:pt x="82" y="127"/>
                  </a:cubicBezTo>
                  <a:cubicBezTo>
                    <a:pt x="82" y="127"/>
                    <a:pt x="82" y="126"/>
                    <a:pt x="82" y="126"/>
                  </a:cubicBezTo>
                  <a:cubicBezTo>
                    <a:pt x="82" y="125"/>
                    <a:pt x="82" y="125"/>
                    <a:pt x="82" y="125"/>
                  </a:cubicBezTo>
                  <a:cubicBezTo>
                    <a:pt x="83" y="124"/>
                    <a:pt x="83" y="124"/>
                    <a:pt x="83" y="124"/>
                  </a:cubicBezTo>
                  <a:cubicBezTo>
                    <a:pt x="83" y="123"/>
                    <a:pt x="82" y="123"/>
                    <a:pt x="82" y="122"/>
                  </a:cubicBezTo>
                  <a:cubicBezTo>
                    <a:pt x="82" y="122"/>
                    <a:pt x="82" y="122"/>
                    <a:pt x="82" y="122"/>
                  </a:cubicBezTo>
                  <a:cubicBezTo>
                    <a:pt x="82" y="122"/>
                    <a:pt x="82" y="122"/>
                    <a:pt x="82" y="122"/>
                  </a:cubicBezTo>
                  <a:cubicBezTo>
                    <a:pt x="82" y="121"/>
                    <a:pt x="80" y="119"/>
                    <a:pt x="78" y="119"/>
                  </a:cubicBezTo>
                  <a:cubicBezTo>
                    <a:pt x="76" y="119"/>
                    <a:pt x="76" y="118"/>
                    <a:pt x="75" y="117"/>
                  </a:cubicBezTo>
                  <a:cubicBezTo>
                    <a:pt x="73" y="117"/>
                    <a:pt x="70" y="115"/>
                    <a:pt x="69" y="114"/>
                  </a:cubicBezTo>
                  <a:cubicBezTo>
                    <a:pt x="69" y="113"/>
                    <a:pt x="67" y="113"/>
                    <a:pt x="67" y="112"/>
                  </a:cubicBezTo>
                  <a:cubicBezTo>
                    <a:pt x="67" y="112"/>
                    <a:pt x="67" y="112"/>
                    <a:pt x="67" y="112"/>
                  </a:cubicBezTo>
                  <a:cubicBezTo>
                    <a:pt x="67" y="112"/>
                    <a:pt x="68" y="112"/>
                    <a:pt x="68" y="112"/>
                  </a:cubicBezTo>
                  <a:cubicBezTo>
                    <a:pt x="69" y="112"/>
                    <a:pt x="71" y="113"/>
                    <a:pt x="72" y="114"/>
                  </a:cubicBezTo>
                  <a:cubicBezTo>
                    <a:pt x="73" y="115"/>
                    <a:pt x="76" y="116"/>
                    <a:pt x="79" y="116"/>
                  </a:cubicBezTo>
                  <a:cubicBezTo>
                    <a:pt x="83" y="117"/>
                    <a:pt x="85" y="118"/>
                    <a:pt x="89" y="119"/>
                  </a:cubicBezTo>
                  <a:cubicBezTo>
                    <a:pt x="93" y="120"/>
                    <a:pt x="96" y="120"/>
                    <a:pt x="102" y="121"/>
                  </a:cubicBezTo>
                  <a:cubicBezTo>
                    <a:pt x="102" y="121"/>
                    <a:pt x="103" y="121"/>
                    <a:pt x="104" y="121"/>
                  </a:cubicBezTo>
                  <a:cubicBezTo>
                    <a:pt x="109" y="121"/>
                    <a:pt x="116" y="117"/>
                    <a:pt x="118" y="116"/>
                  </a:cubicBezTo>
                  <a:cubicBezTo>
                    <a:pt x="118" y="116"/>
                    <a:pt x="118" y="115"/>
                    <a:pt x="118" y="115"/>
                  </a:cubicBezTo>
                  <a:cubicBezTo>
                    <a:pt x="118" y="113"/>
                    <a:pt x="117" y="112"/>
                    <a:pt x="117" y="111"/>
                  </a:cubicBezTo>
                  <a:cubicBezTo>
                    <a:pt x="117" y="110"/>
                    <a:pt x="114" y="110"/>
                    <a:pt x="114" y="109"/>
                  </a:cubicBezTo>
                  <a:cubicBezTo>
                    <a:pt x="113" y="108"/>
                    <a:pt x="111" y="107"/>
                    <a:pt x="109" y="107"/>
                  </a:cubicBezTo>
                  <a:cubicBezTo>
                    <a:pt x="107" y="106"/>
                    <a:pt x="106" y="104"/>
                    <a:pt x="104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2" y="104"/>
                    <a:pt x="101" y="104"/>
                    <a:pt x="96" y="101"/>
                  </a:cubicBezTo>
                  <a:cubicBezTo>
                    <a:pt x="92" y="99"/>
                    <a:pt x="86" y="97"/>
                    <a:pt x="84" y="97"/>
                  </a:cubicBezTo>
                  <a:cubicBezTo>
                    <a:pt x="84" y="97"/>
                    <a:pt x="83" y="97"/>
                    <a:pt x="83" y="97"/>
                  </a:cubicBezTo>
                  <a:cubicBezTo>
                    <a:pt x="83" y="97"/>
                    <a:pt x="82" y="97"/>
                    <a:pt x="82" y="97"/>
                  </a:cubicBezTo>
                  <a:cubicBezTo>
                    <a:pt x="81" y="97"/>
                    <a:pt x="81" y="97"/>
                    <a:pt x="81" y="96"/>
                  </a:cubicBezTo>
                  <a:cubicBezTo>
                    <a:pt x="80" y="96"/>
                    <a:pt x="79" y="96"/>
                    <a:pt x="79" y="96"/>
                  </a:cubicBezTo>
                  <a:cubicBezTo>
                    <a:pt x="78" y="96"/>
                    <a:pt x="77" y="96"/>
                    <a:pt x="77" y="96"/>
                  </a:cubicBezTo>
                  <a:cubicBezTo>
                    <a:pt x="76" y="96"/>
                    <a:pt x="76" y="96"/>
                    <a:pt x="76" y="96"/>
                  </a:cubicBezTo>
                  <a:cubicBezTo>
                    <a:pt x="75" y="96"/>
                    <a:pt x="75" y="96"/>
                    <a:pt x="74" y="96"/>
                  </a:cubicBezTo>
                  <a:cubicBezTo>
                    <a:pt x="74" y="96"/>
                    <a:pt x="73" y="96"/>
                    <a:pt x="72" y="96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69" y="96"/>
                    <a:pt x="68" y="95"/>
                    <a:pt x="68" y="95"/>
                  </a:cubicBezTo>
                  <a:cubicBezTo>
                    <a:pt x="68" y="95"/>
                    <a:pt x="68" y="95"/>
                    <a:pt x="68" y="94"/>
                  </a:cubicBezTo>
                  <a:cubicBezTo>
                    <a:pt x="69" y="94"/>
                    <a:pt x="73" y="94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3"/>
                    <a:pt x="71" y="94"/>
                    <a:pt x="69" y="92"/>
                  </a:cubicBezTo>
                  <a:cubicBezTo>
                    <a:pt x="68" y="92"/>
                    <a:pt x="67" y="92"/>
                    <a:pt x="67" y="92"/>
                  </a:cubicBezTo>
                  <a:cubicBezTo>
                    <a:pt x="66" y="92"/>
                    <a:pt x="65" y="92"/>
                    <a:pt x="65" y="93"/>
                  </a:cubicBezTo>
                  <a:cubicBezTo>
                    <a:pt x="65" y="93"/>
                    <a:pt x="64" y="93"/>
                    <a:pt x="64" y="93"/>
                  </a:cubicBezTo>
                  <a:cubicBezTo>
                    <a:pt x="63" y="93"/>
                    <a:pt x="62" y="93"/>
                    <a:pt x="62" y="93"/>
                  </a:cubicBezTo>
                  <a:cubicBezTo>
                    <a:pt x="61" y="92"/>
                    <a:pt x="61" y="92"/>
                    <a:pt x="61" y="92"/>
                  </a:cubicBezTo>
                  <a:cubicBezTo>
                    <a:pt x="61" y="92"/>
                    <a:pt x="61" y="92"/>
                    <a:pt x="61" y="92"/>
                  </a:cubicBezTo>
                  <a:cubicBezTo>
                    <a:pt x="61" y="94"/>
                    <a:pt x="60" y="94"/>
                    <a:pt x="59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58" y="94"/>
                    <a:pt x="58" y="94"/>
                    <a:pt x="58" y="94"/>
                  </a:cubicBezTo>
                  <a:cubicBezTo>
                    <a:pt x="58" y="94"/>
                    <a:pt x="58" y="94"/>
                    <a:pt x="57" y="94"/>
                  </a:cubicBezTo>
                  <a:cubicBezTo>
                    <a:pt x="57" y="94"/>
                    <a:pt x="57" y="94"/>
                    <a:pt x="56" y="95"/>
                  </a:cubicBezTo>
                  <a:cubicBezTo>
                    <a:pt x="56" y="95"/>
                    <a:pt x="55" y="95"/>
                    <a:pt x="54" y="95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53" y="96"/>
                    <a:pt x="52" y="96"/>
                    <a:pt x="52" y="96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1" y="97"/>
                    <a:pt x="51" y="97"/>
                    <a:pt x="51" y="98"/>
                  </a:cubicBezTo>
                  <a:cubicBezTo>
                    <a:pt x="51" y="98"/>
                    <a:pt x="51" y="98"/>
                    <a:pt x="51" y="98"/>
                  </a:cubicBezTo>
                  <a:cubicBezTo>
                    <a:pt x="51" y="98"/>
                    <a:pt x="51" y="98"/>
                    <a:pt x="51" y="98"/>
                  </a:cubicBezTo>
                  <a:cubicBezTo>
                    <a:pt x="51" y="98"/>
                    <a:pt x="51" y="98"/>
                    <a:pt x="50" y="98"/>
                  </a:cubicBezTo>
                  <a:cubicBezTo>
                    <a:pt x="50" y="98"/>
                    <a:pt x="50" y="98"/>
                    <a:pt x="50" y="98"/>
                  </a:cubicBezTo>
                  <a:cubicBezTo>
                    <a:pt x="50" y="98"/>
                    <a:pt x="50" y="98"/>
                    <a:pt x="50" y="98"/>
                  </a:cubicBezTo>
                  <a:cubicBezTo>
                    <a:pt x="50" y="99"/>
                    <a:pt x="48" y="98"/>
                    <a:pt x="48" y="99"/>
                  </a:cubicBezTo>
                  <a:cubicBezTo>
                    <a:pt x="48" y="99"/>
                    <a:pt x="48" y="99"/>
                    <a:pt x="48" y="99"/>
                  </a:cubicBezTo>
                  <a:cubicBezTo>
                    <a:pt x="48" y="99"/>
                    <a:pt x="48" y="99"/>
                    <a:pt x="48" y="99"/>
                  </a:cubicBezTo>
                  <a:cubicBezTo>
                    <a:pt x="48" y="100"/>
                    <a:pt x="48" y="100"/>
                    <a:pt x="48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47" y="102"/>
                    <a:pt x="47" y="102"/>
                    <a:pt x="47" y="102"/>
                  </a:cubicBezTo>
                  <a:cubicBezTo>
                    <a:pt x="47" y="102"/>
                    <a:pt x="48" y="103"/>
                    <a:pt x="49" y="104"/>
                  </a:cubicBezTo>
                  <a:cubicBezTo>
                    <a:pt x="49" y="105"/>
                    <a:pt x="51" y="105"/>
                    <a:pt x="52" y="105"/>
                  </a:cubicBezTo>
                  <a:cubicBezTo>
                    <a:pt x="53" y="106"/>
                    <a:pt x="56" y="108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6" y="109"/>
                    <a:pt x="54" y="111"/>
                    <a:pt x="53" y="112"/>
                  </a:cubicBezTo>
                  <a:cubicBezTo>
                    <a:pt x="52" y="112"/>
                    <a:pt x="51" y="113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2" y="115"/>
                    <a:pt x="55" y="118"/>
                    <a:pt x="56" y="121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3"/>
                    <a:pt x="56" y="123"/>
                    <a:pt x="56" y="123"/>
                  </a:cubicBezTo>
                  <a:cubicBezTo>
                    <a:pt x="55" y="123"/>
                    <a:pt x="55" y="123"/>
                    <a:pt x="55" y="123"/>
                  </a:cubicBezTo>
                  <a:cubicBezTo>
                    <a:pt x="55" y="123"/>
                    <a:pt x="55" y="123"/>
                    <a:pt x="55" y="123"/>
                  </a:cubicBezTo>
                  <a:cubicBezTo>
                    <a:pt x="54" y="124"/>
                    <a:pt x="54" y="124"/>
                    <a:pt x="54" y="124"/>
                  </a:cubicBezTo>
                  <a:cubicBezTo>
                    <a:pt x="54" y="125"/>
                    <a:pt x="55" y="126"/>
                    <a:pt x="56" y="127"/>
                  </a:cubicBezTo>
                  <a:cubicBezTo>
                    <a:pt x="56" y="127"/>
                    <a:pt x="56" y="127"/>
                    <a:pt x="56" y="127"/>
                  </a:cubicBezTo>
                  <a:cubicBezTo>
                    <a:pt x="56" y="127"/>
                    <a:pt x="56" y="127"/>
                    <a:pt x="56" y="127"/>
                  </a:cubicBezTo>
                  <a:cubicBezTo>
                    <a:pt x="56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5" y="129"/>
                    <a:pt x="57" y="129"/>
                    <a:pt x="57" y="130"/>
                  </a:cubicBezTo>
                  <a:cubicBezTo>
                    <a:pt x="57" y="130"/>
                    <a:pt x="57" y="130"/>
                    <a:pt x="57" y="130"/>
                  </a:cubicBezTo>
                  <a:cubicBezTo>
                    <a:pt x="57" y="130"/>
                    <a:pt x="57" y="130"/>
                    <a:pt x="56" y="131"/>
                  </a:cubicBezTo>
                  <a:cubicBezTo>
                    <a:pt x="56" y="131"/>
                    <a:pt x="56" y="131"/>
                    <a:pt x="56" y="131"/>
                  </a:cubicBezTo>
                  <a:cubicBezTo>
                    <a:pt x="56" y="131"/>
                    <a:pt x="56" y="132"/>
                    <a:pt x="56" y="132"/>
                  </a:cubicBezTo>
                  <a:cubicBezTo>
                    <a:pt x="57" y="133"/>
                    <a:pt x="59" y="133"/>
                    <a:pt x="59" y="134"/>
                  </a:cubicBezTo>
                  <a:cubicBezTo>
                    <a:pt x="59" y="134"/>
                    <a:pt x="59" y="134"/>
                    <a:pt x="59" y="134"/>
                  </a:cubicBezTo>
                  <a:cubicBezTo>
                    <a:pt x="59" y="135"/>
                    <a:pt x="56" y="136"/>
                    <a:pt x="56" y="136"/>
                  </a:cubicBezTo>
                  <a:cubicBezTo>
                    <a:pt x="56" y="137"/>
                    <a:pt x="56" y="137"/>
                    <a:pt x="56" y="137"/>
                  </a:cubicBezTo>
                  <a:cubicBezTo>
                    <a:pt x="56" y="138"/>
                    <a:pt x="61" y="139"/>
                    <a:pt x="63" y="141"/>
                  </a:cubicBezTo>
                  <a:cubicBezTo>
                    <a:pt x="65" y="142"/>
                    <a:pt x="65" y="143"/>
                    <a:pt x="65" y="144"/>
                  </a:cubicBezTo>
                  <a:cubicBezTo>
                    <a:pt x="65" y="144"/>
                    <a:pt x="65" y="144"/>
                    <a:pt x="65" y="145"/>
                  </a:cubicBezTo>
                  <a:cubicBezTo>
                    <a:pt x="65" y="145"/>
                    <a:pt x="65" y="145"/>
                    <a:pt x="65" y="145"/>
                  </a:cubicBezTo>
                  <a:cubicBezTo>
                    <a:pt x="64" y="147"/>
                    <a:pt x="58" y="148"/>
                    <a:pt x="57" y="151"/>
                  </a:cubicBezTo>
                  <a:cubicBezTo>
                    <a:pt x="56" y="153"/>
                    <a:pt x="52" y="154"/>
                    <a:pt x="50" y="155"/>
                  </a:cubicBezTo>
                  <a:cubicBezTo>
                    <a:pt x="49" y="155"/>
                    <a:pt x="49" y="156"/>
                    <a:pt x="48" y="156"/>
                  </a:cubicBezTo>
                  <a:cubicBezTo>
                    <a:pt x="48" y="156"/>
                    <a:pt x="48" y="156"/>
                    <a:pt x="48" y="156"/>
                  </a:cubicBezTo>
                  <a:cubicBezTo>
                    <a:pt x="48" y="156"/>
                    <a:pt x="48" y="156"/>
                    <a:pt x="48" y="156"/>
                  </a:cubicBezTo>
                  <a:cubicBezTo>
                    <a:pt x="47" y="157"/>
                    <a:pt x="47" y="158"/>
                    <a:pt x="46" y="159"/>
                  </a:cubicBezTo>
                  <a:cubicBezTo>
                    <a:pt x="46" y="159"/>
                    <a:pt x="46" y="159"/>
                    <a:pt x="46" y="159"/>
                  </a:cubicBezTo>
                  <a:cubicBezTo>
                    <a:pt x="47" y="158"/>
                    <a:pt x="48" y="158"/>
                    <a:pt x="48" y="158"/>
                  </a:cubicBezTo>
                  <a:cubicBezTo>
                    <a:pt x="48" y="158"/>
                    <a:pt x="48" y="158"/>
                    <a:pt x="48" y="158"/>
                  </a:cubicBezTo>
                  <a:cubicBezTo>
                    <a:pt x="50" y="158"/>
                    <a:pt x="50" y="160"/>
                    <a:pt x="52" y="161"/>
                  </a:cubicBezTo>
                  <a:cubicBezTo>
                    <a:pt x="53" y="162"/>
                    <a:pt x="56" y="161"/>
                    <a:pt x="57" y="162"/>
                  </a:cubicBezTo>
                  <a:cubicBezTo>
                    <a:pt x="57" y="162"/>
                    <a:pt x="57" y="162"/>
                    <a:pt x="57" y="162"/>
                  </a:cubicBezTo>
                  <a:cubicBezTo>
                    <a:pt x="57" y="163"/>
                    <a:pt x="56" y="163"/>
                    <a:pt x="56" y="163"/>
                  </a:cubicBezTo>
                  <a:cubicBezTo>
                    <a:pt x="55" y="163"/>
                    <a:pt x="55" y="163"/>
                    <a:pt x="54" y="163"/>
                  </a:cubicBezTo>
                  <a:cubicBezTo>
                    <a:pt x="54" y="162"/>
                    <a:pt x="53" y="162"/>
                    <a:pt x="53" y="162"/>
                  </a:cubicBezTo>
                  <a:cubicBezTo>
                    <a:pt x="52" y="162"/>
                    <a:pt x="51" y="163"/>
                    <a:pt x="49" y="164"/>
                  </a:cubicBezTo>
                  <a:cubicBezTo>
                    <a:pt x="46" y="164"/>
                    <a:pt x="47" y="165"/>
                    <a:pt x="46" y="166"/>
                  </a:cubicBezTo>
                  <a:cubicBezTo>
                    <a:pt x="46" y="166"/>
                    <a:pt x="46" y="166"/>
                    <a:pt x="46" y="166"/>
                  </a:cubicBezTo>
                  <a:cubicBezTo>
                    <a:pt x="46" y="166"/>
                    <a:pt x="46" y="166"/>
                    <a:pt x="46" y="167"/>
                  </a:cubicBezTo>
                  <a:cubicBezTo>
                    <a:pt x="46" y="167"/>
                    <a:pt x="45" y="168"/>
                    <a:pt x="45" y="168"/>
                  </a:cubicBezTo>
                  <a:cubicBezTo>
                    <a:pt x="45" y="168"/>
                    <a:pt x="45" y="168"/>
                    <a:pt x="45" y="168"/>
                  </a:cubicBezTo>
                  <a:cubicBezTo>
                    <a:pt x="44" y="169"/>
                    <a:pt x="44" y="170"/>
                    <a:pt x="43" y="170"/>
                  </a:cubicBezTo>
                  <a:cubicBezTo>
                    <a:pt x="43" y="170"/>
                    <a:pt x="43" y="171"/>
                    <a:pt x="43" y="171"/>
                  </a:cubicBezTo>
                  <a:cubicBezTo>
                    <a:pt x="43" y="171"/>
                    <a:pt x="43" y="171"/>
                    <a:pt x="43" y="171"/>
                  </a:cubicBezTo>
                  <a:cubicBezTo>
                    <a:pt x="43" y="171"/>
                    <a:pt x="43" y="171"/>
                    <a:pt x="43" y="171"/>
                  </a:cubicBezTo>
                  <a:cubicBezTo>
                    <a:pt x="43" y="172"/>
                    <a:pt x="43" y="172"/>
                    <a:pt x="43" y="173"/>
                  </a:cubicBezTo>
                  <a:cubicBezTo>
                    <a:pt x="44" y="175"/>
                    <a:pt x="44" y="175"/>
                    <a:pt x="45" y="176"/>
                  </a:cubicBezTo>
                  <a:cubicBezTo>
                    <a:pt x="45" y="176"/>
                    <a:pt x="45" y="176"/>
                    <a:pt x="45" y="176"/>
                  </a:cubicBezTo>
                  <a:cubicBezTo>
                    <a:pt x="45" y="177"/>
                    <a:pt x="44" y="177"/>
                    <a:pt x="43" y="177"/>
                  </a:cubicBezTo>
                  <a:cubicBezTo>
                    <a:pt x="43" y="177"/>
                    <a:pt x="43" y="178"/>
                    <a:pt x="43" y="178"/>
                  </a:cubicBezTo>
                  <a:cubicBezTo>
                    <a:pt x="43" y="178"/>
                    <a:pt x="43" y="179"/>
                    <a:pt x="44" y="180"/>
                  </a:cubicBezTo>
                  <a:cubicBezTo>
                    <a:pt x="45" y="180"/>
                    <a:pt x="45" y="181"/>
                    <a:pt x="45" y="181"/>
                  </a:cubicBezTo>
                  <a:cubicBezTo>
                    <a:pt x="45" y="182"/>
                    <a:pt x="45" y="182"/>
                    <a:pt x="45" y="182"/>
                  </a:cubicBezTo>
                  <a:cubicBezTo>
                    <a:pt x="45" y="182"/>
                    <a:pt x="45" y="182"/>
                    <a:pt x="45" y="182"/>
                  </a:cubicBezTo>
                  <a:cubicBezTo>
                    <a:pt x="45" y="182"/>
                    <a:pt x="45" y="182"/>
                    <a:pt x="45" y="182"/>
                  </a:cubicBezTo>
                  <a:cubicBezTo>
                    <a:pt x="45" y="183"/>
                    <a:pt x="46" y="184"/>
                    <a:pt x="47" y="185"/>
                  </a:cubicBezTo>
                  <a:cubicBezTo>
                    <a:pt x="47" y="185"/>
                    <a:pt x="47" y="187"/>
                    <a:pt x="48" y="188"/>
                  </a:cubicBezTo>
                  <a:cubicBezTo>
                    <a:pt x="49" y="188"/>
                    <a:pt x="49" y="189"/>
                    <a:pt x="50" y="189"/>
                  </a:cubicBezTo>
                  <a:cubicBezTo>
                    <a:pt x="51" y="189"/>
                    <a:pt x="51" y="189"/>
                    <a:pt x="51" y="189"/>
                  </a:cubicBezTo>
                  <a:cubicBezTo>
                    <a:pt x="51" y="189"/>
                    <a:pt x="52" y="189"/>
                    <a:pt x="52" y="189"/>
                  </a:cubicBezTo>
                  <a:cubicBezTo>
                    <a:pt x="53" y="189"/>
                    <a:pt x="53" y="189"/>
                    <a:pt x="54" y="190"/>
                  </a:cubicBezTo>
                  <a:cubicBezTo>
                    <a:pt x="54" y="190"/>
                    <a:pt x="55" y="190"/>
                    <a:pt x="55" y="190"/>
                  </a:cubicBezTo>
                  <a:cubicBezTo>
                    <a:pt x="56" y="190"/>
                    <a:pt x="56" y="190"/>
                    <a:pt x="57" y="190"/>
                  </a:cubicBezTo>
                  <a:cubicBezTo>
                    <a:pt x="57" y="190"/>
                    <a:pt x="57" y="190"/>
                    <a:pt x="58" y="190"/>
                  </a:cubicBezTo>
                  <a:cubicBezTo>
                    <a:pt x="59" y="190"/>
                    <a:pt x="62" y="191"/>
                    <a:pt x="62" y="191"/>
                  </a:cubicBezTo>
                  <a:cubicBezTo>
                    <a:pt x="63" y="191"/>
                    <a:pt x="63" y="192"/>
                    <a:pt x="63" y="193"/>
                  </a:cubicBezTo>
                  <a:cubicBezTo>
                    <a:pt x="63" y="193"/>
                    <a:pt x="63" y="193"/>
                    <a:pt x="63" y="193"/>
                  </a:cubicBezTo>
                  <a:cubicBezTo>
                    <a:pt x="63" y="194"/>
                    <a:pt x="63" y="194"/>
                    <a:pt x="63" y="194"/>
                  </a:cubicBezTo>
                  <a:cubicBezTo>
                    <a:pt x="63" y="194"/>
                    <a:pt x="63" y="194"/>
                    <a:pt x="63" y="195"/>
                  </a:cubicBezTo>
                  <a:cubicBezTo>
                    <a:pt x="63" y="195"/>
                    <a:pt x="63" y="196"/>
                    <a:pt x="63" y="196"/>
                  </a:cubicBezTo>
                  <a:cubicBezTo>
                    <a:pt x="63" y="197"/>
                    <a:pt x="63" y="197"/>
                    <a:pt x="63" y="197"/>
                  </a:cubicBezTo>
                  <a:cubicBezTo>
                    <a:pt x="65" y="198"/>
                    <a:pt x="64" y="200"/>
                    <a:pt x="66" y="200"/>
                  </a:cubicBezTo>
                  <a:cubicBezTo>
                    <a:pt x="68" y="201"/>
                    <a:pt x="68" y="203"/>
                    <a:pt x="69" y="203"/>
                  </a:cubicBezTo>
                  <a:cubicBezTo>
                    <a:pt x="70" y="203"/>
                    <a:pt x="72" y="204"/>
                    <a:pt x="73" y="205"/>
                  </a:cubicBezTo>
                  <a:cubicBezTo>
                    <a:pt x="73" y="205"/>
                    <a:pt x="73" y="205"/>
                    <a:pt x="73" y="206"/>
                  </a:cubicBezTo>
                  <a:cubicBezTo>
                    <a:pt x="73" y="206"/>
                    <a:pt x="71" y="207"/>
                    <a:pt x="70" y="207"/>
                  </a:cubicBezTo>
                  <a:cubicBezTo>
                    <a:pt x="70" y="207"/>
                    <a:pt x="70" y="207"/>
                    <a:pt x="70" y="207"/>
                  </a:cubicBezTo>
                  <a:cubicBezTo>
                    <a:pt x="70" y="207"/>
                    <a:pt x="69" y="207"/>
                    <a:pt x="69" y="207"/>
                  </a:cubicBezTo>
                  <a:cubicBezTo>
                    <a:pt x="69" y="207"/>
                    <a:pt x="69" y="207"/>
                    <a:pt x="69" y="207"/>
                  </a:cubicBezTo>
                  <a:cubicBezTo>
                    <a:pt x="69" y="207"/>
                    <a:pt x="68" y="207"/>
                    <a:pt x="68" y="207"/>
                  </a:cubicBezTo>
                  <a:cubicBezTo>
                    <a:pt x="67" y="207"/>
                    <a:pt x="67" y="207"/>
                    <a:pt x="66" y="207"/>
                  </a:cubicBezTo>
                  <a:cubicBezTo>
                    <a:pt x="66" y="207"/>
                    <a:pt x="66" y="207"/>
                    <a:pt x="66" y="207"/>
                  </a:cubicBezTo>
                  <a:cubicBezTo>
                    <a:pt x="66" y="207"/>
                    <a:pt x="66" y="207"/>
                    <a:pt x="66" y="207"/>
                  </a:cubicBezTo>
                  <a:cubicBezTo>
                    <a:pt x="66" y="207"/>
                    <a:pt x="65" y="207"/>
                    <a:pt x="65" y="207"/>
                  </a:cubicBezTo>
                  <a:cubicBezTo>
                    <a:pt x="65" y="208"/>
                    <a:pt x="66" y="209"/>
                    <a:pt x="67" y="211"/>
                  </a:cubicBezTo>
                  <a:cubicBezTo>
                    <a:pt x="67" y="213"/>
                    <a:pt x="68" y="214"/>
                    <a:pt x="69" y="214"/>
                  </a:cubicBezTo>
                  <a:cubicBezTo>
                    <a:pt x="69" y="214"/>
                    <a:pt x="69" y="214"/>
                    <a:pt x="69" y="214"/>
                  </a:cubicBezTo>
                  <a:cubicBezTo>
                    <a:pt x="70" y="214"/>
                    <a:pt x="71" y="213"/>
                    <a:pt x="72" y="213"/>
                  </a:cubicBezTo>
                  <a:cubicBezTo>
                    <a:pt x="72" y="212"/>
                    <a:pt x="72" y="212"/>
                    <a:pt x="72" y="212"/>
                  </a:cubicBezTo>
                  <a:cubicBezTo>
                    <a:pt x="73" y="212"/>
                    <a:pt x="73" y="212"/>
                    <a:pt x="74" y="212"/>
                  </a:cubicBezTo>
                  <a:cubicBezTo>
                    <a:pt x="74" y="213"/>
                    <a:pt x="74" y="213"/>
                    <a:pt x="75" y="213"/>
                  </a:cubicBezTo>
                  <a:cubicBezTo>
                    <a:pt x="75" y="213"/>
                    <a:pt x="75" y="213"/>
                    <a:pt x="75" y="213"/>
                  </a:cubicBezTo>
                  <a:cubicBezTo>
                    <a:pt x="76" y="212"/>
                    <a:pt x="76" y="212"/>
                    <a:pt x="77" y="212"/>
                  </a:cubicBezTo>
                  <a:cubicBezTo>
                    <a:pt x="78" y="212"/>
                    <a:pt x="80" y="213"/>
                    <a:pt x="80" y="213"/>
                  </a:cubicBezTo>
                  <a:cubicBezTo>
                    <a:pt x="81" y="214"/>
                    <a:pt x="81" y="215"/>
                    <a:pt x="81" y="216"/>
                  </a:cubicBezTo>
                  <a:cubicBezTo>
                    <a:pt x="81" y="216"/>
                    <a:pt x="81" y="216"/>
                    <a:pt x="81" y="216"/>
                  </a:cubicBezTo>
                  <a:cubicBezTo>
                    <a:pt x="81" y="216"/>
                    <a:pt x="81" y="216"/>
                    <a:pt x="81" y="216"/>
                  </a:cubicBezTo>
                  <a:cubicBezTo>
                    <a:pt x="81" y="216"/>
                    <a:pt x="81" y="216"/>
                    <a:pt x="81" y="216"/>
                  </a:cubicBezTo>
                  <a:cubicBezTo>
                    <a:pt x="81" y="217"/>
                    <a:pt x="81" y="217"/>
                    <a:pt x="81" y="217"/>
                  </a:cubicBezTo>
                  <a:cubicBezTo>
                    <a:pt x="81" y="217"/>
                    <a:pt x="82" y="218"/>
                    <a:pt x="82" y="219"/>
                  </a:cubicBezTo>
                  <a:cubicBezTo>
                    <a:pt x="83" y="220"/>
                    <a:pt x="85" y="220"/>
                    <a:pt x="86" y="220"/>
                  </a:cubicBezTo>
                  <a:cubicBezTo>
                    <a:pt x="87" y="220"/>
                    <a:pt x="89" y="222"/>
                    <a:pt x="89" y="223"/>
                  </a:cubicBezTo>
                  <a:cubicBezTo>
                    <a:pt x="89" y="223"/>
                    <a:pt x="89" y="224"/>
                    <a:pt x="89" y="224"/>
                  </a:cubicBezTo>
                  <a:cubicBezTo>
                    <a:pt x="89" y="224"/>
                    <a:pt x="89" y="224"/>
                    <a:pt x="89" y="224"/>
                  </a:cubicBezTo>
                  <a:cubicBezTo>
                    <a:pt x="89" y="224"/>
                    <a:pt x="89" y="224"/>
                    <a:pt x="89" y="224"/>
                  </a:cubicBezTo>
                  <a:cubicBezTo>
                    <a:pt x="89" y="224"/>
                    <a:pt x="90" y="225"/>
                    <a:pt x="90" y="225"/>
                  </a:cubicBezTo>
                  <a:cubicBezTo>
                    <a:pt x="91" y="225"/>
                    <a:pt x="91" y="225"/>
                    <a:pt x="91" y="225"/>
                  </a:cubicBezTo>
                  <a:cubicBezTo>
                    <a:pt x="91" y="225"/>
                    <a:pt x="91" y="225"/>
                    <a:pt x="91" y="225"/>
                  </a:cubicBezTo>
                  <a:cubicBezTo>
                    <a:pt x="92" y="225"/>
                    <a:pt x="93" y="225"/>
                    <a:pt x="94" y="226"/>
                  </a:cubicBezTo>
                  <a:cubicBezTo>
                    <a:pt x="94" y="226"/>
                    <a:pt x="95" y="226"/>
                    <a:pt x="95" y="226"/>
                  </a:cubicBezTo>
                  <a:cubicBezTo>
                    <a:pt x="96" y="226"/>
                    <a:pt x="96" y="226"/>
                    <a:pt x="97" y="226"/>
                  </a:cubicBezTo>
                  <a:cubicBezTo>
                    <a:pt x="97" y="225"/>
                    <a:pt x="98" y="225"/>
                    <a:pt x="99" y="225"/>
                  </a:cubicBezTo>
                  <a:cubicBezTo>
                    <a:pt x="99" y="225"/>
                    <a:pt x="100" y="225"/>
                    <a:pt x="100" y="225"/>
                  </a:cubicBezTo>
                  <a:cubicBezTo>
                    <a:pt x="100" y="226"/>
                    <a:pt x="102" y="228"/>
                    <a:pt x="102" y="228"/>
                  </a:cubicBezTo>
                  <a:cubicBezTo>
                    <a:pt x="102" y="228"/>
                    <a:pt x="105" y="228"/>
                    <a:pt x="107" y="229"/>
                  </a:cubicBezTo>
                  <a:cubicBezTo>
                    <a:pt x="108" y="229"/>
                    <a:pt x="110" y="229"/>
                    <a:pt x="112" y="230"/>
                  </a:cubicBezTo>
                  <a:cubicBezTo>
                    <a:pt x="113" y="231"/>
                    <a:pt x="115" y="231"/>
                    <a:pt x="115" y="232"/>
                  </a:cubicBezTo>
                  <a:cubicBezTo>
                    <a:pt x="115" y="232"/>
                    <a:pt x="115" y="232"/>
                    <a:pt x="115" y="232"/>
                  </a:cubicBezTo>
                  <a:cubicBezTo>
                    <a:pt x="115" y="232"/>
                    <a:pt x="113" y="233"/>
                    <a:pt x="113" y="233"/>
                  </a:cubicBezTo>
                  <a:cubicBezTo>
                    <a:pt x="113" y="233"/>
                    <a:pt x="113" y="233"/>
                    <a:pt x="113" y="233"/>
                  </a:cubicBezTo>
                  <a:cubicBezTo>
                    <a:pt x="113" y="234"/>
                    <a:pt x="115" y="234"/>
                    <a:pt x="115" y="235"/>
                  </a:cubicBezTo>
                  <a:cubicBezTo>
                    <a:pt x="115" y="235"/>
                    <a:pt x="115" y="235"/>
                    <a:pt x="115" y="235"/>
                  </a:cubicBezTo>
                  <a:cubicBezTo>
                    <a:pt x="115" y="235"/>
                    <a:pt x="115" y="235"/>
                    <a:pt x="115" y="235"/>
                  </a:cubicBezTo>
                  <a:cubicBezTo>
                    <a:pt x="115" y="235"/>
                    <a:pt x="113" y="235"/>
                    <a:pt x="113" y="236"/>
                  </a:cubicBezTo>
                  <a:cubicBezTo>
                    <a:pt x="113" y="236"/>
                    <a:pt x="113" y="236"/>
                    <a:pt x="113" y="236"/>
                  </a:cubicBezTo>
                  <a:cubicBezTo>
                    <a:pt x="113" y="236"/>
                    <a:pt x="113" y="236"/>
                    <a:pt x="113" y="236"/>
                  </a:cubicBezTo>
                  <a:cubicBezTo>
                    <a:pt x="113" y="237"/>
                    <a:pt x="114" y="237"/>
                    <a:pt x="114" y="238"/>
                  </a:cubicBezTo>
                  <a:cubicBezTo>
                    <a:pt x="114" y="238"/>
                    <a:pt x="114" y="238"/>
                    <a:pt x="114" y="238"/>
                  </a:cubicBezTo>
                  <a:cubicBezTo>
                    <a:pt x="114" y="238"/>
                    <a:pt x="113" y="240"/>
                    <a:pt x="113" y="240"/>
                  </a:cubicBezTo>
                  <a:cubicBezTo>
                    <a:pt x="113" y="241"/>
                    <a:pt x="113" y="241"/>
                    <a:pt x="113" y="241"/>
                  </a:cubicBezTo>
                  <a:cubicBezTo>
                    <a:pt x="112" y="241"/>
                    <a:pt x="109" y="240"/>
                    <a:pt x="109" y="240"/>
                  </a:cubicBezTo>
                  <a:cubicBezTo>
                    <a:pt x="109" y="240"/>
                    <a:pt x="109" y="240"/>
                    <a:pt x="109" y="240"/>
                  </a:cubicBezTo>
                  <a:cubicBezTo>
                    <a:pt x="109" y="240"/>
                    <a:pt x="108" y="240"/>
                    <a:pt x="108" y="240"/>
                  </a:cubicBezTo>
                  <a:cubicBezTo>
                    <a:pt x="108" y="241"/>
                    <a:pt x="107" y="241"/>
                    <a:pt x="106" y="242"/>
                  </a:cubicBezTo>
                  <a:cubicBezTo>
                    <a:pt x="105" y="242"/>
                    <a:pt x="105" y="242"/>
                    <a:pt x="104" y="242"/>
                  </a:cubicBezTo>
                  <a:cubicBezTo>
                    <a:pt x="104" y="242"/>
                    <a:pt x="104" y="242"/>
                    <a:pt x="104" y="242"/>
                  </a:cubicBezTo>
                  <a:cubicBezTo>
                    <a:pt x="104" y="243"/>
                    <a:pt x="104" y="243"/>
                    <a:pt x="104" y="243"/>
                  </a:cubicBezTo>
                  <a:cubicBezTo>
                    <a:pt x="104" y="244"/>
                    <a:pt x="104" y="244"/>
                    <a:pt x="104" y="245"/>
                  </a:cubicBezTo>
                  <a:cubicBezTo>
                    <a:pt x="106" y="244"/>
                    <a:pt x="107" y="244"/>
                    <a:pt x="108" y="244"/>
                  </a:cubicBezTo>
                  <a:cubicBezTo>
                    <a:pt x="109" y="244"/>
                    <a:pt x="110" y="244"/>
                    <a:pt x="110" y="245"/>
                  </a:cubicBezTo>
                  <a:cubicBezTo>
                    <a:pt x="110" y="245"/>
                    <a:pt x="110" y="245"/>
                    <a:pt x="110" y="245"/>
                  </a:cubicBezTo>
                  <a:cubicBezTo>
                    <a:pt x="110" y="246"/>
                    <a:pt x="104" y="248"/>
                    <a:pt x="103" y="248"/>
                  </a:cubicBezTo>
                  <a:cubicBezTo>
                    <a:pt x="103" y="248"/>
                    <a:pt x="103" y="248"/>
                    <a:pt x="103" y="248"/>
                  </a:cubicBezTo>
                  <a:cubicBezTo>
                    <a:pt x="103" y="249"/>
                    <a:pt x="105" y="250"/>
                    <a:pt x="105" y="251"/>
                  </a:cubicBezTo>
                  <a:cubicBezTo>
                    <a:pt x="105" y="251"/>
                    <a:pt x="105" y="251"/>
                    <a:pt x="105" y="251"/>
                  </a:cubicBezTo>
                  <a:cubicBezTo>
                    <a:pt x="105" y="251"/>
                    <a:pt x="102" y="251"/>
                    <a:pt x="102" y="253"/>
                  </a:cubicBezTo>
                  <a:cubicBezTo>
                    <a:pt x="102" y="253"/>
                    <a:pt x="102" y="253"/>
                    <a:pt x="102" y="253"/>
                  </a:cubicBezTo>
                  <a:cubicBezTo>
                    <a:pt x="102" y="253"/>
                    <a:pt x="102" y="253"/>
                    <a:pt x="102" y="254"/>
                  </a:cubicBezTo>
                  <a:cubicBezTo>
                    <a:pt x="102" y="255"/>
                    <a:pt x="101" y="255"/>
                    <a:pt x="99" y="255"/>
                  </a:cubicBezTo>
                  <a:cubicBezTo>
                    <a:pt x="99" y="255"/>
                    <a:pt x="99" y="255"/>
                    <a:pt x="99" y="255"/>
                  </a:cubicBezTo>
                  <a:cubicBezTo>
                    <a:pt x="99" y="255"/>
                    <a:pt x="99" y="255"/>
                    <a:pt x="99" y="255"/>
                  </a:cubicBezTo>
                  <a:cubicBezTo>
                    <a:pt x="98" y="255"/>
                    <a:pt x="97" y="255"/>
                    <a:pt x="97" y="256"/>
                  </a:cubicBezTo>
                  <a:cubicBezTo>
                    <a:pt x="97" y="256"/>
                    <a:pt x="97" y="256"/>
                    <a:pt x="98" y="256"/>
                  </a:cubicBezTo>
                  <a:cubicBezTo>
                    <a:pt x="98" y="256"/>
                    <a:pt x="98" y="258"/>
                    <a:pt x="102" y="259"/>
                  </a:cubicBezTo>
                  <a:cubicBezTo>
                    <a:pt x="106" y="260"/>
                    <a:pt x="110" y="263"/>
                    <a:pt x="113" y="266"/>
                  </a:cubicBezTo>
                  <a:cubicBezTo>
                    <a:pt x="113" y="266"/>
                    <a:pt x="114" y="266"/>
                    <a:pt x="114" y="267"/>
                  </a:cubicBezTo>
                  <a:cubicBezTo>
                    <a:pt x="115" y="266"/>
                    <a:pt x="116" y="266"/>
                    <a:pt x="116" y="266"/>
                  </a:cubicBezTo>
                  <a:cubicBezTo>
                    <a:pt x="116" y="266"/>
                    <a:pt x="117" y="266"/>
                    <a:pt x="117" y="266"/>
                  </a:cubicBezTo>
                  <a:cubicBezTo>
                    <a:pt x="119" y="266"/>
                    <a:pt x="122" y="267"/>
                    <a:pt x="123" y="268"/>
                  </a:cubicBezTo>
                  <a:cubicBezTo>
                    <a:pt x="124" y="268"/>
                    <a:pt x="126" y="268"/>
                    <a:pt x="127" y="268"/>
                  </a:cubicBezTo>
                  <a:cubicBezTo>
                    <a:pt x="128" y="268"/>
                    <a:pt x="128" y="268"/>
                    <a:pt x="128" y="268"/>
                  </a:cubicBezTo>
                  <a:cubicBezTo>
                    <a:pt x="129" y="268"/>
                    <a:pt x="129" y="268"/>
                    <a:pt x="129" y="268"/>
                  </a:cubicBezTo>
                  <a:cubicBezTo>
                    <a:pt x="131" y="268"/>
                    <a:pt x="132" y="268"/>
                    <a:pt x="132" y="269"/>
                  </a:cubicBezTo>
                  <a:cubicBezTo>
                    <a:pt x="133" y="270"/>
                    <a:pt x="134" y="271"/>
                    <a:pt x="136" y="271"/>
                  </a:cubicBezTo>
                  <a:cubicBezTo>
                    <a:pt x="137" y="271"/>
                    <a:pt x="138" y="272"/>
                    <a:pt x="139" y="272"/>
                  </a:cubicBezTo>
                  <a:cubicBezTo>
                    <a:pt x="139" y="272"/>
                    <a:pt x="139" y="272"/>
                    <a:pt x="139" y="272"/>
                  </a:cubicBezTo>
                  <a:cubicBezTo>
                    <a:pt x="140" y="272"/>
                    <a:pt x="141" y="272"/>
                    <a:pt x="143" y="272"/>
                  </a:cubicBezTo>
                  <a:cubicBezTo>
                    <a:pt x="144" y="272"/>
                    <a:pt x="144" y="272"/>
                    <a:pt x="145" y="272"/>
                  </a:cubicBezTo>
                  <a:cubicBezTo>
                    <a:pt x="146" y="272"/>
                    <a:pt x="146" y="273"/>
                    <a:pt x="147" y="273"/>
                  </a:cubicBezTo>
                  <a:cubicBezTo>
                    <a:pt x="148" y="273"/>
                    <a:pt x="148" y="276"/>
                    <a:pt x="149" y="276"/>
                  </a:cubicBezTo>
                  <a:cubicBezTo>
                    <a:pt x="149" y="276"/>
                    <a:pt x="149" y="276"/>
                    <a:pt x="149" y="276"/>
                  </a:cubicBezTo>
                  <a:cubicBezTo>
                    <a:pt x="149" y="276"/>
                    <a:pt x="149" y="276"/>
                    <a:pt x="149" y="276"/>
                  </a:cubicBezTo>
                  <a:cubicBezTo>
                    <a:pt x="149" y="276"/>
                    <a:pt x="151" y="276"/>
                    <a:pt x="152" y="277"/>
                  </a:cubicBezTo>
                  <a:cubicBezTo>
                    <a:pt x="152" y="277"/>
                    <a:pt x="152" y="277"/>
                    <a:pt x="152" y="277"/>
                  </a:cubicBezTo>
                  <a:cubicBezTo>
                    <a:pt x="153" y="277"/>
                    <a:pt x="154" y="278"/>
                    <a:pt x="154" y="278"/>
                  </a:cubicBezTo>
                  <a:cubicBezTo>
                    <a:pt x="156" y="278"/>
                    <a:pt x="157" y="280"/>
                    <a:pt x="158" y="280"/>
                  </a:cubicBezTo>
                  <a:cubicBezTo>
                    <a:pt x="158" y="280"/>
                    <a:pt x="158" y="280"/>
                    <a:pt x="158" y="280"/>
                  </a:cubicBezTo>
                  <a:cubicBezTo>
                    <a:pt x="158" y="280"/>
                    <a:pt x="158" y="280"/>
                    <a:pt x="158" y="280"/>
                  </a:cubicBezTo>
                  <a:cubicBezTo>
                    <a:pt x="158" y="280"/>
                    <a:pt x="158" y="280"/>
                    <a:pt x="158" y="280"/>
                  </a:cubicBezTo>
                  <a:cubicBezTo>
                    <a:pt x="158" y="280"/>
                    <a:pt x="158" y="280"/>
                    <a:pt x="159" y="280"/>
                  </a:cubicBezTo>
                  <a:cubicBezTo>
                    <a:pt x="159" y="280"/>
                    <a:pt x="159" y="280"/>
                    <a:pt x="159" y="280"/>
                  </a:cubicBezTo>
                  <a:cubicBezTo>
                    <a:pt x="159" y="280"/>
                    <a:pt x="159" y="280"/>
                    <a:pt x="159" y="280"/>
                  </a:cubicBezTo>
                  <a:cubicBezTo>
                    <a:pt x="159" y="280"/>
                    <a:pt x="159" y="281"/>
                    <a:pt x="159" y="281"/>
                  </a:cubicBezTo>
                  <a:cubicBezTo>
                    <a:pt x="160" y="281"/>
                    <a:pt x="160" y="281"/>
                    <a:pt x="160" y="281"/>
                  </a:cubicBezTo>
                  <a:cubicBezTo>
                    <a:pt x="161" y="281"/>
                    <a:pt x="161" y="281"/>
                    <a:pt x="161" y="281"/>
                  </a:cubicBezTo>
                  <a:cubicBezTo>
                    <a:pt x="161" y="281"/>
                    <a:pt x="161" y="281"/>
                    <a:pt x="161" y="281"/>
                  </a:cubicBezTo>
                  <a:cubicBezTo>
                    <a:pt x="161" y="280"/>
                    <a:pt x="161" y="280"/>
                    <a:pt x="162" y="280"/>
                  </a:cubicBezTo>
                  <a:cubicBezTo>
                    <a:pt x="163" y="280"/>
                    <a:pt x="164" y="280"/>
                    <a:pt x="164" y="279"/>
                  </a:cubicBezTo>
                  <a:cubicBezTo>
                    <a:pt x="164" y="279"/>
                    <a:pt x="164" y="279"/>
                    <a:pt x="164" y="279"/>
                  </a:cubicBezTo>
                  <a:cubicBezTo>
                    <a:pt x="161" y="275"/>
                    <a:pt x="158" y="272"/>
                    <a:pt x="158" y="270"/>
                  </a:cubicBezTo>
                  <a:cubicBezTo>
                    <a:pt x="158" y="270"/>
                    <a:pt x="158" y="270"/>
                    <a:pt x="158" y="270"/>
                  </a:cubicBezTo>
                  <a:cubicBezTo>
                    <a:pt x="158" y="269"/>
                    <a:pt x="158" y="268"/>
                    <a:pt x="158" y="268"/>
                  </a:cubicBezTo>
                  <a:cubicBezTo>
                    <a:pt x="158" y="266"/>
                    <a:pt x="158" y="265"/>
                    <a:pt x="155" y="264"/>
                  </a:cubicBezTo>
                  <a:cubicBezTo>
                    <a:pt x="154" y="263"/>
                    <a:pt x="154" y="262"/>
                    <a:pt x="154" y="262"/>
                  </a:cubicBezTo>
                  <a:cubicBezTo>
                    <a:pt x="154" y="260"/>
                    <a:pt x="156" y="259"/>
                    <a:pt x="158" y="257"/>
                  </a:cubicBezTo>
                  <a:cubicBezTo>
                    <a:pt x="160" y="255"/>
                    <a:pt x="165" y="254"/>
                    <a:pt x="168" y="253"/>
                  </a:cubicBezTo>
                  <a:cubicBezTo>
                    <a:pt x="168" y="253"/>
                    <a:pt x="168" y="253"/>
                    <a:pt x="168" y="253"/>
                  </a:cubicBezTo>
                  <a:cubicBezTo>
                    <a:pt x="168" y="253"/>
                    <a:pt x="168" y="253"/>
                    <a:pt x="168" y="253"/>
                  </a:cubicBezTo>
                  <a:cubicBezTo>
                    <a:pt x="167" y="252"/>
                    <a:pt x="167" y="252"/>
                    <a:pt x="166" y="252"/>
                  </a:cubicBezTo>
                  <a:cubicBezTo>
                    <a:pt x="166" y="252"/>
                    <a:pt x="166" y="252"/>
                    <a:pt x="166" y="252"/>
                  </a:cubicBezTo>
                  <a:cubicBezTo>
                    <a:pt x="166" y="251"/>
                    <a:pt x="165" y="251"/>
                    <a:pt x="165" y="251"/>
                  </a:cubicBezTo>
                  <a:cubicBezTo>
                    <a:pt x="165" y="251"/>
                    <a:pt x="165" y="251"/>
                    <a:pt x="165" y="251"/>
                  </a:cubicBezTo>
                  <a:cubicBezTo>
                    <a:pt x="165" y="251"/>
                    <a:pt x="165" y="251"/>
                    <a:pt x="165" y="251"/>
                  </a:cubicBezTo>
                  <a:cubicBezTo>
                    <a:pt x="164" y="251"/>
                    <a:pt x="164" y="250"/>
                    <a:pt x="164" y="250"/>
                  </a:cubicBezTo>
                  <a:cubicBezTo>
                    <a:pt x="164" y="250"/>
                    <a:pt x="164" y="250"/>
                    <a:pt x="165" y="249"/>
                  </a:cubicBezTo>
                  <a:cubicBezTo>
                    <a:pt x="165" y="249"/>
                    <a:pt x="166" y="249"/>
                    <a:pt x="166" y="249"/>
                  </a:cubicBezTo>
                  <a:cubicBezTo>
                    <a:pt x="166" y="248"/>
                    <a:pt x="165" y="248"/>
                    <a:pt x="164" y="247"/>
                  </a:cubicBezTo>
                  <a:cubicBezTo>
                    <a:pt x="164" y="247"/>
                    <a:pt x="164" y="247"/>
                    <a:pt x="164" y="247"/>
                  </a:cubicBezTo>
                  <a:cubicBezTo>
                    <a:pt x="164" y="247"/>
                    <a:pt x="164" y="247"/>
                    <a:pt x="164" y="247"/>
                  </a:cubicBezTo>
                  <a:cubicBezTo>
                    <a:pt x="163" y="246"/>
                    <a:pt x="162" y="245"/>
                    <a:pt x="162" y="244"/>
                  </a:cubicBezTo>
                  <a:cubicBezTo>
                    <a:pt x="161" y="244"/>
                    <a:pt x="161" y="243"/>
                    <a:pt x="160" y="243"/>
                  </a:cubicBezTo>
                  <a:cubicBezTo>
                    <a:pt x="160" y="243"/>
                    <a:pt x="159" y="243"/>
                    <a:pt x="158" y="243"/>
                  </a:cubicBezTo>
                  <a:cubicBezTo>
                    <a:pt x="158" y="243"/>
                    <a:pt x="157" y="243"/>
                    <a:pt x="157" y="243"/>
                  </a:cubicBezTo>
                  <a:cubicBezTo>
                    <a:pt x="157" y="243"/>
                    <a:pt x="156" y="243"/>
                    <a:pt x="156" y="243"/>
                  </a:cubicBezTo>
                  <a:cubicBezTo>
                    <a:pt x="156" y="243"/>
                    <a:pt x="156" y="243"/>
                    <a:pt x="156" y="243"/>
                  </a:cubicBezTo>
                  <a:cubicBezTo>
                    <a:pt x="156" y="243"/>
                    <a:pt x="156" y="243"/>
                    <a:pt x="156" y="243"/>
                  </a:cubicBezTo>
                  <a:cubicBezTo>
                    <a:pt x="156" y="243"/>
                    <a:pt x="156" y="243"/>
                    <a:pt x="156" y="243"/>
                  </a:cubicBezTo>
                  <a:cubicBezTo>
                    <a:pt x="155" y="243"/>
                    <a:pt x="155" y="243"/>
                    <a:pt x="155" y="243"/>
                  </a:cubicBezTo>
                  <a:cubicBezTo>
                    <a:pt x="155" y="243"/>
                    <a:pt x="155" y="242"/>
                    <a:pt x="155" y="242"/>
                  </a:cubicBezTo>
                  <a:cubicBezTo>
                    <a:pt x="155" y="242"/>
                    <a:pt x="155" y="241"/>
                    <a:pt x="155" y="241"/>
                  </a:cubicBezTo>
                  <a:cubicBezTo>
                    <a:pt x="155" y="241"/>
                    <a:pt x="155" y="241"/>
                    <a:pt x="155" y="241"/>
                  </a:cubicBezTo>
                  <a:cubicBezTo>
                    <a:pt x="155" y="240"/>
                    <a:pt x="155" y="240"/>
                    <a:pt x="154" y="239"/>
                  </a:cubicBezTo>
                  <a:cubicBezTo>
                    <a:pt x="153" y="239"/>
                    <a:pt x="152" y="239"/>
                    <a:pt x="152" y="239"/>
                  </a:cubicBezTo>
                  <a:cubicBezTo>
                    <a:pt x="152" y="239"/>
                    <a:pt x="152" y="239"/>
                    <a:pt x="152" y="239"/>
                  </a:cubicBezTo>
                  <a:cubicBezTo>
                    <a:pt x="152" y="239"/>
                    <a:pt x="152" y="239"/>
                    <a:pt x="152" y="239"/>
                  </a:cubicBezTo>
                  <a:cubicBezTo>
                    <a:pt x="152" y="239"/>
                    <a:pt x="152" y="239"/>
                    <a:pt x="152" y="239"/>
                  </a:cubicBezTo>
                  <a:cubicBezTo>
                    <a:pt x="152" y="239"/>
                    <a:pt x="152" y="239"/>
                    <a:pt x="152" y="239"/>
                  </a:cubicBezTo>
                  <a:cubicBezTo>
                    <a:pt x="152" y="239"/>
                    <a:pt x="152" y="238"/>
                    <a:pt x="152" y="238"/>
                  </a:cubicBezTo>
                  <a:cubicBezTo>
                    <a:pt x="152" y="237"/>
                    <a:pt x="153" y="236"/>
                    <a:pt x="153" y="236"/>
                  </a:cubicBezTo>
                  <a:cubicBezTo>
                    <a:pt x="153" y="236"/>
                    <a:pt x="155" y="235"/>
                    <a:pt x="155" y="235"/>
                  </a:cubicBezTo>
                  <a:cubicBezTo>
                    <a:pt x="155" y="235"/>
                    <a:pt x="155" y="235"/>
                    <a:pt x="155" y="235"/>
                  </a:cubicBezTo>
                  <a:cubicBezTo>
                    <a:pt x="155" y="235"/>
                    <a:pt x="155" y="235"/>
                    <a:pt x="155" y="235"/>
                  </a:cubicBezTo>
                  <a:cubicBezTo>
                    <a:pt x="155" y="234"/>
                    <a:pt x="153" y="234"/>
                    <a:pt x="153" y="233"/>
                  </a:cubicBezTo>
                  <a:cubicBezTo>
                    <a:pt x="153" y="233"/>
                    <a:pt x="153" y="232"/>
                    <a:pt x="153" y="232"/>
                  </a:cubicBezTo>
                  <a:cubicBezTo>
                    <a:pt x="154" y="231"/>
                    <a:pt x="156" y="231"/>
                    <a:pt x="156" y="230"/>
                  </a:cubicBezTo>
                  <a:cubicBezTo>
                    <a:pt x="156" y="230"/>
                    <a:pt x="156" y="230"/>
                    <a:pt x="156" y="230"/>
                  </a:cubicBezTo>
                  <a:cubicBezTo>
                    <a:pt x="156" y="230"/>
                    <a:pt x="156" y="230"/>
                    <a:pt x="156" y="230"/>
                  </a:cubicBezTo>
                  <a:cubicBezTo>
                    <a:pt x="156" y="229"/>
                    <a:pt x="156" y="229"/>
                    <a:pt x="156" y="229"/>
                  </a:cubicBezTo>
                  <a:cubicBezTo>
                    <a:pt x="156" y="228"/>
                    <a:pt x="157" y="228"/>
                    <a:pt x="158" y="228"/>
                  </a:cubicBezTo>
                  <a:cubicBezTo>
                    <a:pt x="158" y="228"/>
                    <a:pt x="159" y="228"/>
                    <a:pt x="159" y="228"/>
                  </a:cubicBezTo>
                  <a:cubicBezTo>
                    <a:pt x="161" y="229"/>
                    <a:pt x="162" y="231"/>
                    <a:pt x="163" y="231"/>
                  </a:cubicBezTo>
                  <a:cubicBezTo>
                    <a:pt x="163" y="231"/>
                    <a:pt x="164" y="231"/>
                    <a:pt x="164" y="231"/>
                  </a:cubicBezTo>
                  <a:cubicBezTo>
                    <a:pt x="165" y="231"/>
                    <a:pt x="165" y="231"/>
                    <a:pt x="165" y="230"/>
                  </a:cubicBezTo>
                  <a:cubicBezTo>
                    <a:pt x="165" y="230"/>
                    <a:pt x="164" y="229"/>
                    <a:pt x="164" y="228"/>
                  </a:cubicBezTo>
                  <a:cubicBezTo>
                    <a:pt x="164" y="228"/>
                    <a:pt x="164" y="228"/>
                    <a:pt x="164" y="228"/>
                  </a:cubicBezTo>
                  <a:cubicBezTo>
                    <a:pt x="164" y="228"/>
                    <a:pt x="164" y="228"/>
                    <a:pt x="164" y="227"/>
                  </a:cubicBezTo>
                  <a:cubicBezTo>
                    <a:pt x="164" y="227"/>
                    <a:pt x="164" y="226"/>
                    <a:pt x="165" y="226"/>
                  </a:cubicBezTo>
                  <a:cubicBezTo>
                    <a:pt x="168" y="226"/>
                    <a:pt x="167" y="224"/>
                    <a:pt x="168" y="224"/>
                  </a:cubicBezTo>
                  <a:cubicBezTo>
                    <a:pt x="168" y="224"/>
                    <a:pt x="168" y="224"/>
                    <a:pt x="168" y="224"/>
                  </a:cubicBezTo>
                  <a:cubicBezTo>
                    <a:pt x="168" y="224"/>
                    <a:pt x="168" y="224"/>
                    <a:pt x="168" y="224"/>
                  </a:cubicBezTo>
                  <a:cubicBezTo>
                    <a:pt x="170" y="224"/>
                    <a:pt x="173" y="222"/>
                    <a:pt x="174" y="222"/>
                  </a:cubicBezTo>
                  <a:cubicBezTo>
                    <a:pt x="175" y="222"/>
                    <a:pt x="177" y="221"/>
                    <a:pt x="178" y="221"/>
                  </a:cubicBezTo>
                  <a:cubicBezTo>
                    <a:pt x="178" y="221"/>
                    <a:pt x="178" y="221"/>
                    <a:pt x="178" y="221"/>
                  </a:cubicBezTo>
                  <a:cubicBezTo>
                    <a:pt x="179" y="221"/>
                    <a:pt x="180" y="222"/>
                    <a:pt x="180" y="222"/>
                  </a:cubicBezTo>
                  <a:cubicBezTo>
                    <a:pt x="181" y="222"/>
                    <a:pt x="181" y="222"/>
                    <a:pt x="181" y="221"/>
                  </a:cubicBezTo>
                  <a:cubicBezTo>
                    <a:pt x="182" y="221"/>
                    <a:pt x="182" y="221"/>
                    <a:pt x="183" y="221"/>
                  </a:cubicBezTo>
                  <a:cubicBezTo>
                    <a:pt x="184" y="221"/>
                    <a:pt x="185" y="221"/>
                    <a:pt x="185" y="221"/>
                  </a:cubicBezTo>
                  <a:cubicBezTo>
                    <a:pt x="186" y="222"/>
                    <a:pt x="190" y="223"/>
                    <a:pt x="192" y="223"/>
                  </a:cubicBezTo>
                  <a:cubicBezTo>
                    <a:pt x="193" y="224"/>
                    <a:pt x="197" y="226"/>
                    <a:pt x="197" y="227"/>
                  </a:cubicBezTo>
                  <a:cubicBezTo>
                    <a:pt x="197" y="227"/>
                    <a:pt x="197" y="228"/>
                    <a:pt x="198" y="228"/>
                  </a:cubicBezTo>
                  <a:cubicBezTo>
                    <a:pt x="198" y="228"/>
                    <a:pt x="198" y="228"/>
                    <a:pt x="198" y="228"/>
                  </a:cubicBezTo>
                  <a:cubicBezTo>
                    <a:pt x="198" y="228"/>
                    <a:pt x="198" y="228"/>
                    <a:pt x="198" y="228"/>
                  </a:cubicBezTo>
                  <a:cubicBezTo>
                    <a:pt x="198" y="228"/>
                    <a:pt x="198" y="228"/>
                    <a:pt x="198" y="228"/>
                  </a:cubicBezTo>
                  <a:cubicBezTo>
                    <a:pt x="198" y="228"/>
                    <a:pt x="198" y="228"/>
                    <a:pt x="198" y="227"/>
                  </a:cubicBezTo>
                  <a:cubicBezTo>
                    <a:pt x="198" y="227"/>
                    <a:pt x="198" y="227"/>
                    <a:pt x="199" y="227"/>
                  </a:cubicBezTo>
                  <a:cubicBezTo>
                    <a:pt x="199" y="227"/>
                    <a:pt x="200" y="227"/>
                    <a:pt x="201" y="228"/>
                  </a:cubicBezTo>
                  <a:cubicBezTo>
                    <a:pt x="202" y="228"/>
                    <a:pt x="203" y="228"/>
                    <a:pt x="204" y="228"/>
                  </a:cubicBezTo>
                  <a:cubicBezTo>
                    <a:pt x="205" y="228"/>
                    <a:pt x="206" y="228"/>
                    <a:pt x="207" y="228"/>
                  </a:cubicBezTo>
                  <a:cubicBezTo>
                    <a:pt x="207" y="227"/>
                    <a:pt x="209" y="226"/>
                    <a:pt x="211" y="226"/>
                  </a:cubicBezTo>
                  <a:cubicBezTo>
                    <a:pt x="211" y="226"/>
                    <a:pt x="212" y="226"/>
                    <a:pt x="212" y="226"/>
                  </a:cubicBezTo>
                  <a:cubicBezTo>
                    <a:pt x="213" y="227"/>
                    <a:pt x="213" y="227"/>
                    <a:pt x="214" y="227"/>
                  </a:cubicBezTo>
                  <a:cubicBezTo>
                    <a:pt x="214" y="227"/>
                    <a:pt x="215" y="227"/>
                    <a:pt x="215" y="227"/>
                  </a:cubicBezTo>
                  <a:cubicBezTo>
                    <a:pt x="216" y="226"/>
                    <a:pt x="217" y="226"/>
                    <a:pt x="218" y="226"/>
                  </a:cubicBezTo>
                  <a:cubicBezTo>
                    <a:pt x="219" y="226"/>
                    <a:pt x="220" y="227"/>
                    <a:pt x="221" y="227"/>
                  </a:cubicBezTo>
                  <a:cubicBezTo>
                    <a:pt x="221" y="229"/>
                    <a:pt x="223" y="229"/>
                    <a:pt x="224" y="229"/>
                  </a:cubicBezTo>
                  <a:cubicBezTo>
                    <a:pt x="226" y="229"/>
                    <a:pt x="226" y="231"/>
                    <a:pt x="227" y="231"/>
                  </a:cubicBezTo>
                  <a:cubicBezTo>
                    <a:pt x="227" y="231"/>
                    <a:pt x="227" y="231"/>
                    <a:pt x="227" y="231"/>
                  </a:cubicBezTo>
                  <a:cubicBezTo>
                    <a:pt x="228" y="230"/>
                    <a:pt x="228" y="228"/>
                    <a:pt x="229" y="228"/>
                  </a:cubicBezTo>
                  <a:cubicBezTo>
                    <a:pt x="229" y="228"/>
                    <a:pt x="229" y="228"/>
                    <a:pt x="229" y="228"/>
                  </a:cubicBezTo>
                  <a:cubicBezTo>
                    <a:pt x="230" y="229"/>
                    <a:pt x="231" y="230"/>
                    <a:pt x="233" y="230"/>
                  </a:cubicBezTo>
                  <a:cubicBezTo>
                    <a:pt x="234" y="230"/>
                    <a:pt x="234" y="230"/>
                    <a:pt x="234" y="230"/>
                  </a:cubicBezTo>
                  <a:cubicBezTo>
                    <a:pt x="236" y="230"/>
                    <a:pt x="237" y="230"/>
                    <a:pt x="237" y="229"/>
                  </a:cubicBezTo>
                  <a:cubicBezTo>
                    <a:pt x="237" y="229"/>
                    <a:pt x="237" y="229"/>
                    <a:pt x="237" y="229"/>
                  </a:cubicBezTo>
                  <a:cubicBezTo>
                    <a:pt x="237" y="229"/>
                    <a:pt x="237" y="229"/>
                    <a:pt x="237" y="229"/>
                  </a:cubicBezTo>
                  <a:cubicBezTo>
                    <a:pt x="237" y="227"/>
                    <a:pt x="236" y="225"/>
                    <a:pt x="235" y="225"/>
                  </a:cubicBezTo>
                  <a:cubicBezTo>
                    <a:pt x="235" y="225"/>
                    <a:pt x="235" y="225"/>
                    <a:pt x="235" y="225"/>
                  </a:cubicBezTo>
                  <a:cubicBezTo>
                    <a:pt x="234" y="225"/>
                    <a:pt x="234" y="225"/>
                    <a:pt x="233" y="225"/>
                  </a:cubicBezTo>
                  <a:cubicBezTo>
                    <a:pt x="233" y="224"/>
                    <a:pt x="232" y="224"/>
                    <a:pt x="231" y="224"/>
                  </a:cubicBezTo>
                  <a:cubicBezTo>
                    <a:pt x="231" y="224"/>
                    <a:pt x="231" y="224"/>
                    <a:pt x="230" y="224"/>
                  </a:cubicBezTo>
                  <a:cubicBezTo>
                    <a:pt x="230" y="224"/>
                    <a:pt x="229" y="223"/>
                    <a:pt x="229" y="222"/>
                  </a:cubicBezTo>
                  <a:cubicBezTo>
                    <a:pt x="229" y="222"/>
                    <a:pt x="229" y="222"/>
                    <a:pt x="230" y="222"/>
                  </a:cubicBezTo>
                  <a:cubicBezTo>
                    <a:pt x="231" y="221"/>
                    <a:pt x="233" y="221"/>
                    <a:pt x="233" y="220"/>
                  </a:cubicBezTo>
                  <a:cubicBezTo>
                    <a:pt x="233" y="220"/>
                    <a:pt x="233" y="219"/>
                    <a:pt x="233" y="219"/>
                  </a:cubicBezTo>
                  <a:cubicBezTo>
                    <a:pt x="233" y="219"/>
                    <a:pt x="232" y="218"/>
                    <a:pt x="232" y="217"/>
                  </a:cubicBezTo>
                  <a:cubicBezTo>
                    <a:pt x="232" y="217"/>
                    <a:pt x="233" y="216"/>
                    <a:pt x="234" y="216"/>
                  </a:cubicBezTo>
                  <a:cubicBezTo>
                    <a:pt x="234" y="216"/>
                    <a:pt x="234" y="216"/>
                    <a:pt x="235" y="216"/>
                  </a:cubicBezTo>
                  <a:cubicBezTo>
                    <a:pt x="235" y="216"/>
                    <a:pt x="235" y="216"/>
                    <a:pt x="236" y="216"/>
                  </a:cubicBezTo>
                  <a:cubicBezTo>
                    <a:pt x="236" y="216"/>
                    <a:pt x="236" y="216"/>
                    <a:pt x="236" y="216"/>
                  </a:cubicBezTo>
                  <a:cubicBezTo>
                    <a:pt x="238" y="216"/>
                    <a:pt x="240" y="216"/>
                    <a:pt x="240" y="216"/>
                  </a:cubicBezTo>
                  <a:cubicBezTo>
                    <a:pt x="240" y="216"/>
                    <a:pt x="240" y="216"/>
                    <a:pt x="240" y="216"/>
                  </a:cubicBezTo>
                  <a:cubicBezTo>
                    <a:pt x="240" y="216"/>
                    <a:pt x="240" y="216"/>
                    <a:pt x="240" y="216"/>
                  </a:cubicBezTo>
                  <a:cubicBezTo>
                    <a:pt x="239" y="215"/>
                    <a:pt x="236" y="215"/>
                    <a:pt x="235" y="214"/>
                  </a:cubicBezTo>
                  <a:cubicBezTo>
                    <a:pt x="235" y="214"/>
                    <a:pt x="235" y="213"/>
                    <a:pt x="234" y="213"/>
                  </a:cubicBezTo>
                  <a:cubicBezTo>
                    <a:pt x="234" y="213"/>
                    <a:pt x="234" y="213"/>
                    <a:pt x="234" y="213"/>
                  </a:cubicBezTo>
                  <a:cubicBezTo>
                    <a:pt x="234" y="213"/>
                    <a:pt x="234" y="213"/>
                    <a:pt x="234" y="213"/>
                  </a:cubicBezTo>
                  <a:cubicBezTo>
                    <a:pt x="234" y="213"/>
                    <a:pt x="234" y="211"/>
                    <a:pt x="234" y="211"/>
                  </a:cubicBezTo>
                  <a:cubicBezTo>
                    <a:pt x="234" y="210"/>
                    <a:pt x="234" y="210"/>
                    <a:pt x="234" y="210"/>
                  </a:cubicBezTo>
                  <a:cubicBezTo>
                    <a:pt x="234" y="209"/>
                    <a:pt x="234" y="209"/>
                    <a:pt x="235" y="209"/>
                  </a:cubicBezTo>
                  <a:cubicBezTo>
                    <a:pt x="235" y="209"/>
                    <a:pt x="236" y="209"/>
                    <a:pt x="236" y="210"/>
                  </a:cubicBezTo>
                  <a:cubicBezTo>
                    <a:pt x="237" y="210"/>
                    <a:pt x="237" y="210"/>
                    <a:pt x="238" y="210"/>
                  </a:cubicBezTo>
                  <a:cubicBezTo>
                    <a:pt x="238" y="210"/>
                    <a:pt x="238" y="210"/>
                    <a:pt x="239" y="210"/>
                  </a:cubicBezTo>
                  <a:cubicBezTo>
                    <a:pt x="239" y="210"/>
                    <a:pt x="239" y="210"/>
                    <a:pt x="239" y="210"/>
                  </a:cubicBezTo>
                  <a:cubicBezTo>
                    <a:pt x="240" y="210"/>
                    <a:pt x="240" y="210"/>
                    <a:pt x="241" y="210"/>
                  </a:cubicBezTo>
                  <a:cubicBezTo>
                    <a:pt x="242" y="210"/>
                    <a:pt x="242" y="210"/>
                    <a:pt x="243" y="210"/>
                  </a:cubicBezTo>
                  <a:cubicBezTo>
                    <a:pt x="244" y="210"/>
                    <a:pt x="245" y="210"/>
                    <a:pt x="245" y="209"/>
                  </a:cubicBezTo>
                  <a:cubicBezTo>
                    <a:pt x="247" y="209"/>
                    <a:pt x="249" y="208"/>
                    <a:pt x="251" y="208"/>
                  </a:cubicBezTo>
                  <a:cubicBezTo>
                    <a:pt x="252" y="208"/>
                    <a:pt x="253" y="208"/>
                    <a:pt x="254" y="209"/>
                  </a:cubicBezTo>
                  <a:cubicBezTo>
                    <a:pt x="254" y="209"/>
                    <a:pt x="254" y="209"/>
                    <a:pt x="254" y="209"/>
                  </a:cubicBezTo>
                  <a:cubicBezTo>
                    <a:pt x="256" y="209"/>
                    <a:pt x="257" y="208"/>
                    <a:pt x="259" y="207"/>
                  </a:cubicBezTo>
                  <a:cubicBezTo>
                    <a:pt x="261" y="207"/>
                    <a:pt x="266" y="207"/>
                    <a:pt x="267" y="207"/>
                  </a:cubicBezTo>
                  <a:cubicBezTo>
                    <a:pt x="268" y="206"/>
                    <a:pt x="275" y="206"/>
                    <a:pt x="275" y="205"/>
                  </a:cubicBezTo>
                  <a:cubicBezTo>
                    <a:pt x="275" y="204"/>
                    <a:pt x="277" y="204"/>
                    <a:pt x="279" y="204"/>
                  </a:cubicBezTo>
                  <a:cubicBezTo>
                    <a:pt x="280" y="204"/>
                    <a:pt x="281" y="204"/>
                    <a:pt x="282" y="204"/>
                  </a:cubicBezTo>
                  <a:cubicBezTo>
                    <a:pt x="283" y="205"/>
                    <a:pt x="284" y="205"/>
                    <a:pt x="285" y="205"/>
                  </a:cubicBezTo>
                  <a:cubicBezTo>
                    <a:pt x="285" y="205"/>
                    <a:pt x="286" y="205"/>
                    <a:pt x="286" y="205"/>
                  </a:cubicBezTo>
                  <a:cubicBezTo>
                    <a:pt x="286" y="205"/>
                    <a:pt x="286" y="205"/>
                    <a:pt x="286" y="205"/>
                  </a:cubicBezTo>
                  <a:cubicBezTo>
                    <a:pt x="288" y="205"/>
                    <a:pt x="290" y="206"/>
                    <a:pt x="290" y="207"/>
                  </a:cubicBezTo>
                  <a:cubicBezTo>
                    <a:pt x="290" y="207"/>
                    <a:pt x="290" y="207"/>
                    <a:pt x="290" y="207"/>
                  </a:cubicBezTo>
                  <a:cubicBezTo>
                    <a:pt x="290" y="207"/>
                    <a:pt x="290" y="207"/>
                    <a:pt x="290" y="207"/>
                  </a:cubicBezTo>
                  <a:cubicBezTo>
                    <a:pt x="290" y="208"/>
                    <a:pt x="291" y="210"/>
                    <a:pt x="291" y="210"/>
                  </a:cubicBezTo>
                  <a:cubicBezTo>
                    <a:pt x="291" y="210"/>
                    <a:pt x="291" y="210"/>
                    <a:pt x="291" y="210"/>
                  </a:cubicBezTo>
                  <a:cubicBezTo>
                    <a:pt x="291" y="210"/>
                    <a:pt x="291" y="210"/>
                    <a:pt x="291" y="210"/>
                  </a:cubicBezTo>
                  <a:cubicBezTo>
                    <a:pt x="291" y="211"/>
                    <a:pt x="290" y="211"/>
                    <a:pt x="290" y="211"/>
                  </a:cubicBezTo>
                  <a:cubicBezTo>
                    <a:pt x="290" y="212"/>
                    <a:pt x="290" y="212"/>
                    <a:pt x="290" y="212"/>
                  </a:cubicBezTo>
                  <a:cubicBezTo>
                    <a:pt x="290" y="212"/>
                    <a:pt x="290" y="212"/>
                    <a:pt x="290" y="212"/>
                  </a:cubicBezTo>
                  <a:cubicBezTo>
                    <a:pt x="291" y="213"/>
                    <a:pt x="291" y="213"/>
                    <a:pt x="292" y="213"/>
                  </a:cubicBezTo>
                  <a:cubicBezTo>
                    <a:pt x="293" y="213"/>
                    <a:pt x="295" y="212"/>
                    <a:pt x="295" y="212"/>
                  </a:cubicBezTo>
                  <a:cubicBezTo>
                    <a:pt x="295" y="212"/>
                    <a:pt x="296" y="212"/>
                    <a:pt x="296" y="212"/>
                  </a:cubicBezTo>
                  <a:cubicBezTo>
                    <a:pt x="297" y="212"/>
                    <a:pt x="297" y="213"/>
                    <a:pt x="297" y="213"/>
                  </a:cubicBezTo>
                  <a:cubicBezTo>
                    <a:pt x="297" y="214"/>
                    <a:pt x="298" y="214"/>
                    <a:pt x="299" y="214"/>
                  </a:cubicBezTo>
                  <a:cubicBezTo>
                    <a:pt x="299" y="214"/>
                    <a:pt x="299" y="214"/>
                    <a:pt x="299" y="214"/>
                  </a:cubicBezTo>
                  <a:cubicBezTo>
                    <a:pt x="299" y="214"/>
                    <a:pt x="299" y="214"/>
                    <a:pt x="299" y="214"/>
                  </a:cubicBezTo>
                  <a:cubicBezTo>
                    <a:pt x="299" y="214"/>
                    <a:pt x="299" y="214"/>
                    <a:pt x="299" y="214"/>
                  </a:cubicBezTo>
                  <a:cubicBezTo>
                    <a:pt x="299" y="214"/>
                    <a:pt x="299" y="214"/>
                    <a:pt x="299" y="214"/>
                  </a:cubicBezTo>
                  <a:cubicBezTo>
                    <a:pt x="299" y="213"/>
                    <a:pt x="299" y="213"/>
                    <a:pt x="299" y="213"/>
                  </a:cubicBezTo>
                  <a:cubicBezTo>
                    <a:pt x="300" y="213"/>
                    <a:pt x="301" y="214"/>
                    <a:pt x="302" y="214"/>
                  </a:cubicBezTo>
                  <a:cubicBezTo>
                    <a:pt x="302" y="214"/>
                    <a:pt x="302" y="214"/>
                    <a:pt x="302" y="214"/>
                  </a:cubicBezTo>
                  <a:cubicBezTo>
                    <a:pt x="303" y="214"/>
                    <a:pt x="303" y="214"/>
                    <a:pt x="303" y="214"/>
                  </a:cubicBezTo>
                  <a:cubicBezTo>
                    <a:pt x="303" y="214"/>
                    <a:pt x="304" y="214"/>
                    <a:pt x="304" y="214"/>
                  </a:cubicBezTo>
                  <a:cubicBezTo>
                    <a:pt x="304" y="214"/>
                    <a:pt x="304" y="214"/>
                    <a:pt x="305" y="215"/>
                  </a:cubicBezTo>
                  <a:cubicBezTo>
                    <a:pt x="305" y="215"/>
                    <a:pt x="305" y="215"/>
                    <a:pt x="305" y="215"/>
                  </a:cubicBezTo>
                  <a:cubicBezTo>
                    <a:pt x="305" y="216"/>
                    <a:pt x="302" y="216"/>
                    <a:pt x="302" y="217"/>
                  </a:cubicBezTo>
                  <a:cubicBezTo>
                    <a:pt x="302" y="217"/>
                    <a:pt x="302" y="217"/>
                    <a:pt x="303" y="217"/>
                  </a:cubicBezTo>
                  <a:cubicBezTo>
                    <a:pt x="303" y="218"/>
                    <a:pt x="303" y="218"/>
                    <a:pt x="304" y="218"/>
                  </a:cubicBezTo>
                  <a:cubicBezTo>
                    <a:pt x="304" y="218"/>
                    <a:pt x="304" y="218"/>
                    <a:pt x="305" y="217"/>
                  </a:cubicBezTo>
                  <a:cubicBezTo>
                    <a:pt x="305" y="217"/>
                    <a:pt x="306" y="217"/>
                    <a:pt x="306" y="217"/>
                  </a:cubicBezTo>
                  <a:cubicBezTo>
                    <a:pt x="306" y="217"/>
                    <a:pt x="307" y="217"/>
                    <a:pt x="307" y="217"/>
                  </a:cubicBezTo>
                  <a:cubicBezTo>
                    <a:pt x="307" y="217"/>
                    <a:pt x="307" y="217"/>
                    <a:pt x="308" y="217"/>
                  </a:cubicBezTo>
                  <a:cubicBezTo>
                    <a:pt x="309" y="217"/>
                    <a:pt x="311" y="216"/>
                    <a:pt x="313" y="215"/>
                  </a:cubicBezTo>
                  <a:cubicBezTo>
                    <a:pt x="314" y="215"/>
                    <a:pt x="316" y="214"/>
                    <a:pt x="318" y="213"/>
                  </a:cubicBezTo>
                  <a:cubicBezTo>
                    <a:pt x="318" y="213"/>
                    <a:pt x="319" y="213"/>
                    <a:pt x="319" y="213"/>
                  </a:cubicBezTo>
                  <a:cubicBezTo>
                    <a:pt x="320" y="213"/>
                    <a:pt x="321" y="213"/>
                    <a:pt x="321" y="214"/>
                  </a:cubicBezTo>
                  <a:cubicBezTo>
                    <a:pt x="321" y="214"/>
                    <a:pt x="321" y="214"/>
                    <a:pt x="321" y="214"/>
                  </a:cubicBezTo>
                  <a:cubicBezTo>
                    <a:pt x="321" y="214"/>
                    <a:pt x="321" y="214"/>
                    <a:pt x="321" y="214"/>
                  </a:cubicBezTo>
                  <a:cubicBezTo>
                    <a:pt x="321" y="214"/>
                    <a:pt x="321" y="214"/>
                    <a:pt x="321" y="214"/>
                  </a:cubicBezTo>
                  <a:cubicBezTo>
                    <a:pt x="321" y="214"/>
                    <a:pt x="320" y="215"/>
                    <a:pt x="320" y="215"/>
                  </a:cubicBezTo>
                  <a:cubicBezTo>
                    <a:pt x="320" y="216"/>
                    <a:pt x="321" y="217"/>
                    <a:pt x="323" y="218"/>
                  </a:cubicBezTo>
                  <a:cubicBezTo>
                    <a:pt x="327" y="219"/>
                    <a:pt x="331" y="225"/>
                    <a:pt x="334" y="228"/>
                  </a:cubicBezTo>
                  <a:cubicBezTo>
                    <a:pt x="336" y="232"/>
                    <a:pt x="339" y="237"/>
                    <a:pt x="340" y="237"/>
                  </a:cubicBezTo>
                  <a:cubicBezTo>
                    <a:pt x="340" y="237"/>
                    <a:pt x="340" y="237"/>
                    <a:pt x="340" y="237"/>
                  </a:cubicBezTo>
                  <a:cubicBezTo>
                    <a:pt x="341" y="237"/>
                    <a:pt x="342" y="235"/>
                    <a:pt x="343" y="234"/>
                  </a:cubicBezTo>
                  <a:cubicBezTo>
                    <a:pt x="343" y="234"/>
                    <a:pt x="343" y="234"/>
                    <a:pt x="343" y="234"/>
                  </a:cubicBezTo>
                  <a:cubicBezTo>
                    <a:pt x="345" y="234"/>
                    <a:pt x="346" y="237"/>
                    <a:pt x="347" y="237"/>
                  </a:cubicBezTo>
                  <a:cubicBezTo>
                    <a:pt x="349" y="238"/>
                    <a:pt x="351" y="239"/>
                    <a:pt x="352" y="239"/>
                  </a:cubicBezTo>
                  <a:cubicBezTo>
                    <a:pt x="353" y="239"/>
                    <a:pt x="353" y="239"/>
                    <a:pt x="353" y="238"/>
                  </a:cubicBezTo>
                  <a:cubicBezTo>
                    <a:pt x="354" y="238"/>
                    <a:pt x="356" y="237"/>
                    <a:pt x="357" y="237"/>
                  </a:cubicBezTo>
                  <a:cubicBezTo>
                    <a:pt x="358" y="237"/>
                    <a:pt x="358" y="238"/>
                    <a:pt x="358" y="238"/>
                  </a:cubicBezTo>
                  <a:cubicBezTo>
                    <a:pt x="359" y="238"/>
                    <a:pt x="361" y="238"/>
                    <a:pt x="362" y="240"/>
                  </a:cubicBezTo>
                  <a:cubicBezTo>
                    <a:pt x="363" y="242"/>
                    <a:pt x="365" y="243"/>
                    <a:pt x="366" y="243"/>
                  </a:cubicBezTo>
                  <a:cubicBezTo>
                    <a:pt x="366" y="243"/>
                    <a:pt x="367" y="244"/>
                    <a:pt x="367" y="245"/>
                  </a:cubicBezTo>
                  <a:cubicBezTo>
                    <a:pt x="367" y="246"/>
                    <a:pt x="369" y="247"/>
                    <a:pt x="370" y="247"/>
                  </a:cubicBezTo>
                  <a:cubicBezTo>
                    <a:pt x="370" y="247"/>
                    <a:pt x="370" y="247"/>
                    <a:pt x="371" y="247"/>
                  </a:cubicBezTo>
                  <a:cubicBezTo>
                    <a:pt x="372" y="247"/>
                    <a:pt x="373" y="247"/>
                    <a:pt x="374" y="247"/>
                  </a:cubicBezTo>
                  <a:cubicBezTo>
                    <a:pt x="374" y="247"/>
                    <a:pt x="375" y="246"/>
                    <a:pt x="375" y="246"/>
                  </a:cubicBezTo>
                  <a:cubicBezTo>
                    <a:pt x="376" y="246"/>
                    <a:pt x="376" y="247"/>
                    <a:pt x="376" y="247"/>
                  </a:cubicBezTo>
                  <a:cubicBezTo>
                    <a:pt x="376" y="248"/>
                    <a:pt x="378" y="250"/>
                    <a:pt x="379" y="250"/>
                  </a:cubicBezTo>
                  <a:cubicBezTo>
                    <a:pt x="379" y="250"/>
                    <a:pt x="381" y="250"/>
                    <a:pt x="381" y="250"/>
                  </a:cubicBezTo>
                  <a:cubicBezTo>
                    <a:pt x="382" y="250"/>
                    <a:pt x="382" y="250"/>
                    <a:pt x="382" y="250"/>
                  </a:cubicBezTo>
                  <a:cubicBezTo>
                    <a:pt x="382" y="249"/>
                    <a:pt x="384" y="249"/>
                    <a:pt x="385" y="249"/>
                  </a:cubicBezTo>
                  <a:cubicBezTo>
                    <a:pt x="386" y="249"/>
                    <a:pt x="390" y="249"/>
                    <a:pt x="390" y="248"/>
                  </a:cubicBezTo>
                  <a:cubicBezTo>
                    <a:pt x="391" y="247"/>
                    <a:pt x="394" y="247"/>
                    <a:pt x="394" y="246"/>
                  </a:cubicBezTo>
                  <a:cubicBezTo>
                    <a:pt x="395" y="245"/>
                    <a:pt x="397" y="245"/>
                    <a:pt x="398" y="244"/>
                  </a:cubicBezTo>
                  <a:cubicBezTo>
                    <a:pt x="398" y="244"/>
                    <a:pt x="401" y="244"/>
                    <a:pt x="401" y="243"/>
                  </a:cubicBezTo>
                  <a:cubicBezTo>
                    <a:pt x="401" y="243"/>
                    <a:pt x="402" y="243"/>
                    <a:pt x="403" y="243"/>
                  </a:cubicBezTo>
                  <a:cubicBezTo>
                    <a:pt x="404" y="243"/>
                    <a:pt x="405" y="243"/>
                    <a:pt x="405" y="243"/>
                  </a:cubicBezTo>
                  <a:cubicBezTo>
                    <a:pt x="406" y="244"/>
                    <a:pt x="412" y="245"/>
                    <a:pt x="413" y="245"/>
                  </a:cubicBezTo>
                  <a:cubicBezTo>
                    <a:pt x="413" y="245"/>
                    <a:pt x="413" y="245"/>
                    <a:pt x="413" y="245"/>
                  </a:cubicBezTo>
                  <a:cubicBezTo>
                    <a:pt x="413" y="245"/>
                    <a:pt x="413" y="245"/>
                    <a:pt x="413" y="245"/>
                  </a:cubicBezTo>
                  <a:cubicBezTo>
                    <a:pt x="414" y="245"/>
                    <a:pt x="414" y="248"/>
                    <a:pt x="415" y="248"/>
                  </a:cubicBezTo>
                  <a:cubicBezTo>
                    <a:pt x="415" y="248"/>
                    <a:pt x="418" y="250"/>
                    <a:pt x="419" y="250"/>
                  </a:cubicBezTo>
                  <a:cubicBezTo>
                    <a:pt x="419" y="250"/>
                    <a:pt x="419" y="250"/>
                    <a:pt x="419" y="250"/>
                  </a:cubicBezTo>
                  <a:cubicBezTo>
                    <a:pt x="420" y="250"/>
                    <a:pt x="420" y="249"/>
                    <a:pt x="421" y="249"/>
                  </a:cubicBezTo>
                  <a:cubicBezTo>
                    <a:pt x="422" y="249"/>
                    <a:pt x="423" y="250"/>
                    <a:pt x="424" y="250"/>
                  </a:cubicBezTo>
                  <a:cubicBezTo>
                    <a:pt x="425" y="251"/>
                    <a:pt x="426" y="252"/>
                    <a:pt x="427" y="252"/>
                  </a:cubicBezTo>
                  <a:cubicBezTo>
                    <a:pt x="427" y="252"/>
                    <a:pt x="427" y="252"/>
                    <a:pt x="428" y="251"/>
                  </a:cubicBezTo>
                  <a:cubicBezTo>
                    <a:pt x="428" y="250"/>
                    <a:pt x="431" y="250"/>
                    <a:pt x="432" y="250"/>
                  </a:cubicBezTo>
                  <a:cubicBezTo>
                    <a:pt x="432" y="250"/>
                    <a:pt x="432" y="249"/>
                    <a:pt x="432" y="248"/>
                  </a:cubicBezTo>
                  <a:cubicBezTo>
                    <a:pt x="432" y="248"/>
                    <a:pt x="432" y="247"/>
                    <a:pt x="432" y="247"/>
                  </a:cubicBezTo>
                  <a:cubicBezTo>
                    <a:pt x="432" y="247"/>
                    <a:pt x="432" y="247"/>
                    <a:pt x="432" y="247"/>
                  </a:cubicBezTo>
                  <a:cubicBezTo>
                    <a:pt x="431" y="247"/>
                    <a:pt x="430" y="244"/>
                    <a:pt x="430" y="243"/>
                  </a:cubicBezTo>
                  <a:cubicBezTo>
                    <a:pt x="430" y="243"/>
                    <a:pt x="430" y="243"/>
                    <a:pt x="430" y="243"/>
                  </a:cubicBezTo>
                  <a:cubicBezTo>
                    <a:pt x="430" y="242"/>
                    <a:pt x="431" y="242"/>
                    <a:pt x="432" y="241"/>
                  </a:cubicBezTo>
                  <a:cubicBezTo>
                    <a:pt x="432" y="240"/>
                    <a:pt x="434" y="240"/>
                    <a:pt x="434" y="240"/>
                  </a:cubicBezTo>
                  <a:cubicBezTo>
                    <a:pt x="435" y="239"/>
                    <a:pt x="435" y="238"/>
                    <a:pt x="436" y="238"/>
                  </a:cubicBezTo>
                  <a:cubicBezTo>
                    <a:pt x="436" y="238"/>
                    <a:pt x="436" y="239"/>
                    <a:pt x="436" y="239"/>
                  </a:cubicBezTo>
                  <a:cubicBezTo>
                    <a:pt x="437" y="239"/>
                    <a:pt x="440" y="240"/>
                    <a:pt x="440" y="240"/>
                  </a:cubicBezTo>
                  <a:cubicBezTo>
                    <a:pt x="441" y="241"/>
                    <a:pt x="443" y="241"/>
                    <a:pt x="444" y="241"/>
                  </a:cubicBezTo>
                  <a:cubicBezTo>
                    <a:pt x="445" y="242"/>
                    <a:pt x="447" y="243"/>
                    <a:pt x="448" y="243"/>
                  </a:cubicBezTo>
                  <a:cubicBezTo>
                    <a:pt x="449" y="244"/>
                    <a:pt x="452" y="244"/>
                    <a:pt x="453" y="245"/>
                  </a:cubicBezTo>
                  <a:cubicBezTo>
                    <a:pt x="454" y="246"/>
                    <a:pt x="453" y="248"/>
                    <a:pt x="454" y="249"/>
                  </a:cubicBezTo>
                  <a:cubicBezTo>
                    <a:pt x="455" y="250"/>
                    <a:pt x="457" y="252"/>
                    <a:pt x="457" y="252"/>
                  </a:cubicBezTo>
                  <a:cubicBezTo>
                    <a:pt x="457" y="252"/>
                    <a:pt x="458" y="252"/>
                    <a:pt x="458" y="252"/>
                  </a:cubicBezTo>
                  <a:cubicBezTo>
                    <a:pt x="458" y="252"/>
                    <a:pt x="458" y="252"/>
                    <a:pt x="458" y="252"/>
                  </a:cubicBezTo>
                  <a:cubicBezTo>
                    <a:pt x="458" y="252"/>
                    <a:pt x="459" y="252"/>
                    <a:pt x="460" y="253"/>
                  </a:cubicBezTo>
                  <a:cubicBezTo>
                    <a:pt x="461" y="253"/>
                    <a:pt x="462" y="253"/>
                    <a:pt x="462" y="253"/>
                  </a:cubicBezTo>
                  <a:cubicBezTo>
                    <a:pt x="462" y="253"/>
                    <a:pt x="462" y="253"/>
                    <a:pt x="462" y="253"/>
                  </a:cubicBezTo>
                  <a:cubicBezTo>
                    <a:pt x="463" y="253"/>
                    <a:pt x="465" y="252"/>
                    <a:pt x="466" y="252"/>
                  </a:cubicBezTo>
                  <a:cubicBezTo>
                    <a:pt x="466" y="252"/>
                    <a:pt x="466" y="252"/>
                    <a:pt x="466" y="252"/>
                  </a:cubicBezTo>
                  <a:cubicBezTo>
                    <a:pt x="466" y="252"/>
                    <a:pt x="466" y="252"/>
                    <a:pt x="467" y="252"/>
                  </a:cubicBezTo>
                  <a:cubicBezTo>
                    <a:pt x="467" y="252"/>
                    <a:pt x="468" y="252"/>
                    <a:pt x="468" y="252"/>
                  </a:cubicBezTo>
                  <a:cubicBezTo>
                    <a:pt x="469" y="252"/>
                    <a:pt x="469" y="252"/>
                    <a:pt x="470" y="252"/>
                  </a:cubicBezTo>
                  <a:cubicBezTo>
                    <a:pt x="470" y="252"/>
                    <a:pt x="471" y="252"/>
                    <a:pt x="471" y="252"/>
                  </a:cubicBezTo>
                  <a:cubicBezTo>
                    <a:pt x="472" y="252"/>
                    <a:pt x="475" y="254"/>
                    <a:pt x="476" y="254"/>
                  </a:cubicBezTo>
                  <a:cubicBezTo>
                    <a:pt x="476" y="254"/>
                    <a:pt x="476" y="254"/>
                    <a:pt x="476" y="254"/>
                  </a:cubicBezTo>
                  <a:cubicBezTo>
                    <a:pt x="476" y="254"/>
                    <a:pt x="476" y="254"/>
                    <a:pt x="476" y="254"/>
                  </a:cubicBezTo>
                  <a:cubicBezTo>
                    <a:pt x="477" y="254"/>
                    <a:pt x="480" y="254"/>
                    <a:pt x="480" y="255"/>
                  </a:cubicBezTo>
                  <a:cubicBezTo>
                    <a:pt x="481" y="256"/>
                    <a:pt x="485" y="257"/>
                    <a:pt x="485" y="257"/>
                  </a:cubicBezTo>
                  <a:cubicBezTo>
                    <a:pt x="485" y="258"/>
                    <a:pt x="487" y="259"/>
                    <a:pt x="488" y="260"/>
                  </a:cubicBezTo>
                  <a:cubicBezTo>
                    <a:pt x="488" y="262"/>
                    <a:pt x="494" y="262"/>
                    <a:pt x="495" y="262"/>
                  </a:cubicBezTo>
                  <a:cubicBezTo>
                    <a:pt x="495" y="263"/>
                    <a:pt x="499" y="263"/>
                    <a:pt x="501" y="263"/>
                  </a:cubicBezTo>
                  <a:cubicBezTo>
                    <a:pt x="501" y="263"/>
                    <a:pt x="502" y="263"/>
                    <a:pt x="502" y="263"/>
                  </a:cubicBezTo>
                  <a:cubicBezTo>
                    <a:pt x="502" y="263"/>
                    <a:pt x="507" y="263"/>
                    <a:pt x="508" y="263"/>
                  </a:cubicBezTo>
                  <a:cubicBezTo>
                    <a:pt x="510" y="262"/>
                    <a:pt x="513" y="263"/>
                    <a:pt x="513" y="262"/>
                  </a:cubicBezTo>
                  <a:cubicBezTo>
                    <a:pt x="513" y="261"/>
                    <a:pt x="515" y="260"/>
                    <a:pt x="517" y="260"/>
                  </a:cubicBezTo>
                  <a:cubicBezTo>
                    <a:pt x="517" y="260"/>
                    <a:pt x="517" y="260"/>
                    <a:pt x="518" y="260"/>
                  </a:cubicBezTo>
                  <a:cubicBezTo>
                    <a:pt x="520" y="260"/>
                    <a:pt x="523" y="260"/>
                    <a:pt x="523" y="261"/>
                  </a:cubicBezTo>
                  <a:cubicBezTo>
                    <a:pt x="524" y="262"/>
                    <a:pt x="526" y="262"/>
                    <a:pt x="527" y="262"/>
                  </a:cubicBezTo>
                  <a:cubicBezTo>
                    <a:pt x="527" y="262"/>
                    <a:pt x="528" y="262"/>
                    <a:pt x="528" y="262"/>
                  </a:cubicBezTo>
                  <a:cubicBezTo>
                    <a:pt x="528" y="262"/>
                    <a:pt x="528" y="262"/>
                    <a:pt x="528" y="262"/>
                  </a:cubicBezTo>
                  <a:cubicBezTo>
                    <a:pt x="530" y="262"/>
                    <a:pt x="532" y="263"/>
                    <a:pt x="533" y="264"/>
                  </a:cubicBezTo>
                  <a:cubicBezTo>
                    <a:pt x="533" y="265"/>
                    <a:pt x="537" y="266"/>
                    <a:pt x="538" y="266"/>
                  </a:cubicBezTo>
                  <a:cubicBezTo>
                    <a:pt x="538" y="266"/>
                    <a:pt x="538" y="266"/>
                    <a:pt x="538" y="266"/>
                  </a:cubicBezTo>
                  <a:cubicBezTo>
                    <a:pt x="539" y="266"/>
                    <a:pt x="542" y="264"/>
                    <a:pt x="543" y="264"/>
                  </a:cubicBezTo>
                  <a:cubicBezTo>
                    <a:pt x="543" y="264"/>
                    <a:pt x="543" y="264"/>
                    <a:pt x="543" y="264"/>
                  </a:cubicBezTo>
                  <a:cubicBezTo>
                    <a:pt x="543" y="264"/>
                    <a:pt x="543" y="264"/>
                    <a:pt x="543" y="264"/>
                  </a:cubicBezTo>
                  <a:cubicBezTo>
                    <a:pt x="544" y="264"/>
                    <a:pt x="545" y="264"/>
                    <a:pt x="545" y="263"/>
                  </a:cubicBezTo>
                  <a:cubicBezTo>
                    <a:pt x="545" y="263"/>
                    <a:pt x="545" y="263"/>
                    <a:pt x="545" y="263"/>
                  </a:cubicBezTo>
                  <a:cubicBezTo>
                    <a:pt x="545" y="263"/>
                    <a:pt x="545" y="262"/>
                    <a:pt x="545" y="262"/>
                  </a:cubicBezTo>
                  <a:cubicBezTo>
                    <a:pt x="545" y="261"/>
                    <a:pt x="547" y="259"/>
                    <a:pt x="547" y="258"/>
                  </a:cubicBezTo>
                  <a:cubicBezTo>
                    <a:pt x="547" y="257"/>
                    <a:pt x="549" y="255"/>
                    <a:pt x="550" y="254"/>
                  </a:cubicBezTo>
                  <a:cubicBezTo>
                    <a:pt x="551" y="254"/>
                    <a:pt x="552" y="253"/>
                    <a:pt x="552" y="253"/>
                  </a:cubicBezTo>
                  <a:cubicBezTo>
                    <a:pt x="552" y="253"/>
                    <a:pt x="552" y="252"/>
                    <a:pt x="552" y="252"/>
                  </a:cubicBezTo>
                  <a:cubicBezTo>
                    <a:pt x="552" y="252"/>
                    <a:pt x="552" y="252"/>
                    <a:pt x="552" y="252"/>
                  </a:cubicBezTo>
                  <a:cubicBezTo>
                    <a:pt x="552" y="252"/>
                    <a:pt x="551" y="249"/>
                    <a:pt x="550" y="249"/>
                  </a:cubicBezTo>
                  <a:cubicBezTo>
                    <a:pt x="550" y="249"/>
                    <a:pt x="550" y="249"/>
                    <a:pt x="550" y="249"/>
                  </a:cubicBezTo>
                  <a:cubicBezTo>
                    <a:pt x="550" y="249"/>
                    <a:pt x="549" y="249"/>
                    <a:pt x="549" y="248"/>
                  </a:cubicBezTo>
                  <a:cubicBezTo>
                    <a:pt x="549" y="248"/>
                    <a:pt x="549" y="247"/>
                    <a:pt x="550" y="246"/>
                  </a:cubicBezTo>
                  <a:cubicBezTo>
                    <a:pt x="551" y="245"/>
                    <a:pt x="552" y="245"/>
                    <a:pt x="553" y="245"/>
                  </a:cubicBezTo>
                  <a:cubicBezTo>
                    <a:pt x="555" y="245"/>
                    <a:pt x="556" y="245"/>
                    <a:pt x="556" y="246"/>
                  </a:cubicBezTo>
                  <a:cubicBezTo>
                    <a:pt x="556" y="246"/>
                    <a:pt x="556" y="246"/>
                    <a:pt x="557" y="246"/>
                  </a:cubicBezTo>
                  <a:cubicBezTo>
                    <a:pt x="557" y="246"/>
                    <a:pt x="557" y="246"/>
                    <a:pt x="557" y="246"/>
                  </a:cubicBezTo>
                  <a:cubicBezTo>
                    <a:pt x="558" y="245"/>
                    <a:pt x="558" y="245"/>
                    <a:pt x="559" y="245"/>
                  </a:cubicBezTo>
                  <a:cubicBezTo>
                    <a:pt x="560" y="245"/>
                    <a:pt x="563" y="246"/>
                    <a:pt x="564" y="246"/>
                  </a:cubicBezTo>
                  <a:cubicBezTo>
                    <a:pt x="566" y="247"/>
                    <a:pt x="567" y="246"/>
                    <a:pt x="570" y="248"/>
                  </a:cubicBezTo>
                  <a:cubicBezTo>
                    <a:pt x="572" y="249"/>
                    <a:pt x="575" y="249"/>
                    <a:pt x="576" y="250"/>
                  </a:cubicBezTo>
                  <a:cubicBezTo>
                    <a:pt x="577" y="251"/>
                    <a:pt x="580" y="252"/>
                    <a:pt x="580" y="254"/>
                  </a:cubicBezTo>
                  <a:cubicBezTo>
                    <a:pt x="580" y="254"/>
                    <a:pt x="580" y="254"/>
                    <a:pt x="580" y="254"/>
                  </a:cubicBezTo>
                  <a:cubicBezTo>
                    <a:pt x="580" y="254"/>
                    <a:pt x="580" y="254"/>
                    <a:pt x="580" y="254"/>
                  </a:cubicBezTo>
                  <a:cubicBezTo>
                    <a:pt x="580" y="254"/>
                    <a:pt x="580" y="254"/>
                    <a:pt x="580" y="254"/>
                  </a:cubicBezTo>
                  <a:cubicBezTo>
                    <a:pt x="580" y="254"/>
                    <a:pt x="580" y="254"/>
                    <a:pt x="580" y="254"/>
                  </a:cubicBezTo>
                  <a:cubicBezTo>
                    <a:pt x="580" y="256"/>
                    <a:pt x="582" y="255"/>
                    <a:pt x="583" y="259"/>
                  </a:cubicBezTo>
                  <a:cubicBezTo>
                    <a:pt x="584" y="262"/>
                    <a:pt x="586" y="263"/>
                    <a:pt x="586" y="264"/>
                  </a:cubicBezTo>
                  <a:cubicBezTo>
                    <a:pt x="587" y="266"/>
                    <a:pt x="589" y="269"/>
                    <a:pt x="589" y="270"/>
                  </a:cubicBezTo>
                  <a:cubicBezTo>
                    <a:pt x="589" y="270"/>
                    <a:pt x="589" y="270"/>
                    <a:pt x="589" y="270"/>
                  </a:cubicBezTo>
                  <a:cubicBezTo>
                    <a:pt x="589" y="270"/>
                    <a:pt x="589" y="270"/>
                    <a:pt x="589" y="270"/>
                  </a:cubicBezTo>
                  <a:cubicBezTo>
                    <a:pt x="589" y="270"/>
                    <a:pt x="589" y="270"/>
                    <a:pt x="589" y="270"/>
                  </a:cubicBezTo>
                  <a:cubicBezTo>
                    <a:pt x="589" y="271"/>
                    <a:pt x="589" y="271"/>
                    <a:pt x="589" y="271"/>
                  </a:cubicBezTo>
                  <a:cubicBezTo>
                    <a:pt x="589" y="272"/>
                    <a:pt x="590" y="273"/>
                    <a:pt x="591" y="273"/>
                  </a:cubicBezTo>
                  <a:cubicBezTo>
                    <a:pt x="594" y="274"/>
                    <a:pt x="596" y="276"/>
                    <a:pt x="597" y="276"/>
                  </a:cubicBezTo>
                  <a:cubicBezTo>
                    <a:pt x="597" y="276"/>
                    <a:pt x="597" y="276"/>
                    <a:pt x="597" y="276"/>
                  </a:cubicBezTo>
                  <a:cubicBezTo>
                    <a:pt x="597" y="276"/>
                    <a:pt x="597" y="276"/>
                    <a:pt x="597" y="276"/>
                  </a:cubicBezTo>
                  <a:cubicBezTo>
                    <a:pt x="598" y="276"/>
                    <a:pt x="600" y="277"/>
                    <a:pt x="602" y="278"/>
                  </a:cubicBezTo>
                  <a:cubicBezTo>
                    <a:pt x="604" y="280"/>
                    <a:pt x="606" y="280"/>
                    <a:pt x="606" y="281"/>
                  </a:cubicBezTo>
                  <a:cubicBezTo>
                    <a:pt x="606" y="281"/>
                    <a:pt x="606" y="281"/>
                    <a:pt x="606" y="281"/>
                  </a:cubicBezTo>
                  <a:cubicBezTo>
                    <a:pt x="606" y="281"/>
                    <a:pt x="606" y="281"/>
                    <a:pt x="606" y="281"/>
                  </a:cubicBezTo>
                  <a:cubicBezTo>
                    <a:pt x="606" y="281"/>
                    <a:pt x="606" y="281"/>
                    <a:pt x="606" y="281"/>
                  </a:cubicBezTo>
                  <a:cubicBezTo>
                    <a:pt x="606" y="281"/>
                    <a:pt x="606" y="281"/>
                    <a:pt x="606" y="281"/>
                  </a:cubicBezTo>
                  <a:cubicBezTo>
                    <a:pt x="606" y="283"/>
                    <a:pt x="607" y="284"/>
                    <a:pt x="607" y="285"/>
                  </a:cubicBezTo>
                  <a:cubicBezTo>
                    <a:pt x="607" y="285"/>
                    <a:pt x="607" y="285"/>
                    <a:pt x="607" y="285"/>
                  </a:cubicBezTo>
                  <a:cubicBezTo>
                    <a:pt x="607" y="285"/>
                    <a:pt x="607" y="285"/>
                    <a:pt x="607" y="285"/>
                  </a:cubicBezTo>
                  <a:cubicBezTo>
                    <a:pt x="607" y="285"/>
                    <a:pt x="607" y="285"/>
                    <a:pt x="607" y="285"/>
                  </a:cubicBezTo>
                  <a:cubicBezTo>
                    <a:pt x="607" y="286"/>
                    <a:pt x="610" y="288"/>
                    <a:pt x="612" y="288"/>
                  </a:cubicBezTo>
                  <a:cubicBezTo>
                    <a:pt x="614" y="288"/>
                    <a:pt x="615" y="288"/>
                    <a:pt x="616" y="288"/>
                  </a:cubicBezTo>
                  <a:cubicBezTo>
                    <a:pt x="616" y="288"/>
                    <a:pt x="616" y="288"/>
                    <a:pt x="617" y="287"/>
                  </a:cubicBezTo>
                  <a:cubicBezTo>
                    <a:pt x="617" y="287"/>
                    <a:pt x="618" y="287"/>
                    <a:pt x="619" y="287"/>
                  </a:cubicBezTo>
                  <a:cubicBezTo>
                    <a:pt x="619" y="287"/>
                    <a:pt x="619" y="287"/>
                    <a:pt x="620" y="287"/>
                  </a:cubicBezTo>
                  <a:cubicBezTo>
                    <a:pt x="620" y="287"/>
                    <a:pt x="620" y="287"/>
                    <a:pt x="621" y="287"/>
                  </a:cubicBezTo>
                  <a:cubicBezTo>
                    <a:pt x="621" y="287"/>
                    <a:pt x="621" y="287"/>
                    <a:pt x="622" y="287"/>
                  </a:cubicBezTo>
                  <a:cubicBezTo>
                    <a:pt x="622" y="286"/>
                    <a:pt x="623" y="286"/>
                    <a:pt x="623" y="286"/>
                  </a:cubicBezTo>
                  <a:cubicBezTo>
                    <a:pt x="625" y="286"/>
                    <a:pt x="626" y="287"/>
                    <a:pt x="626" y="288"/>
                  </a:cubicBezTo>
                  <a:cubicBezTo>
                    <a:pt x="626" y="290"/>
                    <a:pt x="627" y="291"/>
                    <a:pt x="627" y="291"/>
                  </a:cubicBezTo>
                  <a:cubicBezTo>
                    <a:pt x="627" y="292"/>
                    <a:pt x="627" y="292"/>
                    <a:pt x="627" y="292"/>
                  </a:cubicBezTo>
                  <a:cubicBezTo>
                    <a:pt x="627" y="292"/>
                    <a:pt x="627" y="292"/>
                    <a:pt x="626" y="292"/>
                  </a:cubicBezTo>
                  <a:cubicBezTo>
                    <a:pt x="626" y="292"/>
                    <a:pt x="626" y="292"/>
                    <a:pt x="626" y="292"/>
                  </a:cubicBezTo>
                  <a:cubicBezTo>
                    <a:pt x="626" y="292"/>
                    <a:pt x="626" y="292"/>
                    <a:pt x="625" y="293"/>
                  </a:cubicBezTo>
                  <a:cubicBezTo>
                    <a:pt x="625" y="294"/>
                    <a:pt x="624" y="296"/>
                    <a:pt x="624" y="297"/>
                  </a:cubicBezTo>
                  <a:cubicBezTo>
                    <a:pt x="624" y="297"/>
                    <a:pt x="624" y="297"/>
                    <a:pt x="624" y="297"/>
                  </a:cubicBezTo>
                  <a:cubicBezTo>
                    <a:pt x="624" y="297"/>
                    <a:pt x="624" y="297"/>
                    <a:pt x="624" y="297"/>
                  </a:cubicBezTo>
                  <a:cubicBezTo>
                    <a:pt x="624" y="298"/>
                    <a:pt x="623" y="298"/>
                    <a:pt x="623" y="299"/>
                  </a:cubicBezTo>
                  <a:cubicBezTo>
                    <a:pt x="622" y="299"/>
                    <a:pt x="621" y="300"/>
                    <a:pt x="621" y="300"/>
                  </a:cubicBezTo>
                  <a:cubicBezTo>
                    <a:pt x="621" y="300"/>
                    <a:pt x="621" y="300"/>
                    <a:pt x="621" y="300"/>
                  </a:cubicBezTo>
                  <a:cubicBezTo>
                    <a:pt x="621" y="301"/>
                    <a:pt x="621" y="301"/>
                    <a:pt x="621" y="301"/>
                  </a:cubicBezTo>
                  <a:cubicBezTo>
                    <a:pt x="620" y="302"/>
                    <a:pt x="619" y="302"/>
                    <a:pt x="619" y="303"/>
                  </a:cubicBezTo>
                  <a:cubicBezTo>
                    <a:pt x="619" y="303"/>
                    <a:pt x="619" y="303"/>
                    <a:pt x="619" y="303"/>
                  </a:cubicBezTo>
                  <a:cubicBezTo>
                    <a:pt x="619" y="303"/>
                    <a:pt x="619" y="303"/>
                    <a:pt x="619" y="303"/>
                  </a:cubicBezTo>
                  <a:cubicBezTo>
                    <a:pt x="619" y="303"/>
                    <a:pt x="619" y="304"/>
                    <a:pt x="618" y="304"/>
                  </a:cubicBezTo>
                  <a:cubicBezTo>
                    <a:pt x="618" y="304"/>
                    <a:pt x="618" y="304"/>
                    <a:pt x="618" y="304"/>
                  </a:cubicBezTo>
                  <a:cubicBezTo>
                    <a:pt x="618" y="304"/>
                    <a:pt x="618" y="304"/>
                    <a:pt x="618" y="304"/>
                  </a:cubicBezTo>
                  <a:cubicBezTo>
                    <a:pt x="618" y="304"/>
                    <a:pt x="618" y="304"/>
                    <a:pt x="618" y="304"/>
                  </a:cubicBezTo>
                  <a:cubicBezTo>
                    <a:pt x="618" y="304"/>
                    <a:pt x="618" y="304"/>
                    <a:pt x="618" y="304"/>
                  </a:cubicBezTo>
                  <a:cubicBezTo>
                    <a:pt x="618" y="304"/>
                    <a:pt x="618" y="304"/>
                    <a:pt x="618" y="304"/>
                  </a:cubicBezTo>
                  <a:cubicBezTo>
                    <a:pt x="618" y="304"/>
                    <a:pt x="618" y="304"/>
                    <a:pt x="618" y="304"/>
                  </a:cubicBezTo>
                  <a:cubicBezTo>
                    <a:pt x="618" y="304"/>
                    <a:pt x="618" y="304"/>
                    <a:pt x="618" y="304"/>
                  </a:cubicBezTo>
                  <a:cubicBezTo>
                    <a:pt x="618" y="304"/>
                    <a:pt x="618" y="304"/>
                    <a:pt x="618" y="304"/>
                  </a:cubicBezTo>
                  <a:cubicBezTo>
                    <a:pt x="618" y="304"/>
                    <a:pt x="618" y="304"/>
                    <a:pt x="618" y="304"/>
                  </a:cubicBezTo>
                  <a:cubicBezTo>
                    <a:pt x="618" y="304"/>
                    <a:pt x="618" y="304"/>
                    <a:pt x="618" y="304"/>
                  </a:cubicBezTo>
                  <a:cubicBezTo>
                    <a:pt x="618" y="304"/>
                    <a:pt x="618" y="304"/>
                    <a:pt x="618" y="304"/>
                  </a:cubicBezTo>
                  <a:cubicBezTo>
                    <a:pt x="618" y="304"/>
                    <a:pt x="618" y="304"/>
                    <a:pt x="618" y="304"/>
                  </a:cubicBezTo>
                  <a:cubicBezTo>
                    <a:pt x="618" y="304"/>
                    <a:pt x="618" y="304"/>
                    <a:pt x="618" y="304"/>
                  </a:cubicBezTo>
                  <a:cubicBezTo>
                    <a:pt x="618" y="304"/>
                    <a:pt x="618" y="304"/>
                    <a:pt x="618" y="304"/>
                  </a:cubicBezTo>
                  <a:cubicBezTo>
                    <a:pt x="618" y="304"/>
                    <a:pt x="618" y="304"/>
                    <a:pt x="618" y="304"/>
                  </a:cubicBezTo>
                  <a:cubicBezTo>
                    <a:pt x="618" y="304"/>
                    <a:pt x="618" y="304"/>
                    <a:pt x="618" y="304"/>
                  </a:cubicBezTo>
                  <a:cubicBezTo>
                    <a:pt x="617" y="304"/>
                    <a:pt x="615" y="303"/>
                    <a:pt x="614" y="302"/>
                  </a:cubicBezTo>
                  <a:cubicBezTo>
                    <a:pt x="614" y="302"/>
                    <a:pt x="614" y="302"/>
                    <a:pt x="614" y="302"/>
                  </a:cubicBezTo>
                  <a:cubicBezTo>
                    <a:pt x="614" y="302"/>
                    <a:pt x="614" y="302"/>
                    <a:pt x="614" y="302"/>
                  </a:cubicBezTo>
                  <a:cubicBezTo>
                    <a:pt x="614" y="302"/>
                    <a:pt x="614" y="302"/>
                    <a:pt x="614" y="302"/>
                  </a:cubicBezTo>
                  <a:cubicBezTo>
                    <a:pt x="614" y="302"/>
                    <a:pt x="614" y="302"/>
                    <a:pt x="614" y="302"/>
                  </a:cubicBezTo>
                  <a:cubicBezTo>
                    <a:pt x="613" y="302"/>
                    <a:pt x="612" y="302"/>
                    <a:pt x="612" y="303"/>
                  </a:cubicBezTo>
                  <a:cubicBezTo>
                    <a:pt x="612" y="303"/>
                    <a:pt x="612" y="303"/>
                    <a:pt x="611" y="303"/>
                  </a:cubicBezTo>
                  <a:cubicBezTo>
                    <a:pt x="611" y="303"/>
                    <a:pt x="611" y="303"/>
                    <a:pt x="610" y="303"/>
                  </a:cubicBezTo>
                  <a:cubicBezTo>
                    <a:pt x="610" y="303"/>
                    <a:pt x="610" y="303"/>
                    <a:pt x="610" y="303"/>
                  </a:cubicBezTo>
                  <a:cubicBezTo>
                    <a:pt x="610" y="303"/>
                    <a:pt x="610" y="303"/>
                    <a:pt x="610" y="303"/>
                  </a:cubicBezTo>
                  <a:cubicBezTo>
                    <a:pt x="610" y="303"/>
                    <a:pt x="610" y="303"/>
                    <a:pt x="610" y="303"/>
                  </a:cubicBezTo>
                  <a:cubicBezTo>
                    <a:pt x="610" y="303"/>
                    <a:pt x="610" y="303"/>
                    <a:pt x="610" y="303"/>
                  </a:cubicBezTo>
                  <a:cubicBezTo>
                    <a:pt x="610" y="303"/>
                    <a:pt x="610" y="303"/>
                    <a:pt x="610" y="303"/>
                  </a:cubicBezTo>
                  <a:cubicBezTo>
                    <a:pt x="610" y="303"/>
                    <a:pt x="609" y="304"/>
                    <a:pt x="609" y="305"/>
                  </a:cubicBezTo>
                  <a:cubicBezTo>
                    <a:pt x="609" y="305"/>
                    <a:pt x="610" y="306"/>
                    <a:pt x="610" y="307"/>
                  </a:cubicBezTo>
                  <a:cubicBezTo>
                    <a:pt x="610" y="307"/>
                    <a:pt x="610" y="307"/>
                    <a:pt x="610" y="307"/>
                  </a:cubicBezTo>
                  <a:cubicBezTo>
                    <a:pt x="610" y="308"/>
                    <a:pt x="610" y="308"/>
                    <a:pt x="610" y="308"/>
                  </a:cubicBezTo>
                  <a:cubicBezTo>
                    <a:pt x="610" y="309"/>
                    <a:pt x="610" y="310"/>
                    <a:pt x="610" y="310"/>
                  </a:cubicBezTo>
                  <a:cubicBezTo>
                    <a:pt x="611" y="311"/>
                    <a:pt x="611" y="313"/>
                    <a:pt x="611" y="315"/>
                  </a:cubicBezTo>
                  <a:cubicBezTo>
                    <a:pt x="613" y="314"/>
                    <a:pt x="614" y="313"/>
                    <a:pt x="615" y="313"/>
                  </a:cubicBezTo>
                  <a:cubicBezTo>
                    <a:pt x="615" y="313"/>
                    <a:pt x="615" y="313"/>
                    <a:pt x="615" y="313"/>
                  </a:cubicBezTo>
                  <a:cubicBezTo>
                    <a:pt x="617" y="314"/>
                    <a:pt x="619" y="317"/>
                    <a:pt x="621" y="317"/>
                  </a:cubicBezTo>
                  <a:cubicBezTo>
                    <a:pt x="621" y="317"/>
                    <a:pt x="621" y="317"/>
                    <a:pt x="622" y="317"/>
                  </a:cubicBezTo>
                  <a:cubicBezTo>
                    <a:pt x="624" y="317"/>
                    <a:pt x="633" y="313"/>
                    <a:pt x="633" y="313"/>
                  </a:cubicBezTo>
                  <a:cubicBezTo>
                    <a:pt x="633" y="312"/>
                    <a:pt x="638" y="308"/>
                    <a:pt x="640" y="306"/>
                  </a:cubicBezTo>
                  <a:cubicBezTo>
                    <a:pt x="643" y="304"/>
                    <a:pt x="646" y="300"/>
                    <a:pt x="647" y="298"/>
                  </a:cubicBezTo>
                  <a:cubicBezTo>
                    <a:pt x="648" y="296"/>
                    <a:pt x="651" y="293"/>
                    <a:pt x="652" y="292"/>
                  </a:cubicBezTo>
                  <a:cubicBezTo>
                    <a:pt x="653" y="291"/>
                    <a:pt x="653" y="291"/>
                    <a:pt x="655" y="288"/>
                  </a:cubicBezTo>
                  <a:cubicBezTo>
                    <a:pt x="656" y="285"/>
                    <a:pt x="655" y="277"/>
                    <a:pt x="656" y="277"/>
                  </a:cubicBezTo>
                  <a:cubicBezTo>
                    <a:pt x="656" y="276"/>
                    <a:pt x="656" y="275"/>
                    <a:pt x="657" y="274"/>
                  </a:cubicBezTo>
                  <a:cubicBezTo>
                    <a:pt x="657" y="273"/>
                    <a:pt x="657" y="272"/>
                    <a:pt x="658" y="271"/>
                  </a:cubicBezTo>
                  <a:cubicBezTo>
                    <a:pt x="659" y="270"/>
                    <a:pt x="659" y="270"/>
                    <a:pt x="659" y="269"/>
                  </a:cubicBezTo>
                  <a:cubicBezTo>
                    <a:pt x="659" y="269"/>
                    <a:pt x="659" y="269"/>
                    <a:pt x="659" y="268"/>
                  </a:cubicBezTo>
                  <a:cubicBezTo>
                    <a:pt x="658" y="267"/>
                    <a:pt x="659" y="265"/>
                    <a:pt x="658" y="265"/>
                  </a:cubicBezTo>
                  <a:cubicBezTo>
                    <a:pt x="658" y="264"/>
                    <a:pt x="658" y="264"/>
                    <a:pt x="658" y="264"/>
                  </a:cubicBezTo>
                  <a:cubicBezTo>
                    <a:pt x="658" y="264"/>
                    <a:pt x="658" y="264"/>
                    <a:pt x="659" y="263"/>
                  </a:cubicBezTo>
                  <a:cubicBezTo>
                    <a:pt x="659" y="263"/>
                    <a:pt x="659" y="263"/>
                    <a:pt x="659" y="263"/>
                  </a:cubicBezTo>
                  <a:cubicBezTo>
                    <a:pt x="659" y="262"/>
                    <a:pt x="658" y="261"/>
                    <a:pt x="657" y="261"/>
                  </a:cubicBezTo>
                  <a:cubicBezTo>
                    <a:pt x="655" y="260"/>
                    <a:pt x="654" y="259"/>
                    <a:pt x="653" y="258"/>
                  </a:cubicBezTo>
                  <a:cubicBezTo>
                    <a:pt x="653" y="257"/>
                    <a:pt x="651" y="255"/>
                    <a:pt x="649" y="255"/>
                  </a:cubicBezTo>
                  <a:cubicBezTo>
                    <a:pt x="648" y="255"/>
                    <a:pt x="646" y="254"/>
                    <a:pt x="645" y="254"/>
                  </a:cubicBezTo>
                  <a:cubicBezTo>
                    <a:pt x="645" y="254"/>
                    <a:pt x="645" y="254"/>
                    <a:pt x="645" y="254"/>
                  </a:cubicBezTo>
                  <a:cubicBezTo>
                    <a:pt x="645" y="254"/>
                    <a:pt x="645" y="254"/>
                    <a:pt x="645" y="254"/>
                  </a:cubicBezTo>
                  <a:cubicBezTo>
                    <a:pt x="645" y="254"/>
                    <a:pt x="645" y="255"/>
                    <a:pt x="645" y="255"/>
                  </a:cubicBezTo>
                  <a:cubicBezTo>
                    <a:pt x="645" y="255"/>
                    <a:pt x="645" y="256"/>
                    <a:pt x="644" y="256"/>
                  </a:cubicBezTo>
                  <a:cubicBezTo>
                    <a:pt x="644" y="256"/>
                    <a:pt x="644" y="256"/>
                    <a:pt x="644" y="255"/>
                  </a:cubicBezTo>
                  <a:cubicBezTo>
                    <a:pt x="644" y="255"/>
                    <a:pt x="644" y="255"/>
                    <a:pt x="644" y="255"/>
                  </a:cubicBezTo>
                  <a:cubicBezTo>
                    <a:pt x="643" y="255"/>
                    <a:pt x="643" y="256"/>
                    <a:pt x="642" y="257"/>
                  </a:cubicBezTo>
                  <a:cubicBezTo>
                    <a:pt x="642" y="257"/>
                    <a:pt x="641" y="258"/>
                    <a:pt x="640" y="258"/>
                  </a:cubicBezTo>
                  <a:cubicBezTo>
                    <a:pt x="639" y="258"/>
                    <a:pt x="639" y="257"/>
                    <a:pt x="639" y="257"/>
                  </a:cubicBezTo>
                  <a:cubicBezTo>
                    <a:pt x="639" y="257"/>
                    <a:pt x="639" y="257"/>
                    <a:pt x="639" y="257"/>
                  </a:cubicBezTo>
                  <a:cubicBezTo>
                    <a:pt x="640" y="256"/>
                    <a:pt x="640" y="256"/>
                    <a:pt x="640" y="256"/>
                  </a:cubicBezTo>
                  <a:cubicBezTo>
                    <a:pt x="640" y="255"/>
                    <a:pt x="639" y="255"/>
                    <a:pt x="639" y="254"/>
                  </a:cubicBezTo>
                  <a:cubicBezTo>
                    <a:pt x="639" y="254"/>
                    <a:pt x="639" y="254"/>
                    <a:pt x="639" y="254"/>
                  </a:cubicBezTo>
                  <a:cubicBezTo>
                    <a:pt x="639" y="253"/>
                    <a:pt x="639" y="252"/>
                    <a:pt x="639" y="252"/>
                  </a:cubicBezTo>
                  <a:cubicBezTo>
                    <a:pt x="639" y="252"/>
                    <a:pt x="639" y="252"/>
                    <a:pt x="639" y="252"/>
                  </a:cubicBezTo>
                  <a:cubicBezTo>
                    <a:pt x="639" y="252"/>
                    <a:pt x="639" y="252"/>
                    <a:pt x="638" y="252"/>
                  </a:cubicBezTo>
                  <a:cubicBezTo>
                    <a:pt x="637" y="253"/>
                    <a:pt x="637" y="255"/>
                    <a:pt x="635" y="255"/>
                  </a:cubicBezTo>
                  <a:cubicBezTo>
                    <a:pt x="635" y="255"/>
                    <a:pt x="635" y="255"/>
                    <a:pt x="635" y="255"/>
                  </a:cubicBezTo>
                  <a:cubicBezTo>
                    <a:pt x="635" y="255"/>
                    <a:pt x="634" y="253"/>
                    <a:pt x="634" y="252"/>
                  </a:cubicBezTo>
                  <a:cubicBezTo>
                    <a:pt x="634" y="251"/>
                    <a:pt x="634" y="250"/>
                    <a:pt x="634" y="250"/>
                  </a:cubicBezTo>
                  <a:cubicBezTo>
                    <a:pt x="634" y="250"/>
                    <a:pt x="635" y="250"/>
                    <a:pt x="635" y="250"/>
                  </a:cubicBezTo>
                  <a:cubicBezTo>
                    <a:pt x="635" y="249"/>
                    <a:pt x="632" y="250"/>
                    <a:pt x="629" y="249"/>
                  </a:cubicBezTo>
                  <a:cubicBezTo>
                    <a:pt x="627" y="249"/>
                    <a:pt x="627" y="248"/>
                    <a:pt x="627" y="247"/>
                  </a:cubicBezTo>
                  <a:cubicBezTo>
                    <a:pt x="627" y="247"/>
                    <a:pt x="627" y="246"/>
                    <a:pt x="629" y="246"/>
                  </a:cubicBezTo>
                  <a:cubicBezTo>
                    <a:pt x="631" y="245"/>
                    <a:pt x="630" y="244"/>
                    <a:pt x="632" y="243"/>
                  </a:cubicBezTo>
                  <a:cubicBezTo>
                    <a:pt x="633" y="243"/>
                    <a:pt x="636" y="242"/>
                    <a:pt x="638" y="241"/>
                  </a:cubicBezTo>
                  <a:cubicBezTo>
                    <a:pt x="640" y="240"/>
                    <a:pt x="640" y="239"/>
                    <a:pt x="640" y="238"/>
                  </a:cubicBezTo>
                  <a:cubicBezTo>
                    <a:pt x="641" y="237"/>
                    <a:pt x="644" y="236"/>
                    <a:pt x="647" y="235"/>
                  </a:cubicBezTo>
                  <a:cubicBezTo>
                    <a:pt x="650" y="233"/>
                    <a:pt x="652" y="232"/>
                    <a:pt x="652" y="230"/>
                  </a:cubicBezTo>
                  <a:cubicBezTo>
                    <a:pt x="653" y="229"/>
                    <a:pt x="657" y="228"/>
                    <a:pt x="657" y="227"/>
                  </a:cubicBezTo>
                  <a:cubicBezTo>
                    <a:pt x="657" y="226"/>
                    <a:pt x="663" y="224"/>
                    <a:pt x="666" y="224"/>
                  </a:cubicBezTo>
                  <a:cubicBezTo>
                    <a:pt x="670" y="224"/>
                    <a:pt x="676" y="226"/>
                    <a:pt x="678" y="227"/>
                  </a:cubicBezTo>
                  <a:cubicBezTo>
                    <a:pt x="678" y="228"/>
                    <a:pt x="679" y="228"/>
                    <a:pt x="679" y="228"/>
                  </a:cubicBezTo>
                  <a:cubicBezTo>
                    <a:pt x="679" y="228"/>
                    <a:pt x="680" y="228"/>
                    <a:pt x="680" y="228"/>
                  </a:cubicBezTo>
                  <a:cubicBezTo>
                    <a:pt x="680" y="228"/>
                    <a:pt x="680" y="228"/>
                    <a:pt x="681" y="228"/>
                  </a:cubicBezTo>
                  <a:cubicBezTo>
                    <a:pt x="682" y="228"/>
                    <a:pt x="683" y="228"/>
                    <a:pt x="685" y="229"/>
                  </a:cubicBezTo>
                  <a:cubicBezTo>
                    <a:pt x="685" y="229"/>
                    <a:pt x="686" y="229"/>
                    <a:pt x="686" y="229"/>
                  </a:cubicBezTo>
                  <a:cubicBezTo>
                    <a:pt x="687" y="229"/>
                    <a:pt x="687" y="229"/>
                    <a:pt x="687" y="229"/>
                  </a:cubicBezTo>
                  <a:cubicBezTo>
                    <a:pt x="688" y="229"/>
                    <a:pt x="688" y="229"/>
                    <a:pt x="688" y="229"/>
                  </a:cubicBezTo>
                  <a:cubicBezTo>
                    <a:pt x="689" y="229"/>
                    <a:pt x="689" y="229"/>
                    <a:pt x="689" y="229"/>
                  </a:cubicBezTo>
                  <a:cubicBezTo>
                    <a:pt x="690" y="229"/>
                    <a:pt x="691" y="230"/>
                    <a:pt x="692" y="230"/>
                  </a:cubicBezTo>
                  <a:cubicBezTo>
                    <a:pt x="693" y="230"/>
                    <a:pt x="693" y="229"/>
                    <a:pt x="693" y="229"/>
                  </a:cubicBezTo>
                  <a:cubicBezTo>
                    <a:pt x="694" y="228"/>
                    <a:pt x="695" y="228"/>
                    <a:pt x="696" y="228"/>
                  </a:cubicBezTo>
                  <a:cubicBezTo>
                    <a:pt x="697" y="228"/>
                    <a:pt x="700" y="229"/>
                    <a:pt x="700" y="229"/>
                  </a:cubicBezTo>
                  <a:cubicBezTo>
                    <a:pt x="701" y="230"/>
                    <a:pt x="702" y="231"/>
                    <a:pt x="703" y="231"/>
                  </a:cubicBezTo>
                  <a:cubicBezTo>
                    <a:pt x="703" y="231"/>
                    <a:pt x="704" y="231"/>
                    <a:pt x="704" y="231"/>
                  </a:cubicBezTo>
                  <a:cubicBezTo>
                    <a:pt x="704" y="230"/>
                    <a:pt x="705" y="230"/>
                    <a:pt x="705" y="230"/>
                  </a:cubicBezTo>
                  <a:cubicBezTo>
                    <a:pt x="706" y="230"/>
                    <a:pt x="706" y="232"/>
                    <a:pt x="708" y="233"/>
                  </a:cubicBezTo>
                  <a:cubicBezTo>
                    <a:pt x="708" y="233"/>
                    <a:pt x="709" y="233"/>
                    <a:pt x="709" y="233"/>
                  </a:cubicBezTo>
                  <a:cubicBezTo>
                    <a:pt x="709" y="234"/>
                    <a:pt x="708" y="234"/>
                    <a:pt x="708" y="234"/>
                  </a:cubicBezTo>
                  <a:cubicBezTo>
                    <a:pt x="707" y="234"/>
                    <a:pt x="707" y="234"/>
                    <a:pt x="707" y="234"/>
                  </a:cubicBezTo>
                  <a:cubicBezTo>
                    <a:pt x="707" y="234"/>
                    <a:pt x="706" y="234"/>
                    <a:pt x="706" y="234"/>
                  </a:cubicBezTo>
                  <a:cubicBezTo>
                    <a:pt x="705" y="234"/>
                    <a:pt x="705" y="234"/>
                    <a:pt x="705" y="234"/>
                  </a:cubicBezTo>
                  <a:cubicBezTo>
                    <a:pt x="705" y="235"/>
                    <a:pt x="705" y="235"/>
                    <a:pt x="706" y="235"/>
                  </a:cubicBezTo>
                  <a:cubicBezTo>
                    <a:pt x="706" y="236"/>
                    <a:pt x="707" y="236"/>
                    <a:pt x="707" y="236"/>
                  </a:cubicBezTo>
                  <a:cubicBezTo>
                    <a:pt x="708" y="236"/>
                    <a:pt x="708" y="236"/>
                    <a:pt x="709" y="236"/>
                  </a:cubicBezTo>
                  <a:cubicBezTo>
                    <a:pt x="709" y="235"/>
                    <a:pt x="710" y="235"/>
                    <a:pt x="710" y="235"/>
                  </a:cubicBezTo>
                  <a:cubicBezTo>
                    <a:pt x="710" y="235"/>
                    <a:pt x="710" y="235"/>
                    <a:pt x="710" y="235"/>
                  </a:cubicBezTo>
                  <a:cubicBezTo>
                    <a:pt x="711" y="236"/>
                    <a:pt x="712" y="236"/>
                    <a:pt x="714" y="236"/>
                  </a:cubicBezTo>
                  <a:cubicBezTo>
                    <a:pt x="714" y="236"/>
                    <a:pt x="715" y="236"/>
                    <a:pt x="716" y="236"/>
                  </a:cubicBezTo>
                  <a:cubicBezTo>
                    <a:pt x="716" y="236"/>
                    <a:pt x="716" y="236"/>
                    <a:pt x="716" y="236"/>
                  </a:cubicBezTo>
                  <a:cubicBezTo>
                    <a:pt x="717" y="236"/>
                    <a:pt x="717" y="236"/>
                    <a:pt x="718" y="236"/>
                  </a:cubicBezTo>
                  <a:cubicBezTo>
                    <a:pt x="718" y="236"/>
                    <a:pt x="718" y="236"/>
                    <a:pt x="719" y="236"/>
                  </a:cubicBezTo>
                  <a:cubicBezTo>
                    <a:pt x="719" y="236"/>
                    <a:pt x="719" y="236"/>
                    <a:pt x="719" y="236"/>
                  </a:cubicBezTo>
                  <a:cubicBezTo>
                    <a:pt x="720" y="236"/>
                    <a:pt x="720" y="236"/>
                    <a:pt x="721" y="236"/>
                  </a:cubicBezTo>
                  <a:cubicBezTo>
                    <a:pt x="722" y="236"/>
                    <a:pt x="723" y="236"/>
                    <a:pt x="724" y="236"/>
                  </a:cubicBezTo>
                  <a:cubicBezTo>
                    <a:pt x="724" y="236"/>
                    <a:pt x="724" y="236"/>
                    <a:pt x="724" y="236"/>
                  </a:cubicBezTo>
                  <a:cubicBezTo>
                    <a:pt x="724" y="236"/>
                    <a:pt x="725" y="236"/>
                    <a:pt x="725" y="236"/>
                  </a:cubicBezTo>
                  <a:cubicBezTo>
                    <a:pt x="725" y="236"/>
                    <a:pt x="723" y="235"/>
                    <a:pt x="722" y="234"/>
                  </a:cubicBezTo>
                  <a:cubicBezTo>
                    <a:pt x="721" y="234"/>
                    <a:pt x="720" y="234"/>
                    <a:pt x="720" y="233"/>
                  </a:cubicBezTo>
                  <a:cubicBezTo>
                    <a:pt x="720" y="232"/>
                    <a:pt x="721" y="232"/>
                    <a:pt x="721" y="230"/>
                  </a:cubicBezTo>
                  <a:cubicBezTo>
                    <a:pt x="723" y="228"/>
                    <a:pt x="726" y="227"/>
                    <a:pt x="728" y="226"/>
                  </a:cubicBezTo>
                  <a:cubicBezTo>
                    <a:pt x="730" y="225"/>
                    <a:pt x="731" y="226"/>
                    <a:pt x="731" y="225"/>
                  </a:cubicBezTo>
                  <a:cubicBezTo>
                    <a:pt x="731" y="225"/>
                    <a:pt x="731" y="225"/>
                    <a:pt x="731" y="225"/>
                  </a:cubicBezTo>
                  <a:cubicBezTo>
                    <a:pt x="731" y="225"/>
                    <a:pt x="731" y="225"/>
                    <a:pt x="731" y="225"/>
                  </a:cubicBezTo>
                  <a:cubicBezTo>
                    <a:pt x="731" y="223"/>
                    <a:pt x="732" y="221"/>
                    <a:pt x="733" y="221"/>
                  </a:cubicBezTo>
                  <a:cubicBezTo>
                    <a:pt x="733" y="221"/>
                    <a:pt x="733" y="221"/>
                    <a:pt x="733" y="221"/>
                  </a:cubicBezTo>
                  <a:cubicBezTo>
                    <a:pt x="735" y="221"/>
                    <a:pt x="738" y="222"/>
                    <a:pt x="740" y="222"/>
                  </a:cubicBezTo>
                  <a:cubicBezTo>
                    <a:pt x="740" y="222"/>
                    <a:pt x="741" y="222"/>
                    <a:pt x="741" y="222"/>
                  </a:cubicBezTo>
                  <a:cubicBezTo>
                    <a:pt x="742" y="222"/>
                    <a:pt x="742" y="222"/>
                    <a:pt x="742" y="222"/>
                  </a:cubicBezTo>
                  <a:cubicBezTo>
                    <a:pt x="744" y="222"/>
                    <a:pt x="744" y="224"/>
                    <a:pt x="745" y="224"/>
                  </a:cubicBezTo>
                  <a:cubicBezTo>
                    <a:pt x="745" y="224"/>
                    <a:pt x="745" y="224"/>
                    <a:pt x="745" y="224"/>
                  </a:cubicBezTo>
                  <a:cubicBezTo>
                    <a:pt x="745" y="224"/>
                    <a:pt x="746" y="224"/>
                    <a:pt x="746" y="224"/>
                  </a:cubicBezTo>
                  <a:cubicBezTo>
                    <a:pt x="747" y="223"/>
                    <a:pt x="747" y="223"/>
                    <a:pt x="747" y="223"/>
                  </a:cubicBezTo>
                  <a:cubicBezTo>
                    <a:pt x="748" y="223"/>
                    <a:pt x="748" y="223"/>
                    <a:pt x="748" y="224"/>
                  </a:cubicBezTo>
                  <a:cubicBezTo>
                    <a:pt x="748" y="224"/>
                    <a:pt x="748" y="224"/>
                    <a:pt x="748" y="224"/>
                  </a:cubicBezTo>
                  <a:cubicBezTo>
                    <a:pt x="748" y="225"/>
                    <a:pt x="747" y="226"/>
                    <a:pt x="746" y="227"/>
                  </a:cubicBezTo>
                  <a:cubicBezTo>
                    <a:pt x="746" y="227"/>
                    <a:pt x="746" y="228"/>
                    <a:pt x="746" y="228"/>
                  </a:cubicBezTo>
                  <a:cubicBezTo>
                    <a:pt x="746" y="229"/>
                    <a:pt x="748" y="229"/>
                    <a:pt x="749" y="229"/>
                  </a:cubicBezTo>
                  <a:cubicBezTo>
                    <a:pt x="749" y="230"/>
                    <a:pt x="749" y="230"/>
                    <a:pt x="749" y="230"/>
                  </a:cubicBezTo>
                  <a:cubicBezTo>
                    <a:pt x="749" y="230"/>
                    <a:pt x="748" y="231"/>
                    <a:pt x="748" y="231"/>
                  </a:cubicBezTo>
                  <a:cubicBezTo>
                    <a:pt x="748" y="231"/>
                    <a:pt x="748" y="231"/>
                    <a:pt x="748" y="231"/>
                  </a:cubicBezTo>
                  <a:cubicBezTo>
                    <a:pt x="748" y="231"/>
                    <a:pt x="749" y="232"/>
                    <a:pt x="749" y="232"/>
                  </a:cubicBezTo>
                  <a:cubicBezTo>
                    <a:pt x="750" y="232"/>
                    <a:pt x="752" y="231"/>
                    <a:pt x="754" y="230"/>
                  </a:cubicBezTo>
                  <a:cubicBezTo>
                    <a:pt x="756" y="228"/>
                    <a:pt x="758" y="228"/>
                    <a:pt x="759" y="228"/>
                  </a:cubicBezTo>
                  <a:cubicBezTo>
                    <a:pt x="760" y="228"/>
                    <a:pt x="761" y="228"/>
                    <a:pt x="761" y="228"/>
                  </a:cubicBezTo>
                  <a:cubicBezTo>
                    <a:pt x="761" y="228"/>
                    <a:pt x="762" y="228"/>
                    <a:pt x="762" y="228"/>
                  </a:cubicBezTo>
                  <a:cubicBezTo>
                    <a:pt x="762" y="228"/>
                    <a:pt x="762" y="228"/>
                    <a:pt x="762" y="228"/>
                  </a:cubicBezTo>
                  <a:cubicBezTo>
                    <a:pt x="762" y="227"/>
                    <a:pt x="762" y="225"/>
                    <a:pt x="762" y="224"/>
                  </a:cubicBezTo>
                  <a:cubicBezTo>
                    <a:pt x="762" y="224"/>
                    <a:pt x="762" y="224"/>
                    <a:pt x="762" y="224"/>
                  </a:cubicBezTo>
                  <a:cubicBezTo>
                    <a:pt x="762" y="222"/>
                    <a:pt x="764" y="222"/>
                    <a:pt x="765" y="222"/>
                  </a:cubicBezTo>
                  <a:cubicBezTo>
                    <a:pt x="767" y="222"/>
                    <a:pt x="769" y="222"/>
                    <a:pt x="770" y="223"/>
                  </a:cubicBezTo>
                  <a:cubicBezTo>
                    <a:pt x="771" y="223"/>
                    <a:pt x="771" y="224"/>
                    <a:pt x="771" y="224"/>
                  </a:cubicBezTo>
                  <a:cubicBezTo>
                    <a:pt x="771" y="224"/>
                    <a:pt x="771" y="224"/>
                    <a:pt x="771" y="224"/>
                  </a:cubicBezTo>
                  <a:cubicBezTo>
                    <a:pt x="771" y="224"/>
                    <a:pt x="770" y="224"/>
                    <a:pt x="770" y="224"/>
                  </a:cubicBezTo>
                  <a:cubicBezTo>
                    <a:pt x="769" y="224"/>
                    <a:pt x="769" y="224"/>
                    <a:pt x="769" y="224"/>
                  </a:cubicBezTo>
                  <a:cubicBezTo>
                    <a:pt x="767" y="224"/>
                    <a:pt x="767" y="225"/>
                    <a:pt x="767" y="226"/>
                  </a:cubicBezTo>
                  <a:cubicBezTo>
                    <a:pt x="767" y="226"/>
                    <a:pt x="767" y="226"/>
                    <a:pt x="767" y="227"/>
                  </a:cubicBezTo>
                  <a:cubicBezTo>
                    <a:pt x="767" y="227"/>
                    <a:pt x="767" y="227"/>
                    <a:pt x="767" y="227"/>
                  </a:cubicBezTo>
                  <a:cubicBezTo>
                    <a:pt x="767" y="228"/>
                    <a:pt x="766" y="229"/>
                    <a:pt x="766" y="230"/>
                  </a:cubicBezTo>
                  <a:cubicBezTo>
                    <a:pt x="766" y="230"/>
                    <a:pt x="766" y="230"/>
                    <a:pt x="766" y="230"/>
                  </a:cubicBezTo>
                  <a:cubicBezTo>
                    <a:pt x="766" y="230"/>
                    <a:pt x="766" y="231"/>
                    <a:pt x="766" y="231"/>
                  </a:cubicBezTo>
                  <a:cubicBezTo>
                    <a:pt x="766" y="231"/>
                    <a:pt x="765" y="231"/>
                    <a:pt x="765" y="232"/>
                  </a:cubicBezTo>
                  <a:cubicBezTo>
                    <a:pt x="765" y="232"/>
                    <a:pt x="765" y="232"/>
                    <a:pt x="765" y="232"/>
                  </a:cubicBezTo>
                  <a:cubicBezTo>
                    <a:pt x="765" y="232"/>
                    <a:pt x="765" y="232"/>
                    <a:pt x="765" y="232"/>
                  </a:cubicBezTo>
                  <a:cubicBezTo>
                    <a:pt x="765" y="233"/>
                    <a:pt x="765" y="234"/>
                    <a:pt x="764" y="234"/>
                  </a:cubicBezTo>
                  <a:cubicBezTo>
                    <a:pt x="764" y="234"/>
                    <a:pt x="763" y="234"/>
                    <a:pt x="763" y="234"/>
                  </a:cubicBezTo>
                  <a:cubicBezTo>
                    <a:pt x="763" y="234"/>
                    <a:pt x="763" y="234"/>
                    <a:pt x="762" y="234"/>
                  </a:cubicBezTo>
                  <a:cubicBezTo>
                    <a:pt x="762" y="234"/>
                    <a:pt x="762" y="234"/>
                    <a:pt x="761" y="234"/>
                  </a:cubicBezTo>
                  <a:cubicBezTo>
                    <a:pt x="760" y="234"/>
                    <a:pt x="758" y="234"/>
                    <a:pt x="758" y="235"/>
                  </a:cubicBezTo>
                  <a:cubicBezTo>
                    <a:pt x="758" y="237"/>
                    <a:pt x="755" y="236"/>
                    <a:pt x="754" y="238"/>
                  </a:cubicBezTo>
                  <a:cubicBezTo>
                    <a:pt x="753" y="240"/>
                    <a:pt x="748" y="240"/>
                    <a:pt x="746" y="244"/>
                  </a:cubicBezTo>
                  <a:cubicBezTo>
                    <a:pt x="743" y="248"/>
                    <a:pt x="738" y="247"/>
                    <a:pt x="738" y="247"/>
                  </a:cubicBezTo>
                  <a:cubicBezTo>
                    <a:pt x="738" y="247"/>
                    <a:pt x="738" y="247"/>
                    <a:pt x="738" y="247"/>
                  </a:cubicBezTo>
                  <a:cubicBezTo>
                    <a:pt x="738" y="247"/>
                    <a:pt x="738" y="247"/>
                    <a:pt x="738" y="247"/>
                  </a:cubicBezTo>
                  <a:cubicBezTo>
                    <a:pt x="738" y="248"/>
                    <a:pt x="738" y="248"/>
                    <a:pt x="737" y="248"/>
                  </a:cubicBezTo>
                  <a:cubicBezTo>
                    <a:pt x="736" y="248"/>
                    <a:pt x="735" y="248"/>
                    <a:pt x="734" y="247"/>
                  </a:cubicBezTo>
                  <a:cubicBezTo>
                    <a:pt x="734" y="247"/>
                    <a:pt x="734" y="247"/>
                    <a:pt x="734" y="247"/>
                  </a:cubicBezTo>
                  <a:cubicBezTo>
                    <a:pt x="734" y="247"/>
                    <a:pt x="733" y="248"/>
                    <a:pt x="733" y="248"/>
                  </a:cubicBezTo>
                  <a:cubicBezTo>
                    <a:pt x="733" y="248"/>
                    <a:pt x="734" y="249"/>
                    <a:pt x="734" y="250"/>
                  </a:cubicBezTo>
                  <a:cubicBezTo>
                    <a:pt x="734" y="251"/>
                    <a:pt x="734" y="252"/>
                    <a:pt x="733" y="253"/>
                  </a:cubicBezTo>
                  <a:cubicBezTo>
                    <a:pt x="730" y="255"/>
                    <a:pt x="729" y="257"/>
                    <a:pt x="729" y="261"/>
                  </a:cubicBezTo>
                  <a:cubicBezTo>
                    <a:pt x="729" y="261"/>
                    <a:pt x="729" y="262"/>
                    <a:pt x="729" y="262"/>
                  </a:cubicBezTo>
                  <a:cubicBezTo>
                    <a:pt x="729" y="266"/>
                    <a:pt x="732" y="277"/>
                    <a:pt x="733" y="279"/>
                  </a:cubicBezTo>
                  <a:cubicBezTo>
                    <a:pt x="734" y="281"/>
                    <a:pt x="734" y="286"/>
                    <a:pt x="735" y="287"/>
                  </a:cubicBezTo>
                  <a:cubicBezTo>
                    <a:pt x="736" y="288"/>
                    <a:pt x="736" y="290"/>
                    <a:pt x="737" y="291"/>
                  </a:cubicBezTo>
                  <a:cubicBezTo>
                    <a:pt x="737" y="291"/>
                    <a:pt x="737" y="291"/>
                    <a:pt x="737" y="291"/>
                  </a:cubicBezTo>
                  <a:cubicBezTo>
                    <a:pt x="738" y="291"/>
                    <a:pt x="740" y="289"/>
                    <a:pt x="742" y="288"/>
                  </a:cubicBezTo>
                  <a:cubicBezTo>
                    <a:pt x="743" y="287"/>
                    <a:pt x="743" y="286"/>
                    <a:pt x="744" y="286"/>
                  </a:cubicBezTo>
                  <a:cubicBezTo>
                    <a:pt x="744" y="285"/>
                    <a:pt x="744" y="284"/>
                    <a:pt x="744" y="284"/>
                  </a:cubicBezTo>
                  <a:cubicBezTo>
                    <a:pt x="744" y="283"/>
                    <a:pt x="744" y="282"/>
                    <a:pt x="744" y="282"/>
                  </a:cubicBezTo>
                  <a:cubicBezTo>
                    <a:pt x="744" y="282"/>
                    <a:pt x="744" y="281"/>
                    <a:pt x="744" y="281"/>
                  </a:cubicBezTo>
                  <a:cubicBezTo>
                    <a:pt x="745" y="280"/>
                    <a:pt x="747" y="280"/>
                    <a:pt x="748" y="280"/>
                  </a:cubicBezTo>
                  <a:cubicBezTo>
                    <a:pt x="748" y="280"/>
                    <a:pt x="748" y="279"/>
                    <a:pt x="748" y="279"/>
                  </a:cubicBezTo>
                  <a:cubicBezTo>
                    <a:pt x="749" y="279"/>
                    <a:pt x="749" y="280"/>
                    <a:pt x="750" y="280"/>
                  </a:cubicBezTo>
                  <a:cubicBezTo>
                    <a:pt x="750" y="280"/>
                    <a:pt x="751" y="280"/>
                    <a:pt x="751" y="280"/>
                  </a:cubicBezTo>
                  <a:cubicBezTo>
                    <a:pt x="751" y="280"/>
                    <a:pt x="751" y="280"/>
                    <a:pt x="751" y="280"/>
                  </a:cubicBezTo>
                  <a:cubicBezTo>
                    <a:pt x="751" y="280"/>
                    <a:pt x="751" y="280"/>
                    <a:pt x="751" y="279"/>
                  </a:cubicBezTo>
                  <a:cubicBezTo>
                    <a:pt x="751" y="278"/>
                    <a:pt x="751" y="277"/>
                    <a:pt x="750" y="276"/>
                  </a:cubicBezTo>
                  <a:cubicBezTo>
                    <a:pt x="750" y="276"/>
                    <a:pt x="750" y="276"/>
                    <a:pt x="750" y="276"/>
                  </a:cubicBezTo>
                  <a:cubicBezTo>
                    <a:pt x="750" y="274"/>
                    <a:pt x="753" y="273"/>
                    <a:pt x="755" y="273"/>
                  </a:cubicBezTo>
                  <a:cubicBezTo>
                    <a:pt x="755" y="273"/>
                    <a:pt x="755" y="273"/>
                    <a:pt x="755" y="273"/>
                  </a:cubicBezTo>
                  <a:cubicBezTo>
                    <a:pt x="756" y="273"/>
                    <a:pt x="757" y="273"/>
                    <a:pt x="757" y="273"/>
                  </a:cubicBezTo>
                  <a:cubicBezTo>
                    <a:pt x="758" y="273"/>
                    <a:pt x="758" y="273"/>
                    <a:pt x="759" y="273"/>
                  </a:cubicBezTo>
                  <a:cubicBezTo>
                    <a:pt x="760" y="273"/>
                    <a:pt x="760" y="273"/>
                    <a:pt x="760" y="273"/>
                  </a:cubicBezTo>
                  <a:cubicBezTo>
                    <a:pt x="761" y="273"/>
                    <a:pt x="761" y="272"/>
                    <a:pt x="761" y="272"/>
                  </a:cubicBezTo>
                  <a:cubicBezTo>
                    <a:pt x="761" y="270"/>
                    <a:pt x="760" y="269"/>
                    <a:pt x="759" y="268"/>
                  </a:cubicBezTo>
                  <a:cubicBezTo>
                    <a:pt x="759" y="268"/>
                    <a:pt x="759" y="268"/>
                    <a:pt x="759" y="268"/>
                  </a:cubicBezTo>
                  <a:cubicBezTo>
                    <a:pt x="759" y="266"/>
                    <a:pt x="761" y="264"/>
                    <a:pt x="762" y="264"/>
                  </a:cubicBezTo>
                  <a:cubicBezTo>
                    <a:pt x="762" y="264"/>
                    <a:pt x="762" y="264"/>
                    <a:pt x="762" y="264"/>
                  </a:cubicBezTo>
                  <a:cubicBezTo>
                    <a:pt x="763" y="264"/>
                    <a:pt x="763" y="264"/>
                    <a:pt x="764" y="264"/>
                  </a:cubicBezTo>
                  <a:cubicBezTo>
                    <a:pt x="764" y="264"/>
                    <a:pt x="764" y="264"/>
                    <a:pt x="765" y="264"/>
                  </a:cubicBezTo>
                  <a:cubicBezTo>
                    <a:pt x="765" y="264"/>
                    <a:pt x="765" y="264"/>
                    <a:pt x="766" y="264"/>
                  </a:cubicBezTo>
                  <a:cubicBezTo>
                    <a:pt x="766" y="264"/>
                    <a:pt x="766" y="264"/>
                    <a:pt x="766" y="263"/>
                  </a:cubicBezTo>
                  <a:cubicBezTo>
                    <a:pt x="766" y="262"/>
                    <a:pt x="764" y="261"/>
                    <a:pt x="763" y="261"/>
                  </a:cubicBezTo>
                  <a:cubicBezTo>
                    <a:pt x="763" y="261"/>
                    <a:pt x="762" y="260"/>
                    <a:pt x="762" y="259"/>
                  </a:cubicBezTo>
                  <a:cubicBezTo>
                    <a:pt x="762" y="258"/>
                    <a:pt x="763" y="256"/>
                    <a:pt x="764" y="256"/>
                  </a:cubicBezTo>
                  <a:cubicBezTo>
                    <a:pt x="765" y="255"/>
                    <a:pt x="765" y="255"/>
                    <a:pt x="765" y="255"/>
                  </a:cubicBezTo>
                  <a:cubicBezTo>
                    <a:pt x="765" y="254"/>
                    <a:pt x="764" y="254"/>
                    <a:pt x="763" y="253"/>
                  </a:cubicBezTo>
                  <a:cubicBezTo>
                    <a:pt x="763" y="253"/>
                    <a:pt x="762" y="253"/>
                    <a:pt x="762" y="253"/>
                  </a:cubicBezTo>
                  <a:cubicBezTo>
                    <a:pt x="762" y="253"/>
                    <a:pt x="762" y="253"/>
                    <a:pt x="761" y="253"/>
                  </a:cubicBezTo>
                  <a:cubicBezTo>
                    <a:pt x="761" y="253"/>
                    <a:pt x="761" y="253"/>
                    <a:pt x="761" y="253"/>
                  </a:cubicBezTo>
                  <a:cubicBezTo>
                    <a:pt x="761" y="253"/>
                    <a:pt x="761" y="253"/>
                    <a:pt x="760" y="253"/>
                  </a:cubicBezTo>
                  <a:cubicBezTo>
                    <a:pt x="760" y="253"/>
                    <a:pt x="759" y="252"/>
                    <a:pt x="759" y="250"/>
                  </a:cubicBezTo>
                  <a:cubicBezTo>
                    <a:pt x="759" y="250"/>
                    <a:pt x="759" y="249"/>
                    <a:pt x="759" y="248"/>
                  </a:cubicBezTo>
                  <a:cubicBezTo>
                    <a:pt x="761" y="246"/>
                    <a:pt x="763" y="247"/>
                    <a:pt x="763" y="245"/>
                  </a:cubicBezTo>
                  <a:cubicBezTo>
                    <a:pt x="763" y="243"/>
                    <a:pt x="766" y="241"/>
                    <a:pt x="766" y="240"/>
                  </a:cubicBezTo>
                  <a:cubicBezTo>
                    <a:pt x="766" y="240"/>
                    <a:pt x="767" y="240"/>
                    <a:pt x="767" y="240"/>
                  </a:cubicBezTo>
                  <a:cubicBezTo>
                    <a:pt x="768" y="240"/>
                    <a:pt x="770" y="241"/>
                    <a:pt x="770" y="241"/>
                  </a:cubicBezTo>
                  <a:cubicBezTo>
                    <a:pt x="771" y="241"/>
                    <a:pt x="771" y="242"/>
                    <a:pt x="772" y="242"/>
                  </a:cubicBezTo>
                  <a:cubicBezTo>
                    <a:pt x="772" y="242"/>
                    <a:pt x="772" y="242"/>
                    <a:pt x="772" y="242"/>
                  </a:cubicBezTo>
                  <a:cubicBezTo>
                    <a:pt x="773" y="241"/>
                    <a:pt x="775" y="239"/>
                    <a:pt x="776" y="239"/>
                  </a:cubicBezTo>
                  <a:cubicBezTo>
                    <a:pt x="777" y="239"/>
                    <a:pt x="777" y="239"/>
                    <a:pt x="777" y="239"/>
                  </a:cubicBezTo>
                  <a:cubicBezTo>
                    <a:pt x="778" y="239"/>
                    <a:pt x="778" y="241"/>
                    <a:pt x="778" y="243"/>
                  </a:cubicBezTo>
                  <a:cubicBezTo>
                    <a:pt x="778" y="243"/>
                    <a:pt x="778" y="243"/>
                    <a:pt x="779" y="243"/>
                  </a:cubicBezTo>
                  <a:cubicBezTo>
                    <a:pt x="779" y="243"/>
                    <a:pt x="780" y="242"/>
                    <a:pt x="782" y="241"/>
                  </a:cubicBezTo>
                  <a:cubicBezTo>
                    <a:pt x="783" y="241"/>
                    <a:pt x="784" y="241"/>
                    <a:pt x="785" y="241"/>
                  </a:cubicBezTo>
                  <a:cubicBezTo>
                    <a:pt x="788" y="241"/>
                    <a:pt x="793" y="242"/>
                    <a:pt x="794" y="243"/>
                  </a:cubicBezTo>
                  <a:cubicBezTo>
                    <a:pt x="796" y="244"/>
                    <a:pt x="797" y="247"/>
                    <a:pt x="798" y="247"/>
                  </a:cubicBezTo>
                  <a:cubicBezTo>
                    <a:pt x="798" y="247"/>
                    <a:pt x="798" y="247"/>
                    <a:pt x="798" y="247"/>
                  </a:cubicBezTo>
                  <a:cubicBezTo>
                    <a:pt x="799" y="247"/>
                    <a:pt x="798" y="245"/>
                    <a:pt x="800" y="245"/>
                  </a:cubicBezTo>
                  <a:cubicBezTo>
                    <a:pt x="801" y="244"/>
                    <a:pt x="804" y="243"/>
                    <a:pt x="806" y="242"/>
                  </a:cubicBezTo>
                  <a:cubicBezTo>
                    <a:pt x="808" y="241"/>
                    <a:pt x="808" y="242"/>
                    <a:pt x="809" y="241"/>
                  </a:cubicBezTo>
                  <a:cubicBezTo>
                    <a:pt x="810" y="240"/>
                    <a:pt x="811" y="241"/>
                    <a:pt x="811" y="240"/>
                  </a:cubicBezTo>
                  <a:cubicBezTo>
                    <a:pt x="811" y="239"/>
                    <a:pt x="814" y="239"/>
                    <a:pt x="818" y="239"/>
                  </a:cubicBezTo>
                  <a:cubicBezTo>
                    <a:pt x="818" y="239"/>
                    <a:pt x="819" y="239"/>
                    <a:pt x="819" y="239"/>
                  </a:cubicBezTo>
                  <a:cubicBezTo>
                    <a:pt x="819" y="239"/>
                    <a:pt x="819" y="239"/>
                    <a:pt x="819" y="239"/>
                  </a:cubicBezTo>
                  <a:cubicBezTo>
                    <a:pt x="823" y="239"/>
                    <a:pt x="828" y="237"/>
                    <a:pt x="828" y="236"/>
                  </a:cubicBezTo>
                  <a:cubicBezTo>
                    <a:pt x="828" y="236"/>
                    <a:pt x="828" y="236"/>
                    <a:pt x="828" y="236"/>
                  </a:cubicBezTo>
                  <a:cubicBezTo>
                    <a:pt x="828" y="236"/>
                    <a:pt x="828" y="236"/>
                    <a:pt x="828" y="236"/>
                  </a:cubicBezTo>
                  <a:cubicBezTo>
                    <a:pt x="828" y="236"/>
                    <a:pt x="828" y="236"/>
                    <a:pt x="829" y="236"/>
                  </a:cubicBezTo>
                  <a:cubicBezTo>
                    <a:pt x="829" y="236"/>
                    <a:pt x="830" y="236"/>
                    <a:pt x="830" y="236"/>
                  </a:cubicBezTo>
                  <a:cubicBezTo>
                    <a:pt x="830" y="237"/>
                    <a:pt x="832" y="237"/>
                    <a:pt x="834" y="238"/>
                  </a:cubicBezTo>
                  <a:cubicBezTo>
                    <a:pt x="836" y="239"/>
                    <a:pt x="837" y="240"/>
                    <a:pt x="838" y="240"/>
                  </a:cubicBezTo>
                  <a:cubicBezTo>
                    <a:pt x="838" y="240"/>
                    <a:pt x="839" y="239"/>
                    <a:pt x="839" y="239"/>
                  </a:cubicBezTo>
                  <a:cubicBezTo>
                    <a:pt x="840" y="239"/>
                    <a:pt x="840" y="238"/>
                    <a:pt x="840" y="238"/>
                  </a:cubicBezTo>
                  <a:cubicBezTo>
                    <a:pt x="840" y="237"/>
                    <a:pt x="839" y="236"/>
                    <a:pt x="839" y="235"/>
                  </a:cubicBezTo>
                  <a:cubicBezTo>
                    <a:pt x="839" y="234"/>
                    <a:pt x="836" y="232"/>
                    <a:pt x="836" y="231"/>
                  </a:cubicBezTo>
                  <a:cubicBezTo>
                    <a:pt x="836" y="231"/>
                    <a:pt x="836" y="231"/>
                    <a:pt x="836" y="231"/>
                  </a:cubicBezTo>
                  <a:cubicBezTo>
                    <a:pt x="836" y="231"/>
                    <a:pt x="836" y="231"/>
                    <a:pt x="836" y="230"/>
                  </a:cubicBezTo>
                  <a:cubicBezTo>
                    <a:pt x="836" y="229"/>
                    <a:pt x="833" y="226"/>
                    <a:pt x="832" y="226"/>
                  </a:cubicBezTo>
                  <a:cubicBezTo>
                    <a:pt x="832" y="226"/>
                    <a:pt x="832" y="226"/>
                    <a:pt x="832" y="226"/>
                  </a:cubicBezTo>
                  <a:cubicBezTo>
                    <a:pt x="832" y="226"/>
                    <a:pt x="832" y="226"/>
                    <a:pt x="832" y="226"/>
                  </a:cubicBezTo>
                  <a:cubicBezTo>
                    <a:pt x="831" y="226"/>
                    <a:pt x="829" y="224"/>
                    <a:pt x="829" y="223"/>
                  </a:cubicBezTo>
                  <a:cubicBezTo>
                    <a:pt x="829" y="222"/>
                    <a:pt x="829" y="221"/>
                    <a:pt x="828" y="221"/>
                  </a:cubicBezTo>
                  <a:cubicBezTo>
                    <a:pt x="828" y="221"/>
                    <a:pt x="828" y="221"/>
                    <a:pt x="828" y="221"/>
                  </a:cubicBezTo>
                  <a:cubicBezTo>
                    <a:pt x="828" y="221"/>
                    <a:pt x="827" y="222"/>
                    <a:pt x="827" y="222"/>
                  </a:cubicBezTo>
                  <a:cubicBezTo>
                    <a:pt x="826" y="222"/>
                    <a:pt x="824" y="221"/>
                    <a:pt x="824" y="220"/>
                  </a:cubicBezTo>
                  <a:cubicBezTo>
                    <a:pt x="824" y="220"/>
                    <a:pt x="824" y="219"/>
                    <a:pt x="824" y="219"/>
                  </a:cubicBezTo>
                  <a:cubicBezTo>
                    <a:pt x="824" y="219"/>
                    <a:pt x="824" y="219"/>
                    <a:pt x="825" y="219"/>
                  </a:cubicBezTo>
                  <a:cubicBezTo>
                    <a:pt x="826" y="219"/>
                    <a:pt x="827" y="219"/>
                    <a:pt x="828" y="220"/>
                  </a:cubicBezTo>
                  <a:cubicBezTo>
                    <a:pt x="830" y="221"/>
                    <a:pt x="830" y="221"/>
                    <a:pt x="831" y="222"/>
                  </a:cubicBezTo>
                  <a:cubicBezTo>
                    <a:pt x="832" y="223"/>
                    <a:pt x="834" y="223"/>
                    <a:pt x="835" y="223"/>
                  </a:cubicBezTo>
                  <a:cubicBezTo>
                    <a:pt x="835" y="223"/>
                    <a:pt x="836" y="223"/>
                    <a:pt x="836" y="223"/>
                  </a:cubicBezTo>
                  <a:cubicBezTo>
                    <a:pt x="838" y="223"/>
                    <a:pt x="841" y="223"/>
                    <a:pt x="842" y="222"/>
                  </a:cubicBezTo>
                  <a:cubicBezTo>
                    <a:pt x="843" y="221"/>
                    <a:pt x="842" y="220"/>
                    <a:pt x="843" y="220"/>
                  </a:cubicBezTo>
                  <a:cubicBezTo>
                    <a:pt x="844" y="220"/>
                    <a:pt x="844" y="219"/>
                    <a:pt x="844" y="219"/>
                  </a:cubicBezTo>
                  <a:cubicBezTo>
                    <a:pt x="844" y="218"/>
                    <a:pt x="843" y="217"/>
                    <a:pt x="842" y="217"/>
                  </a:cubicBezTo>
                  <a:cubicBezTo>
                    <a:pt x="842" y="216"/>
                    <a:pt x="841" y="216"/>
                    <a:pt x="841" y="215"/>
                  </a:cubicBezTo>
                  <a:cubicBezTo>
                    <a:pt x="841" y="215"/>
                    <a:pt x="842" y="215"/>
                    <a:pt x="842" y="215"/>
                  </a:cubicBezTo>
                  <a:cubicBezTo>
                    <a:pt x="842" y="215"/>
                    <a:pt x="842" y="215"/>
                    <a:pt x="842" y="215"/>
                  </a:cubicBezTo>
                  <a:cubicBezTo>
                    <a:pt x="842" y="215"/>
                    <a:pt x="843" y="215"/>
                    <a:pt x="843" y="215"/>
                  </a:cubicBezTo>
                  <a:cubicBezTo>
                    <a:pt x="843" y="215"/>
                    <a:pt x="843" y="214"/>
                    <a:pt x="843" y="214"/>
                  </a:cubicBezTo>
                  <a:cubicBezTo>
                    <a:pt x="843" y="214"/>
                    <a:pt x="843" y="214"/>
                    <a:pt x="844" y="214"/>
                  </a:cubicBezTo>
                  <a:cubicBezTo>
                    <a:pt x="844" y="214"/>
                    <a:pt x="844" y="214"/>
                    <a:pt x="844" y="214"/>
                  </a:cubicBezTo>
                  <a:cubicBezTo>
                    <a:pt x="845" y="214"/>
                    <a:pt x="845" y="214"/>
                    <a:pt x="846" y="214"/>
                  </a:cubicBezTo>
                  <a:cubicBezTo>
                    <a:pt x="846" y="214"/>
                    <a:pt x="846" y="214"/>
                    <a:pt x="846" y="214"/>
                  </a:cubicBezTo>
                  <a:cubicBezTo>
                    <a:pt x="846" y="214"/>
                    <a:pt x="847" y="214"/>
                    <a:pt x="847" y="214"/>
                  </a:cubicBezTo>
                  <a:cubicBezTo>
                    <a:pt x="847" y="214"/>
                    <a:pt x="847" y="214"/>
                    <a:pt x="847" y="214"/>
                  </a:cubicBezTo>
                  <a:cubicBezTo>
                    <a:pt x="847" y="215"/>
                    <a:pt x="846" y="216"/>
                    <a:pt x="846" y="216"/>
                  </a:cubicBezTo>
                  <a:cubicBezTo>
                    <a:pt x="846" y="217"/>
                    <a:pt x="846" y="217"/>
                    <a:pt x="846" y="217"/>
                  </a:cubicBezTo>
                  <a:cubicBezTo>
                    <a:pt x="846" y="218"/>
                    <a:pt x="848" y="219"/>
                    <a:pt x="848" y="220"/>
                  </a:cubicBezTo>
                  <a:cubicBezTo>
                    <a:pt x="848" y="220"/>
                    <a:pt x="850" y="221"/>
                    <a:pt x="852" y="221"/>
                  </a:cubicBezTo>
                  <a:cubicBezTo>
                    <a:pt x="852" y="221"/>
                    <a:pt x="852" y="221"/>
                    <a:pt x="853" y="221"/>
                  </a:cubicBezTo>
                  <a:cubicBezTo>
                    <a:pt x="853" y="221"/>
                    <a:pt x="853" y="221"/>
                    <a:pt x="853" y="221"/>
                  </a:cubicBezTo>
                  <a:cubicBezTo>
                    <a:pt x="855" y="221"/>
                    <a:pt x="859" y="224"/>
                    <a:pt x="860" y="225"/>
                  </a:cubicBezTo>
                  <a:cubicBezTo>
                    <a:pt x="860" y="227"/>
                    <a:pt x="861" y="228"/>
                    <a:pt x="863" y="230"/>
                  </a:cubicBezTo>
                  <a:cubicBezTo>
                    <a:pt x="866" y="231"/>
                    <a:pt x="868" y="231"/>
                    <a:pt x="868" y="233"/>
                  </a:cubicBezTo>
                  <a:cubicBezTo>
                    <a:pt x="868" y="234"/>
                    <a:pt x="869" y="234"/>
                    <a:pt x="871" y="234"/>
                  </a:cubicBezTo>
                  <a:cubicBezTo>
                    <a:pt x="871" y="234"/>
                    <a:pt x="872" y="235"/>
                    <a:pt x="873" y="235"/>
                  </a:cubicBezTo>
                  <a:cubicBezTo>
                    <a:pt x="873" y="235"/>
                    <a:pt x="873" y="235"/>
                    <a:pt x="873" y="235"/>
                  </a:cubicBezTo>
                  <a:cubicBezTo>
                    <a:pt x="873" y="235"/>
                    <a:pt x="874" y="235"/>
                    <a:pt x="874" y="235"/>
                  </a:cubicBezTo>
                  <a:cubicBezTo>
                    <a:pt x="874" y="235"/>
                    <a:pt x="874" y="235"/>
                    <a:pt x="874" y="235"/>
                  </a:cubicBezTo>
                  <a:cubicBezTo>
                    <a:pt x="875" y="236"/>
                    <a:pt x="875" y="236"/>
                    <a:pt x="875" y="236"/>
                  </a:cubicBezTo>
                  <a:cubicBezTo>
                    <a:pt x="875" y="236"/>
                    <a:pt x="875" y="236"/>
                    <a:pt x="876" y="235"/>
                  </a:cubicBezTo>
                  <a:cubicBezTo>
                    <a:pt x="876" y="235"/>
                    <a:pt x="876" y="235"/>
                    <a:pt x="876" y="235"/>
                  </a:cubicBezTo>
                  <a:cubicBezTo>
                    <a:pt x="876" y="234"/>
                    <a:pt x="873" y="233"/>
                    <a:pt x="873" y="233"/>
                  </a:cubicBezTo>
                  <a:cubicBezTo>
                    <a:pt x="873" y="233"/>
                    <a:pt x="873" y="233"/>
                    <a:pt x="874" y="232"/>
                  </a:cubicBezTo>
                  <a:cubicBezTo>
                    <a:pt x="874" y="232"/>
                    <a:pt x="874" y="232"/>
                    <a:pt x="874" y="232"/>
                  </a:cubicBezTo>
                  <a:cubicBezTo>
                    <a:pt x="874" y="232"/>
                    <a:pt x="875" y="233"/>
                    <a:pt x="876" y="234"/>
                  </a:cubicBezTo>
                  <a:cubicBezTo>
                    <a:pt x="876" y="234"/>
                    <a:pt x="876" y="234"/>
                    <a:pt x="876" y="234"/>
                  </a:cubicBezTo>
                  <a:cubicBezTo>
                    <a:pt x="876" y="234"/>
                    <a:pt x="876" y="233"/>
                    <a:pt x="876" y="233"/>
                  </a:cubicBezTo>
                  <a:cubicBezTo>
                    <a:pt x="876" y="233"/>
                    <a:pt x="876" y="232"/>
                    <a:pt x="876" y="232"/>
                  </a:cubicBezTo>
                  <a:cubicBezTo>
                    <a:pt x="876" y="232"/>
                    <a:pt x="876" y="232"/>
                    <a:pt x="876" y="232"/>
                  </a:cubicBezTo>
                  <a:cubicBezTo>
                    <a:pt x="876" y="232"/>
                    <a:pt x="876" y="231"/>
                    <a:pt x="876" y="231"/>
                  </a:cubicBezTo>
                  <a:cubicBezTo>
                    <a:pt x="876" y="230"/>
                    <a:pt x="876" y="227"/>
                    <a:pt x="875" y="227"/>
                  </a:cubicBezTo>
                  <a:cubicBezTo>
                    <a:pt x="875" y="227"/>
                    <a:pt x="875" y="227"/>
                    <a:pt x="875" y="226"/>
                  </a:cubicBezTo>
                  <a:cubicBezTo>
                    <a:pt x="875" y="226"/>
                    <a:pt x="875" y="226"/>
                    <a:pt x="875" y="226"/>
                  </a:cubicBezTo>
                  <a:cubicBezTo>
                    <a:pt x="875" y="226"/>
                    <a:pt x="876" y="226"/>
                    <a:pt x="876" y="227"/>
                  </a:cubicBezTo>
                  <a:cubicBezTo>
                    <a:pt x="878" y="228"/>
                    <a:pt x="880" y="229"/>
                    <a:pt x="882" y="229"/>
                  </a:cubicBezTo>
                  <a:cubicBezTo>
                    <a:pt x="882" y="229"/>
                    <a:pt x="882" y="229"/>
                    <a:pt x="882" y="229"/>
                  </a:cubicBezTo>
                  <a:cubicBezTo>
                    <a:pt x="882" y="229"/>
                    <a:pt x="882" y="229"/>
                    <a:pt x="882" y="229"/>
                  </a:cubicBezTo>
                  <a:cubicBezTo>
                    <a:pt x="882" y="229"/>
                    <a:pt x="881" y="228"/>
                    <a:pt x="880" y="228"/>
                  </a:cubicBezTo>
                  <a:cubicBezTo>
                    <a:pt x="880" y="227"/>
                    <a:pt x="880" y="227"/>
                    <a:pt x="880" y="227"/>
                  </a:cubicBezTo>
                  <a:cubicBezTo>
                    <a:pt x="880" y="227"/>
                    <a:pt x="880" y="227"/>
                    <a:pt x="880" y="227"/>
                  </a:cubicBezTo>
                  <a:cubicBezTo>
                    <a:pt x="881" y="227"/>
                    <a:pt x="881" y="227"/>
                    <a:pt x="881" y="227"/>
                  </a:cubicBezTo>
                  <a:cubicBezTo>
                    <a:pt x="882" y="228"/>
                    <a:pt x="883" y="229"/>
                    <a:pt x="883" y="229"/>
                  </a:cubicBezTo>
                  <a:cubicBezTo>
                    <a:pt x="884" y="229"/>
                    <a:pt x="884" y="229"/>
                    <a:pt x="884" y="228"/>
                  </a:cubicBezTo>
                  <a:cubicBezTo>
                    <a:pt x="884" y="228"/>
                    <a:pt x="884" y="226"/>
                    <a:pt x="886" y="226"/>
                  </a:cubicBezTo>
                  <a:cubicBezTo>
                    <a:pt x="886" y="226"/>
                    <a:pt x="886" y="226"/>
                    <a:pt x="886" y="227"/>
                  </a:cubicBezTo>
                  <a:cubicBezTo>
                    <a:pt x="886" y="227"/>
                    <a:pt x="887" y="227"/>
                    <a:pt x="887" y="227"/>
                  </a:cubicBezTo>
                  <a:cubicBezTo>
                    <a:pt x="887" y="227"/>
                    <a:pt x="887" y="227"/>
                    <a:pt x="887" y="226"/>
                  </a:cubicBezTo>
                  <a:cubicBezTo>
                    <a:pt x="887" y="226"/>
                    <a:pt x="887" y="226"/>
                    <a:pt x="886" y="226"/>
                  </a:cubicBezTo>
                  <a:cubicBezTo>
                    <a:pt x="885" y="225"/>
                    <a:pt x="881" y="221"/>
                    <a:pt x="879" y="219"/>
                  </a:cubicBezTo>
                  <a:cubicBezTo>
                    <a:pt x="878" y="218"/>
                    <a:pt x="875" y="216"/>
                    <a:pt x="873" y="216"/>
                  </a:cubicBezTo>
                  <a:cubicBezTo>
                    <a:pt x="873" y="216"/>
                    <a:pt x="873" y="216"/>
                    <a:pt x="873" y="216"/>
                  </a:cubicBezTo>
                  <a:cubicBezTo>
                    <a:pt x="873" y="216"/>
                    <a:pt x="873" y="216"/>
                    <a:pt x="873" y="216"/>
                  </a:cubicBezTo>
                  <a:cubicBezTo>
                    <a:pt x="873" y="216"/>
                    <a:pt x="873" y="216"/>
                    <a:pt x="873" y="216"/>
                  </a:cubicBezTo>
                  <a:cubicBezTo>
                    <a:pt x="873" y="216"/>
                    <a:pt x="873" y="216"/>
                    <a:pt x="873" y="216"/>
                  </a:cubicBezTo>
                  <a:cubicBezTo>
                    <a:pt x="873" y="216"/>
                    <a:pt x="871" y="215"/>
                    <a:pt x="871" y="214"/>
                  </a:cubicBezTo>
                  <a:cubicBezTo>
                    <a:pt x="871" y="214"/>
                    <a:pt x="867" y="213"/>
                    <a:pt x="866" y="213"/>
                  </a:cubicBezTo>
                  <a:cubicBezTo>
                    <a:pt x="865" y="213"/>
                    <a:pt x="865" y="213"/>
                    <a:pt x="865" y="213"/>
                  </a:cubicBezTo>
                  <a:cubicBezTo>
                    <a:pt x="865" y="213"/>
                    <a:pt x="865" y="213"/>
                    <a:pt x="865" y="213"/>
                  </a:cubicBezTo>
                  <a:cubicBezTo>
                    <a:pt x="865" y="214"/>
                    <a:pt x="866" y="214"/>
                    <a:pt x="867" y="215"/>
                  </a:cubicBezTo>
                  <a:cubicBezTo>
                    <a:pt x="868" y="216"/>
                    <a:pt x="868" y="216"/>
                    <a:pt x="868" y="216"/>
                  </a:cubicBezTo>
                  <a:cubicBezTo>
                    <a:pt x="868" y="217"/>
                    <a:pt x="867" y="217"/>
                    <a:pt x="867" y="218"/>
                  </a:cubicBezTo>
                  <a:cubicBezTo>
                    <a:pt x="867" y="218"/>
                    <a:pt x="867" y="218"/>
                    <a:pt x="867" y="218"/>
                  </a:cubicBezTo>
                  <a:cubicBezTo>
                    <a:pt x="867" y="218"/>
                    <a:pt x="867" y="218"/>
                    <a:pt x="867" y="218"/>
                  </a:cubicBezTo>
                  <a:cubicBezTo>
                    <a:pt x="867" y="218"/>
                    <a:pt x="867" y="219"/>
                    <a:pt x="867" y="219"/>
                  </a:cubicBezTo>
                  <a:cubicBezTo>
                    <a:pt x="866" y="219"/>
                    <a:pt x="865" y="217"/>
                    <a:pt x="864" y="216"/>
                  </a:cubicBezTo>
                  <a:cubicBezTo>
                    <a:pt x="863" y="216"/>
                    <a:pt x="863" y="215"/>
                    <a:pt x="863" y="214"/>
                  </a:cubicBezTo>
                  <a:cubicBezTo>
                    <a:pt x="863" y="213"/>
                    <a:pt x="863" y="212"/>
                    <a:pt x="863" y="212"/>
                  </a:cubicBezTo>
                  <a:cubicBezTo>
                    <a:pt x="863" y="212"/>
                    <a:pt x="863" y="211"/>
                    <a:pt x="863" y="211"/>
                  </a:cubicBezTo>
                  <a:cubicBezTo>
                    <a:pt x="863" y="210"/>
                    <a:pt x="862" y="210"/>
                    <a:pt x="861" y="209"/>
                  </a:cubicBezTo>
                  <a:cubicBezTo>
                    <a:pt x="861" y="207"/>
                    <a:pt x="855" y="203"/>
                    <a:pt x="852" y="201"/>
                  </a:cubicBezTo>
                  <a:cubicBezTo>
                    <a:pt x="849" y="200"/>
                    <a:pt x="846" y="198"/>
                    <a:pt x="845" y="197"/>
                  </a:cubicBezTo>
                  <a:cubicBezTo>
                    <a:pt x="844" y="195"/>
                    <a:pt x="839" y="194"/>
                    <a:pt x="837" y="192"/>
                  </a:cubicBezTo>
                  <a:cubicBezTo>
                    <a:pt x="835" y="189"/>
                    <a:pt x="827" y="184"/>
                    <a:pt x="824" y="183"/>
                  </a:cubicBezTo>
                  <a:cubicBezTo>
                    <a:pt x="820" y="182"/>
                    <a:pt x="821" y="181"/>
                    <a:pt x="819" y="181"/>
                  </a:cubicBezTo>
                  <a:cubicBezTo>
                    <a:pt x="818" y="180"/>
                    <a:pt x="811" y="178"/>
                    <a:pt x="808" y="178"/>
                  </a:cubicBezTo>
                  <a:cubicBezTo>
                    <a:pt x="808" y="177"/>
                    <a:pt x="807" y="177"/>
                    <a:pt x="807" y="177"/>
                  </a:cubicBezTo>
                  <a:cubicBezTo>
                    <a:pt x="807" y="177"/>
                    <a:pt x="806" y="177"/>
                    <a:pt x="806" y="178"/>
                  </a:cubicBezTo>
                  <a:cubicBezTo>
                    <a:pt x="806" y="178"/>
                    <a:pt x="805" y="178"/>
                    <a:pt x="805" y="178"/>
                  </a:cubicBezTo>
                  <a:cubicBezTo>
                    <a:pt x="805" y="178"/>
                    <a:pt x="804" y="178"/>
                    <a:pt x="804" y="177"/>
                  </a:cubicBezTo>
                  <a:cubicBezTo>
                    <a:pt x="802" y="176"/>
                    <a:pt x="795" y="172"/>
                    <a:pt x="793" y="172"/>
                  </a:cubicBezTo>
                  <a:cubicBezTo>
                    <a:pt x="793" y="172"/>
                    <a:pt x="793" y="172"/>
                    <a:pt x="793" y="172"/>
                  </a:cubicBezTo>
                  <a:cubicBezTo>
                    <a:pt x="792" y="173"/>
                    <a:pt x="792" y="175"/>
                    <a:pt x="792" y="175"/>
                  </a:cubicBezTo>
                  <a:cubicBezTo>
                    <a:pt x="791" y="175"/>
                    <a:pt x="791" y="175"/>
                    <a:pt x="791" y="175"/>
                  </a:cubicBezTo>
                  <a:cubicBezTo>
                    <a:pt x="791" y="176"/>
                    <a:pt x="792" y="177"/>
                    <a:pt x="794" y="179"/>
                  </a:cubicBezTo>
                  <a:cubicBezTo>
                    <a:pt x="795" y="180"/>
                    <a:pt x="796" y="181"/>
                    <a:pt x="796" y="181"/>
                  </a:cubicBezTo>
                  <a:cubicBezTo>
                    <a:pt x="796" y="182"/>
                    <a:pt x="795" y="183"/>
                    <a:pt x="793" y="183"/>
                  </a:cubicBezTo>
                  <a:cubicBezTo>
                    <a:pt x="793" y="183"/>
                    <a:pt x="793" y="183"/>
                    <a:pt x="793" y="183"/>
                  </a:cubicBezTo>
                  <a:cubicBezTo>
                    <a:pt x="791" y="183"/>
                    <a:pt x="788" y="181"/>
                    <a:pt x="787" y="179"/>
                  </a:cubicBezTo>
                  <a:cubicBezTo>
                    <a:pt x="785" y="178"/>
                    <a:pt x="783" y="178"/>
                    <a:pt x="782" y="176"/>
                  </a:cubicBezTo>
                  <a:cubicBezTo>
                    <a:pt x="781" y="175"/>
                    <a:pt x="781" y="175"/>
                    <a:pt x="781" y="174"/>
                  </a:cubicBezTo>
                  <a:cubicBezTo>
                    <a:pt x="781" y="174"/>
                    <a:pt x="782" y="174"/>
                    <a:pt x="782" y="174"/>
                  </a:cubicBezTo>
                  <a:cubicBezTo>
                    <a:pt x="782" y="174"/>
                    <a:pt x="783" y="174"/>
                    <a:pt x="784" y="175"/>
                  </a:cubicBezTo>
                  <a:cubicBezTo>
                    <a:pt x="784" y="175"/>
                    <a:pt x="785" y="176"/>
                    <a:pt x="786" y="176"/>
                  </a:cubicBezTo>
                  <a:cubicBezTo>
                    <a:pt x="787" y="176"/>
                    <a:pt x="787" y="175"/>
                    <a:pt x="787" y="174"/>
                  </a:cubicBezTo>
                  <a:cubicBezTo>
                    <a:pt x="787" y="174"/>
                    <a:pt x="787" y="174"/>
                    <a:pt x="787" y="174"/>
                  </a:cubicBezTo>
                  <a:cubicBezTo>
                    <a:pt x="787" y="173"/>
                    <a:pt x="783" y="171"/>
                    <a:pt x="781" y="171"/>
                  </a:cubicBezTo>
                  <a:cubicBezTo>
                    <a:pt x="781" y="171"/>
                    <a:pt x="781" y="171"/>
                    <a:pt x="781" y="171"/>
                  </a:cubicBezTo>
                  <a:cubicBezTo>
                    <a:pt x="779" y="171"/>
                    <a:pt x="778" y="173"/>
                    <a:pt x="776" y="174"/>
                  </a:cubicBezTo>
                  <a:cubicBezTo>
                    <a:pt x="775" y="174"/>
                    <a:pt x="775" y="174"/>
                    <a:pt x="775" y="174"/>
                  </a:cubicBezTo>
                  <a:cubicBezTo>
                    <a:pt x="772" y="174"/>
                    <a:pt x="764" y="171"/>
                    <a:pt x="763" y="170"/>
                  </a:cubicBezTo>
                  <a:cubicBezTo>
                    <a:pt x="763" y="169"/>
                    <a:pt x="753" y="168"/>
                    <a:pt x="750" y="168"/>
                  </a:cubicBezTo>
                  <a:cubicBezTo>
                    <a:pt x="749" y="168"/>
                    <a:pt x="749" y="168"/>
                    <a:pt x="749" y="168"/>
                  </a:cubicBezTo>
                  <a:cubicBezTo>
                    <a:pt x="748" y="168"/>
                    <a:pt x="748" y="168"/>
                    <a:pt x="748" y="169"/>
                  </a:cubicBezTo>
                  <a:cubicBezTo>
                    <a:pt x="748" y="170"/>
                    <a:pt x="748" y="171"/>
                    <a:pt x="748" y="171"/>
                  </a:cubicBezTo>
                  <a:cubicBezTo>
                    <a:pt x="748" y="171"/>
                    <a:pt x="748" y="172"/>
                    <a:pt x="748" y="172"/>
                  </a:cubicBezTo>
                  <a:cubicBezTo>
                    <a:pt x="748" y="172"/>
                    <a:pt x="748" y="172"/>
                    <a:pt x="748" y="172"/>
                  </a:cubicBezTo>
                  <a:cubicBezTo>
                    <a:pt x="748" y="172"/>
                    <a:pt x="747" y="168"/>
                    <a:pt x="747" y="167"/>
                  </a:cubicBezTo>
                  <a:cubicBezTo>
                    <a:pt x="746" y="166"/>
                    <a:pt x="745" y="165"/>
                    <a:pt x="743" y="165"/>
                  </a:cubicBezTo>
                  <a:cubicBezTo>
                    <a:pt x="741" y="165"/>
                    <a:pt x="740" y="164"/>
                    <a:pt x="740" y="164"/>
                  </a:cubicBezTo>
                  <a:cubicBezTo>
                    <a:pt x="740" y="164"/>
                    <a:pt x="740" y="164"/>
                    <a:pt x="740" y="164"/>
                  </a:cubicBezTo>
                  <a:cubicBezTo>
                    <a:pt x="740" y="163"/>
                    <a:pt x="740" y="163"/>
                    <a:pt x="740" y="163"/>
                  </a:cubicBezTo>
                  <a:cubicBezTo>
                    <a:pt x="740" y="163"/>
                    <a:pt x="740" y="162"/>
                    <a:pt x="740" y="162"/>
                  </a:cubicBezTo>
                  <a:cubicBezTo>
                    <a:pt x="740" y="161"/>
                    <a:pt x="740" y="161"/>
                    <a:pt x="740" y="161"/>
                  </a:cubicBezTo>
                  <a:cubicBezTo>
                    <a:pt x="741" y="161"/>
                    <a:pt x="741" y="161"/>
                    <a:pt x="741" y="160"/>
                  </a:cubicBezTo>
                  <a:cubicBezTo>
                    <a:pt x="741" y="159"/>
                    <a:pt x="736" y="155"/>
                    <a:pt x="732" y="153"/>
                  </a:cubicBezTo>
                  <a:cubicBezTo>
                    <a:pt x="727" y="151"/>
                    <a:pt x="718" y="149"/>
                    <a:pt x="714" y="149"/>
                  </a:cubicBezTo>
                  <a:cubicBezTo>
                    <a:pt x="714" y="149"/>
                    <a:pt x="713" y="149"/>
                    <a:pt x="713" y="149"/>
                  </a:cubicBezTo>
                  <a:cubicBezTo>
                    <a:pt x="713" y="149"/>
                    <a:pt x="713" y="149"/>
                    <a:pt x="712" y="149"/>
                  </a:cubicBezTo>
                  <a:cubicBezTo>
                    <a:pt x="709" y="149"/>
                    <a:pt x="704" y="148"/>
                    <a:pt x="701" y="148"/>
                  </a:cubicBezTo>
                  <a:cubicBezTo>
                    <a:pt x="700" y="148"/>
                    <a:pt x="700" y="147"/>
                    <a:pt x="700" y="147"/>
                  </a:cubicBezTo>
                  <a:cubicBezTo>
                    <a:pt x="700" y="147"/>
                    <a:pt x="700" y="147"/>
                    <a:pt x="700" y="146"/>
                  </a:cubicBezTo>
                  <a:cubicBezTo>
                    <a:pt x="700" y="146"/>
                    <a:pt x="700" y="146"/>
                    <a:pt x="700" y="145"/>
                  </a:cubicBezTo>
                  <a:cubicBezTo>
                    <a:pt x="699" y="144"/>
                    <a:pt x="695" y="142"/>
                    <a:pt x="694" y="142"/>
                  </a:cubicBezTo>
                  <a:cubicBezTo>
                    <a:pt x="694" y="142"/>
                    <a:pt x="694" y="143"/>
                    <a:pt x="693" y="143"/>
                  </a:cubicBezTo>
                  <a:cubicBezTo>
                    <a:pt x="693" y="143"/>
                    <a:pt x="693" y="143"/>
                    <a:pt x="693" y="143"/>
                  </a:cubicBezTo>
                  <a:cubicBezTo>
                    <a:pt x="692" y="143"/>
                    <a:pt x="691" y="142"/>
                    <a:pt x="691" y="142"/>
                  </a:cubicBezTo>
                  <a:cubicBezTo>
                    <a:pt x="691" y="141"/>
                    <a:pt x="687" y="139"/>
                    <a:pt x="685" y="139"/>
                  </a:cubicBezTo>
                  <a:cubicBezTo>
                    <a:pt x="685" y="139"/>
                    <a:pt x="685" y="139"/>
                    <a:pt x="685" y="139"/>
                  </a:cubicBezTo>
                  <a:cubicBezTo>
                    <a:pt x="684" y="139"/>
                    <a:pt x="683" y="138"/>
                    <a:pt x="683" y="137"/>
                  </a:cubicBezTo>
                  <a:cubicBezTo>
                    <a:pt x="683" y="137"/>
                    <a:pt x="683" y="137"/>
                    <a:pt x="684" y="137"/>
                  </a:cubicBezTo>
                  <a:cubicBezTo>
                    <a:pt x="684" y="137"/>
                    <a:pt x="684" y="137"/>
                    <a:pt x="684" y="137"/>
                  </a:cubicBezTo>
                  <a:cubicBezTo>
                    <a:pt x="685" y="137"/>
                    <a:pt x="687" y="138"/>
                    <a:pt x="688" y="138"/>
                  </a:cubicBezTo>
                  <a:cubicBezTo>
                    <a:pt x="688" y="138"/>
                    <a:pt x="689" y="137"/>
                    <a:pt x="689" y="137"/>
                  </a:cubicBezTo>
                  <a:cubicBezTo>
                    <a:pt x="689" y="137"/>
                    <a:pt x="688" y="137"/>
                    <a:pt x="688" y="136"/>
                  </a:cubicBezTo>
                  <a:cubicBezTo>
                    <a:pt x="686" y="134"/>
                    <a:pt x="673" y="131"/>
                    <a:pt x="672" y="131"/>
                  </a:cubicBezTo>
                  <a:cubicBezTo>
                    <a:pt x="672" y="131"/>
                    <a:pt x="672" y="131"/>
                    <a:pt x="672" y="131"/>
                  </a:cubicBezTo>
                  <a:cubicBezTo>
                    <a:pt x="670" y="131"/>
                    <a:pt x="672" y="133"/>
                    <a:pt x="669" y="135"/>
                  </a:cubicBezTo>
                  <a:cubicBezTo>
                    <a:pt x="668" y="135"/>
                    <a:pt x="668" y="135"/>
                    <a:pt x="667" y="135"/>
                  </a:cubicBezTo>
                  <a:cubicBezTo>
                    <a:pt x="665" y="135"/>
                    <a:pt x="664" y="134"/>
                    <a:pt x="664" y="133"/>
                  </a:cubicBezTo>
                  <a:cubicBezTo>
                    <a:pt x="664" y="133"/>
                    <a:pt x="664" y="133"/>
                    <a:pt x="664" y="133"/>
                  </a:cubicBezTo>
                  <a:cubicBezTo>
                    <a:pt x="664" y="132"/>
                    <a:pt x="667" y="133"/>
                    <a:pt x="667" y="132"/>
                  </a:cubicBezTo>
                  <a:cubicBezTo>
                    <a:pt x="667" y="132"/>
                    <a:pt x="667" y="132"/>
                    <a:pt x="667" y="132"/>
                  </a:cubicBezTo>
                  <a:cubicBezTo>
                    <a:pt x="667" y="131"/>
                    <a:pt x="662" y="130"/>
                    <a:pt x="661" y="129"/>
                  </a:cubicBezTo>
                  <a:cubicBezTo>
                    <a:pt x="661" y="129"/>
                    <a:pt x="661" y="129"/>
                    <a:pt x="661" y="129"/>
                  </a:cubicBezTo>
                  <a:cubicBezTo>
                    <a:pt x="661" y="128"/>
                    <a:pt x="662" y="128"/>
                    <a:pt x="662" y="128"/>
                  </a:cubicBezTo>
                  <a:cubicBezTo>
                    <a:pt x="663" y="128"/>
                    <a:pt x="663" y="128"/>
                    <a:pt x="664" y="129"/>
                  </a:cubicBezTo>
                  <a:cubicBezTo>
                    <a:pt x="666" y="129"/>
                    <a:pt x="668" y="130"/>
                    <a:pt x="669" y="130"/>
                  </a:cubicBezTo>
                  <a:cubicBezTo>
                    <a:pt x="669" y="130"/>
                    <a:pt x="669" y="130"/>
                    <a:pt x="669" y="130"/>
                  </a:cubicBezTo>
                  <a:cubicBezTo>
                    <a:pt x="669" y="130"/>
                    <a:pt x="669" y="130"/>
                    <a:pt x="669" y="130"/>
                  </a:cubicBezTo>
                  <a:cubicBezTo>
                    <a:pt x="669" y="129"/>
                    <a:pt x="667" y="128"/>
                    <a:pt x="664" y="127"/>
                  </a:cubicBezTo>
                  <a:cubicBezTo>
                    <a:pt x="661" y="126"/>
                    <a:pt x="654" y="124"/>
                    <a:pt x="650" y="123"/>
                  </a:cubicBezTo>
                  <a:cubicBezTo>
                    <a:pt x="646" y="123"/>
                    <a:pt x="644" y="121"/>
                    <a:pt x="642" y="121"/>
                  </a:cubicBezTo>
                  <a:cubicBezTo>
                    <a:pt x="642" y="121"/>
                    <a:pt x="641" y="121"/>
                    <a:pt x="641" y="121"/>
                  </a:cubicBezTo>
                  <a:cubicBezTo>
                    <a:pt x="641" y="121"/>
                    <a:pt x="640" y="121"/>
                    <a:pt x="640" y="121"/>
                  </a:cubicBezTo>
                  <a:cubicBezTo>
                    <a:pt x="640" y="122"/>
                    <a:pt x="641" y="122"/>
                    <a:pt x="641" y="123"/>
                  </a:cubicBezTo>
                  <a:cubicBezTo>
                    <a:pt x="641" y="123"/>
                    <a:pt x="641" y="123"/>
                    <a:pt x="641" y="123"/>
                  </a:cubicBezTo>
                  <a:cubicBezTo>
                    <a:pt x="641" y="123"/>
                    <a:pt x="641" y="124"/>
                    <a:pt x="640" y="124"/>
                  </a:cubicBezTo>
                  <a:cubicBezTo>
                    <a:pt x="639" y="124"/>
                    <a:pt x="638" y="123"/>
                    <a:pt x="637" y="123"/>
                  </a:cubicBezTo>
                  <a:cubicBezTo>
                    <a:pt x="636" y="123"/>
                    <a:pt x="636" y="123"/>
                    <a:pt x="635" y="123"/>
                  </a:cubicBezTo>
                  <a:cubicBezTo>
                    <a:pt x="633" y="123"/>
                    <a:pt x="632" y="123"/>
                    <a:pt x="632" y="124"/>
                  </a:cubicBezTo>
                  <a:cubicBezTo>
                    <a:pt x="632" y="125"/>
                    <a:pt x="632" y="125"/>
                    <a:pt x="633" y="125"/>
                  </a:cubicBezTo>
                  <a:cubicBezTo>
                    <a:pt x="633" y="126"/>
                    <a:pt x="634" y="126"/>
                    <a:pt x="634" y="126"/>
                  </a:cubicBezTo>
                  <a:cubicBezTo>
                    <a:pt x="634" y="126"/>
                    <a:pt x="635" y="126"/>
                    <a:pt x="635" y="126"/>
                  </a:cubicBezTo>
                  <a:cubicBezTo>
                    <a:pt x="635" y="126"/>
                    <a:pt x="636" y="126"/>
                    <a:pt x="636" y="126"/>
                  </a:cubicBezTo>
                  <a:cubicBezTo>
                    <a:pt x="636" y="126"/>
                    <a:pt x="636" y="126"/>
                    <a:pt x="637" y="126"/>
                  </a:cubicBezTo>
                  <a:cubicBezTo>
                    <a:pt x="637" y="126"/>
                    <a:pt x="637" y="126"/>
                    <a:pt x="637" y="126"/>
                  </a:cubicBezTo>
                  <a:cubicBezTo>
                    <a:pt x="637" y="127"/>
                    <a:pt x="635" y="127"/>
                    <a:pt x="635" y="127"/>
                  </a:cubicBezTo>
                  <a:cubicBezTo>
                    <a:pt x="635" y="128"/>
                    <a:pt x="635" y="128"/>
                    <a:pt x="636" y="128"/>
                  </a:cubicBezTo>
                  <a:cubicBezTo>
                    <a:pt x="637" y="129"/>
                    <a:pt x="637" y="130"/>
                    <a:pt x="638" y="131"/>
                  </a:cubicBezTo>
                  <a:cubicBezTo>
                    <a:pt x="638" y="131"/>
                    <a:pt x="638" y="131"/>
                    <a:pt x="638" y="131"/>
                  </a:cubicBezTo>
                  <a:cubicBezTo>
                    <a:pt x="638" y="132"/>
                    <a:pt x="637" y="132"/>
                    <a:pt x="637" y="132"/>
                  </a:cubicBezTo>
                  <a:cubicBezTo>
                    <a:pt x="636" y="132"/>
                    <a:pt x="634" y="131"/>
                    <a:pt x="633" y="131"/>
                  </a:cubicBezTo>
                  <a:cubicBezTo>
                    <a:pt x="632" y="129"/>
                    <a:pt x="631" y="130"/>
                    <a:pt x="629" y="130"/>
                  </a:cubicBezTo>
                  <a:cubicBezTo>
                    <a:pt x="628" y="129"/>
                    <a:pt x="627" y="129"/>
                    <a:pt x="627" y="129"/>
                  </a:cubicBezTo>
                  <a:cubicBezTo>
                    <a:pt x="626" y="129"/>
                    <a:pt x="626" y="129"/>
                    <a:pt x="626" y="130"/>
                  </a:cubicBezTo>
                  <a:cubicBezTo>
                    <a:pt x="626" y="130"/>
                    <a:pt x="626" y="130"/>
                    <a:pt x="627" y="130"/>
                  </a:cubicBezTo>
                  <a:cubicBezTo>
                    <a:pt x="629" y="131"/>
                    <a:pt x="629" y="131"/>
                    <a:pt x="629" y="132"/>
                  </a:cubicBezTo>
                  <a:cubicBezTo>
                    <a:pt x="629" y="132"/>
                    <a:pt x="629" y="132"/>
                    <a:pt x="628" y="132"/>
                  </a:cubicBezTo>
                  <a:cubicBezTo>
                    <a:pt x="628" y="132"/>
                    <a:pt x="628" y="132"/>
                    <a:pt x="627" y="132"/>
                  </a:cubicBezTo>
                  <a:cubicBezTo>
                    <a:pt x="624" y="132"/>
                    <a:pt x="625" y="129"/>
                    <a:pt x="623" y="129"/>
                  </a:cubicBezTo>
                  <a:cubicBezTo>
                    <a:pt x="623" y="129"/>
                    <a:pt x="623" y="129"/>
                    <a:pt x="623" y="129"/>
                  </a:cubicBezTo>
                  <a:cubicBezTo>
                    <a:pt x="623" y="129"/>
                    <a:pt x="623" y="129"/>
                    <a:pt x="623" y="129"/>
                  </a:cubicBezTo>
                  <a:cubicBezTo>
                    <a:pt x="621" y="129"/>
                    <a:pt x="617" y="127"/>
                    <a:pt x="615" y="127"/>
                  </a:cubicBezTo>
                  <a:cubicBezTo>
                    <a:pt x="615" y="127"/>
                    <a:pt x="615" y="127"/>
                    <a:pt x="614" y="127"/>
                  </a:cubicBezTo>
                  <a:cubicBezTo>
                    <a:pt x="614" y="127"/>
                    <a:pt x="613" y="127"/>
                    <a:pt x="612" y="127"/>
                  </a:cubicBezTo>
                  <a:cubicBezTo>
                    <a:pt x="612" y="127"/>
                    <a:pt x="611" y="128"/>
                    <a:pt x="610" y="128"/>
                  </a:cubicBezTo>
                  <a:cubicBezTo>
                    <a:pt x="610" y="128"/>
                    <a:pt x="610" y="128"/>
                    <a:pt x="609" y="128"/>
                  </a:cubicBezTo>
                  <a:cubicBezTo>
                    <a:pt x="607" y="127"/>
                    <a:pt x="603" y="125"/>
                    <a:pt x="601" y="124"/>
                  </a:cubicBezTo>
                  <a:cubicBezTo>
                    <a:pt x="601" y="123"/>
                    <a:pt x="600" y="122"/>
                    <a:pt x="600" y="122"/>
                  </a:cubicBezTo>
                  <a:cubicBezTo>
                    <a:pt x="599" y="122"/>
                    <a:pt x="599" y="123"/>
                    <a:pt x="598" y="123"/>
                  </a:cubicBezTo>
                  <a:cubicBezTo>
                    <a:pt x="597" y="125"/>
                    <a:pt x="598" y="127"/>
                    <a:pt x="596" y="127"/>
                  </a:cubicBezTo>
                  <a:cubicBezTo>
                    <a:pt x="596" y="127"/>
                    <a:pt x="596" y="127"/>
                    <a:pt x="596" y="127"/>
                  </a:cubicBezTo>
                  <a:cubicBezTo>
                    <a:pt x="596" y="127"/>
                    <a:pt x="596" y="127"/>
                    <a:pt x="596" y="127"/>
                  </a:cubicBezTo>
                  <a:cubicBezTo>
                    <a:pt x="595" y="127"/>
                    <a:pt x="595" y="130"/>
                    <a:pt x="593" y="130"/>
                  </a:cubicBezTo>
                  <a:cubicBezTo>
                    <a:pt x="593" y="130"/>
                    <a:pt x="593" y="130"/>
                    <a:pt x="593" y="130"/>
                  </a:cubicBezTo>
                  <a:cubicBezTo>
                    <a:pt x="592" y="130"/>
                    <a:pt x="592" y="129"/>
                    <a:pt x="590" y="129"/>
                  </a:cubicBezTo>
                  <a:cubicBezTo>
                    <a:pt x="588" y="129"/>
                    <a:pt x="582" y="123"/>
                    <a:pt x="582" y="122"/>
                  </a:cubicBezTo>
                  <a:cubicBezTo>
                    <a:pt x="581" y="120"/>
                    <a:pt x="577" y="117"/>
                    <a:pt x="576" y="117"/>
                  </a:cubicBezTo>
                  <a:cubicBezTo>
                    <a:pt x="576" y="117"/>
                    <a:pt x="576" y="116"/>
                    <a:pt x="576" y="116"/>
                  </a:cubicBezTo>
                  <a:cubicBezTo>
                    <a:pt x="576" y="116"/>
                    <a:pt x="576" y="116"/>
                    <a:pt x="576" y="116"/>
                  </a:cubicBezTo>
                  <a:cubicBezTo>
                    <a:pt x="577" y="116"/>
                    <a:pt x="578" y="116"/>
                    <a:pt x="578" y="117"/>
                  </a:cubicBezTo>
                  <a:cubicBezTo>
                    <a:pt x="579" y="118"/>
                    <a:pt x="580" y="118"/>
                    <a:pt x="581" y="118"/>
                  </a:cubicBezTo>
                  <a:cubicBezTo>
                    <a:pt x="581" y="118"/>
                    <a:pt x="582" y="118"/>
                    <a:pt x="582" y="118"/>
                  </a:cubicBezTo>
                  <a:cubicBezTo>
                    <a:pt x="582" y="118"/>
                    <a:pt x="583" y="117"/>
                    <a:pt x="583" y="117"/>
                  </a:cubicBezTo>
                  <a:cubicBezTo>
                    <a:pt x="583" y="116"/>
                    <a:pt x="582" y="115"/>
                    <a:pt x="581" y="115"/>
                  </a:cubicBezTo>
                  <a:cubicBezTo>
                    <a:pt x="580" y="115"/>
                    <a:pt x="579" y="114"/>
                    <a:pt x="579" y="114"/>
                  </a:cubicBezTo>
                  <a:cubicBezTo>
                    <a:pt x="579" y="113"/>
                    <a:pt x="580" y="113"/>
                    <a:pt x="580" y="113"/>
                  </a:cubicBezTo>
                  <a:cubicBezTo>
                    <a:pt x="580" y="113"/>
                    <a:pt x="580" y="113"/>
                    <a:pt x="580" y="113"/>
                  </a:cubicBezTo>
                  <a:cubicBezTo>
                    <a:pt x="580" y="112"/>
                    <a:pt x="578" y="111"/>
                    <a:pt x="578" y="110"/>
                  </a:cubicBezTo>
                  <a:cubicBezTo>
                    <a:pt x="578" y="110"/>
                    <a:pt x="578" y="110"/>
                    <a:pt x="579" y="110"/>
                  </a:cubicBezTo>
                  <a:cubicBezTo>
                    <a:pt x="579" y="110"/>
                    <a:pt x="579" y="110"/>
                    <a:pt x="579" y="109"/>
                  </a:cubicBezTo>
                  <a:cubicBezTo>
                    <a:pt x="579" y="109"/>
                    <a:pt x="579" y="108"/>
                    <a:pt x="577" y="108"/>
                  </a:cubicBezTo>
                  <a:cubicBezTo>
                    <a:pt x="576" y="108"/>
                    <a:pt x="574" y="106"/>
                    <a:pt x="574" y="106"/>
                  </a:cubicBezTo>
                  <a:cubicBezTo>
                    <a:pt x="573" y="105"/>
                    <a:pt x="570" y="104"/>
                    <a:pt x="568" y="104"/>
                  </a:cubicBezTo>
                  <a:cubicBezTo>
                    <a:pt x="567" y="104"/>
                    <a:pt x="567" y="104"/>
                    <a:pt x="567" y="105"/>
                  </a:cubicBezTo>
                  <a:cubicBezTo>
                    <a:pt x="567" y="105"/>
                    <a:pt x="567" y="105"/>
                    <a:pt x="567" y="105"/>
                  </a:cubicBezTo>
                  <a:cubicBezTo>
                    <a:pt x="567" y="105"/>
                    <a:pt x="567" y="105"/>
                    <a:pt x="567" y="105"/>
                  </a:cubicBezTo>
                  <a:cubicBezTo>
                    <a:pt x="567" y="105"/>
                    <a:pt x="567" y="105"/>
                    <a:pt x="566" y="105"/>
                  </a:cubicBezTo>
                  <a:cubicBezTo>
                    <a:pt x="566" y="105"/>
                    <a:pt x="565" y="105"/>
                    <a:pt x="565" y="104"/>
                  </a:cubicBezTo>
                  <a:cubicBezTo>
                    <a:pt x="565" y="104"/>
                    <a:pt x="565" y="104"/>
                    <a:pt x="565" y="104"/>
                  </a:cubicBezTo>
                  <a:cubicBezTo>
                    <a:pt x="565" y="104"/>
                    <a:pt x="565" y="104"/>
                    <a:pt x="565" y="104"/>
                  </a:cubicBezTo>
                  <a:cubicBezTo>
                    <a:pt x="565" y="103"/>
                    <a:pt x="562" y="103"/>
                    <a:pt x="559" y="102"/>
                  </a:cubicBezTo>
                  <a:cubicBezTo>
                    <a:pt x="555" y="101"/>
                    <a:pt x="555" y="99"/>
                    <a:pt x="554" y="99"/>
                  </a:cubicBezTo>
                  <a:cubicBezTo>
                    <a:pt x="554" y="99"/>
                    <a:pt x="554" y="99"/>
                    <a:pt x="554" y="99"/>
                  </a:cubicBezTo>
                  <a:cubicBezTo>
                    <a:pt x="553" y="99"/>
                    <a:pt x="553" y="99"/>
                    <a:pt x="553" y="99"/>
                  </a:cubicBezTo>
                  <a:cubicBezTo>
                    <a:pt x="553" y="100"/>
                    <a:pt x="553" y="100"/>
                    <a:pt x="552" y="100"/>
                  </a:cubicBezTo>
                  <a:cubicBezTo>
                    <a:pt x="552" y="100"/>
                    <a:pt x="552" y="100"/>
                    <a:pt x="552" y="100"/>
                  </a:cubicBezTo>
                  <a:cubicBezTo>
                    <a:pt x="551" y="100"/>
                    <a:pt x="551" y="100"/>
                    <a:pt x="550" y="100"/>
                  </a:cubicBezTo>
                  <a:cubicBezTo>
                    <a:pt x="549" y="100"/>
                    <a:pt x="549" y="100"/>
                    <a:pt x="549" y="101"/>
                  </a:cubicBezTo>
                  <a:cubicBezTo>
                    <a:pt x="549" y="101"/>
                    <a:pt x="549" y="102"/>
                    <a:pt x="549" y="102"/>
                  </a:cubicBezTo>
                  <a:cubicBezTo>
                    <a:pt x="550" y="103"/>
                    <a:pt x="550" y="103"/>
                    <a:pt x="550" y="104"/>
                  </a:cubicBezTo>
                  <a:cubicBezTo>
                    <a:pt x="550" y="104"/>
                    <a:pt x="550" y="105"/>
                    <a:pt x="550" y="105"/>
                  </a:cubicBezTo>
                  <a:cubicBezTo>
                    <a:pt x="550" y="105"/>
                    <a:pt x="550" y="105"/>
                    <a:pt x="550" y="105"/>
                  </a:cubicBezTo>
                  <a:cubicBezTo>
                    <a:pt x="550" y="105"/>
                    <a:pt x="550" y="105"/>
                    <a:pt x="550" y="106"/>
                  </a:cubicBezTo>
                  <a:cubicBezTo>
                    <a:pt x="550" y="106"/>
                    <a:pt x="549" y="106"/>
                    <a:pt x="549" y="106"/>
                  </a:cubicBezTo>
                  <a:cubicBezTo>
                    <a:pt x="549" y="106"/>
                    <a:pt x="548" y="106"/>
                    <a:pt x="547" y="105"/>
                  </a:cubicBezTo>
                  <a:cubicBezTo>
                    <a:pt x="546" y="105"/>
                    <a:pt x="546" y="105"/>
                    <a:pt x="546" y="105"/>
                  </a:cubicBezTo>
                  <a:cubicBezTo>
                    <a:pt x="545" y="105"/>
                    <a:pt x="545" y="105"/>
                    <a:pt x="545" y="105"/>
                  </a:cubicBezTo>
                  <a:cubicBezTo>
                    <a:pt x="544" y="105"/>
                    <a:pt x="544" y="105"/>
                    <a:pt x="543" y="105"/>
                  </a:cubicBezTo>
                  <a:cubicBezTo>
                    <a:pt x="542" y="105"/>
                    <a:pt x="542" y="105"/>
                    <a:pt x="540" y="105"/>
                  </a:cubicBezTo>
                  <a:cubicBezTo>
                    <a:pt x="536" y="103"/>
                    <a:pt x="534" y="104"/>
                    <a:pt x="533" y="103"/>
                  </a:cubicBezTo>
                  <a:cubicBezTo>
                    <a:pt x="533" y="102"/>
                    <a:pt x="532" y="102"/>
                    <a:pt x="531" y="102"/>
                  </a:cubicBezTo>
                  <a:cubicBezTo>
                    <a:pt x="531" y="102"/>
                    <a:pt x="531" y="102"/>
                    <a:pt x="531" y="102"/>
                  </a:cubicBezTo>
                  <a:cubicBezTo>
                    <a:pt x="531" y="102"/>
                    <a:pt x="530" y="103"/>
                    <a:pt x="530" y="103"/>
                  </a:cubicBezTo>
                  <a:cubicBezTo>
                    <a:pt x="528" y="103"/>
                    <a:pt x="524" y="102"/>
                    <a:pt x="523" y="100"/>
                  </a:cubicBezTo>
                  <a:cubicBezTo>
                    <a:pt x="523" y="100"/>
                    <a:pt x="523" y="100"/>
                    <a:pt x="523" y="100"/>
                  </a:cubicBezTo>
                  <a:cubicBezTo>
                    <a:pt x="523" y="99"/>
                    <a:pt x="524" y="99"/>
                    <a:pt x="525" y="99"/>
                  </a:cubicBezTo>
                  <a:cubicBezTo>
                    <a:pt x="525" y="99"/>
                    <a:pt x="525" y="99"/>
                    <a:pt x="525" y="99"/>
                  </a:cubicBezTo>
                  <a:cubicBezTo>
                    <a:pt x="525" y="98"/>
                    <a:pt x="523" y="98"/>
                    <a:pt x="520" y="97"/>
                  </a:cubicBezTo>
                  <a:cubicBezTo>
                    <a:pt x="517" y="97"/>
                    <a:pt x="514" y="95"/>
                    <a:pt x="511" y="95"/>
                  </a:cubicBezTo>
                  <a:cubicBezTo>
                    <a:pt x="508" y="95"/>
                    <a:pt x="503" y="94"/>
                    <a:pt x="500" y="94"/>
                  </a:cubicBezTo>
                  <a:cubicBezTo>
                    <a:pt x="499" y="94"/>
                    <a:pt x="498" y="95"/>
                    <a:pt x="498" y="95"/>
                  </a:cubicBezTo>
                  <a:cubicBezTo>
                    <a:pt x="497" y="95"/>
                    <a:pt x="497" y="95"/>
                    <a:pt x="497" y="95"/>
                  </a:cubicBezTo>
                  <a:cubicBezTo>
                    <a:pt x="497" y="95"/>
                    <a:pt x="498" y="96"/>
                    <a:pt x="498" y="96"/>
                  </a:cubicBezTo>
                  <a:cubicBezTo>
                    <a:pt x="498" y="97"/>
                    <a:pt x="498" y="97"/>
                    <a:pt x="497" y="97"/>
                  </a:cubicBezTo>
                  <a:cubicBezTo>
                    <a:pt x="497" y="97"/>
                    <a:pt x="497" y="97"/>
                    <a:pt x="497" y="97"/>
                  </a:cubicBezTo>
                  <a:cubicBezTo>
                    <a:pt x="495" y="97"/>
                    <a:pt x="496" y="94"/>
                    <a:pt x="496" y="92"/>
                  </a:cubicBezTo>
                  <a:cubicBezTo>
                    <a:pt x="495" y="92"/>
                    <a:pt x="494" y="91"/>
                    <a:pt x="494" y="91"/>
                  </a:cubicBezTo>
                  <a:cubicBezTo>
                    <a:pt x="493" y="91"/>
                    <a:pt x="493" y="91"/>
                    <a:pt x="493" y="91"/>
                  </a:cubicBezTo>
                  <a:cubicBezTo>
                    <a:pt x="493" y="91"/>
                    <a:pt x="493" y="92"/>
                    <a:pt x="493" y="92"/>
                  </a:cubicBezTo>
                  <a:cubicBezTo>
                    <a:pt x="493" y="92"/>
                    <a:pt x="493" y="92"/>
                    <a:pt x="493" y="92"/>
                  </a:cubicBezTo>
                  <a:cubicBezTo>
                    <a:pt x="493" y="92"/>
                    <a:pt x="492" y="92"/>
                    <a:pt x="491" y="92"/>
                  </a:cubicBezTo>
                  <a:cubicBezTo>
                    <a:pt x="490" y="92"/>
                    <a:pt x="488" y="92"/>
                    <a:pt x="488" y="92"/>
                  </a:cubicBezTo>
                  <a:cubicBezTo>
                    <a:pt x="486" y="91"/>
                    <a:pt x="484" y="89"/>
                    <a:pt x="481" y="88"/>
                  </a:cubicBezTo>
                  <a:cubicBezTo>
                    <a:pt x="481" y="88"/>
                    <a:pt x="480" y="88"/>
                    <a:pt x="480" y="88"/>
                  </a:cubicBezTo>
                  <a:cubicBezTo>
                    <a:pt x="478" y="88"/>
                    <a:pt x="476" y="89"/>
                    <a:pt x="476" y="90"/>
                  </a:cubicBezTo>
                  <a:cubicBezTo>
                    <a:pt x="476" y="90"/>
                    <a:pt x="476" y="90"/>
                    <a:pt x="476" y="90"/>
                  </a:cubicBezTo>
                  <a:cubicBezTo>
                    <a:pt x="477" y="91"/>
                    <a:pt x="479" y="91"/>
                    <a:pt x="479" y="92"/>
                  </a:cubicBezTo>
                  <a:cubicBezTo>
                    <a:pt x="479" y="92"/>
                    <a:pt x="479" y="92"/>
                    <a:pt x="479" y="92"/>
                  </a:cubicBezTo>
                  <a:cubicBezTo>
                    <a:pt x="479" y="92"/>
                    <a:pt x="478" y="92"/>
                    <a:pt x="477" y="92"/>
                  </a:cubicBezTo>
                  <a:cubicBezTo>
                    <a:pt x="477" y="92"/>
                    <a:pt x="476" y="92"/>
                    <a:pt x="476" y="92"/>
                  </a:cubicBezTo>
                  <a:cubicBezTo>
                    <a:pt x="475" y="92"/>
                    <a:pt x="475" y="92"/>
                    <a:pt x="474" y="92"/>
                  </a:cubicBezTo>
                  <a:cubicBezTo>
                    <a:pt x="473" y="92"/>
                    <a:pt x="473" y="92"/>
                    <a:pt x="473" y="92"/>
                  </a:cubicBezTo>
                  <a:cubicBezTo>
                    <a:pt x="473" y="92"/>
                    <a:pt x="473" y="92"/>
                    <a:pt x="473" y="92"/>
                  </a:cubicBezTo>
                  <a:cubicBezTo>
                    <a:pt x="473" y="92"/>
                    <a:pt x="473" y="92"/>
                    <a:pt x="473" y="92"/>
                  </a:cubicBezTo>
                  <a:cubicBezTo>
                    <a:pt x="473" y="93"/>
                    <a:pt x="467" y="94"/>
                    <a:pt x="465" y="94"/>
                  </a:cubicBezTo>
                  <a:cubicBezTo>
                    <a:pt x="465" y="94"/>
                    <a:pt x="465" y="94"/>
                    <a:pt x="465" y="94"/>
                  </a:cubicBezTo>
                  <a:cubicBezTo>
                    <a:pt x="464" y="94"/>
                    <a:pt x="463" y="94"/>
                    <a:pt x="462" y="94"/>
                  </a:cubicBezTo>
                  <a:cubicBezTo>
                    <a:pt x="459" y="94"/>
                    <a:pt x="458" y="94"/>
                    <a:pt x="457" y="95"/>
                  </a:cubicBezTo>
                  <a:cubicBezTo>
                    <a:pt x="456" y="95"/>
                    <a:pt x="456" y="95"/>
                    <a:pt x="456" y="95"/>
                  </a:cubicBezTo>
                  <a:cubicBezTo>
                    <a:pt x="456" y="95"/>
                    <a:pt x="456" y="95"/>
                    <a:pt x="456" y="95"/>
                  </a:cubicBezTo>
                  <a:cubicBezTo>
                    <a:pt x="456" y="94"/>
                    <a:pt x="457" y="93"/>
                    <a:pt x="458" y="92"/>
                  </a:cubicBezTo>
                  <a:cubicBezTo>
                    <a:pt x="459" y="91"/>
                    <a:pt x="461" y="92"/>
                    <a:pt x="462" y="90"/>
                  </a:cubicBezTo>
                  <a:cubicBezTo>
                    <a:pt x="463" y="90"/>
                    <a:pt x="464" y="90"/>
                    <a:pt x="465" y="90"/>
                  </a:cubicBezTo>
                  <a:cubicBezTo>
                    <a:pt x="466" y="90"/>
                    <a:pt x="466" y="90"/>
                    <a:pt x="466" y="90"/>
                  </a:cubicBezTo>
                  <a:cubicBezTo>
                    <a:pt x="467" y="90"/>
                    <a:pt x="467" y="90"/>
                    <a:pt x="467" y="90"/>
                  </a:cubicBezTo>
                  <a:cubicBezTo>
                    <a:pt x="467" y="90"/>
                    <a:pt x="468" y="90"/>
                    <a:pt x="468" y="90"/>
                  </a:cubicBezTo>
                  <a:cubicBezTo>
                    <a:pt x="471" y="90"/>
                    <a:pt x="470" y="88"/>
                    <a:pt x="472" y="88"/>
                  </a:cubicBezTo>
                  <a:cubicBezTo>
                    <a:pt x="473" y="88"/>
                    <a:pt x="476" y="87"/>
                    <a:pt x="477" y="86"/>
                  </a:cubicBezTo>
                  <a:cubicBezTo>
                    <a:pt x="477" y="85"/>
                    <a:pt x="483" y="84"/>
                    <a:pt x="485" y="84"/>
                  </a:cubicBezTo>
                  <a:cubicBezTo>
                    <a:pt x="485" y="84"/>
                    <a:pt x="485" y="84"/>
                    <a:pt x="485" y="84"/>
                  </a:cubicBezTo>
                  <a:cubicBezTo>
                    <a:pt x="485" y="84"/>
                    <a:pt x="486" y="84"/>
                    <a:pt x="486" y="84"/>
                  </a:cubicBezTo>
                  <a:cubicBezTo>
                    <a:pt x="486" y="84"/>
                    <a:pt x="486" y="83"/>
                    <a:pt x="487" y="83"/>
                  </a:cubicBezTo>
                  <a:cubicBezTo>
                    <a:pt x="487" y="82"/>
                    <a:pt x="487" y="82"/>
                    <a:pt x="487" y="82"/>
                  </a:cubicBezTo>
                  <a:cubicBezTo>
                    <a:pt x="488" y="82"/>
                    <a:pt x="488" y="82"/>
                    <a:pt x="488" y="82"/>
                  </a:cubicBezTo>
                  <a:cubicBezTo>
                    <a:pt x="488" y="82"/>
                    <a:pt x="488" y="82"/>
                    <a:pt x="488" y="82"/>
                  </a:cubicBezTo>
                  <a:cubicBezTo>
                    <a:pt x="489" y="82"/>
                    <a:pt x="492" y="81"/>
                    <a:pt x="494" y="81"/>
                  </a:cubicBezTo>
                  <a:cubicBezTo>
                    <a:pt x="495" y="80"/>
                    <a:pt x="496" y="79"/>
                    <a:pt x="496" y="78"/>
                  </a:cubicBezTo>
                  <a:cubicBezTo>
                    <a:pt x="496" y="78"/>
                    <a:pt x="496" y="78"/>
                    <a:pt x="496" y="78"/>
                  </a:cubicBezTo>
                  <a:cubicBezTo>
                    <a:pt x="496" y="78"/>
                    <a:pt x="493" y="77"/>
                    <a:pt x="493" y="77"/>
                  </a:cubicBezTo>
                  <a:cubicBezTo>
                    <a:pt x="493" y="77"/>
                    <a:pt x="493" y="76"/>
                    <a:pt x="493" y="76"/>
                  </a:cubicBezTo>
                  <a:cubicBezTo>
                    <a:pt x="493" y="76"/>
                    <a:pt x="493" y="76"/>
                    <a:pt x="493" y="76"/>
                  </a:cubicBezTo>
                  <a:cubicBezTo>
                    <a:pt x="494" y="76"/>
                    <a:pt x="494" y="76"/>
                    <a:pt x="494" y="76"/>
                  </a:cubicBezTo>
                  <a:cubicBezTo>
                    <a:pt x="494" y="76"/>
                    <a:pt x="494" y="76"/>
                    <a:pt x="495" y="76"/>
                  </a:cubicBezTo>
                  <a:cubicBezTo>
                    <a:pt x="495" y="76"/>
                    <a:pt x="495" y="76"/>
                    <a:pt x="496" y="76"/>
                  </a:cubicBezTo>
                  <a:cubicBezTo>
                    <a:pt x="496" y="76"/>
                    <a:pt x="496" y="76"/>
                    <a:pt x="496" y="76"/>
                  </a:cubicBezTo>
                  <a:cubicBezTo>
                    <a:pt x="496" y="75"/>
                    <a:pt x="495" y="74"/>
                    <a:pt x="494" y="74"/>
                  </a:cubicBezTo>
                  <a:cubicBezTo>
                    <a:pt x="494" y="74"/>
                    <a:pt x="494" y="74"/>
                    <a:pt x="494" y="74"/>
                  </a:cubicBezTo>
                  <a:cubicBezTo>
                    <a:pt x="494" y="74"/>
                    <a:pt x="494" y="74"/>
                    <a:pt x="494" y="74"/>
                  </a:cubicBezTo>
                  <a:cubicBezTo>
                    <a:pt x="494" y="74"/>
                    <a:pt x="494" y="74"/>
                    <a:pt x="494" y="74"/>
                  </a:cubicBezTo>
                  <a:cubicBezTo>
                    <a:pt x="494" y="74"/>
                    <a:pt x="494" y="73"/>
                    <a:pt x="494" y="73"/>
                  </a:cubicBezTo>
                  <a:cubicBezTo>
                    <a:pt x="494" y="73"/>
                    <a:pt x="494" y="72"/>
                    <a:pt x="493" y="72"/>
                  </a:cubicBezTo>
                  <a:cubicBezTo>
                    <a:pt x="493" y="71"/>
                    <a:pt x="492" y="71"/>
                    <a:pt x="492" y="71"/>
                  </a:cubicBezTo>
                  <a:cubicBezTo>
                    <a:pt x="491" y="71"/>
                    <a:pt x="491" y="71"/>
                    <a:pt x="491" y="71"/>
                  </a:cubicBezTo>
                  <a:cubicBezTo>
                    <a:pt x="491" y="71"/>
                    <a:pt x="491" y="71"/>
                    <a:pt x="490" y="71"/>
                  </a:cubicBezTo>
                  <a:cubicBezTo>
                    <a:pt x="490" y="71"/>
                    <a:pt x="490" y="71"/>
                    <a:pt x="490" y="71"/>
                  </a:cubicBezTo>
                  <a:cubicBezTo>
                    <a:pt x="490" y="70"/>
                    <a:pt x="489" y="68"/>
                    <a:pt x="488" y="67"/>
                  </a:cubicBezTo>
                  <a:cubicBezTo>
                    <a:pt x="488" y="67"/>
                    <a:pt x="488" y="67"/>
                    <a:pt x="487" y="67"/>
                  </a:cubicBezTo>
                  <a:cubicBezTo>
                    <a:pt x="487" y="67"/>
                    <a:pt x="487" y="67"/>
                    <a:pt x="486" y="67"/>
                  </a:cubicBezTo>
                  <a:cubicBezTo>
                    <a:pt x="486" y="67"/>
                    <a:pt x="486" y="68"/>
                    <a:pt x="485" y="68"/>
                  </a:cubicBezTo>
                  <a:cubicBezTo>
                    <a:pt x="485" y="68"/>
                    <a:pt x="484" y="67"/>
                    <a:pt x="484" y="67"/>
                  </a:cubicBezTo>
                  <a:cubicBezTo>
                    <a:pt x="482" y="66"/>
                    <a:pt x="477" y="65"/>
                    <a:pt x="476" y="65"/>
                  </a:cubicBezTo>
                  <a:cubicBezTo>
                    <a:pt x="476" y="65"/>
                    <a:pt x="476" y="65"/>
                    <a:pt x="476" y="65"/>
                  </a:cubicBezTo>
                  <a:cubicBezTo>
                    <a:pt x="476" y="65"/>
                    <a:pt x="476" y="65"/>
                    <a:pt x="476" y="65"/>
                  </a:cubicBezTo>
                  <a:cubicBezTo>
                    <a:pt x="476" y="65"/>
                    <a:pt x="476" y="65"/>
                    <a:pt x="476" y="65"/>
                  </a:cubicBezTo>
                  <a:cubicBezTo>
                    <a:pt x="476" y="65"/>
                    <a:pt x="476" y="65"/>
                    <a:pt x="476" y="65"/>
                  </a:cubicBezTo>
                  <a:cubicBezTo>
                    <a:pt x="475" y="65"/>
                    <a:pt x="475" y="65"/>
                    <a:pt x="474" y="64"/>
                  </a:cubicBezTo>
                  <a:cubicBezTo>
                    <a:pt x="474" y="64"/>
                    <a:pt x="473" y="64"/>
                    <a:pt x="473" y="64"/>
                  </a:cubicBezTo>
                  <a:cubicBezTo>
                    <a:pt x="473" y="64"/>
                    <a:pt x="472" y="64"/>
                    <a:pt x="472" y="64"/>
                  </a:cubicBezTo>
                  <a:cubicBezTo>
                    <a:pt x="472" y="64"/>
                    <a:pt x="472" y="64"/>
                    <a:pt x="471" y="64"/>
                  </a:cubicBezTo>
                  <a:cubicBezTo>
                    <a:pt x="470" y="64"/>
                    <a:pt x="467" y="64"/>
                    <a:pt x="466" y="63"/>
                  </a:cubicBezTo>
                  <a:cubicBezTo>
                    <a:pt x="466" y="63"/>
                    <a:pt x="465" y="63"/>
                    <a:pt x="465" y="63"/>
                  </a:cubicBezTo>
                  <a:cubicBezTo>
                    <a:pt x="464" y="63"/>
                    <a:pt x="463" y="64"/>
                    <a:pt x="463" y="65"/>
                  </a:cubicBezTo>
                  <a:cubicBezTo>
                    <a:pt x="463" y="65"/>
                    <a:pt x="463" y="65"/>
                    <a:pt x="463" y="65"/>
                  </a:cubicBezTo>
                  <a:cubicBezTo>
                    <a:pt x="463" y="65"/>
                    <a:pt x="463" y="65"/>
                    <a:pt x="463" y="65"/>
                  </a:cubicBezTo>
                  <a:cubicBezTo>
                    <a:pt x="463" y="65"/>
                    <a:pt x="462" y="65"/>
                    <a:pt x="461" y="65"/>
                  </a:cubicBezTo>
                  <a:cubicBezTo>
                    <a:pt x="460" y="65"/>
                    <a:pt x="457" y="65"/>
                    <a:pt x="456" y="64"/>
                  </a:cubicBezTo>
                  <a:cubicBezTo>
                    <a:pt x="456" y="64"/>
                    <a:pt x="456" y="64"/>
                    <a:pt x="456" y="64"/>
                  </a:cubicBezTo>
                  <a:cubicBezTo>
                    <a:pt x="456" y="64"/>
                    <a:pt x="460" y="61"/>
                    <a:pt x="460" y="61"/>
                  </a:cubicBezTo>
                  <a:cubicBezTo>
                    <a:pt x="460" y="61"/>
                    <a:pt x="460" y="61"/>
                    <a:pt x="459" y="61"/>
                  </a:cubicBezTo>
                  <a:cubicBezTo>
                    <a:pt x="459" y="60"/>
                    <a:pt x="451" y="60"/>
                    <a:pt x="451" y="59"/>
                  </a:cubicBezTo>
                  <a:cubicBezTo>
                    <a:pt x="450" y="59"/>
                    <a:pt x="446" y="58"/>
                    <a:pt x="444" y="58"/>
                  </a:cubicBezTo>
                  <a:cubicBezTo>
                    <a:pt x="444" y="58"/>
                    <a:pt x="444" y="58"/>
                    <a:pt x="444" y="58"/>
                  </a:cubicBezTo>
                  <a:cubicBezTo>
                    <a:pt x="444" y="58"/>
                    <a:pt x="445" y="58"/>
                    <a:pt x="445" y="58"/>
                  </a:cubicBezTo>
                  <a:cubicBezTo>
                    <a:pt x="446" y="58"/>
                    <a:pt x="446" y="58"/>
                    <a:pt x="446" y="58"/>
                  </a:cubicBezTo>
                  <a:cubicBezTo>
                    <a:pt x="446" y="58"/>
                    <a:pt x="446" y="58"/>
                    <a:pt x="446" y="58"/>
                  </a:cubicBezTo>
                  <a:cubicBezTo>
                    <a:pt x="448" y="58"/>
                    <a:pt x="449" y="57"/>
                    <a:pt x="451" y="57"/>
                  </a:cubicBezTo>
                  <a:cubicBezTo>
                    <a:pt x="451" y="57"/>
                    <a:pt x="452" y="57"/>
                    <a:pt x="452" y="56"/>
                  </a:cubicBezTo>
                  <a:cubicBezTo>
                    <a:pt x="452" y="56"/>
                    <a:pt x="451" y="56"/>
                    <a:pt x="451" y="55"/>
                  </a:cubicBezTo>
                  <a:cubicBezTo>
                    <a:pt x="450" y="54"/>
                    <a:pt x="448" y="54"/>
                    <a:pt x="446" y="54"/>
                  </a:cubicBezTo>
                  <a:cubicBezTo>
                    <a:pt x="445" y="53"/>
                    <a:pt x="442" y="52"/>
                    <a:pt x="441" y="52"/>
                  </a:cubicBezTo>
                  <a:cubicBezTo>
                    <a:pt x="440" y="52"/>
                    <a:pt x="440" y="52"/>
                    <a:pt x="440" y="52"/>
                  </a:cubicBezTo>
                  <a:moveTo>
                    <a:pt x="258" y="44"/>
                  </a:moveTo>
                  <a:cubicBezTo>
                    <a:pt x="253" y="44"/>
                    <a:pt x="248" y="45"/>
                    <a:pt x="247" y="46"/>
                  </a:cubicBezTo>
                  <a:cubicBezTo>
                    <a:pt x="246" y="47"/>
                    <a:pt x="244" y="47"/>
                    <a:pt x="243" y="47"/>
                  </a:cubicBezTo>
                  <a:cubicBezTo>
                    <a:pt x="243" y="47"/>
                    <a:pt x="242" y="47"/>
                    <a:pt x="242" y="47"/>
                  </a:cubicBezTo>
                  <a:cubicBezTo>
                    <a:pt x="242" y="47"/>
                    <a:pt x="241" y="47"/>
                    <a:pt x="241" y="47"/>
                  </a:cubicBezTo>
                  <a:cubicBezTo>
                    <a:pt x="240" y="47"/>
                    <a:pt x="239" y="47"/>
                    <a:pt x="238" y="47"/>
                  </a:cubicBezTo>
                  <a:cubicBezTo>
                    <a:pt x="237" y="48"/>
                    <a:pt x="234" y="48"/>
                    <a:pt x="232" y="48"/>
                  </a:cubicBezTo>
                  <a:cubicBezTo>
                    <a:pt x="230" y="48"/>
                    <a:pt x="229" y="48"/>
                    <a:pt x="228" y="47"/>
                  </a:cubicBezTo>
                  <a:cubicBezTo>
                    <a:pt x="227" y="47"/>
                    <a:pt x="226" y="47"/>
                    <a:pt x="226" y="47"/>
                  </a:cubicBezTo>
                  <a:cubicBezTo>
                    <a:pt x="225" y="47"/>
                    <a:pt x="224" y="47"/>
                    <a:pt x="223" y="48"/>
                  </a:cubicBezTo>
                  <a:cubicBezTo>
                    <a:pt x="222" y="48"/>
                    <a:pt x="221" y="48"/>
                    <a:pt x="220" y="48"/>
                  </a:cubicBezTo>
                  <a:cubicBezTo>
                    <a:pt x="220" y="48"/>
                    <a:pt x="220" y="48"/>
                    <a:pt x="220" y="48"/>
                  </a:cubicBezTo>
                  <a:cubicBezTo>
                    <a:pt x="220" y="48"/>
                    <a:pt x="220" y="48"/>
                    <a:pt x="219" y="48"/>
                  </a:cubicBezTo>
                  <a:cubicBezTo>
                    <a:pt x="219" y="48"/>
                    <a:pt x="218" y="49"/>
                    <a:pt x="217" y="49"/>
                  </a:cubicBezTo>
                  <a:cubicBezTo>
                    <a:pt x="216" y="49"/>
                    <a:pt x="215" y="49"/>
                    <a:pt x="214" y="49"/>
                  </a:cubicBezTo>
                  <a:cubicBezTo>
                    <a:pt x="214" y="49"/>
                    <a:pt x="214" y="49"/>
                    <a:pt x="213" y="49"/>
                  </a:cubicBezTo>
                  <a:cubicBezTo>
                    <a:pt x="213" y="49"/>
                    <a:pt x="213" y="49"/>
                    <a:pt x="213" y="49"/>
                  </a:cubicBezTo>
                  <a:cubicBezTo>
                    <a:pt x="211" y="49"/>
                    <a:pt x="207" y="50"/>
                    <a:pt x="207" y="51"/>
                  </a:cubicBezTo>
                  <a:cubicBezTo>
                    <a:pt x="206" y="52"/>
                    <a:pt x="203" y="52"/>
                    <a:pt x="203" y="53"/>
                  </a:cubicBezTo>
                  <a:cubicBezTo>
                    <a:pt x="203" y="53"/>
                    <a:pt x="203" y="53"/>
                    <a:pt x="203" y="53"/>
                  </a:cubicBezTo>
                  <a:cubicBezTo>
                    <a:pt x="203" y="53"/>
                    <a:pt x="203" y="53"/>
                    <a:pt x="203" y="53"/>
                  </a:cubicBezTo>
                  <a:cubicBezTo>
                    <a:pt x="203" y="54"/>
                    <a:pt x="202" y="55"/>
                    <a:pt x="200" y="55"/>
                  </a:cubicBezTo>
                  <a:cubicBezTo>
                    <a:pt x="200" y="55"/>
                    <a:pt x="199" y="54"/>
                    <a:pt x="198" y="54"/>
                  </a:cubicBezTo>
                  <a:cubicBezTo>
                    <a:pt x="198" y="54"/>
                    <a:pt x="198" y="54"/>
                    <a:pt x="197" y="54"/>
                  </a:cubicBezTo>
                  <a:cubicBezTo>
                    <a:pt x="197" y="54"/>
                    <a:pt x="196" y="54"/>
                    <a:pt x="196" y="55"/>
                  </a:cubicBezTo>
                  <a:cubicBezTo>
                    <a:pt x="196" y="56"/>
                    <a:pt x="196" y="56"/>
                    <a:pt x="197" y="57"/>
                  </a:cubicBezTo>
                  <a:cubicBezTo>
                    <a:pt x="198" y="57"/>
                    <a:pt x="198" y="57"/>
                    <a:pt x="198" y="58"/>
                  </a:cubicBezTo>
                  <a:cubicBezTo>
                    <a:pt x="198" y="58"/>
                    <a:pt x="194" y="58"/>
                    <a:pt x="194" y="59"/>
                  </a:cubicBezTo>
                  <a:cubicBezTo>
                    <a:pt x="194" y="59"/>
                    <a:pt x="194" y="59"/>
                    <a:pt x="195" y="59"/>
                  </a:cubicBezTo>
                  <a:cubicBezTo>
                    <a:pt x="195" y="60"/>
                    <a:pt x="195" y="60"/>
                    <a:pt x="195" y="60"/>
                  </a:cubicBezTo>
                  <a:cubicBezTo>
                    <a:pt x="195" y="60"/>
                    <a:pt x="193" y="61"/>
                    <a:pt x="193" y="62"/>
                  </a:cubicBezTo>
                  <a:cubicBezTo>
                    <a:pt x="193" y="62"/>
                    <a:pt x="193" y="62"/>
                    <a:pt x="193" y="62"/>
                  </a:cubicBezTo>
                  <a:cubicBezTo>
                    <a:pt x="193" y="62"/>
                    <a:pt x="193" y="62"/>
                    <a:pt x="193" y="62"/>
                  </a:cubicBezTo>
                  <a:cubicBezTo>
                    <a:pt x="193" y="63"/>
                    <a:pt x="191" y="63"/>
                    <a:pt x="189" y="64"/>
                  </a:cubicBezTo>
                  <a:cubicBezTo>
                    <a:pt x="187" y="64"/>
                    <a:pt x="186" y="65"/>
                    <a:pt x="186" y="65"/>
                  </a:cubicBezTo>
                  <a:cubicBezTo>
                    <a:pt x="186" y="66"/>
                    <a:pt x="187" y="66"/>
                    <a:pt x="188" y="67"/>
                  </a:cubicBezTo>
                  <a:cubicBezTo>
                    <a:pt x="189" y="67"/>
                    <a:pt x="189" y="67"/>
                    <a:pt x="189" y="67"/>
                  </a:cubicBezTo>
                  <a:cubicBezTo>
                    <a:pt x="189" y="67"/>
                    <a:pt x="187" y="67"/>
                    <a:pt x="187" y="69"/>
                  </a:cubicBezTo>
                  <a:cubicBezTo>
                    <a:pt x="187" y="69"/>
                    <a:pt x="187" y="69"/>
                    <a:pt x="187" y="69"/>
                  </a:cubicBezTo>
                  <a:cubicBezTo>
                    <a:pt x="187" y="69"/>
                    <a:pt x="187" y="69"/>
                    <a:pt x="187" y="69"/>
                  </a:cubicBezTo>
                  <a:cubicBezTo>
                    <a:pt x="187" y="71"/>
                    <a:pt x="182" y="69"/>
                    <a:pt x="182" y="70"/>
                  </a:cubicBezTo>
                  <a:cubicBezTo>
                    <a:pt x="182" y="70"/>
                    <a:pt x="182" y="70"/>
                    <a:pt x="182" y="70"/>
                  </a:cubicBezTo>
                  <a:cubicBezTo>
                    <a:pt x="182" y="71"/>
                    <a:pt x="183" y="71"/>
                    <a:pt x="183" y="71"/>
                  </a:cubicBezTo>
                  <a:cubicBezTo>
                    <a:pt x="183" y="72"/>
                    <a:pt x="182" y="72"/>
                    <a:pt x="179" y="72"/>
                  </a:cubicBezTo>
                  <a:cubicBezTo>
                    <a:pt x="179" y="72"/>
                    <a:pt x="179" y="72"/>
                    <a:pt x="179" y="72"/>
                  </a:cubicBezTo>
                  <a:cubicBezTo>
                    <a:pt x="179" y="72"/>
                    <a:pt x="179" y="72"/>
                    <a:pt x="178" y="72"/>
                  </a:cubicBezTo>
                  <a:cubicBezTo>
                    <a:pt x="178" y="72"/>
                    <a:pt x="178" y="72"/>
                    <a:pt x="178" y="73"/>
                  </a:cubicBezTo>
                  <a:cubicBezTo>
                    <a:pt x="178" y="73"/>
                    <a:pt x="180" y="74"/>
                    <a:pt x="181" y="75"/>
                  </a:cubicBezTo>
                  <a:cubicBezTo>
                    <a:pt x="181" y="75"/>
                    <a:pt x="181" y="75"/>
                    <a:pt x="181" y="76"/>
                  </a:cubicBezTo>
                  <a:cubicBezTo>
                    <a:pt x="181" y="77"/>
                    <a:pt x="178" y="76"/>
                    <a:pt x="178" y="78"/>
                  </a:cubicBezTo>
                  <a:cubicBezTo>
                    <a:pt x="178" y="80"/>
                    <a:pt x="172" y="77"/>
                    <a:pt x="171" y="80"/>
                  </a:cubicBezTo>
                  <a:cubicBezTo>
                    <a:pt x="171" y="80"/>
                    <a:pt x="171" y="80"/>
                    <a:pt x="171" y="81"/>
                  </a:cubicBezTo>
                  <a:cubicBezTo>
                    <a:pt x="171" y="83"/>
                    <a:pt x="175" y="83"/>
                    <a:pt x="177" y="83"/>
                  </a:cubicBezTo>
                  <a:cubicBezTo>
                    <a:pt x="178" y="83"/>
                    <a:pt x="178" y="83"/>
                    <a:pt x="178" y="83"/>
                  </a:cubicBezTo>
                  <a:cubicBezTo>
                    <a:pt x="178" y="84"/>
                    <a:pt x="177" y="84"/>
                    <a:pt x="177" y="85"/>
                  </a:cubicBezTo>
                  <a:cubicBezTo>
                    <a:pt x="177" y="85"/>
                    <a:pt x="178" y="86"/>
                    <a:pt x="178" y="86"/>
                  </a:cubicBezTo>
                  <a:cubicBezTo>
                    <a:pt x="179" y="86"/>
                    <a:pt x="180" y="87"/>
                    <a:pt x="180" y="87"/>
                  </a:cubicBezTo>
                  <a:cubicBezTo>
                    <a:pt x="180" y="87"/>
                    <a:pt x="181" y="87"/>
                    <a:pt x="181" y="86"/>
                  </a:cubicBezTo>
                  <a:cubicBezTo>
                    <a:pt x="181" y="86"/>
                    <a:pt x="180" y="85"/>
                    <a:pt x="180" y="85"/>
                  </a:cubicBezTo>
                  <a:cubicBezTo>
                    <a:pt x="180" y="85"/>
                    <a:pt x="180" y="84"/>
                    <a:pt x="180" y="84"/>
                  </a:cubicBezTo>
                  <a:cubicBezTo>
                    <a:pt x="180" y="84"/>
                    <a:pt x="180" y="84"/>
                    <a:pt x="180" y="84"/>
                  </a:cubicBezTo>
                  <a:cubicBezTo>
                    <a:pt x="182" y="84"/>
                    <a:pt x="185" y="86"/>
                    <a:pt x="185" y="87"/>
                  </a:cubicBezTo>
                  <a:cubicBezTo>
                    <a:pt x="185" y="87"/>
                    <a:pt x="185" y="87"/>
                    <a:pt x="185" y="87"/>
                  </a:cubicBezTo>
                  <a:cubicBezTo>
                    <a:pt x="184" y="88"/>
                    <a:pt x="184" y="88"/>
                    <a:pt x="184" y="88"/>
                  </a:cubicBezTo>
                  <a:cubicBezTo>
                    <a:pt x="184" y="89"/>
                    <a:pt x="189" y="90"/>
                    <a:pt x="192" y="91"/>
                  </a:cubicBezTo>
                  <a:cubicBezTo>
                    <a:pt x="194" y="91"/>
                    <a:pt x="200" y="92"/>
                    <a:pt x="203" y="92"/>
                  </a:cubicBezTo>
                  <a:cubicBezTo>
                    <a:pt x="205" y="92"/>
                    <a:pt x="206" y="92"/>
                    <a:pt x="206" y="91"/>
                  </a:cubicBezTo>
                  <a:cubicBezTo>
                    <a:pt x="206" y="91"/>
                    <a:pt x="206" y="91"/>
                    <a:pt x="206" y="91"/>
                  </a:cubicBezTo>
                  <a:cubicBezTo>
                    <a:pt x="206" y="90"/>
                    <a:pt x="202" y="89"/>
                    <a:pt x="198" y="86"/>
                  </a:cubicBezTo>
                  <a:cubicBezTo>
                    <a:pt x="196" y="84"/>
                    <a:pt x="194" y="81"/>
                    <a:pt x="194" y="79"/>
                  </a:cubicBezTo>
                  <a:cubicBezTo>
                    <a:pt x="194" y="78"/>
                    <a:pt x="194" y="77"/>
                    <a:pt x="195" y="77"/>
                  </a:cubicBezTo>
                  <a:cubicBezTo>
                    <a:pt x="199" y="75"/>
                    <a:pt x="196" y="74"/>
                    <a:pt x="199" y="72"/>
                  </a:cubicBezTo>
                  <a:cubicBezTo>
                    <a:pt x="203" y="70"/>
                    <a:pt x="200" y="68"/>
                    <a:pt x="204" y="68"/>
                  </a:cubicBezTo>
                  <a:cubicBezTo>
                    <a:pt x="205" y="68"/>
                    <a:pt x="205" y="68"/>
                    <a:pt x="205" y="67"/>
                  </a:cubicBezTo>
                  <a:cubicBezTo>
                    <a:pt x="205" y="67"/>
                    <a:pt x="205" y="66"/>
                    <a:pt x="205" y="66"/>
                  </a:cubicBezTo>
                  <a:cubicBezTo>
                    <a:pt x="205" y="66"/>
                    <a:pt x="205" y="65"/>
                    <a:pt x="206" y="65"/>
                  </a:cubicBezTo>
                  <a:cubicBezTo>
                    <a:pt x="209" y="65"/>
                    <a:pt x="209" y="63"/>
                    <a:pt x="209" y="62"/>
                  </a:cubicBezTo>
                  <a:cubicBezTo>
                    <a:pt x="209" y="62"/>
                    <a:pt x="209" y="62"/>
                    <a:pt x="209" y="61"/>
                  </a:cubicBezTo>
                  <a:cubicBezTo>
                    <a:pt x="209" y="61"/>
                    <a:pt x="209" y="61"/>
                    <a:pt x="209" y="61"/>
                  </a:cubicBezTo>
                  <a:cubicBezTo>
                    <a:pt x="209" y="61"/>
                    <a:pt x="209" y="61"/>
                    <a:pt x="210" y="61"/>
                  </a:cubicBezTo>
                  <a:cubicBezTo>
                    <a:pt x="210" y="61"/>
                    <a:pt x="210" y="61"/>
                    <a:pt x="211" y="61"/>
                  </a:cubicBezTo>
                  <a:cubicBezTo>
                    <a:pt x="211" y="61"/>
                    <a:pt x="211" y="61"/>
                    <a:pt x="211" y="61"/>
                  </a:cubicBezTo>
                  <a:cubicBezTo>
                    <a:pt x="212" y="61"/>
                    <a:pt x="213" y="61"/>
                    <a:pt x="214" y="60"/>
                  </a:cubicBezTo>
                  <a:cubicBezTo>
                    <a:pt x="216" y="59"/>
                    <a:pt x="220" y="60"/>
                    <a:pt x="221" y="58"/>
                  </a:cubicBezTo>
                  <a:cubicBezTo>
                    <a:pt x="222" y="56"/>
                    <a:pt x="240" y="52"/>
                    <a:pt x="250" y="51"/>
                  </a:cubicBezTo>
                  <a:cubicBezTo>
                    <a:pt x="258" y="50"/>
                    <a:pt x="264" y="48"/>
                    <a:pt x="264" y="46"/>
                  </a:cubicBezTo>
                  <a:cubicBezTo>
                    <a:pt x="264" y="46"/>
                    <a:pt x="263" y="45"/>
                    <a:pt x="263" y="45"/>
                  </a:cubicBezTo>
                  <a:cubicBezTo>
                    <a:pt x="261" y="44"/>
                    <a:pt x="260" y="44"/>
                    <a:pt x="258" y="44"/>
                  </a:cubicBezTo>
                  <a:moveTo>
                    <a:pt x="431" y="35"/>
                  </a:moveTo>
                  <a:cubicBezTo>
                    <a:pt x="430" y="35"/>
                    <a:pt x="430" y="35"/>
                    <a:pt x="430" y="36"/>
                  </a:cubicBezTo>
                  <a:cubicBezTo>
                    <a:pt x="430" y="36"/>
                    <a:pt x="430" y="36"/>
                    <a:pt x="430" y="36"/>
                  </a:cubicBezTo>
                  <a:cubicBezTo>
                    <a:pt x="430" y="36"/>
                    <a:pt x="430" y="36"/>
                    <a:pt x="430" y="36"/>
                  </a:cubicBezTo>
                  <a:cubicBezTo>
                    <a:pt x="430" y="36"/>
                    <a:pt x="429" y="36"/>
                    <a:pt x="429" y="36"/>
                  </a:cubicBezTo>
                  <a:cubicBezTo>
                    <a:pt x="428" y="36"/>
                    <a:pt x="428" y="36"/>
                    <a:pt x="427" y="36"/>
                  </a:cubicBezTo>
                  <a:cubicBezTo>
                    <a:pt x="427" y="36"/>
                    <a:pt x="426" y="36"/>
                    <a:pt x="426" y="36"/>
                  </a:cubicBezTo>
                  <a:cubicBezTo>
                    <a:pt x="425" y="36"/>
                    <a:pt x="425" y="36"/>
                    <a:pt x="425" y="37"/>
                  </a:cubicBezTo>
                  <a:cubicBezTo>
                    <a:pt x="425" y="37"/>
                    <a:pt x="425" y="37"/>
                    <a:pt x="425" y="37"/>
                  </a:cubicBezTo>
                  <a:cubicBezTo>
                    <a:pt x="425" y="37"/>
                    <a:pt x="425" y="37"/>
                    <a:pt x="425" y="37"/>
                  </a:cubicBezTo>
                  <a:cubicBezTo>
                    <a:pt x="425" y="38"/>
                    <a:pt x="423" y="38"/>
                    <a:pt x="423" y="39"/>
                  </a:cubicBezTo>
                  <a:cubicBezTo>
                    <a:pt x="423" y="40"/>
                    <a:pt x="423" y="40"/>
                    <a:pt x="423" y="40"/>
                  </a:cubicBezTo>
                  <a:cubicBezTo>
                    <a:pt x="423" y="40"/>
                    <a:pt x="423" y="40"/>
                    <a:pt x="423" y="40"/>
                  </a:cubicBezTo>
                  <a:cubicBezTo>
                    <a:pt x="423" y="40"/>
                    <a:pt x="423" y="40"/>
                    <a:pt x="423" y="40"/>
                  </a:cubicBezTo>
                  <a:cubicBezTo>
                    <a:pt x="423" y="40"/>
                    <a:pt x="422" y="40"/>
                    <a:pt x="422" y="40"/>
                  </a:cubicBezTo>
                  <a:cubicBezTo>
                    <a:pt x="422" y="40"/>
                    <a:pt x="422" y="40"/>
                    <a:pt x="421" y="40"/>
                  </a:cubicBezTo>
                  <a:cubicBezTo>
                    <a:pt x="421" y="40"/>
                    <a:pt x="420" y="40"/>
                    <a:pt x="420" y="41"/>
                  </a:cubicBezTo>
                  <a:cubicBezTo>
                    <a:pt x="420" y="41"/>
                    <a:pt x="420" y="42"/>
                    <a:pt x="420" y="42"/>
                  </a:cubicBezTo>
                  <a:cubicBezTo>
                    <a:pt x="420" y="42"/>
                    <a:pt x="420" y="42"/>
                    <a:pt x="420" y="42"/>
                  </a:cubicBezTo>
                  <a:cubicBezTo>
                    <a:pt x="420" y="44"/>
                    <a:pt x="416" y="45"/>
                    <a:pt x="416" y="47"/>
                  </a:cubicBezTo>
                  <a:cubicBezTo>
                    <a:pt x="416" y="47"/>
                    <a:pt x="417" y="47"/>
                    <a:pt x="417" y="47"/>
                  </a:cubicBezTo>
                  <a:cubicBezTo>
                    <a:pt x="418" y="48"/>
                    <a:pt x="419" y="48"/>
                    <a:pt x="420" y="48"/>
                  </a:cubicBezTo>
                  <a:cubicBezTo>
                    <a:pt x="421" y="48"/>
                    <a:pt x="423" y="48"/>
                    <a:pt x="424" y="48"/>
                  </a:cubicBezTo>
                  <a:cubicBezTo>
                    <a:pt x="425" y="47"/>
                    <a:pt x="427" y="47"/>
                    <a:pt x="428" y="47"/>
                  </a:cubicBezTo>
                  <a:cubicBezTo>
                    <a:pt x="429" y="47"/>
                    <a:pt x="430" y="47"/>
                    <a:pt x="431" y="47"/>
                  </a:cubicBezTo>
                  <a:cubicBezTo>
                    <a:pt x="431" y="48"/>
                    <a:pt x="432" y="48"/>
                    <a:pt x="433" y="48"/>
                  </a:cubicBezTo>
                  <a:cubicBezTo>
                    <a:pt x="439" y="48"/>
                    <a:pt x="448" y="46"/>
                    <a:pt x="448" y="45"/>
                  </a:cubicBezTo>
                  <a:cubicBezTo>
                    <a:pt x="448" y="45"/>
                    <a:pt x="448" y="45"/>
                    <a:pt x="448" y="45"/>
                  </a:cubicBezTo>
                  <a:cubicBezTo>
                    <a:pt x="448" y="43"/>
                    <a:pt x="443" y="42"/>
                    <a:pt x="441" y="40"/>
                  </a:cubicBezTo>
                  <a:cubicBezTo>
                    <a:pt x="440" y="40"/>
                    <a:pt x="439" y="39"/>
                    <a:pt x="437" y="39"/>
                  </a:cubicBezTo>
                  <a:cubicBezTo>
                    <a:pt x="436" y="39"/>
                    <a:pt x="434" y="40"/>
                    <a:pt x="433" y="41"/>
                  </a:cubicBezTo>
                  <a:cubicBezTo>
                    <a:pt x="433" y="41"/>
                    <a:pt x="433" y="41"/>
                    <a:pt x="433" y="41"/>
                  </a:cubicBezTo>
                  <a:cubicBezTo>
                    <a:pt x="432" y="41"/>
                    <a:pt x="432" y="41"/>
                    <a:pt x="432" y="41"/>
                  </a:cubicBezTo>
                  <a:cubicBezTo>
                    <a:pt x="432" y="40"/>
                    <a:pt x="433" y="39"/>
                    <a:pt x="434" y="39"/>
                  </a:cubicBezTo>
                  <a:cubicBezTo>
                    <a:pt x="434" y="38"/>
                    <a:pt x="434" y="38"/>
                    <a:pt x="434" y="38"/>
                  </a:cubicBezTo>
                  <a:cubicBezTo>
                    <a:pt x="434" y="36"/>
                    <a:pt x="432" y="35"/>
                    <a:pt x="431" y="35"/>
                  </a:cubicBezTo>
                  <a:moveTo>
                    <a:pt x="400" y="26"/>
                  </a:moveTo>
                  <a:cubicBezTo>
                    <a:pt x="396" y="26"/>
                    <a:pt x="390" y="27"/>
                    <a:pt x="390" y="28"/>
                  </a:cubicBezTo>
                  <a:cubicBezTo>
                    <a:pt x="390" y="28"/>
                    <a:pt x="390" y="28"/>
                    <a:pt x="390" y="28"/>
                  </a:cubicBezTo>
                  <a:cubicBezTo>
                    <a:pt x="390" y="28"/>
                    <a:pt x="390" y="28"/>
                    <a:pt x="390" y="28"/>
                  </a:cubicBezTo>
                  <a:cubicBezTo>
                    <a:pt x="390" y="29"/>
                    <a:pt x="387" y="30"/>
                    <a:pt x="387" y="31"/>
                  </a:cubicBezTo>
                  <a:cubicBezTo>
                    <a:pt x="387" y="31"/>
                    <a:pt x="387" y="31"/>
                    <a:pt x="387" y="31"/>
                  </a:cubicBezTo>
                  <a:cubicBezTo>
                    <a:pt x="389" y="32"/>
                    <a:pt x="390" y="32"/>
                    <a:pt x="391" y="32"/>
                  </a:cubicBezTo>
                  <a:cubicBezTo>
                    <a:pt x="393" y="33"/>
                    <a:pt x="394" y="36"/>
                    <a:pt x="397" y="36"/>
                  </a:cubicBezTo>
                  <a:cubicBezTo>
                    <a:pt x="397" y="36"/>
                    <a:pt x="397" y="36"/>
                    <a:pt x="397" y="36"/>
                  </a:cubicBezTo>
                  <a:cubicBezTo>
                    <a:pt x="397" y="36"/>
                    <a:pt x="397" y="36"/>
                    <a:pt x="397" y="36"/>
                  </a:cubicBezTo>
                  <a:cubicBezTo>
                    <a:pt x="400" y="36"/>
                    <a:pt x="408" y="39"/>
                    <a:pt x="412" y="39"/>
                  </a:cubicBezTo>
                  <a:cubicBezTo>
                    <a:pt x="412" y="39"/>
                    <a:pt x="413" y="39"/>
                    <a:pt x="413" y="39"/>
                  </a:cubicBezTo>
                  <a:cubicBezTo>
                    <a:pt x="415" y="39"/>
                    <a:pt x="416" y="38"/>
                    <a:pt x="416" y="38"/>
                  </a:cubicBezTo>
                  <a:cubicBezTo>
                    <a:pt x="416" y="37"/>
                    <a:pt x="416" y="37"/>
                    <a:pt x="415" y="37"/>
                  </a:cubicBezTo>
                  <a:cubicBezTo>
                    <a:pt x="415" y="37"/>
                    <a:pt x="415" y="36"/>
                    <a:pt x="415" y="36"/>
                  </a:cubicBezTo>
                  <a:cubicBezTo>
                    <a:pt x="415" y="35"/>
                    <a:pt x="415" y="34"/>
                    <a:pt x="417" y="32"/>
                  </a:cubicBezTo>
                  <a:cubicBezTo>
                    <a:pt x="417" y="32"/>
                    <a:pt x="417" y="32"/>
                    <a:pt x="417" y="32"/>
                  </a:cubicBezTo>
                  <a:cubicBezTo>
                    <a:pt x="417" y="30"/>
                    <a:pt x="412" y="28"/>
                    <a:pt x="410" y="28"/>
                  </a:cubicBezTo>
                  <a:cubicBezTo>
                    <a:pt x="409" y="28"/>
                    <a:pt x="409" y="28"/>
                    <a:pt x="409" y="29"/>
                  </a:cubicBezTo>
                  <a:cubicBezTo>
                    <a:pt x="409" y="29"/>
                    <a:pt x="409" y="29"/>
                    <a:pt x="409" y="29"/>
                  </a:cubicBezTo>
                  <a:cubicBezTo>
                    <a:pt x="409" y="29"/>
                    <a:pt x="409" y="29"/>
                    <a:pt x="409" y="29"/>
                  </a:cubicBezTo>
                  <a:cubicBezTo>
                    <a:pt x="409" y="30"/>
                    <a:pt x="409" y="30"/>
                    <a:pt x="408" y="30"/>
                  </a:cubicBezTo>
                  <a:cubicBezTo>
                    <a:pt x="407" y="30"/>
                    <a:pt x="405" y="28"/>
                    <a:pt x="404" y="27"/>
                  </a:cubicBezTo>
                  <a:cubicBezTo>
                    <a:pt x="404" y="26"/>
                    <a:pt x="402" y="26"/>
                    <a:pt x="400" y="26"/>
                  </a:cubicBezTo>
                  <a:moveTo>
                    <a:pt x="176" y="9"/>
                  </a:moveTo>
                  <a:cubicBezTo>
                    <a:pt x="174" y="9"/>
                    <a:pt x="172" y="9"/>
                    <a:pt x="172" y="10"/>
                  </a:cubicBezTo>
                  <a:cubicBezTo>
                    <a:pt x="172" y="10"/>
                    <a:pt x="172" y="10"/>
                    <a:pt x="172" y="10"/>
                  </a:cubicBezTo>
                  <a:cubicBezTo>
                    <a:pt x="173" y="10"/>
                    <a:pt x="175" y="11"/>
                    <a:pt x="176" y="11"/>
                  </a:cubicBezTo>
                  <a:cubicBezTo>
                    <a:pt x="178" y="11"/>
                    <a:pt x="178" y="10"/>
                    <a:pt x="178" y="10"/>
                  </a:cubicBezTo>
                  <a:cubicBezTo>
                    <a:pt x="178" y="10"/>
                    <a:pt x="178" y="10"/>
                    <a:pt x="178" y="10"/>
                  </a:cubicBezTo>
                  <a:cubicBezTo>
                    <a:pt x="178" y="9"/>
                    <a:pt x="177" y="9"/>
                    <a:pt x="176" y="9"/>
                  </a:cubicBezTo>
                  <a:moveTo>
                    <a:pt x="200" y="9"/>
                  </a:moveTo>
                  <a:cubicBezTo>
                    <a:pt x="199" y="9"/>
                    <a:pt x="198" y="9"/>
                    <a:pt x="198" y="9"/>
                  </a:cubicBezTo>
                  <a:cubicBezTo>
                    <a:pt x="198" y="9"/>
                    <a:pt x="198" y="9"/>
                    <a:pt x="198" y="9"/>
                  </a:cubicBezTo>
                  <a:cubicBezTo>
                    <a:pt x="198" y="9"/>
                    <a:pt x="198" y="9"/>
                    <a:pt x="198" y="9"/>
                  </a:cubicBezTo>
                  <a:cubicBezTo>
                    <a:pt x="198" y="10"/>
                    <a:pt x="198" y="10"/>
                    <a:pt x="196" y="10"/>
                  </a:cubicBezTo>
                  <a:cubicBezTo>
                    <a:pt x="196" y="10"/>
                    <a:pt x="195" y="10"/>
                    <a:pt x="195" y="10"/>
                  </a:cubicBezTo>
                  <a:cubicBezTo>
                    <a:pt x="194" y="10"/>
                    <a:pt x="194" y="10"/>
                    <a:pt x="194" y="10"/>
                  </a:cubicBezTo>
                  <a:cubicBezTo>
                    <a:pt x="192" y="10"/>
                    <a:pt x="191" y="10"/>
                    <a:pt x="191" y="11"/>
                  </a:cubicBezTo>
                  <a:cubicBezTo>
                    <a:pt x="191" y="11"/>
                    <a:pt x="191" y="12"/>
                    <a:pt x="192" y="12"/>
                  </a:cubicBezTo>
                  <a:cubicBezTo>
                    <a:pt x="193" y="13"/>
                    <a:pt x="195" y="13"/>
                    <a:pt x="197" y="13"/>
                  </a:cubicBezTo>
                  <a:cubicBezTo>
                    <a:pt x="200" y="13"/>
                    <a:pt x="202" y="13"/>
                    <a:pt x="203" y="12"/>
                  </a:cubicBezTo>
                  <a:cubicBezTo>
                    <a:pt x="204" y="11"/>
                    <a:pt x="208" y="12"/>
                    <a:pt x="209" y="11"/>
                  </a:cubicBezTo>
                  <a:cubicBezTo>
                    <a:pt x="209" y="11"/>
                    <a:pt x="209" y="10"/>
                    <a:pt x="209" y="10"/>
                  </a:cubicBezTo>
                  <a:cubicBezTo>
                    <a:pt x="208" y="9"/>
                    <a:pt x="203" y="9"/>
                    <a:pt x="200" y="9"/>
                  </a:cubicBezTo>
                  <a:moveTo>
                    <a:pt x="237" y="5"/>
                  </a:moveTo>
                  <a:cubicBezTo>
                    <a:pt x="236" y="5"/>
                    <a:pt x="235" y="5"/>
                    <a:pt x="235" y="5"/>
                  </a:cubicBezTo>
                  <a:cubicBezTo>
                    <a:pt x="234" y="6"/>
                    <a:pt x="234" y="6"/>
                    <a:pt x="233" y="6"/>
                  </a:cubicBezTo>
                  <a:cubicBezTo>
                    <a:pt x="233" y="6"/>
                    <a:pt x="233" y="6"/>
                    <a:pt x="233" y="6"/>
                  </a:cubicBezTo>
                  <a:cubicBezTo>
                    <a:pt x="233" y="6"/>
                    <a:pt x="233" y="6"/>
                    <a:pt x="232" y="6"/>
                  </a:cubicBezTo>
                  <a:cubicBezTo>
                    <a:pt x="230" y="6"/>
                    <a:pt x="227" y="6"/>
                    <a:pt x="227" y="7"/>
                  </a:cubicBezTo>
                  <a:cubicBezTo>
                    <a:pt x="227" y="7"/>
                    <a:pt x="227" y="7"/>
                    <a:pt x="227" y="7"/>
                  </a:cubicBezTo>
                  <a:cubicBezTo>
                    <a:pt x="228" y="8"/>
                    <a:pt x="230" y="8"/>
                    <a:pt x="232" y="8"/>
                  </a:cubicBezTo>
                  <a:cubicBezTo>
                    <a:pt x="233" y="8"/>
                    <a:pt x="235" y="8"/>
                    <a:pt x="236" y="8"/>
                  </a:cubicBezTo>
                  <a:cubicBezTo>
                    <a:pt x="239" y="8"/>
                    <a:pt x="240" y="7"/>
                    <a:pt x="240" y="7"/>
                  </a:cubicBezTo>
                  <a:cubicBezTo>
                    <a:pt x="240" y="6"/>
                    <a:pt x="240" y="5"/>
                    <a:pt x="238" y="5"/>
                  </a:cubicBezTo>
                  <a:cubicBezTo>
                    <a:pt x="238" y="5"/>
                    <a:pt x="237" y="5"/>
                    <a:pt x="237" y="5"/>
                  </a:cubicBezTo>
                  <a:moveTo>
                    <a:pt x="216" y="5"/>
                  </a:moveTo>
                  <a:cubicBezTo>
                    <a:pt x="215" y="5"/>
                    <a:pt x="213" y="5"/>
                    <a:pt x="213" y="5"/>
                  </a:cubicBezTo>
                  <a:cubicBezTo>
                    <a:pt x="213" y="5"/>
                    <a:pt x="213" y="5"/>
                    <a:pt x="213" y="5"/>
                  </a:cubicBezTo>
                  <a:cubicBezTo>
                    <a:pt x="214" y="5"/>
                    <a:pt x="214" y="5"/>
                    <a:pt x="214" y="6"/>
                  </a:cubicBezTo>
                  <a:cubicBezTo>
                    <a:pt x="214" y="6"/>
                    <a:pt x="209" y="7"/>
                    <a:pt x="209" y="8"/>
                  </a:cubicBezTo>
                  <a:cubicBezTo>
                    <a:pt x="209" y="8"/>
                    <a:pt x="210" y="9"/>
                    <a:pt x="210" y="9"/>
                  </a:cubicBezTo>
                  <a:cubicBezTo>
                    <a:pt x="211" y="10"/>
                    <a:pt x="213" y="10"/>
                    <a:pt x="215" y="10"/>
                  </a:cubicBezTo>
                  <a:cubicBezTo>
                    <a:pt x="220" y="10"/>
                    <a:pt x="224" y="9"/>
                    <a:pt x="225" y="8"/>
                  </a:cubicBezTo>
                  <a:cubicBezTo>
                    <a:pt x="225" y="8"/>
                    <a:pt x="225" y="8"/>
                    <a:pt x="225" y="8"/>
                  </a:cubicBezTo>
                  <a:cubicBezTo>
                    <a:pt x="225" y="7"/>
                    <a:pt x="222" y="7"/>
                    <a:pt x="222" y="6"/>
                  </a:cubicBezTo>
                  <a:cubicBezTo>
                    <a:pt x="222" y="5"/>
                    <a:pt x="218" y="5"/>
                    <a:pt x="216" y="5"/>
                  </a:cubicBezTo>
                  <a:moveTo>
                    <a:pt x="145" y="3"/>
                  </a:moveTo>
                  <a:cubicBezTo>
                    <a:pt x="143" y="3"/>
                    <a:pt x="142" y="3"/>
                    <a:pt x="141" y="4"/>
                  </a:cubicBezTo>
                  <a:cubicBezTo>
                    <a:pt x="139" y="5"/>
                    <a:pt x="133" y="4"/>
                    <a:pt x="133" y="5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3" y="5"/>
                    <a:pt x="136" y="7"/>
                    <a:pt x="138" y="7"/>
                  </a:cubicBezTo>
                  <a:cubicBezTo>
                    <a:pt x="139" y="7"/>
                    <a:pt x="140" y="6"/>
                    <a:pt x="142" y="5"/>
                  </a:cubicBezTo>
                  <a:cubicBezTo>
                    <a:pt x="143" y="5"/>
                    <a:pt x="144" y="4"/>
                    <a:pt x="145" y="4"/>
                  </a:cubicBezTo>
                  <a:cubicBezTo>
                    <a:pt x="146" y="4"/>
                    <a:pt x="147" y="5"/>
                    <a:pt x="148" y="5"/>
                  </a:cubicBezTo>
                  <a:cubicBezTo>
                    <a:pt x="148" y="5"/>
                    <a:pt x="149" y="5"/>
                    <a:pt x="150" y="5"/>
                  </a:cubicBezTo>
                  <a:cubicBezTo>
                    <a:pt x="150" y="5"/>
                    <a:pt x="150" y="5"/>
                    <a:pt x="150" y="5"/>
                  </a:cubicBezTo>
                  <a:cubicBezTo>
                    <a:pt x="150" y="4"/>
                    <a:pt x="150" y="4"/>
                    <a:pt x="150" y="4"/>
                  </a:cubicBezTo>
                  <a:cubicBezTo>
                    <a:pt x="150" y="4"/>
                    <a:pt x="148" y="3"/>
                    <a:pt x="145" y="3"/>
                  </a:cubicBezTo>
                  <a:moveTo>
                    <a:pt x="160" y="3"/>
                  </a:moveTo>
                  <a:cubicBezTo>
                    <a:pt x="158" y="3"/>
                    <a:pt x="156" y="4"/>
                    <a:pt x="156" y="4"/>
                  </a:cubicBezTo>
                  <a:cubicBezTo>
                    <a:pt x="156" y="5"/>
                    <a:pt x="156" y="5"/>
                    <a:pt x="156" y="5"/>
                  </a:cubicBezTo>
                  <a:cubicBezTo>
                    <a:pt x="156" y="5"/>
                    <a:pt x="157" y="5"/>
                    <a:pt x="157" y="5"/>
                  </a:cubicBezTo>
                  <a:cubicBezTo>
                    <a:pt x="157" y="6"/>
                    <a:pt x="150" y="6"/>
                    <a:pt x="149" y="7"/>
                  </a:cubicBezTo>
                  <a:cubicBezTo>
                    <a:pt x="148" y="8"/>
                    <a:pt x="144" y="7"/>
                    <a:pt x="144" y="8"/>
                  </a:cubicBezTo>
                  <a:cubicBezTo>
                    <a:pt x="144" y="8"/>
                    <a:pt x="144" y="8"/>
                    <a:pt x="144" y="9"/>
                  </a:cubicBezTo>
                  <a:cubicBezTo>
                    <a:pt x="145" y="9"/>
                    <a:pt x="148" y="10"/>
                    <a:pt x="150" y="10"/>
                  </a:cubicBezTo>
                  <a:cubicBezTo>
                    <a:pt x="152" y="10"/>
                    <a:pt x="153" y="10"/>
                    <a:pt x="153" y="9"/>
                  </a:cubicBezTo>
                  <a:cubicBezTo>
                    <a:pt x="153" y="9"/>
                    <a:pt x="153" y="9"/>
                    <a:pt x="153" y="9"/>
                  </a:cubicBezTo>
                  <a:cubicBezTo>
                    <a:pt x="153" y="9"/>
                    <a:pt x="153" y="9"/>
                    <a:pt x="153" y="9"/>
                  </a:cubicBezTo>
                  <a:cubicBezTo>
                    <a:pt x="153" y="9"/>
                    <a:pt x="154" y="9"/>
                    <a:pt x="155" y="9"/>
                  </a:cubicBezTo>
                  <a:cubicBezTo>
                    <a:pt x="155" y="9"/>
                    <a:pt x="155" y="9"/>
                    <a:pt x="155" y="9"/>
                  </a:cubicBezTo>
                  <a:cubicBezTo>
                    <a:pt x="155" y="9"/>
                    <a:pt x="156" y="9"/>
                    <a:pt x="156" y="9"/>
                  </a:cubicBezTo>
                  <a:cubicBezTo>
                    <a:pt x="157" y="9"/>
                    <a:pt x="157" y="9"/>
                    <a:pt x="157" y="8"/>
                  </a:cubicBezTo>
                  <a:cubicBezTo>
                    <a:pt x="157" y="7"/>
                    <a:pt x="159" y="6"/>
                    <a:pt x="163" y="6"/>
                  </a:cubicBezTo>
                  <a:cubicBezTo>
                    <a:pt x="165" y="6"/>
                    <a:pt x="166" y="6"/>
                    <a:pt x="166" y="5"/>
                  </a:cubicBezTo>
                  <a:cubicBezTo>
                    <a:pt x="166" y="5"/>
                    <a:pt x="165" y="4"/>
                    <a:pt x="163" y="3"/>
                  </a:cubicBezTo>
                  <a:cubicBezTo>
                    <a:pt x="162" y="3"/>
                    <a:pt x="161" y="3"/>
                    <a:pt x="160" y="3"/>
                  </a:cubicBezTo>
                  <a:moveTo>
                    <a:pt x="186" y="2"/>
                  </a:moveTo>
                  <a:cubicBezTo>
                    <a:pt x="186" y="2"/>
                    <a:pt x="186" y="2"/>
                    <a:pt x="186" y="2"/>
                  </a:cubicBezTo>
                  <a:cubicBezTo>
                    <a:pt x="186" y="2"/>
                    <a:pt x="186" y="3"/>
                    <a:pt x="187" y="3"/>
                  </a:cubicBezTo>
                  <a:cubicBezTo>
                    <a:pt x="187" y="3"/>
                    <a:pt x="187" y="3"/>
                    <a:pt x="187" y="4"/>
                  </a:cubicBezTo>
                  <a:cubicBezTo>
                    <a:pt x="187" y="4"/>
                    <a:pt x="181" y="4"/>
                    <a:pt x="181" y="5"/>
                  </a:cubicBezTo>
                  <a:cubicBezTo>
                    <a:pt x="181" y="5"/>
                    <a:pt x="181" y="5"/>
                    <a:pt x="182" y="6"/>
                  </a:cubicBezTo>
                  <a:cubicBezTo>
                    <a:pt x="183" y="7"/>
                    <a:pt x="187" y="7"/>
                    <a:pt x="191" y="7"/>
                  </a:cubicBezTo>
                  <a:cubicBezTo>
                    <a:pt x="195" y="7"/>
                    <a:pt x="200" y="6"/>
                    <a:pt x="200" y="5"/>
                  </a:cubicBezTo>
                  <a:cubicBezTo>
                    <a:pt x="200" y="5"/>
                    <a:pt x="200" y="5"/>
                    <a:pt x="200" y="5"/>
                  </a:cubicBezTo>
                  <a:cubicBezTo>
                    <a:pt x="200" y="3"/>
                    <a:pt x="195" y="4"/>
                    <a:pt x="191" y="3"/>
                  </a:cubicBezTo>
                  <a:cubicBezTo>
                    <a:pt x="189" y="2"/>
                    <a:pt x="187" y="2"/>
                    <a:pt x="186" y="2"/>
                  </a:cubicBezTo>
                  <a:moveTo>
                    <a:pt x="200" y="0"/>
                  </a:moveTo>
                  <a:cubicBezTo>
                    <a:pt x="198" y="0"/>
                    <a:pt x="197" y="0"/>
                    <a:pt x="197" y="0"/>
                  </a:cubicBezTo>
                  <a:cubicBezTo>
                    <a:pt x="197" y="0"/>
                    <a:pt x="197" y="0"/>
                    <a:pt x="197" y="0"/>
                  </a:cubicBezTo>
                  <a:cubicBezTo>
                    <a:pt x="197" y="1"/>
                    <a:pt x="197" y="1"/>
                    <a:pt x="197" y="1"/>
                  </a:cubicBezTo>
                  <a:cubicBezTo>
                    <a:pt x="197" y="1"/>
                    <a:pt x="196" y="1"/>
                    <a:pt x="194" y="1"/>
                  </a:cubicBezTo>
                  <a:cubicBezTo>
                    <a:pt x="194" y="1"/>
                    <a:pt x="193" y="1"/>
                    <a:pt x="192" y="1"/>
                  </a:cubicBezTo>
                  <a:cubicBezTo>
                    <a:pt x="192" y="1"/>
                    <a:pt x="191" y="1"/>
                    <a:pt x="191" y="1"/>
                  </a:cubicBezTo>
                  <a:cubicBezTo>
                    <a:pt x="190" y="1"/>
                    <a:pt x="190" y="1"/>
                    <a:pt x="190" y="1"/>
                  </a:cubicBezTo>
                  <a:cubicBezTo>
                    <a:pt x="190" y="1"/>
                    <a:pt x="190" y="1"/>
                    <a:pt x="190" y="1"/>
                  </a:cubicBezTo>
                  <a:cubicBezTo>
                    <a:pt x="190" y="2"/>
                    <a:pt x="193" y="3"/>
                    <a:pt x="197" y="3"/>
                  </a:cubicBezTo>
                  <a:cubicBezTo>
                    <a:pt x="197" y="3"/>
                    <a:pt x="197" y="3"/>
                    <a:pt x="197" y="3"/>
                  </a:cubicBezTo>
                  <a:cubicBezTo>
                    <a:pt x="199" y="3"/>
                    <a:pt x="199" y="2"/>
                    <a:pt x="200" y="2"/>
                  </a:cubicBezTo>
                  <a:cubicBezTo>
                    <a:pt x="200" y="2"/>
                    <a:pt x="200" y="1"/>
                    <a:pt x="201" y="1"/>
                  </a:cubicBezTo>
                  <a:cubicBezTo>
                    <a:pt x="201" y="1"/>
                    <a:pt x="202" y="1"/>
                    <a:pt x="202" y="1"/>
                  </a:cubicBezTo>
                  <a:cubicBezTo>
                    <a:pt x="203" y="2"/>
                    <a:pt x="204" y="2"/>
                    <a:pt x="205" y="2"/>
                  </a:cubicBezTo>
                  <a:cubicBezTo>
                    <a:pt x="206" y="2"/>
                    <a:pt x="207" y="2"/>
                    <a:pt x="207" y="1"/>
                  </a:cubicBezTo>
                  <a:cubicBezTo>
                    <a:pt x="207" y="1"/>
                    <a:pt x="206" y="1"/>
                    <a:pt x="206" y="1"/>
                  </a:cubicBezTo>
                  <a:cubicBezTo>
                    <a:pt x="205" y="0"/>
                    <a:pt x="203" y="0"/>
                    <a:pt x="200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220"/>
            <p:cNvSpPr>
              <a:spLocks/>
            </p:cNvSpPr>
            <p:nvPr/>
          </p:nvSpPr>
          <p:spPr bwMode="auto">
            <a:xfrm>
              <a:off x="2235" y="3538"/>
              <a:ext cx="208" cy="167"/>
            </a:xfrm>
            <a:custGeom>
              <a:avLst/>
              <a:gdLst>
                <a:gd name="T0" fmla="*/ 74 w 106"/>
                <a:gd name="T1" fmla="*/ 1 h 88"/>
                <a:gd name="T2" fmla="*/ 69 w 106"/>
                <a:gd name="T3" fmla="*/ 1 h 88"/>
                <a:gd name="T4" fmla="*/ 62 w 106"/>
                <a:gd name="T5" fmla="*/ 3 h 88"/>
                <a:gd name="T6" fmla="*/ 59 w 106"/>
                <a:gd name="T7" fmla="*/ 3 h 88"/>
                <a:gd name="T8" fmla="*/ 46 w 106"/>
                <a:gd name="T9" fmla="*/ 4 h 88"/>
                <a:gd name="T10" fmla="*/ 41 w 106"/>
                <a:gd name="T11" fmla="*/ 1 h 88"/>
                <a:gd name="T12" fmla="*/ 35 w 106"/>
                <a:gd name="T13" fmla="*/ 8 h 88"/>
                <a:gd name="T14" fmla="*/ 34 w 106"/>
                <a:gd name="T15" fmla="*/ 13 h 88"/>
                <a:gd name="T16" fmla="*/ 23 w 106"/>
                <a:gd name="T17" fmla="*/ 33 h 88"/>
                <a:gd name="T18" fmla="*/ 20 w 106"/>
                <a:gd name="T19" fmla="*/ 44 h 88"/>
                <a:gd name="T20" fmla="*/ 17 w 106"/>
                <a:gd name="T21" fmla="*/ 47 h 88"/>
                <a:gd name="T22" fmla="*/ 15 w 106"/>
                <a:gd name="T23" fmla="*/ 48 h 88"/>
                <a:gd name="T24" fmla="*/ 11 w 106"/>
                <a:gd name="T25" fmla="*/ 46 h 88"/>
                <a:gd name="T26" fmla="*/ 6 w 106"/>
                <a:gd name="T27" fmla="*/ 46 h 88"/>
                <a:gd name="T28" fmla="*/ 0 w 106"/>
                <a:gd name="T29" fmla="*/ 49 h 88"/>
                <a:gd name="T30" fmla="*/ 6 w 106"/>
                <a:gd name="T31" fmla="*/ 53 h 88"/>
                <a:gd name="T32" fmla="*/ 24 w 106"/>
                <a:gd name="T33" fmla="*/ 53 h 88"/>
                <a:gd name="T34" fmla="*/ 31 w 106"/>
                <a:gd name="T35" fmla="*/ 63 h 88"/>
                <a:gd name="T36" fmla="*/ 36 w 106"/>
                <a:gd name="T37" fmla="*/ 62 h 88"/>
                <a:gd name="T38" fmla="*/ 39 w 106"/>
                <a:gd name="T39" fmla="*/ 62 h 88"/>
                <a:gd name="T40" fmla="*/ 42 w 106"/>
                <a:gd name="T41" fmla="*/ 58 h 88"/>
                <a:gd name="T42" fmla="*/ 46 w 106"/>
                <a:gd name="T43" fmla="*/ 58 h 88"/>
                <a:gd name="T44" fmla="*/ 49 w 106"/>
                <a:gd name="T45" fmla="*/ 59 h 88"/>
                <a:gd name="T46" fmla="*/ 52 w 106"/>
                <a:gd name="T47" fmla="*/ 59 h 88"/>
                <a:gd name="T48" fmla="*/ 54 w 106"/>
                <a:gd name="T49" fmla="*/ 65 h 88"/>
                <a:gd name="T50" fmla="*/ 55 w 106"/>
                <a:gd name="T51" fmla="*/ 75 h 88"/>
                <a:gd name="T52" fmla="*/ 57 w 106"/>
                <a:gd name="T53" fmla="*/ 77 h 88"/>
                <a:gd name="T54" fmla="*/ 61 w 106"/>
                <a:gd name="T55" fmla="*/ 76 h 88"/>
                <a:gd name="T56" fmla="*/ 66 w 106"/>
                <a:gd name="T57" fmla="*/ 76 h 88"/>
                <a:gd name="T58" fmla="*/ 68 w 106"/>
                <a:gd name="T59" fmla="*/ 78 h 88"/>
                <a:gd name="T60" fmla="*/ 72 w 106"/>
                <a:gd name="T61" fmla="*/ 77 h 88"/>
                <a:gd name="T62" fmla="*/ 74 w 106"/>
                <a:gd name="T63" fmla="*/ 80 h 88"/>
                <a:gd name="T64" fmla="*/ 76 w 106"/>
                <a:gd name="T65" fmla="*/ 81 h 88"/>
                <a:gd name="T66" fmla="*/ 83 w 106"/>
                <a:gd name="T67" fmla="*/ 80 h 88"/>
                <a:gd name="T68" fmla="*/ 87 w 106"/>
                <a:gd name="T69" fmla="*/ 83 h 88"/>
                <a:gd name="T70" fmla="*/ 91 w 106"/>
                <a:gd name="T71" fmla="*/ 84 h 88"/>
                <a:gd name="T72" fmla="*/ 97 w 106"/>
                <a:gd name="T73" fmla="*/ 88 h 88"/>
                <a:gd name="T74" fmla="*/ 98 w 106"/>
                <a:gd name="T75" fmla="*/ 86 h 88"/>
                <a:gd name="T76" fmla="*/ 94 w 106"/>
                <a:gd name="T77" fmla="*/ 83 h 88"/>
                <a:gd name="T78" fmla="*/ 90 w 106"/>
                <a:gd name="T79" fmla="*/ 80 h 88"/>
                <a:gd name="T80" fmla="*/ 91 w 106"/>
                <a:gd name="T81" fmla="*/ 69 h 88"/>
                <a:gd name="T82" fmla="*/ 94 w 106"/>
                <a:gd name="T83" fmla="*/ 65 h 88"/>
                <a:gd name="T84" fmla="*/ 94 w 106"/>
                <a:gd name="T85" fmla="*/ 65 h 88"/>
                <a:gd name="T86" fmla="*/ 101 w 106"/>
                <a:gd name="T87" fmla="*/ 64 h 88"/>
                <a:gd name="T88" fmla="*/ 95 w 106"/>
                <a:gd name="T89" fmla="*/ 42 h 88"/>
                <a:gd name="T90" fmla="*/ 94 w 106"/>
                <a:gd name="T91" fmla="*/ 38 h 88"/>
                <a:gd name="T92" fmla="*/ 93 w 106"/>
                <a:gd name="T93" fmla="*/ 37 h 88"/>
                <a:gd name="T94" fmla="*/ 95 w 106"/>
                <a:gd name="T95" fmla="*/ 35 h 88"/>
                <a:gd name="T96" fmla="*/ 99 w 106"/>
                <a:gd name="T97" fmla="*/ 25 h 88"/>
                <a:gd name="T98" fmla="*/ 102 w 106"/>
                <a:gd name="T99" fmla="*/ 19 h 88"/>
                <a:gd name="T100" fmla="*/ 106 w 106"/>
                <a:gd name="T101" fmla="*/ 15 h 88"/>
                <a:gd name="T102" fmla="*/ 104 w 106"/>
                <a:gd name="T103" fmla="*/ 13 h 88"/>
                <a:gd name="T104" fmla="*/ 98 w 106"/>
                <a:gd name="T105" fmla="*/ 4 h 88"/>
                <a:gd name="T106" fmla="*/ 96 w 106"/>
                <a:gd name="T107" fmla="*/ 5 h 88"/>
                <a:gd name="T108" fmla="*/ 92 w 106"/>
                <a:gd name="T109" fmla="*/ 4 h 88"/>
                <a:gd name="T110" fmla="*/ 89 w 106"/>
                <a:gd name="T111" fmla="*/ 4 h 88"/>
                <a:gd name="T112" fmla="*/ 85 w 106"/>
                <a:gd name="T113" fmla="*/ 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6" h="88">
                  <a:moveTo>
                    <a:pt x="76" y="0"/>
                  </a:move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74" y="0"/>
                    <a:pt x="74" y="1"/>
                  </a:cubicBezTo>
                  <a:cubicBezTo>
                    <a:pt x="74" y="1"/>
                    <a:pt x="73" y="2"/>
                    <a:pt x="73" y="2"/>
                  </a:cubicBezTo>
                  <a:cubicBezTo>
                    <a:pt x="73" y="2"/>
                    <a:pt x="73" y="2"/>
                    <a:pt x="73" y="2"/>
                  </a:cubicBezTo>
                  <a:cubicBezTo>
                    <a:pt x="72" y="2"/>
                    <a:pt x="72" y="2"/>
                    <a:pt x="71" y="2"/>
                  </a:cubicBezTo>
                  <a:cubicBezTo>
                    <a:pt x="71" y="1"/>
                    <a:pt x="70" y="1"/>
                    <a:pt x="69" y="1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67" y="1"/>
                    <a:pt x="65" y="2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63" y="3"/>
                    <a:pt x="63" y="3"/>
                    <a:pt x="62" y="3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62" y="3"/>
                    <a:pt x="61" y="3"/>
                    <a:pt x="61" y="3"/>
                  </a:cubicBezTo>
                  <a:cubicBezTo>
                    <a:pt x="60" y="3"/>
                    <a:pt x="60" y="2"/>
                    <a:pt x="59" y="2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2"/>
                    <a:pt x="59" y="2"/>
                    <a:pt x="59" y="3"/>
                  </a:cubicBezTo>
                  <a:cubicBezTo>
                    <a:pt x="59" y="3"/>
                    <a:pt x="59" y="3"/>
                    <a:pt x="59" y="3"/>
                  </a:cubicBezTo>
                  <a:cubicBezTo>
                    <a:pt x="58" y="3"/>
                    <a:pt x="57" y="6"/>
                    <a:pt x="57" y="6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3" y="5"/>
                    <a:pt x="49" y="5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4" y="1"/>
                    <a:pt x="41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38" y="2"/>
                    <a:pt x="35" y="5"/>
                    <a:pt x="35" y="5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5" y="5"/>
                    <a:pt x="35" y="6"/>
                    <a:pt x="35" y="6"/>
                  </a:cubicBezTo>
                  <a:cubicBezTo>
                    <a:pt x="35" y="7"/>
                    <a:pt x="35" y="7"/>
                    <a:pt x="35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5" y="10"/>
                    <a:pt x="35" y="11"/>
                    <a:pt x="35" y="12"/>
                  </a:cubicBezTo>
                  <a:cubicBezTo>
                    <a:pt x="35" y="12"/>
                    <a:pt x="34" y="13"/>
                    <a:pt x="34" y="13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3"/>
                    <a:pt x="33" y="14"/>
                    <a:pt x="33" y="14"/>
                  </a:cubicBezTo>
                  <a:cubicBezTo>
                    <a:pt x="33" y="15"/>
                    <a:pt x="32" y="16"/>
                    <a:pt x="32" y="18"/>
                  </a:cubicBezTo>
                  <a:cubicBezTo>
                    <a:pt x="32" y="21"/>
                    <a:pt x="28" y="25"/>
                    <a:pt x="28" y="28"/>
                  </a:cubicBezTo>
                  <a:cubicBezTo>
                    <a:pt x="28" y="28"/>
                    <a:pt x="28" y="29"/>
                    <a:pt x="27" y="29"/>
                  </a:cubicBezTo>
                  <a:cubicBezTo>
                    <a:pt x="26" y="31"/>
                    <a:pt x="23" y="32"/>
                    <a:pt x="23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4"/>
                    <a:pt x="22" y="37"/>
                    <a:pt x="22" y="41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2" y="44"/>
                    <a:pt x="20" y="41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7"/>
                    <a:pt x="19" y="45"/>
                    <a:pt x="17" y="46"/>
                  </a:cubicBezTo>
                  <a:cubicBezTo>
                    <a:pt x="17" y="46"/>
                    <a:pt x="17" y="47"/>
                    <a:pt x="17" y="47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17" y="47"/>
                    <a:pt x="16" y="47"/>
                    <a:pt x="16" y="47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6" y="47"/>
                    <a:pt x="15" y="48"/>
                    <a:pt x="15" y="48"/>
                  </a:cubicBezTo>
                  <a:cubicBezTo>
                    <a:pt x="14" y="48"/>
                    <a:pt x="14" y="47"/>
                    <a:pt x="14" y="47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4" y="46"/>
                    <a:pt x="13" y="46"/>
                    <a:pt x="12" y="46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2" y="46"/>
                    <a:pt x="12" y="46"/>
                    <a:pt x="11" y="46"/>
                  </a:cubicBezTo>
                  <a:cubicBezTo>
                    <a:pt x="11" y="46"/>
                    <a:pt x="10" y="46"/>
                    <a:pt x="9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9" y="47"/>
                    <a:pt x="8" y="47"/>
                    <a:pt x="8" y="47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7" y="47"/>
                    <a:pt x="6" y="47"/>
                    <a:pt x="6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5" y="46"/>
                    <a:pt x="2" y="47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1" y="50"/>
                    <a:pt x="2" y="52"/>
                    <a:pt x="2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4" y="53"/>
                    <a:pt x="5" y="53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8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3" y="53"/>
                    <a:pt x="16" y="53"/>
                    <a:pt x="18" y="53"/>
                  </a:cubicBezTo>
                  <a:cubicBezTo>
                    <a:pt x="22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6" y="55"/>
                    <a:pt x="25" y="57"/>
                  </a:cubicBezTo>
                  <a:cubicBezTo>
                    <a:pt x="25" y="57"/>
                    <a:pt x="25" y="57"/>
                    <a:pt x="25" y="57"/>
                  </a:cubicBezTo>
                  <a:cubicBezTo>
                    <a:pt x="25" y="58"/>
                    <a:pt x="26" y="58"/>
                    <a:pt x="28" y="60"/>
                  </a:cubicBezTo>
                  <a:cubicBezTo>
                    <a:pt x="29" y="62"/>
                    <a:pt x="30" y="63"/>
                    <a:pt x="31" y="63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63"/>
                    <a:pt x="32" y="63"/>
                    <a:pt x="33" y="63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4" y="63"/>
                    <a:pt x="35" y="63"/>
                    <a:pt x="36" y="62"/>
                  </a:cubicBezTo>
                  <a:cubicBezTo>
                    <a:pt x="37" y="62"/>
                    <a:pt x="38" y="62"/>
                    <a:pt x="38" y="62"/>
                  </a:cubicBezTo>
                  <a:cubicBezTo>
                    <a:pt x="38" y="62"/>
                    <a:pt x="38" y="62"/>
                    <a:pt x="38" y="62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40" y="62"/>
                    <a:pt x="40" y="59"/>
                    <a:pt x="42" y="58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2" y="58"/>
                    <a:pt x="43" y="58"/>
                    <a:pt x="43" y="58"/>
                  </a:cubicBezTo>
                  <a:cubicBezTo>
                    <a:pt x="45" y="58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58"/>
                    <a:pt x="46" y="59"/>
                    <a:pt x="49" y="59"/>
                  </a:cubicBezTo>
                  <a:cubicBezTo>
                    <a:pt x="49" y="59"/>
                    <a:pt x="49" y="59"/>
                    <a:pt x="49" y="59"/>
                  </a:cubicBezTo>
                  <a:cubicBezTo>
                    <a:pt x="49" y="59"/>
                    <a:pt x="49" y="59"/>
                    <a:pt x="49" y="59"/>
                  </a:cubicBezTo>
                  <a:cubicBezTo>
                    <a:pt x="49" y="59"/>
                    <a:pt x="49" y="59"/>
                    <a:pt x="49" y="59"/>
                  </a:cubicBezTo>
                  <a:cubicBezTo>
                    <a:pt x="49" y="59"/>
                    <a:pt x="49" y="59"/>
                    <a:pt x="49" y="59"/>
                  </a:cubicBezTo>
                  <a:cubicBezTo>
                    <a:pt x="50" y="59"/>
                    <a:pt x="50" y="59"/>
                    <a:pt x="51" y="59"/>
                  </a:cubicBezTo>
                  <a:cubicBezTo>
                    <a:pt x="51" y="59"/>
                    <a:pt x="52" y="59"/>
                    <a:pt x="52" y="59"/>
                  </a:cubicBezTo>
                  <a:cubicBezTo>
                    <a:pt x="52" y="59"/>
                    <a:pt x="52" y="59"/>
                    <a:pt x="52" y="59"/>
                  </a:cubicBezTo>
                  <a:cubicBezTo>
                    <a:pt x="53" y="59"/>
                    <a:pt x="53" y="59"/>
                    <a:pt x="53" y="60"/>
                  </a:cubicBezTo>
                  <a:cubicBezTo>
                    <a:pt x="53" y="60"/>
                    <a:pt x="53" y="60"/>
                    <a:pt x="53" y="60"/>
                  </a:cubicBezTo>
                  <a:cubicBezTo>
                    <a:pt x="53" y="61"/>
                    <a:pt x="53" y="63"/>
                    <a:pt x="54" y="63"/>
                  </a:cubicBezTo>
                  <a:cubicBezTo>
                    <a:pt x="54" y="63"/>
                    <a:pt x="54" y="63"/>
                    <a:pt x="54" y="63"/>
                  </a:cubicBezTo>
                  <a:cubicBezTo>
                    <a:pt x="54" y="64"/>
                    <a:pt x="54" y="64"/>
                    <a:pt x="54" y="65"/>
                  </a:cubicBezTo>
                  <a:cubicBezTo>
                    <a:pt x="53" y="67"/>
                    <a:pt x="52" y="69"/>
                    <a:pt x="53" y="70"/>
                  </a:cubicBezTo>
                  <a:cubicBezTo>
                    <a:pt x="53" y="70"/>
                    <a:pt x="53" y="70"/>
                    <a:pt x="53" y="70"/>
                  </a:cubicBezTo>
                  <a:cubicBezTo>
                    <a:pt x="54" y="70"/>
                    <a:pt x="54" y="71"/>
                    <a:pt x="55" y="71"/>
                  </a:cubicBezTo>
                  <a:cubicBezTo>
                    <a:pt x="55" y="72"/>
                    <a:pt x="56" y="73"/>
                    <a:pt x="56" y="74"/>
                  </a:cubicBezTo>
                  <a:cubicBezTo>
                    <a:pt x="56" y="74"/>
                    <a:pt x="56" y="75"/>
                    <a:pt x="55" y="75"/>
                  </a:cubicBezTo>
                  <a:cubicBezTo>
                    <a:pt x="55" y="76"/>
                    <a:pt x="55" y="77"/>
                    <a:pt x="56" y="77"/>
                  </a:cubicBezTo>
                  <a:cubicBezTo>
                    <a:pt x="56" y="77"/>
                    <a:pt x="56" y="77"/>
                    <a:pt x="56" y="77"/>
                  </a:cubicBezTo>
                  <a:cubicBezTo>
                    <a:pt x="56" y="77"/>
                    <a:pt x="56" y="77"/>
                    <a:pt x="56" y="77"/>
                  </a:cubicBezTo>
                  <a:cubicBezTo>
                    <a:pt x="57" y="77"/>
                    <a:pt x="57" y="77"/>
                    <a:pt x="57" y="77"/>
                  </a:cubicBezTo>
                  <a:cubicBezTo>
                    <a:pt x="57" y="77"/>
                    <a:pt x="57" y="77"/>
                    <a:pt x="57" y="77"/>
                  </a:cubicBezTo>
                  <a:cubicBezTo>
                    <a:pt x="57" y="77"/>
                    <a:pt x="57" y="77"/>
                    <a:pt x="57" y="77"/>
                  </a:cubicBezTo>
                  <a:cubicBezTo>
                    <a:pt x="58" y="76"/>
                    <a:pt x="58" y="76"/>
                    <a:pt x="59" y="76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60" y="76"/>
                    <a:pt x="60" y="76"/>
                    <a:pt x="61" y="76"/>
                  </a:cubicBezTo>
                  <a:cubicBezTo>
                    <a:pt x="62" y="76"/>
                    <a:pt x="63" y="76"/>
                    <a:pt x="64" y="76"/>
                  </a:cubicBezTo>
                  <a:cubicBezTo>
                    <a:pt x="64" y="76"/>
                    <a:pt x="65" y="76"/>
                    <a:pt x="65" y="76"/>
                  </a:cubicBezTo>
                  <a:cubicBezTo>
                    <a:pt x="65" y="76"/>
                    <a:pt x="65" y="76"/>
                    <a:pt x="65" y="76"/>
                  </a:cubicBezTo>
                  <a:cubicBezTo>
                    <a:pt x="65" y="76"/>
                    <a:pt x="65" y="76"/>
                    <a:pt x="66" y="76"/>
                  </a:cubicBezTo>
                  <a:cubicBezTo>
                    <a:pt x="66" y="76"/>
                    <a:pt x="66" y="76"/>
                    <a:pt x="66" y="76"/>
                  </a:cubicBezTo>
                  <a:cubicBezTo>
                    <a:pt x="66" y="76"/>
                    <a:pt x="67" y="77"/>
                    <a:pt x="67" y="77"/>
                  </a:cubicBezTo>
                  <a:cubicBezTo>
                    <a:pt x="67" y="77"/>
                    <a:pt x="67" y="77"/>
                    <a:pt x="67" y="77"/>
                  </a:cubicBezTo>
                  <a:cubicBezTo>
                    <a:pt x="67" y="77"/>
                    <a:pt x="67" y="77"/>
                    <a:pt x="67" y="77"/>
                  </a:cubicBezTo>
                  <a:cubicBezTo>
                    <a:pt x="67" y="77"/>
                    <a:pt x="67" y="77"/>
                    <a:pt x="67" y="77"/>
                  </a:cubicBezTo>
                  <a:cubicBezTo>
                    <a:pt x="67" y="77"/>
                    <a:pt x="68" y="78"/>
                    <a:pt x="68" y="78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9" y="78"/>
                    <a:pt x="69" y="78"/>
                  </a:cubicBezTo>
                  <a:cubicBezTo>
                    <a:pt x="69" y="78"/>
                    <a:pt x="69" y="78"/>
                    <a:pt x="69" y="78"/>
                  </a:cubicBezTo>
                  <a:cubicBezTo>
                    <a:pt x="69" y="78"/>
                    <a:pt x="71" y="77"/>
                    <a:pt x="72" y="77"/>
                  </a:cubicBezTo>
                  <a:cubicBezTo>
                    <a:pt x="72" y="77"/>
                    <a:pt x="72" y="77"/>
                    <a:pt x="72" y="77"/>
                  </a:cubicBezTo>
                  <a:cubicBezTo>
                    <a:pt x="72" y="77"/>
                    <a:pt x="72" y="78"/>
                    <a:pt x="72" y="78"/>
                  </a:cubicBezTo>
                  <a:cubicBezTo>
                    <a:pt x="72" y="78"/>
                    <a:pt x="72" y="78"/>
                    <a:pt x="72" y="78"/>
                  </a:cubicBezTo>
                  <a:cubicBezTo>
                    <a:pt x="72" y="78"/>
                    <a:pt x="73" y="79"/>
                    <a:pt x="73" y="80"/>
                  </a:cubicBezTo>
                  <a:cubicBezTo>
                    <a:pt x="73" y="80"/>
                    <a:pt x="74" y="80"/>
                    <a:pt x="74" y="80"/>
                  </a:cubicBezTo>
                  <a:cubicBezTo>
                    <a:pt x="74" y="80"/>
                    <a:pt x="74" y="80"/>
                    <a:pt x="74" y="80"/>
                  </a:cubicBezTo>
                  <a:cubicBezTo>
                    <a:pt x="74" y="80"/>
                    <a:pt x="74" y="80"/>
                    <a:pt x="74" y="80"/>
                  </a:cubicBezTo>
                  <a:cubicBezTo>
                    <a:pt x="74" y="80"/>
                    <a:pt x="74" y="80"/>
                    <a:pt x="74" y="80"/>
                  </a:cubicBezTo>
                  <a:cubicBezTo>
                    <a:pt x="74" y="80"/>
                    <a:pt x="74" y="80"/>
                    <a:pt x="74" y="80"/>
                  </a:cubicBezTo>
                  <a:cubicBezTo>
                    <a:pt x="74" y="80"/>
                    <a:pt x="74" y="80"/>
                    <a:pt x="74" y="80"/>
                  </a:cubicBezTo>
                  <a:cubicBezTo>
                    <a:pt x="75" y="80"/>
                    <a:pt x="76" y="80"/>
                    <a:pt x="76" y="81"/>
                  </a:cubicBezTo>
                  <a:cubicBezTo>
                    <a:pt x="77" y="81"/>
                    <a:pt x="78" y="81"/>
                    <a:pt x="79" y="81"/>
                  </a:cubicBezTo>
                  <a:cubicBezTo>
                    <a:pt x="79" y="81"/>
                    <a:pt x="79" y="81"/>
                    <a:pt x="79" y="81"/>
                  </a:cubicBezTo>
                  <a:cubicBezTo>
                    <a:pt x="79" y="81"/>
                    <a:pt x="79" y="81"/>
                    <a:pt x="80" y="81"/>
                  </a:cubicBezTo>
                  <a:cubicBezTo>
                    <a:pt x="81" y="81"/>
                    <a:pt x="82" y="81"/>
                    <a:pt x="82" y="81"/>
                  </a:cubicBezTo>
                  <a:cubicBezTo>
                    <a:pt x="82" y="80"/>
                    <a:pt x="82" y="80"/>
                    <a:pt x="83" y="80"/>
                  </a:cubicBezTo>
                  <a:cubicBezTo>
                    <a:pt x="83" y="80"/>
                    <a:pt x="83" y="80"/>
                    <a:pt x="83" y="80"/>
                  </a:cubicBezTo>
                  <a:cubicBezTo>
                    <a:pt x="83" y="80"/>
                    <a:pt x="83" y="80"/>
                    <a:pt x="84" y="80"/>
                  </a:cubicBezTo>
                  <a:cubicBezTo>
                    <a:pt x="84" y="80"/>
                    <a:pt x="84" y="80"/>
                    <a:pt x="84" y="80"/>
                  </a:cubicBezTo>
                  <a:cubicBezTo>
                    <a:pt x="84" y="81"/>
                    <a:pt x="85" y="82"/>
                    <a:pt x="86" y="83"/>
                  </a:cubicBezTo>
                  <a:cubicBezTo>
                    <a:pt x="86" y="83"/>
                    <a:pt x="86" y="83"/>
                    <a:pt x="87" y="83"/>
                  </a:cubicBezTo>
                  <a:cubicBezTo>
                    <a:pt x="87" y="83"/>
                    <a:pt x="87" y="83"/>
                    <a:pt x="87" y="83"/>
                  </a:cubicBezTo>
                  <a:cubicBezTo>
                    <a:pt x="88" y="83"/>
                    <a:pt x="91" y="83"/>
                    <a:pt x="91" y="84"/>
                  </a:cubicBezTo>
                  <a:cubicBezTo>
                    <a:pt x="91" y="84"/>
                    <a:pt x="91" y="84"/>
                    <a:pt x="91" y="84"/>
                  </a:cubicBezTo>
                  <a:cubicBezTo>
                    <a:pt x="91" y="84"/>
                    <a:pt x="91" y="84"/>
                    <a:pt x="91" y="84"/>
                  </a:cubicBezTo>
                  <a:cubicBezTo>
                    <a:pt x="91" y="84"/>
                    <a:pt x="91" y="84"/>
                    <a:pt x="91" y="84"/>
                  </a:cubicBezTo>
                  <a:cubicBezTo>
                    <a:pt x="91" y="84"/>
                    <a:pt x="91" y="84"/>
                    <a:pt x="91" y="84"/>
                  </a:cubicBezTo>
                  <a:cubicBezTo>
                    <a:pt x="92" y="85"/>
                    <a:pt x="92" y="87"/>
                    <a:pt x="93" y="87"/>
                  </a:cubicBezTo>
                  <a:cubicBezTo>
                    <a:pt x="93" y="88"/>
                    <a:pt x="94" y="88"/>
                    <a:pt x="94" y="88"/>
                  </a:cubicBezTo>
                  <a:cubicBezTo>
                    <a:pt x="94" y="88"/>
                    <a:pt x="95" y="88"/>
                    <a:pt x="95" y="88"/>
                  </a:cubicBezTo>
                  <a:cubicBezTo>
                    <a:pt x="96" y="88"/>
                    <a:pt x="97" y="88"/>
                    <a:pt x="97" y="88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7" y="88"/>
                    <a:pt x="98" y="87"/>
                    <a:pt x="98" y="87"/>
                  </a:cubicBezTo>
                  <a:cubicBezTo>
                    <a:pt x="98" y="87"/>
                    <a:pt x="98" y="86"/>
                    <a:pt x="98" y="86"/>
                  </a:cubicBezTo>
                  <a:cubicBezTo>
                    <a:pt x="98" y="86"/>
                    <a:pt x="98" y="86"/>
                    <a:pt x="98" y="86"/>
                  </a:cubicBezTo>
                  <a:cubicBezTo>
                    <a:pt x="98" y="84"/>
                    <a:pt x="98" y="82"/>
                    <a:pt x="98" y="82"/>
                  </a:cubicBezTo>
                  <a:cubicBezTo>
                    <a:pt x="98" y="82"/>
                    <a:pt x="98" y="82"/>
                    <a:pt x="98" y="82"/>
                  </a:cubicBezTo>
                  <a:cubicBezTo>
                    <a:pt x="97" y="82"/>
                    <a:pt x="97" y="83"/>
                    <a:pt x="96" y="83"/>
                  </a:cubicBezTo>
                  <a:cubicBezTo>
                    <a:pt x="96" y="83"/>
                    <a:pt x="95" y="83"/>
                    <a:pt x="94" y="83"/>
                  </a:cubicBezTo>
                  <a:cubicBezTo>
                    <a:pt x="94" y="83"/>
                    <a:pt x="94" y="83"/>
                    <a:pt x="94" y="83"/>
                  </a:cubicBezTo>
                  <a:cubicBezTo>
                    <a:pt x="94" y="83"/>
                    <a:pt x="94" y="83"/>
                    <a:pt x="94" y="83"/>
                  </a:cubicBezTo>
                  <a:cubicBezTo>
                    <a:pt x="94" y="83"/>
                    <a:pt x="94" y="83"/>
                    <a:pt x="94" y="83"/>
                  </a:cubicBezTo>
                  <a:cubicBezTo>
                    <a:pt x="94" y="83"/>
                    <a:pt x="94" y="83"/>
                    <a:pt x="94" y="83"/>
                  </a:cubicBezTo>
                  <a:cubicBezTo>
                    <a:pt x="92" y="83"/>
                    <a:pt x="91" y="80"/>
                    <a:pt x="90" y="80"/>
                  </a:cubicBezTo>
                  <a:cubicBezTo>
                    <a:pt x="90" y="80"/>
                    <a:pt x="90" y="80"/>
                    <a:pt x="90" y="80"/>
                  </a:cubicBezTo>
                  <a:cubicBezTo>
                    <a:pt x="89" y="79"/>
                    <a:pt x="91" y="77"/>
                    <a:pt x="91" y="75"/>
                  </a:cubicBezTo>
                  <a:cubicBezTo>
                    <a:pt x="91" y="75"/>
                    <a:pt x="91" y="75"/>
                    <a:pt x="91" y="75"/>
                  </a:cubicBezTo>
                  <a:cubicBezTo>
                    <a:pt x="91" y="75"/>
                    <a:pt x="91" y="75"/>
                    <a:pt x="91" y="75"/>
                  </a:cubicBezTo>
                  <a:cubicBezTo>
                    <a:pt x="91" y="74"/>
                    <a:pt x="93" y="71"/>
                    <a:pt x="92" y="70"/>
                  </a:cubicBezTo>
                  <a:cubicBezTo>
                    <a:pt x="91" y="70"/>
                    <a:pt x="91" y="69"/>
                    <a:pt x="91" y="69"/>
                  </a:cubicBezTo>
                  <a:cubicBezTo>
                    <a:pt x="91" y="69"/>
                    <a:pt x="92" y="68"/>
                    <a:pt x="92" y="68"/>
                  </a:cubicBezTo>
                  <a:cubicBezTo>
                    <a:pt x="92" y="68"/>
                    <a:pt x="92" y="68"/>
                    <a:pt x="92" y="68"/>
                  </a:cubicBezTo>
                  <a:cubicBezTo>
                    <a:pt x="92" y="68"/>
                    <a:pt x="92" y="68"/>
                    <a:pt x="93" y="68"/>
                  </a:cubicBezTo>
                  <a:cubicBezTo>
                    <a:pt x="93" y="68"/>
                    <a:pt x="93" y="68"/>
                    <a:pt x="93" y="68"/>
                  </a:cubicBezTo>
                  <a:cubicBezTo>
                    <a:pt x="93" y="67"/>
                    <a:pt x="92" y="65"/>
                    <a:pt x="94" y="65"/>
                  </a:cubicBezTo>
                  <a:cubicBezTo>
                    <a:pt x="94" y="65"/>
                    <a:pt x="94" y="65"/>
                    <a:pt x="94" y="65"/>
                  </a:cubicBezTo>
                  <a:cubicBezTo>
                    <a:pt x="94" y="65"/>
                    <a:pt x="94" y="65"/>
                    <a:pt x="94" y="65"/>
                  </a:cubicBezTo>
                  <a:cubicBezTo>
                    <a:pt x="94" y="65"/>
                    <a:pt x="94" y="65"/>
                    <a:pt x="94" y="65"/>
                  </a:cubicBezTo>
                  <a:cubicBezTo>
                    <a:pt x="94" y="65"/>
                    <a:pt x="94" y="65"/>
                    <a:pt x="94" y="65"/>
                  </a:cubicBezTo>
                  <a:cubicBezTo>
                    <a:pt x="94" y="65"/>
                    <a:pt x="94" y="65"/>
                    <a:pt x="94" y="65"/>
                  </a:cubicBezTo>
                  <a:cubicBezTo>
                    <a:pt x="95" y="65"/>
                    <a:pt x="95" y="65"/>
                    <a:pt x="96" y="65"/>
                  </a:cubicBezTo>
                  <a:cubicBezTo>
                    <a:pt x="97" y="65"/>
                    <a:pt x="98" y="65"/>
                    <a:pt x="99" y="65"/>
                  </a:cubicBezTo>
                  <a:cubicBezTo>
                    <a:pt x="100" y="65"/>
                    <a:pt x="100" y="64"/>
                    <a:pt x="101" y="64"/>
                  </a:cubicBezTo>
                  <a:cubicBezTo>
                    <a:pt x="101" y="64"/>
                    <a:pt x="101" y="64"/>
                    <a:pt x="101" y="64"/>
                  </a:cubicBezTo>
                  <a:cubicBezTo>
                    <a:pt x="101" y="64"/>
                    <a:pt x="101" y="64"/>
                    <a:pt x="101" y="64"/>
                  </a:cubicBezTo>
                  <a:cubicBezTo>
                    <a:pt x="101" y="64"/>
                    <a:pt x="101" y="64"/>
                    <a:pt x="101" y="64"/>
                  </a:cubicBezTo>
                  <a:cubicBezTo>
                    <a:pt x="101" y="63"/>
                    <a:pt x="101" y="63"/>
                    <a:pt x="101" y="63"/>
                  </a:cubicBezTo>
                  <a:cubicBezTo>
                    <a:pt x="100" y="61"/>
                    <a:pt x="99" y="59"/>
                    <a:pt x="97" y="58"/>
                  </a:cubicBezTo>
                  <a:cubicBezTo>
                    <a:pt x="94" y="57"/>
                    <a:pt x="93" y="42"/>
                    <a:pt x="95" y="41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0"/>
                    <a:pt x="95" y="39"/>
                    <a:pt x="95" y="38"/>
                  </a:cubicBezTo>
                  <a:cubicBezTo>
                    <a:pt x="95" y="38"/>
                    <a:pt x="95" y="38"/>
                    <a:pt x="95" y="38"/>
                  </a:cubicBezTo>
                  <a:cubicBezTo>
                    <a:pt x="95" y="38"/>
                    <a:pt x="95" y="38"/>
                    <a:pt x="95" y="38"/>
                  </a:cubicBezTo>
                  <a:cubicBezTo>
                    <a:pt x="95" y="38"/>
                    <a:pt x="94" y="38"/>
                    <a:pt x="94" y="38"/>
                  </a:cubicBezTo>
                  <a:cubicBezTo>
                    <a:pt x="94" y="38"/>
                    <a:pt x="94" y="38"/>
                    <a:pt x="94" y="38"/>
                  </a:cubicBezTo>
                  <a:cubicBezTo>
                    <a:pt x="94" y="38"/>
                    <a:pt x="94" y="38"/>
                    <a:pt x="94" y="38"/>
                  </a:cubicBezTo>
                  <a:cubicBezTo>
                    <a:pt x="94" y="38"/>
                    <a:pt x="94" y="38"/>
                    <a:pt x="93" y="37"/>
                  </a:cubicBezTo>
                  <a:cubicBezTo>
                    <a:pt x="93" y="37"/>
                    <a:pt x="93" y="37"/>
                    <a:pt x="93" y="37"/>
                  </a:cubicBezTo>
                  <a:cubicBezTo>
                    <a:pt x="93" y="37"/>
                    <a:pt x="93" y="37"/>
                    <a:pt x="93" y="37"/>
                  </a:cubicBezTo>
                  <a:cubicBezTo>
                    <a:pt x="93" y="37"/>
                    <a:pt x="93" y="37"/>
                    <a:pt x="93" y="37"/>
                  </a:cubicBezTo>
                  <a:cubicBezTo>
                    <a:pt x="93" y="37"/>
                    <a:pt x="93" y="37"/>
                    <a:pt x="93" y="37"/>
                  </a:cubicBezTo>
                  <a:cubicBezTo>
                    <a:pt x="93" y="36"/>
                    <a:pt x="94" y="36"/>
                    <a:pt x="94" y="36"/>
                  </a:cubicBezTo>
                  <a:cubicBezTo>
                    <a:pt x="94" y="35"/>
                    <a:pt x="95" y="35"/>
                    <a:pt x="95" y="35"/>
                  </a:cubicBezTo>
                  <a:cubicBezTo>
                    <a:pt x="95" y="35"/>
                    <a:pt x="95" y="35"/>
                    <a:pt x="95" y="35"/>
                  </a:cubicBezTo>
                  <a:cubicBezTo>
                    <a:pt x="95" y="35"/>
                    <a:pt x="95" y="35"/>
                    <a:pt x="95" y="35"/>
                  </a:cubicBezTo>
                  <a:cubicBezTo>
                    <a:pt x="95" y="35"/>
                    <a:pt x="94" y="33"/>
                    <a:pt x="96" y="32"/>
                  </a:cubicBezTo>
                  <a:cubicBezTo>
                    <a:pt x="97" y="32"/>
                    <a:pt x="97" y="32"/>
                    <a:pt x="97" y="32"/>
                  </a:cubicBezTo>
                  <a:cubicBezTo>
                    <a:pt x="97" y="31"/>
                    <a:pt x="98" y="30"/>
                    <a:pt x="98" y="29"/>
                  </a:cubicBezTo>
                  <a:cubicBezTo>
                    <a:pt x="98" y="27"/>
                    <a:pt x="98" y="26"/>
                    <a:pt x="99" y="25"/>
                  </a:cubicBezTo>
                  <a:cubicBezTo>
                    <a:pt x="99" y="25"/>
                    <a:pt x="99" y="25"/>
                    <a:pt x="99" y="25"/>
                  </a:cubicBezTo>
                  <a:cubicBezTo>
                    <a:pt x="99" y="24"/>
                    <a:pt x="99" y="23"/>
                    <a:pt x="99" y="23"/>
                  </a:cubicBezTo>
                  <a:cubicBezTo>
                    <a:pt x="99" y="22"/>
                    <a:pt x="100" y="22"/>
                    <a:pt x="100" y="21"/>
                  </a:cubicBezTo>
                  <a:cubicBezTo>
                    <a:pt x="100" y="21"/>
                    <a:pt x="100" y="21"/>
                    <a:pt x="100" y="21"/>
                  </a:cubicBezTo>
                  <a:cubicBezTo>
                    <a:pt x="101" y="21"/>
                    <a:pt x="101" y="19"/>
                    <a:pt x="102" y="19"/>
                  </a:cubicBezTo>
                  <a:cubicBezTo>
                    <a:pt x="102" y="19"/>
                    <a:pt x="102" y="19"/>
                    <a:pt x="102" y="19"/>
                  </a:cubicBezTo>
                  <a:cubicBezTo>
                    <a:pt x="102" y="19"/>
                    <a:pt x="102" y="19"/>
                    <a:pt x="102" y="19"/>
                  </a:cubicBezTo>
                  <a:cubicBezTo>
                    <a:pt x="103" y="19"/>
                    <a:pt x="104" y="18"/>
                    <a:pt x="104" y="18"/>
                  </a:cubicBezTo>
                  <a:cubicBezTo>
                    <a:pt x="104" y="18"/>
                    <a:pt x="105" y="18"/>
                    <a:pt x="105" y="17"/>
                  </a:cubicBezTo>
                  <a:cubicBezTo>
                    <a:pt x="105" y="17"/>
                    <a:pt x="106" y="16"/>
                    <a:pt x="106" y="15"/>
                  </a:cubicBezTo>
                  <a:cubicBezTo>
                    <a:pt x="106" y="15"/>
                    <a:pt x="106" y="15"/>
                    <a:pt x="106" y="15"/>
                  </a:cubicBezTo>
                  <a:cubicBezTo>
                    <a:pt x="106" y="15"/>
                    <a:pt x="106" y="15"/>
                    <a:pt x="106" y="15"/>
                  </a:cubicBezTo>
                  <a:cubicBezTo>
                    <a:pt x="106" y="14"/>
                    <a:pt x="104" y="14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2"/>
                    <a:pt x="105" y="9"/>
                    <a:pt x="105" y="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102" y="7"/>
                    <a:pt x="99" y="5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6" y="4"/>
                    <a:pt x="96" y="4"/>
                  </a:cubicBezTo>
                  <a:cubicBezTo>
                    <a:pt x="96" y="4"/>
                    <a:pt x="96" y="4"/>
                    <a:pt x="96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5"/>
                    <a:pt x="94" y="4"/>
                    <a:pt x="93" y="4"/>
                  </a:cubicBezTo>
                  <a:cubicBezTo>
                    <a:pt x="93" y="4"/>
                    <a:pt x="93" y="4"/>
                    <a:pt x="92" y="4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92" y="5"/>
                    <a:pt x="91" y="5"/>
                    <a:pt x="91" y="5"/>
                  </a:cubicBezTo>
                  <a:cubicBezTo>
                    <a:pt x="91" y="5"/>
                    <a:pt x="91" y="5"/>
                    <a:pt x="91" y="5"/>
                  </a:cubicBezTo>
                  <a:cubicBezTo>
                    <a:pt x="90" y="5"/>
                    <a:pt x="89" y="4"/>
                    <a:pt x="89" y="4"/>
                  </a:cubicBezTo>
                  <a:cubicBezTo>
                    <a:pt x="89" y="4"/>
                    <a:pt x="87" y="3"/>
                    <a:pt x="86" y="2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3" y="1"/>
                    <a:pt x="82" y="1"/>
                    <a:pt x="80" y="1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80" y="1"/>
                    <a:pt x="78" y="0"/>
                    <a:pt x="76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221"/>
            <p:cNvSpPr>
              <a:spLocks/>
            </p:cNvSpPr>
            <p:nvPr/>
          </p:nvSpPr>
          <p:spPr bwMode="auto">
            <a:xfrm>
              <a:off x="2421" y="3608"/>
              <a:ext cx="18" cy="17"/>
            </a:xfrm>
            <a:custGeom>
              <a:avLst/>
              <a:gdLst>
                <a:gd name="T0" fmla="*/ 7 w 9"/>
                <a:gd name="T1" fmla="*/ 0 h 9"/>
                <a:gd name="T2" fmla="*/ 6 w 9"/>
                <a:gd name="T3" fmla="*/ 0 h 9"/>
                <a:gd name="T4" fmla="*/ 4 w 9"/>
                <a:gd name="T5" fmla="*/ 0 h 9"/>
                <a:gd name="T6" fmla="*/ 4 w 9"/>
                <a:gd name="T7" fmla="*/ 0 h 9"/>
                <a:gd name="T8" fmla="*/ 4 w 9"/>
                <a:gd name="T9" fmla="*/ 0 h 9"/>
                <a:gd name="T10" fmla="*/ 3 w 9"/>
                <a:gd name="T11" fmla="*/ 1 h 9"/>
                <a:gd name="T12" fmla="*/ 3 w 9"/>
                <a:gd name="T13" fmla="*/ 1 h 9"/>
                <a:gd name="T14" fmla="*/ 1 w 9"/>
                <a:gd name="T15" fmla="*/ 1 h 9"/>
                <a:gd name="T16" fmla="*/ 1 w 9"/>
                <a:gd name="T17" fmla="*/ 1 h 9"/>
                <a:gd name="T18" fmla="*/ 1 w 9"/>
                <a:gd name="T19" fmla="*/ 1 h 9"/>
                <a:gd name="T20" fmla="*/ 0 w 9"/>
                <a:gd name="T21" fmla="*/ 1 h 9"/>
                <a:gd name="T22" fmla="*/ 0 w 9"/>
                <a:gd name="T23" fmla="*/ 1 h 9"/>
                <a:gd name="T24" fmla="*/ 0 w 9"/>
                <a:gd name="T25" fmla="*/ 1 h 9"/>
                <a:gd name="T26" fmla="*/ 0 w 9"/>
                <a:gd name="T27" fmla="*/ 1 h 9"/>
                <a:gd name="T28" fmla="*/ 0 w 9"/>
                <a:gd name="T29" fmla="*/ 1 h 9"/>
                <a:gd name="T30" fmla="*/ 0 w 9"/>
                <a:gd name="T31" fmla="*/ 5 h 9"/>
                <a:gd name="T32" fmla="*/ 0 w 9"/>
                <a:gd name="T33" fmla="*/ 5 h 9"/>
                <a:gd name="T34" fmla="*/ 2 w 9"/>
                <a:gd name="T35" fmla="*/ 9 h 9"/>
                <a:gd name="T36" fmla="*/ 2 w 9"/>
                <a:gd name="T37" fmla="*/ 9 h 9"/>
                <a:gd name="T38" fmla="*/ 2 w 9"/>
                <a:gd name="T39" fmla="*/ 9 h 9"/>
                <a:gd name="T40" fmla="*/ 2 w 9"/>
                <a:gd name="T41" fmla="*/ 9 h 9"/>
                <a:gd name="T42" fmla="*/ 4 w 9"/>
                <a:gd name="T43" fmla="*/ 8 h 9"/>
                <a:gd name="T44" fmla="*/ 4 w 9"/>
                <a:gd name="T45" fmla="*/ 8 h 9"/>
                <a:gd name="T46" fmla="*/ 9 w 9"/>
                <a:gd name="T47" fmla="*/ 3 h 9"/>
                <a:gd name="T48" fmla="*/ 9 w 9"/>
                <a:gd name="T49" fmla="*/ 3 h 9"/>
                <a:gd name="T50" fmla="*/ 7 w 9"/>
                <a:gd name="T51" fmla="*/ 2 h 9"/>
                <a:gd name="T52" fmla="*/ 7 w 9"/>
                <a:gd name="T53" fmla="*/ 2 h 9"/>
                <a:gd name="T54" fmla="*/ 7 w 9"/>
                <a:gd name="T55" fmla="*/ 0 h 9"/>
                <a:gd name="T56" fmla="*/ 7 w 9"/>
                <a:gd name="T5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" h="9">
                  <a:moveTo>
                    <a:pt x="7" y="0"/>
                  </a:moveTo>
                  <a:cubicBezTo>
                    <a:pt x="7" y="0"/>
                    <a:pt x="6" y="0"/>
                    <a:pt x="6" y="0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5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1" y="7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6" y="8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8" y="3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8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222"/>
            <p:cNvSpPr>
              <a:spLocks/>
            </p:cNvSpPr>
            <p:nvPr/>
          </p:nvSpPr>
          <p:spPr bwMode="auto">
            <a:xfrm>
              <a:off x="2431" y="3682"/>
              <a:ext cx="122" cy="144"/>
            </a:xfrm>
            <a:custGeom>
              <a:avLst/>
              <a:gdLst>
                <a:gd name="T0" fmla="*/ 57 w 62"/>
                <a:gd name="T1" fmla="*/ 1 h 76"/>
                <a:gd name="T2" fmla="*/ 52 w 62"/>
                <a:gd name="T3" fmla="*/ 3 h 76"/>
                <a:gd name="T4" fmla="*/ 49 w 62"/>
                <a:gd name="T5" fmla="*/ 3 h 76"/>
                <a:gd name="T6" fmla="*/ 48 w 62"/>
                <a:gd name="T7" fmla="*/ 4 h 76"/>
                <a:gd name="T8" fmla="*/ 46 w 62"/>
                <a:gd name="T9" fmla="*/ 3 h 76"/>
                <a:gd name="T10" fmla="*/ 44 w 62"/>
                <a:gd name="T11" fmla="*/ 4 h 76"/>
                <a:gd name="T12" fmla="*/ 43 w 62"/>
                <a:gd name="T13" fmla="*/ 5 h 76"/>
                <a:gd name="T14" fmla="*/ 40 w 62"/>
                <a:gd name="T15" fmla="*/ 5 h 76"/>
                <a:gd name="T16" fmla="*/ 40 w 62"/>
                <a:gd name="T17" fmla="*/ 5 h 76"/>
                <a:gd name="T18" fmla="*/ 36 w 62"/>
                <a:gd name="T19" fmla="*/ 5 h 76"/>
                <a:gd name="T20" fmla="*/ 35 w 62"/>
                <a:gd name="T21" fmla="*/ 5 h 76"/>
                <a:gd name="T22" fmla="*/ 34 w 62"/>
                <a:gd name="T23" fmla="*/ 4 h 76"/>
                <a:gd name="T24" fmla="*/ 31 w 62"/>
                <a:gd name="T25" fmla="*/ 4 h 76"/>
                <a:gd name="T26" fmla="*/ 30 w 62"/>
                <a:gd name="T27" fmla="*/ 4 h 76"/>
                <a:gd name="T28" fmla="*/ 30 w 62"/>
                <a:gd name="T29" fmla="*/ 4 h 76"/>
                <a:gd name="T30" fmla="*/ 27 w 62"/>
                <a:gd name="T31" fmla="*/ 4 h 76"/>
                <a:gd name="T32" fmla="*/ 29 w 62"/>
                <a:gd name="T33" fmla="*/ 15 h 76"/>
                <a:gd name="T34" fmla="*/ 32 w 62"/>
                <a:gd name="T35" fmla="*/ 18 h 76"/>
                <a:gd name="T36" fmla="*/ 33 w 62"/>
                <a:gd name="T37" fmla="*/ 23 h 76"/>
                <a:gd name="T38" fmla="*/ 29 w 62"/>
                <a:gd name="T39" fmla="*/ 26 h 76"/>
                <a:gd name="T40" fmla="*/ 29 w 62"/>
                <a:gd name="T41" fmla="*/ 30 h 76"/>
                <a:gd name="T42" fmla="*/ 24 w 62"/>
                <a:gd name="T43" fmla="*/ 24 h 76"/>
                <a:gd name="T44" fmla="*/ 23 w 62"/>
                <a:gd name="T45" fmla="*/ 17 h 76"/>
                <a:gd name="T46" fmla="*/ 20 w 62"/>
                <a:gd name="T47" fmla="*/ 18 h 76"/>
                <a:gd name="T48" fmla="*/ 17 w 62"/>
                <a:gd name="T49" fmla="*/ 15 h 76"/>
                <a:gd name="T50" fmla="*/ 16 w 62"/>
                <a:gd name="T51" fmla="*/ 15 h 76"/>
                <a:gd name="T52" fmla="*/ 16 w 62"/>
                <a:gd name="T53" fmla="*/ 15 h 76"/>
                <a:gd name="T54" fmla="*/ 15 w 62"/>
                <a:gd name="T55" fmla="*/ 16 h 76"/>
                <a:gd name="T56" fmla="*/ 0 w 62"/>
                <a:gd name="T57" fmla="*/ 20 h 76"/>
                <a:gd name="T58" fmla="*/ 1 w 62"/>
                <a:gd name="T59" fmla="*/ 23 h 76"/>
                <a:gd name="T60" fmla="*/ 9 w 62"/>
                <a:gd name="T61" fmla="*/ 26 h 76"/>
                <a:gd name="T62" fmla="*/ 16 w 62"/>
                <a:gd name="T63" fmla="*/ 28 h 76"/>
                <a:gd name="T64" fmla="*/ 16 w 62"/>
                <a:gd name="T65" fmla="*/ 35 h 76"/>
                <a:gd name="T66" fmla="*/ 15 w 62"/>
                <a:gd name="T67" fmla="*/ 39 h 76"/>
                <a:gd name="T68" fmla="*/ 16 w 62"/>
                <a:gd name="T69" fmla="*/ 42 h 76"/>
                <a:gd name="T70" fmla="*/ 13 w 62"/>
                <a:gd name="T71" fmla="*/ 46 h 76"/>
                <a:gd name="T72" fmla="*/ 12 w 62"/>
                <a:gd name="T73" fmla="*/ 50 h 76"/>
                <a:gd name="T74" fmla="*/ 10 w 62"/>
                <a:gd name="T75" fmla="*/ 51 h 76"/>
                <a:gd name="T76" fmla="*/ 6 w 62"/>
                <a:gd name="T77" fmla="*/ 55 h 76"/>
                <a:gd name="T78" fmla="*/ 9 w 62"/>
                <a:gd name="T79" fmla="*/ 63 h 76"/>
                <a:gd name="T80" fmla="*/ 10 w 62"/>
                <a:gd name="T81" fmla="*/ 72 h 76"/>
                <a:gd name="T82" fmla="*/ 10 w 62"/>
                <a:gd name="T83" fmla="*/ 76 h 76"/>
                <a:gd name="T84" fmla="*/ 10 w 62"/>
                <a:gd name="T85" fmla="*/ 76 h 76"/>
                <a:gd name="T86" fmla="*/ 15 w 62"/>
                <a:gd name="T87" fmla="*/ 76 h 76"/>
                <a:gd name="T88" fmla="*/ 15 w 62"/>
                <a:gd name="T89" fmla="*/ 74 h 76"/>
                <a:gd name="T90" fmla="*/ 14 w 62"/>
                <a:gd name="T91" fmla="*/ 73 h 76"/>
                <a:gd name="T92" fmla="*/ 29 w 62"/>
                <a:gd name="T93" fmla="*/ 64 h 76"/>
                <a:gd name="T94" fmla="*/ 26 w 62"/>
                <a:gd name="T95" fmla="*/ 46 h 76"/>
                <a:gd name="T96" fmla="*/ 35 w 62"/>
                <a:gd name="T97" fmla="*/ 38 h 76"/>
                <a:gd name="T98" fmla="*/ 61 w 62"/>
                <a:gd name="T99" fmla="*/ 20 h 76"/>
                <a:gd name="T100" fmla="*/ 59 w 62"/>
                <a:gd name="T101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2" h="76">
                  <a:moveTo>
                    <a:pt x="59" y="0"/>
                  </a:moveTo>
                  <a:cubicBezTo>
                    <a:pt x="59" y="0"/>
                    <a:pt x="59" y="0"/>
                    <a:pt x="59" y="0"/>
                  </a:cubicBezTo>
                  <a:cubicBezTo>
                    <a:pt x="58" y="0"/>
                    <a:pt x="57" y="1"/>
                    <a:pt x="57" y="1"/>
                  </a:cubicBezTo>
                  <a:cubicBezTo>
                    <a:pt x="55" y="2"/>
                    <a:pt x="53" y="2"/>
                    <a:pt x="53" y="3"/>
                  </a:cubicBezTo>
                  <a:cubicBezTo>
                    <a:pt x="53" y="3"/>
                    <a:pt x="53" y="3"/>
                    <a:pt x="52" y="3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1" y="3"/>
                    <a:pt x="51" y="3"/>
                    <a:pt x="50" y="3"/>
                  </a:cubicBezTo>
                  <a:cubicBezTo>
                    <a:pt x="50" y="3"/>
                    <a:pt x="49" y="3"/>
                    <a:pt x="49" y="3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49" y="4"/>
                    <a:pt x="48" y="4"/>
                    <a:pt x="48" y="4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7" y="4"/>
                    <a:pt x="46" y="3"/>
                    <a:pt x="46" y="3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46" y="3"/>
                    <a:pt x="45" y="3"/>
                    <a:pt x="45" y="3"/>
                  </a:cubicBezTo>
                  <a:cubicBezTo>
                    <a:pt x="45" y="3"/>
                    <a:pt x="44" y="3"/>
                    <a:pt x="44" y="4"/>
                  </a:cubicBezTo>
                  <a:cubicBezTo>
                    <a:pt x="44" y="4"/>
                    <a:pt x="44" y="4"/>
                    <a:pt x="44" y="5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5"/>
                    <a:pt x="43" y="5"/>
                    <a:pt x="43" y="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2" y="5"/>
                    <a:pt x="41" y="5"/>
                    <a:pt x="40" y="5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40" y="5"/>
                    <a:pt x="39" y="5"/>
                    <a:pt x="38" y="5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7" y="5"/>
                    <a:pt x="36" y="5"/>
                    <a:pt x="36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5"/>
                    <a:pt x="35" y="5"/>
                    <a:pt x="35" y="5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4" y="5"/>
                    <a:pt x="35" y="4"/>
                    <a:pt x="34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2" y="4"/>
                    <a:pt x="32" y="4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4"/>
                    <a:pt x="31" y="4"/>
                    <a:pt x="30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29" y="4"/>
                    <a:pt x="28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7" y="5"/>
                    <a:pt x="27" y="5"/>
                    <a:pt x="27" y="6"/>
                  </a:cubicBezTo>
                  <a:cubicBezTo>
                    <a:pt x="25" y="8"/>
                    <a:pt x="29" y="13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30" y="16"/>
                    <a:pt x="32" y="17"/>
                    <a:pt x="32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3" y="19"/>
                    <a:pt x="33" y="19"/>
                    <a:pt x="33" y="20"/>
                  </a:cubicBezTo>
                  <a:cubicBezTo>
                    <a:pt x="33" y="21"/>
                    <a:pt x="33" y="22"/>
                    <a:pt x="33" y="23"/>
                  </a:cubicBezTo>
                  <a:cubicBezTo>
                    <a:pt x="33" y="25"/>
                    <a:pt x="32" y="25"/>
                    <a:pt x="31" y="25"/>
                  </a:cubicBezTo>
                  <a:cubicBezTo>
                    <a:pt x="30" y="25"/>
                    <a:pt x="30" y="25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8" y="27"/>
                    <a:pt x="29" y="29"/>
                    <a:pt x="29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8" y="30"/>
                    <a:pt x="28" y="29"/>
                    <a:pt x="27" y="29"/>
                  </a:cubicBezTo>
                  <a:cubicBezTo>
                    <a:pt x="26" y="27"/>
                    <a:pt x="24" y="25"/>
                    <a:pt x="24" y="24"/>
                  </a:cubicBezTo>
                  <a:cubicBezTo>
                    <a:pt x="23" y="23"/>
                    <a:pt x="25" y="20"/>
                    <a:pt x="25" y="18"/>
                  </a:cubicBezTo>
                  <a:cubicBezTo>
                    <a:pt x="25" y="17"/>
                    <a:pt x="24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2" y="17"/>
                    <a:pt x="21" y="17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19" y="18"/>
                    <a:pt x="17" y="16"/>
                    <a:pt x="17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1" y="17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1"/>
                    <a:pt x="1" y="22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2" y="24"/>
                    <a:pt x="7" y="25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2" y="27"/>
                    <a:pt x="15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9"/>
                    <a:pt x="16" y="30"/>
                  </a:cubicBezTo>
                  <a:cubicBezTo>
                    <a:pt x="16" y="31"/>
                    <a:pt x="16" y="33"/>
                    <a:pt x="16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16" y="37"/>
                    <a:pt x="13" y="38"/>
                    <a:pt x="14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6" y="40"/>
                    <a:pt x="15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7" y="42"/>
                    <a:pt x="17" y="43"/>
                  </a:cubicBezTo>
                  <a:cubicBezTo>
                    <a:pt x="17" y="43"/>
                    <a:pt x="16" y="43"/>
                    <a:pt x="16" y="44"/>
                  </a:cubicBezTo>
                  <a:cubicBezTo>
                    <a:pt x="15" y="45"/>
                    <a:pt x="14" y="45"/>
                    <a:pt x="13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3" y="47"/>
                    <a:pt x="13" y="47"/>
                  </a:cubicBezTo>
                  <a:cubicBezTo>
                    <a:pt x="12" y="48"/>
                    <a:pt x="12" y="49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1" y="50"/>
                    <a:pt x="11" y="51"/>
                    <a:pt x="10" y="51"/>
                  </a:cubicBezTo>
                  <a:cubicBezTo>
                    <a:pt x="9" y="52"/>
                    <a:pt x="7" y="53"/>
                    <a:pt x="6" y="54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6" y="55"/>
                    <a:pt x="6" y="55"/>
                    <a:pt x="6" y="55"/>
                  </a:cubicBezTo>
                  <a:cubicBezTo>
                    <a:pt x="6" y="55"/>
                    <a:pt x="6" y="55"/>
                    <a:pt x="6" y="55"/>
                  </a:cubicBezTo>
                  <a:cubicBezTo>
                    <a:pt x="6" y="55"/>
                    <a:pt x="8" y="62"/>
                    <a:pt x="9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11" y="64"/>
                    <a:pt x="10" y="69"/>
                    <a:pt x="10" y="71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10" y="71"/>
                    <a:pt x="10" y="71"/>
                    <a:pt x="10" y="72"/>
                  </a:cubicBezTo>
                  <a:cubicBezTo>
                    <a:pt x="10" y="72"/>
                    <a:pt x="10" y="72"/>
                    <a:pt x="10" y="72"/>
                  </a:cubicBezTo>
                  <a:cubicBezTo>
                    <a:pt x="10" y="73"/>
                    <a:pt x="10" y="75"/>
                    <a:pt x="10" y="76"/>
                  </a:cubicBezTo>
                  <a:cubicBezTo>
                    <a:pt x="10" y="76"/>
                    <a:pt x="10" y="76"/>
                    <a:pt x="10" y="76"/>
                  </a:cubicBezTo>
                  <a:cubicBezTo>
                    <a:pt x="10" y="76"/>
                    <a:pt x="10" y="76"/>
                    <a:pt x="10" y="76"/>
                  </a:cubicBezTo>
                  <a:cubicBezTo>
                    <a:pt x="10" y="76"/>
                    <a:pt x="10" y="76"/>
                    <a:pt x="10" y="76"/>
                  </a:cubicBezTo>
                  <a:cubicBezTo>
                    <a:pt x="10" y="76"/>
                    <a:pt x="10" y="76"/>
                    <a:pt x="10" y="76"/>
                  </a:cubicBezTo>
                  <a:cubicBezTo>
                    <a:pt x="10" y="76"/>
                    <a:pt x="12" y="76"/>
                    <a:pt x="14" y="76"/>
                  </a:cubicBezTo>
                  <a:cubicBezTo>
                    <a:pt x="14" y="76"/>
                    <a:pt x="14" y="76"/>
                    <a:pt x="14" y="76"/>
                  </a:cubicBezTo>
                  <a:cubicBezTo>
                    <a:pt x="14" y="76"/>
                    <a:pt x="14" y="76"/>
                    <a:pt x="15" y="76"/>
                  </a:cubicBezTo>
                  <a:cubicBezTo>
                    <a:pt x="15" y="76"/>
                    <a:pt x="15" y="76"/>
                    <a:pt x="15" y="76"/>
                  </a:cubicBezTo>
                  <a:cubicBezTo>
                    <a:pt x="15" y="76"/>
                    <a:pt x="15" y="76"/>
                    <a:pt x="15" y="76"/>
                  </a:cubicBezTo>
                  <a:cubicBezTo>
                    <a:pt x="15" y="75"/>
                    <a:pt x="15" y="74"/>
                    <a:pt x="15" y="74"/>
                  </a:cubicBezTo>
                  <a:cubicBezTo>
                    <a:pt x="15" y="73"/>
                    <a:pt x="15" y="73"/>
                    <a:pt x="14" y="73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3" y="73"/>
                    <a:pt x="13" y="72"/>
                    <a:pt x="13" y="72"/>
                  </a:cubicBezTo>
                  <a:cubicBezTo>
                    <a:pt x="12" y="71"/>
                    <a:pt x="17" y="68"/>
                    <a:pt x="22" y="67"/>
                  </a:cubicBezTo>
                  <a:cubicBezTo>
                    <a:pt x="27" y="66"/>
                    <a:pt x="29" y="65"/>
                    <a:pt x="29" y="64"/>
                  </a:cubicBezTo>
                  <a:cubicBezTo>
                    <a:pt x="30" y="62"/>
                    <a:pt x="29" y="59"/>
                    <a:pt x="30" y="57"/>
                  </a:cubicBezTo>
                  <a:cubicBezTo>
                    <a:pt x="30" y="56"/>
                    <a:pt x="29" y="55"/>
                    <a:pt x="29" y="52"/>
                  </a:cubicBezTo>
                  <a:cubicBezTo>
                    <a:pt x="28" y="48"/>
                    <a:pt x="27" y="48"/>
                    <a:pt x="26" y="46"/>
                  </a:cubicBezTo>
                  <a:cubicBezTo>
                    <a:pt x="25" y="44"/>
                    <a:pt x="26" y="43"/>
                    <a:pt x="27" y="43"/>
                  </a:cubicBezTo>
                  <a:cubicBezTo>
                    <a:pt x="28" y="42"/>
                    <a:pt x="28" y="42"/>
                    <a:pt x="30" y="40"/>
                  </a:cubicBezTo>
                  <a:cubicBezTo>
                    <a:pt x="31" y="38"/>
                    <a:pt x="32" y="39"/>
                    <a:pt x="35" y="38"/>
                  </a:cubicBezTo>
                  <a:cubicBezTo>
                    <a:pt x="37" y="37"/>
                    <a:pt x="37" y="35"/>
                    <a:pt x="41" y="33"/>
                  </a:cubicBezTo>
                  <a:cubicBezTo>
                    <a:pt x="44" y="31"/>
                    <a:pt x="48" y="31"/>
                    <a:pt x="52" y="29"/>
                  </a:cubicBezTo>
                  <a:cubicBezTo>
                    <a:pt x="56" y="28"/>
                    <a:pt x="62" y="21"/>
                    <a:pt x="61" y="20"/>
                  </a:cubicBezTo>
                  <a:cubicBezTo>
                    <a:pt x="61" y="19"/>
                    <a:pt x="59" y="13"/>
                    <a:pt x="60" y="11"/>
                  </a:cubicBezTo>
                  <a:cubicBezTo>
                    <a:pt x="60" y="9"/>
                    <a:pt x="59" y="3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223"/>
            <p:cNvSpPr>
              <a:spLocks/>
            </p:cNvSpPr>
            <p:nvPr/>
          </p:nvSpPr>
          <p:spPr bwMode="auto">
            <a:xfrm>
              <a:off x="2425" y="3595"/>
              <a:ext cx="122" cy="97"/>
            </a:xfrm>
            <a:custGeom>
              <a:avLst/>
              <a:gdLst>
                <a:gd name="T0" fmla="*/ 8 w 62"/>
                <a:gd name="T1" fmla="*/ 0 h 51"/>
                <a:gd name="T2" fmla="*/ 6 w 62"/>
                <a:gd name="T3" fmla="*/ 1 h 51"/>
                <a:gd name="T4" fmla="*/ 7 w 62"/>
                <a:gd name="T5" fmla="*/ 3 h 51"/>
                <a:gd name="T6" fmla="*/ 7 w 62"/>
                <a:gd name="T7" fmla="*/ 6 h 51"/>
                <a:gd name="T8" fmla="*/ 7 w 62"/>
                <a:gd name="T9" fmla="*/ 6 h 51"/>
                <a:gd name="T10" fmla="*/ 5 w 62"/>
                <a:gd name="T11" fmla="*/ 9 h 51"/>
                <a:gd name="T12" fmla="*/ 7 w 62"/>
                <a:gd name="T13" fmla="*/ 10 h 51"/>
                <a:gd name="T14" fmla="*/ 2 w 62"/>
                <a:gd name="T15" fmla="*/ 15 h 51"/>
                <a:gd name="T16" fmla="*/ 0 w 62"/>
                <a:gd name="T17" fmla="*/ 16 h 51"/>
                <a:gd name="T18" fmla="*/ 8 w 62"/>
                <a:gd name="T19" fmla="*/ 35 h 51"/>
                <a:gd name="T20" fmla="*/ 4 w 62"/>
                <a:gd name="T21" fmla="*/ 33 h 51"/>
                <a:gd name="T22" fmla="*/ 4 w 62"/>
                <a:gd name="T23" fmla="*/ 34 h 51"/>
                <a:gd name="T24" fmla="*/ 8 w 62"/>
                <a:gd name="T25" fmla="*/ 36 h 51"/>
                <a:gd name="T26" fmla="*/ 13 w 62"/>
                <a:gd name="T27" fmla="*/ 38 h 51"/>
                <a:gd name="T28" fmla="*/ 21 w 62"/>
                <a:gd name="T29" fmla="*/ 40 h 51"/>
                <a:gd name="T30" fmla="*/ 21 w 62"/>
                <a:gd name="T31" fmla="*/ 41 h 51"/>
                <a:gd name="T32" fmla="*/ 21 w 62"/>
                <a:gd name="T33" fmla="*/ 41 h 51"/>
                <a:gd name="T34" fmla="*/ 25 w 62"/>
                <a:gd name="T35" fmla="*/ 41 h 51"/>
                <a:gd name="T36" fmla="*/ 26 w 62"/>
                <a:gd name="T37" fmla="*/ 41 h 51"/>
                <a:gd name="T38" fmla="*/ 31 w 62"/>
                <a:gd name="T39" fmla="*/ 50 h 51"/>
                <a:gd name="T40" fmla="*/ 33 w 62"/>
                <a:gd name="T41" fmla="*/ 50 h 51"/>
                <a:gd name="T42" fmla="*/ 34 w 62"/>
                <a:gd name="T43" fmla="*/ 50 h 51"/>
                <a:gd name="T44" fmla="*/ 36 w 62"/>
                <a:gd name="T45" fmla="*/ 50 h 51"/>
                <a:gd name="T46" fmla="*/ 38 w 62"/>
                <a:gd name="T47" fmla="*/ 51 h 51"/>
                <a:gd name="T48" fmla="*/ 39 w 62"/>
                <a:gd name="T49" fmla="*/ 51 h 51"/>
                <a:gd name="T50" fmla="*/ 41 w 62"/>
                <a:gd name="T51" fmla="*/ 51 h 51"/>
                <a:gd name="T52" fmla="*/ 43 w 62"/>
                <a:gd name="T53" fmla="*/ 51 h 51"/>
                <a:gd name="T54" fmla="*/ 46 w 62"/>
                <a:gd name="T55" fmla="*/ 51 h 51"/>
                <a:gd name="T56" fmla="*/ 47 w 62"/>
                <a:gd name="T57" fmla="*/ 50 h 51"/>
                <a:gd name="T58" fmla="*/ 49 w 62"/>
                <a:gd name="T59" fmla="*/ 49 h 51"/>
                <a:gd name="T60" fmla="*/ 51 w 62"/>
                <a:gd name="T61" fmla="*/ 50 h 51"/>
                <a:gd name="T62" fmla="*/ 52 w 62"/>
                <a:gd name="T63" fmla="*/ 49 h 51"/>
                <a:gd name="T64" fmla="*/ 55 w 62"/>
                <a:gd name="T65" fmla="*/ 49 h 51"/>
                <a:gd name="T66" fmla="*/ 60 w 62"/>
                <a:gd name="T67" fmla="*/ 47 h 51"/>
                <a:gd name="T68" fmla="*/ 58 w 62"/>
                <a:gd name="T69" fmla="*/ 42 h 51"/>
                <a:gd name="T70" fmla="*/ 57 w 62"/>
                <a:gd name="T71" fmla="*/ 30 h 51"/>
                <a:gd name="T72" fmla="*/ 56 w 62"/>
                <a:gd name="T73" fmla="*/ 19 h 51"/>
                <a:gd name="T74" fmla="*/ 46 w 62"/>
                <a:gd name="T75" fmla="*/ 13 h 51"/>
                <a:gd name="T76" fmla="*/ 47 w 62"/>
                <a:gd name="T77" fmla="*/ 10 h 51"/>
                <a:gd name="T78" fmla="*/ 32 w 62"/>
                <a:gd name="T79" fmla="*/ 4 h 51"/>
                <a:gd name="T80" fmla="*/ 25 w 62"/>
                <a:gd name="T81" fmla="*/ 1 h 51"/>
                <a:gd name="T82" fmla="*/ 22 w 62"/>
                <a:gd name="T83" fmla="*/ 8 h 51"/>
                <a:gd name="T84" fmla="*/ 13 w 62"/>
                <a:gd name="T85" fmla="*/ 7 h 51"/>
                <a:gd name="T86" fmla="*/ 13 w 62"/>
                <a:gd name="T8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2" h="51"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0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1"/>
                    <a:pt x="6" y="1"/>
                  </a:cubicBezTo>
                  <a:cubicBezTo>
                    <a:pt x="6" y="1"/>
                    <a:pt x="6" y="1"/>
                    <a:pt x="6" y="2"/>
                  </a:cubicBezTo>
                  <a:cubicBezTo>
                    <a:pt x="6" y="2"/>
                    <a:pt x="6" y="2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4"/>
                    <a:pt x="8" y="5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7"/>
                    <a:pt x="6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6" y="8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6" y="10"/>
                    <a:pt x="6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4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1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20"/>
                    <a:pt x="2" y="24"/>
                    <a:pt x="3" y="25"/>
                  </a:cubicBezTo>
                  <a:cubicBezTo>
                    <a:pt x="6" y="28"/>
                    <a:pt x="6" y="30"/>
                    <a:pt x="6" y="31"/>
                  </a:cubicBezTo>
                  <a:cubicBezTo>
                    <a:pt x="7" y="33"/>
                    <a:pt x="9" y="35"/>
                    <a:pt x="8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6" y="35"/>
                    <a:pt x="5" y="34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5" y="35"/>
                    <a:pt x="7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9" y="36"/>
                    <a:pt x="12" y="37"/>
                    <a:pt x="13" y="38"/>
                  </a:cubicBezTo>
                  <a:cubicBezTo>
                    <a:pt x="13" y="38"/>
                    <a:pt x="13" y="38"/>
                    <a:pt x="13" y="38"/>
                  </a:cubicBezTo>
                  <a:cubicBezTo>
                    <a:pt x="13" y="38"/>
                    <a:pt x="13" y="38"/>
                    <a:pt x="13" y="38"/>
                  </a:cubicBezTo>
                  <a:cubicBezTo>
                    <a:pt x="14" y="38"/>
                    <a:pt x="15" y="38"/>
                    <a:pt x="15" y="38"/>
                  </a:cubicBezTo>
                  <a:cubicBezTo>
                    <a:pt x="18" y="39"/>
                    <a:pt x="20" y="40"/>
                    <a:pt x="21" y="40"/>
                  </a:cubicBezTo>
                  <a:cubicBezTo>
                    <a:pt x="21" y="40"/>
                    <a:pt x="21" y="40"/>
                    <a:pt x="21" y="40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2" y="41"/>
                    <a:pt x="22" y="41"/>
                    <a:pt x="23" y="41"/>
                  </a:cubicBezTo>
                  <a:cubicBezTo>
                    <a:pt x="23" y="41"/>
                    <a:pt x="24" y="41"/>
                    <a:pt x="25" y="41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1"/>
                    <a:pt x="25" y="41"/>
                    <a:pt x="26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8" y="41"/>
                    <a:pt x="30" y="47"/>
                    <a:pt x="30" y="50"/>
                  </a:cubicBezTo>
                  <a:cubicBezTo>
                    <a:pt x="30" y="50"/>
                    <a:pt x="30" y="50"/>
                    <a:pt x="31" y="50"/>
                  </a:cubicBezTo>
                  <a:cubicBezTo>
                    <a:pt x="32" y="50"/>
                    <a:pt x="33" y="50"/>
                    <a:pt x="33" y="50"/>
                  </a:cubicBezTo>
                  <a:cubicBezTo>
                    <a:pt x="33" y="50"/>
                    <a:pt x="33" y="50"/>
                    <a:pt x="33" y="50"/>
                  </a:cubicBezTo>
                  <a:cubicBezTo>
                    <a:pt x="33" y="50"/>
                    <a:pt x="33" y="50"/>
                    <a:pt x="33" y="50"/>
                  </a:cubicBezTo>
                  <a:cubicBezTo>
                    <a:pt x="33" y="50"/>
                    <a:pt x="33" y="50"/>
                    <a:pt x="33" y="50"/>
                  </a:cubicBezTo>
                  <a:cubicBezTo>
                    <a:pt x="33" y="50"/>
                    <a:pt x="33" y="50"/>
                    <a:pt x="33" y="50"/>
                  </a:cubicBezTo>
                  <a:cubicBezTo>
                    <a:pt x="34" y="50"/>
                    <a:pt x="34" y="50"/>
                    <a:pt x="34" y="50"/>
                  </a:cubicBezTo>
                  <a:cubicBezTo>
                    <a:pt x="34" y="50"/>
                    <a:pt x="34" y="50"/>
                    <a:pt x="34" y="50"/>
                  </a:cubicBezTo>
                  <a:cubicBezTo>
                    <a:pt x="35" y="50"/>
                    <a:pt x="35" y="50"/>
                    <a:pt x="36" y="50"/>
                  </a:cubicBezTo>
                  <a:cubicBezTo>
                    <a:pt x="36" y="50"/>
                    <a:pt x="36" y="50"/>
                    <a:pt x="36" y="50"/>
                  </a:cubicBezTo>
                  <a:cubicBezTo>
                    <a:pt x="36" y="50"/>
                    <a:pt x="36" y="50"/>
                    <a:pt x="37" y="50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8" y="50"/>
                    <a:pt x="37" y="51"/>
                    <a:pt x="38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38" y="51"/>
                    <a:pt x="39" y="51"/>
                    <a:pt x="39" y="51"/>
                  </a:cubicBezTo>
                  <a:cubicBezTo>
                    <a:pt x="39" y="51"/>
                    <a:pt x="39" y="51"/>
                    <a:pt x="39" y="51"/>
                  </a:cubicBezTo>
                  <a:cubicBezTo>
                    <a:pt x="39" y="51"/>
                    <a:pt x="40" y="51"/>
                    <a:pt x="41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2" y="51"/>
                    <a:pt x="43" y="51"/>
                    <a:pt x="43" y="51"/>
                  </a:cubicBezTo>
                  <a:cubicBezTo>
                    <a:pt x="43" y="51"/>
                    <a:pt x="43" y="51"/>
                    <a:pt x="43" y="51"/>
                  </a:cubicBezTo>
                  <a:cubicBezTo>
                    <a:pt x="43" y="51"/>
                    <a:pt x="43" y="51"/>
                    <a:pt x="43" y="51"/>
                  </a:cubicBezTo>
                  <a:cubicBezTo>
                    <a:pt x="43" y="51"/>
                    <a:pt x="43" y="51"/>
                    <a:pt x="43" y="51"/>
                  </a:cubicBezTo>
                  <a:cubicBezTo>
                    <a:pt x="44" y="51"/>
                    <a:pt x="45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7" y="51"/>
                    <a:pt x="47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50" y="50"/>
                    <a:pt x="51" y="50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1" y="50"/>
                    <a:pt x="52" y="50"/>
                    <a:pt x="52" y="49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2" y="49"/>
                    <a:pt x="53" y="49"/>
                    <a:pt x="53" y="49"/>
                  </a:cubicBezTo>
                  <a:cubicBezTo>
                    <a:pt x="54" y="49"/>
                    <a:pt x="54" y="49"/>
                    <a:pt x="54" y="49"/>
                  </a:cubicBezTo>
                  <a:cubicBezTo>
                    <a:pt x="54" y="49"/>
                    <a:pt x="54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6" y="49"/>
                    <a:pt x="56" y="49"/>
                  </a:cubicBezTo>
                  <a:cubicBezTo>
                    <a:pt x="56" y="48"/>
                    <a:pt x="58" y="48"/>
                    <a:pt x="60" y="47"/>
                  </a:cubicBezTo>
                  <a:cubicBezTo>
                    <a:pt x="60" y="47"/>
                    <a:pt x="61" y="46"/>
                    <a:pt x="62" y="46"/>
                  </a:cubicBezTo>
                  <a:cubicBezTo>
                    <a:pt x="62" y="46"/>
                    <a:pt x="62" y="46"/>
                    <a:pt x="62" y="46"/>
                  </a:cubicBezTo>
                  <a:cubicBezTo>
                    <a:pt x="62" y="43"/>
                    <a:pt x="58" y="45"/>
                    <a:pt x="58" y="42"/>
                  </a:cubicBezTo>
                  <a:cubicBezTo>
                    <a:pt x="58" y="39"/>
                    <a:pt x="56" y="39"/>
                    <a:pt x="56" y="37"/>
                  </a:cubicBezTo>
                  <a:cubicBezTo>
                    <a:pt x="56" y="35"/>
                    <a:pt x="56" y="33"/>
                    <a:pt x="56" y="33"/>
                  </a:cubicBezTo>
                  <a:cubicBezTo>
                    <a:pt x="55" y="33"/>
                    <a:pt x="55" y="31"/>
                    <a:pt x="57" y="30"/>
                  </a:cubicBezTo>
                  <a:cubicBezTo>
                    <a:pt x="58" y="28"/>
                    <a:pt x="54" y="28"/>
                    <a:pt x="54" y="26"/>
                  </a:cubicBezTo>
                  <a:cubicBezTo>
                    <a:pt x="53" y="25"/>
                    <a:pt x="55" y="22"/>
                    <a:pt x="56" y="19"/>
                  </a:cubicBezTo>
                  <a:cubicBezTo>
                    <a:pt x="56" y="19"/>
                    <a:pt x="56" y="19"/>
                    <a:pt x="56" y="19"/>
                  </a:cubicBezTo>
                  <a:cubicBezTo>
                    <a:pt x="53" y="17"/>
                    <a:pt x="51" y="16"/>
                    <a:pt x="49" y="15"/>
                  </a:cubicBezTo>
                  <a:cubicBezTo>
                    <a:pt x="47" y="14"/>
                    <a:pt x="46" y="13"/>
                    <a:pt x="46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7" y="13"/>
                    <a:pt x="47" y="12"/>
                    <a:pt x="47" y="12"/>
                  </a:cubicBezTo>
                  <a:cubicBezTo>
                    <a:pt x="47" y="11"/>
                    <a:pt x="47" y="11"/>
                    <a:pt x="47" y="10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2" y="8"/>
                    <a:pt x="37" y="6"/>
                    <a:pt x="32" y="4"/>
                  </a:cubicBezTo>
                  <a:cubicBezTo>
                    <a:pt x="30" y="3"/>
                    <a:pt x="27" y="2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3"/>
                    <a:pt x="24" y="4"/>
                    <a:pt x="22" y="5"/>
                  </a:cubicBezTo>
                  <a:cubicBezTo>
                    <a:pt x="21" y="5"/>
                    <a:pt x="24" y="7"/>
                    <a:pt x="23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1" y="8"/>
                    <a:pt x="20" y="8"/>
                    <a:pt x="19" y="7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5" y="7"/>
                    <a:pt x="14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1" y="7"/>
                    <a:pt x="12" y="3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224"/>
            <p:cNvSpPr>
              <a:spLocks/>
            </p:cNvSpPr>
            <p:nvPr/>
          </p:nvSpPr>
          <p:spPr bwMode="auto">
            <a:xfrm>
              <a:off x="2461" y="3673"/>
              <a:ext cx="35" cy="66"/>
            </a:xfrm>
            <a:custGeom>
              <a:avLst/>
              <a:gdLst>
                <a:gd name="T0" fmla="*/ 4 w 18"/>
                <a:gd name="T1" fmla="*/ 0 h 35"/>
                <a:gd name="T2" fmla="*/ 3 w 18"/>
                <a:gd name="T3" fmla="*/ 0 h 35"/>
                <a:gd name="T4" fmla="*/ 3 w 18"/>
                <a:gd name="T5" fmla="*/ 0 h 35"/>
                <a:gd name="T6" fmla="*/ 3 w 18"/>
                <a:gd name="T7" fmla="*/ 0 h 35"/>
                <a:gd name="T8" fmla="*/ 4 w 18"/>
                <a:gd name="T9" fmla="*/ 1 h 35"/>
                <a:gd name="T10" fmla="*/ 5 w 18"/>
                <a:gd name="T11" fmla="*/ 4 h 35"/>
                <a:gd name="T12" fmla="*/ 5 w 18"/>
                <a:gd name="T13" fmla="*/ 4 h 35"/>
                <a:gd name="T14" fmla="*/ 5 w 18"/>
                <a:gd name="T15" fmla="*/ 4 h 35"/>
                <a:gd name="T16" fmla="*/ 5 w 18"/>
                <a:gd name="T17" fmla="*/ 5 h 35"/>
                <a:gd name="T18" fmla="*/ 5 w 18"/>
                <a:gd name="T19" fmla="*/ 5 h 35"/>
                <a:gd name="T20" fmla="*/ 5 w 18"/>
                <a:gd name="T21" fmla="*/ 5 h 35"/>
                <a:gd name="T22" fmla="*/ 4 w 18"/>
                <a:gd name="T23" fmla="*/ 5 h 35"/>
                <a:gd name="T24" fmla="*/ 4 w 18"/>
                <a:gd name="T25" fmla="*/ 5 h 35"/>
                <a:gd name="T26" fmla="*/ 3 w 18"/>
                <a:gd name="T27" fmla="*/ 5 h 35"/>
                <a:gd name="T28" fmla="*/ 3 w 18"/>
                <a:gd name="T29" fmla="*/ 11 h 35"/>
                <a:gd name="T30" fmla="*/ 3 w 18"/>
                <a:gd name="T31" fmla="*/ 13 h 35"/>
                <a:gd name="T32" fmla="*/ 1 w 18"/>
                <a:gd name="T33" fmla="*/ 14 h 35"/>
                <a:gd name="T34" fmla="*/ 1 w 18"/>
                <a:gd name="T35" fmla="*/ 14 h 35"/>
                <a:gd name="T36" fmla="*/ 1 w 18"/>
                <a:gd name="T37" fmla="*/ 14 h 35"/>
                <a:gd name="T38" fmla="*/ 1 w 18"/>
                <a:gd name="T39" fmla="*/ 15 h 35"/>
                <a:gd name="T40" fmla="*/ 0 w 18"/>
                <a:gd name="T41" fmla="*/ 18 h 35"/>
                <a:gd name="T42" fmla="*/ 0 w 18"/>
                <a:gd name="T43" fmla="*/ 19 h 35"/>
                <a:gd name="T44" fmla="*/ 1 w 18"/>
                <a:gd name="T45" fmla="*/ 20 h 35"/>
                <a:gd name="T46" fmla="*/ 1 w 18"/>
                <a:gd name="T47" fmla="*/ 20 h 35"/>
                <a:gd name="T48" fmla="*/ 1 w 18"/>
                <a:gd name="T49" fmla="*/ 20 h 35"/>
                <a:gd name="T50" fmla="*/ 1 w 18"/>
                <a:gd name="T51" fmla="*/ 20 h 35"/>
                <a:gd name="T52" fmla="*/ 2 w 18"/>
                <a:gd name="T53" fmla="*/ 20 h 35"/>
                <a:gd name="T54" fmla="*/ 5 w 18"/>
                <a:gd name="T55" fmla="*/ 23 h 35"/>
                <a:gd name="T56" fmla="*/ 5 w 18"/>
                <a:gd name="T57" fmla="*/ 23 h 35"/>
                <a:gd name="T58" fmla="*/ 5 w 18"/>
                <a:gd name="T59" fmla="*/ 23 h 35"/>
                <a:gd name="T60" fmla="*/ 5 w 18"/>
                <a:gd name="T61" fmla="*/ 23 h 35"/>
                <a:gd name="T62" fmla="*/ 8 w 18"/>
                <a:gd name="T63" fmla="*/ 22 h 35"/>
                <a:gd name="T64" fmla="*/ 8 w 18"/>
                <a:gd name="T65" fmla="*/ 22 h 35"/>
                <a:gd name="T66" fmla="*/ 8 w 18"/>
                <a:gd name="T67" fmla="*/ 22 h 35"/>
                <a:gd name="T68" fmla="*/ 10 w 18"/>
                <a:gd name="T69" fmla="*/ 23 h 35"/>
                <a:gd name="T70" fmla="*/ 9 w 18"/>
                <a:gd name="T71" fmla="*/ 29 h 35"/>
                <a:gd name="T72" fmla="*/ 12 w 18"/>
                <a:gd name="T73" fmla="*/ 34 h 35"/>
                <a:gd name="T74" fmla="*/ 14 w 18"/>
                <a:gd name="T75" fmla="*/ 35 h 35"/>
                <a:gd name="T76" fmla="*/ 14 w 18"/>
                <a:gd name="T77" fmla="*/ 35 h 35"/>
                <a:gd name="T78" fmla="*/ 14 w 18"/>
                <a:gd name="T79" fmla="*/ 35 h 35"/>
                <a:gd name="T80" fmla="*/ 14 w 18"/>
                <a:gd name="T81" fmla="*/ 35 h 35"/>
                <a:gd name="T82" fmla="*/ 14 w 18"/>
                <a:gd name="T83" fmla="*/ 31 h 35"/>
                <a:gd name="T84" fmla="*/ 14 w 18"/>
                <a:gd name="T85" fmla="*/ 31 h 35"/>
                <a:gd name="T86" fmla="*/ 16 w 18"/>
                <a:gd name="T87" fmla="*/ 30 h 35"/>
                <a:gd name="T88" fmla="*/ 18 w 18"/>
                <a:gd name="T89" fmla="*/ 28 h 35"/>
                <a:gd name="T90" fmla="*/ 18 w 18"/>
                <a:gd name="T91" fmla="*/ 25 h 35"/>
                <a:gd name="T92" fmla="*/ 17 w 18"/>
                <a:gd name="T93" fmla="*/ 23 h 35"/>
                <a:gd name="T94" fmla="*/ 17 w 18"/>
                <a:gd name="T95" fmla="*/ 23 h 35"/>
                <a:gd name="T96" fmla="*/ 17 w 18"/>
                <a:gd name="T97" fmla="*/ 23 h 35"/>
                <a:gd name="T98" fmla="*/ 14 w 18"/>
                <a:gd name="T99" fmla="*/ 20 h 35"/>
                <a:gd name="T100" fmla="*/ 14 w 18"/>
                <a:gd name="T101" fmla="*/ 20 h 35"/>
                <a:gd name="T102" fmla="*/ 14 w 18"/>
                <a:gd name="T103" fmla="*/ 21 h 35"/>
                <a:gd name="T104" fmla="*/ 13 w 18"/>
                <a:gd name="T105" fmla="*/ 21 h 35"/>
                <a:gd name="T106" fmla="*/ 8 w 18"/>
                <a:gd name="T107" fmla="*/ 14 h 35"/>
                <a:gd name="T108" fmla="*/ 8 w 18"/>
                <a:gd name="T109" fmla="*/ 6 h 35"/>
                <a:gd name="T110" fmla="*/ 7 w 18"/>
                <a:gd name="T111" fmla="*/ 0 h 35"/>
                <a:gd name="T112" fmla="*/ 7 w 18"/>
                <a:gd name="T113" fmla="*/ 0 h 35"/>
                <a:gd name="T114" fmla="*/ 7 w 18"/>
                <a:gd name="T115" fmla="*/ 0 h 35"/>
                <a:gd name="T116" fmla="*/ 4 w 18"/>
                <a:gd name="T11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" h="35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4" y="1"/>
                    <a:pt x="4" y="1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3" y="5"/>
                    <a:pt x="3" y="5"/>
                  </a:cubicBezTo>
                  <a:cubicBezTo>
                    <a:pt x="3" y="6"/>
                    <a:pt x="3" y="9"/>
                    <a:pt x="3" y="11"/>
                  </a:cubicBezTo>
                  <a:cubicBezTo>
                    <a:pt x="3" y="12"/>
                    <a:pt x="3" y="12"/>
                    <a:pt x="3" y="13"/>
                  </a:cubicBezTo>
                  <a:cubicBezTo>
                    <a:pt x="5" y="14"/>
                    <a:pt x="1" y="13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5"/>
                  </a:cubicBezTo>
                  <a:cubicBezTo>
                    <a:pt x="1" y="16"/>
                    <a:pt x="1" y="18"/>
                    <a:pt x="0" y="18"/>
                  </a:cubicBezTo>
                  <a:cubicBezTo>
                    <a:pt x="0" y="18"/>
                    <a:pt x="0" y="19"/>
                    <a:pt x="0" y="19"/>
                  </a:cubicBezTo>
                  <a:cubicBezTo>
                    <a:pt x="1" y="19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2" y="20"/>
                  </a:cubicBezTo>
                  <a:cubicBezTo>
                    <a:pt x="2" y="21"/>
                    <a:pt x="4" y="23"/>
                    <a:pt x="5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6" y="22"/>
                    <a:pt x="7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9" y="22"/>
                    <a:pt x="10" y="22"/>
                    <a:pt x="10" y="23"/>
                  </a:cubicBezTo>
                  <a:cubicBezTo>
                    <a:pt x="10" y="25"/>
                    <a:pt x="8" y="28"/>
                    <a:pt x="9" y="29"/>
                  </a:cubicBezTo>
                  <a:cubicBezTo>
                    <a:pt x="9" y="30"/>
                    <a:pt x="11" y="32"/>
                    <a:pt x="12" y="34"/>
                  </a:cubicBezTo>
                  <a:cubicBezTo>
                    <a:pt x="13" y="34"/>
                    <a:pt x="13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4" y="34"/>
                    <a:pt x="13" y="32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5" y="30"/>
                    <a:pt x="15" y="30"/>
                    <a:pt x="16" y="30"/>
                  </a:cubicBezTo>
                  <a:cubicBezTo>
                    <a:pt x="17" y="30"/>
                    <a:pt x="18" y="30"/>
                    <a:pt x="18" y="28"/>
                  </a:cubicBezTo>
                  <a:cubicBezTo>
                    <a:pt x="18" y="27"/>
                    <a:pt x="18" y="26"/>
                    <a:pt x="18" y="25"/>
                  </a:cubicBezTo>
                  <a:cubicBezTo>
                    <a:pt x="18" y="24"/>
                    <a:pt x="18" y="24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2"/>
                    <a:pt x="15" y="21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3" y="21"/>
                    <a:pt x="13" y="21"/>
                  </a:cubicBezTo>
                  <a:cubicBezTo>
                    <a:pt x="11" y="21"/>
                    <a:pt x="8" y="17"/>
                    <a:pt x="8" y="14"/>
                  </a:cubicBezTo>
                  <a:cubicBezTo>
                    <a:pt x="7" y="11"/>
                    <a:pt x="10" y="9"/>
                    <a:pt x="8" y="6"/>
                  </a:cubicBezTo>
                  <a:cubicBezTo>
                    <a:pt x="7" y="3"/>
                    <a:pt x="6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5" y="0"/>
                    <a:pt x="4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225"/>
            <p:cNvSpPr>
              <a:spLocks/>
            </p:cNvSpPr>
            <p:nvPr/>
          </p:nvSpPr>
          <p:spPr bwMode="auto">
            <a:xfrm>
              <a:off x="2854" y="3217"/>
              <a:ext cx="84" cy="47"/>
            </a:xfrm>
            <a:custGeom>
              <a:avLst/>
              <a:gdLst>
                <a:gd name="T0" fmla="*/ 13 w 43"/>
                <a:gd name="T1" fmla="*/ 1 h 25"/>
                <a:gd name="T2" fmla="*/ 11 w 43"/>
                <a:gd name="T3" fmla="*/ 1 h 25"/>
                <a:gd name="T4" fmla="*/ 10 w 43"/>
                <a:gd name="T5" fmla="*/ 1 h 25"/>
                <a:gd name="T6" fmla="*/ 9 w 43"/>
                <a:gd name="T7" fmla="*/ 2 h 25"/>
                <a:gd name="T8" fmla="*/ 9 w 43"/>
                <a:gd name="T9" fmla="*/ 3 h 25"/>
                <a:gd name="T10" fmla="*/ 7 w 43"/>
                <a:gd name="T11" fmla="*/ 4 h 25"/>
                <a:gd name="T12" fmla="*/ 7 w 43"/>
                <a:gd name="T13" fmla="*/ 4 h 25"/>
                <a:gd name="T14" fmla="*/ 7 w 43"/>
                <a:gd name="T15" fmla="*/ 4 h 25"/>
                <a:gd name="T16" fmla="*/ 5 w 43"/>
                <a:gd name="T17" fmla="*/ 7 h 25"/>
                <a:gd name="T18" fmla="*/ 2 w 43"/>
                <a:gd name="T19" fmla="*/ 10 h 25"/>
                <a:gd name="T20" fmla="*/ 3 w 43"/>
                <a:gd name="T21" fmla="*/ 12 h 25"/>
                <a:gd name="T22" fmla="*/ 4 w 43"/>
                <a:gd name="T23" fmla="*/ 13 h 25"/>
                <a:gd name="T24" fmla="*/ 2 w 43"/>
                <a:gd name="T25" fmla="*/ 18 h 25"/>
                <a:gd name="T26" fmla="*/ 2 w 43"/>
                <a:gd name="T27" fmla="*/ 21 h 25"/>
                <a:gd name="T28" fmla="*/ 4 w 43"/>
                <a:gd name="T29" fmla="*/ 21 h 25"/>
                <a:gd name="T30" fmla="*/ 5 w 43"/>
                <a:gd name="T31" fmla="*/ 21 h 25"/>
                <a:gd name="T32" fmla="*/ 7 w 43"/>
                <a:gd name="T33" fmla="*/ 20 h 25"/>
                <a:gd name="T34" fmla="*/ 9 w 43"/>
                <a:gd name="T35" fmla="*/ 21 h 25"/>
                <a:gd name="T36" fmla="*/ 10 w 43"/>
                <a:gd name="T37" fmla="*/ 20 h 25"/>
                <a:gd name="T38" fmla="*/ 16 w 43"/>
                <a:gd name="T39" fmla="*/ 18 h 25"/>
                <a:gd name="T40" fmla="*/ 18 w 43"/>
                <a:gd name="T41" fmla="*/ 16 h 25"/>
                <a:gd name="T42" fmla="*/ 18 w 43"/>
                <a:gd name="T43" fmla="*/ 16 h 25"/>
                <a:gd name="T44" fmla="*/ 20 w 43"/>
                <a:gd name="T45" fmla="*/ 15 h 25"/>
                <a:gd name="T46" fmla="*/ 22 w 43"/>
                <a:gd name="T47" fmla="*/ 17 h 25"/>
                <a:gd name="T48" fmla="*/ 23 w 43"/>
                <a:gd name="T49" fmla="*/ 19 h 25"/>
                <a:gd name="T50" fmla="*/ 24 w 43"/>
                <a:gd name="T51" fmla="*/ 20 h 25"/>
                <a:gd name="T52" fmla="*/ 25 w 43"/>
                <a:gd name="T53" fmla="*/ 25 h 25"/>
                <a:gd name="T54" fmla="*/ 26 w 43"/>
                <a:gd name="T55" fmla="*/ 24 h 25"/>
                <a:gd name="T56" fmla="*/ 29 w 43"/>
                <a:gd name="T57" fmla="*/ 24 h 25"/>
                <a:gd name="T58" fmla="*/ 34 w 43"/>
                <a:gd name="T59" fmla="*/ 21 h 25"/>
                <a:gd name="T60" fmla="*/ 35 w 43"/>
                <a:gd name="T61" fmla="*/ 21 h 25"/>
                <a:gd name="T62" fmla="*/ 37 w 43"/>
                <a:gd name="T63" fmla="*/ 22 h 25"/>
                <a:gd name="T64" fmla="*/ 37 w 43"/>
                <a:gd name="T65" fmla="*/ 22 h 25"/>
                <a:gd name="T66" fmla="*/ 37 w 43"/>
                <a:gd name="T67" fmla="*/ 22 h 25"/>
                <a:gd name="T68" fmla="*/ 42 w 43"/>
                <a:gd name="T69" fmla="*/ 24 h 25"/>
                <a:gd name="T70" fmla="*/ 43 w 43"/>
                <a:gd name="T71" fmla="*/ 24 h 25"/>
                <a:gd name="T72" fmla="*/ 43 w 43"/>
                <a:gd name="T73" fmla="*/ 24 h 25"/>
                <a:gd name="T74" fmla="*/ 41 w 43"/>
                <a:gd name="T75" fmla="*/ 17 h 25"/>
                <a:gd name="T76" fmla="*/ 37 w 43"/>
                <a:gd name="T77" fmla="*/ 14 h 25"/>
                <a:gd name="T78" fmla="*/ 36 w 43"/>
                <a:gd name="T79" fmla="*/ 14 h 25"/>
                <a:gd name="T80" fmla="*/ 35 w 43"/>
                <a:gd name="T81" fmla="*/ 10 h 25"/>
                <a:gd name="T82" fmla="*/ 31 w 43"/>
                <a:gd name="T83" fmla="*/ 10 h 25"/>
                <a:gd name="T84" fmla="*/ 28 w 43"/>
                <a:gd name="T85" fmla="*/ 10 h 25"/>
                <a:gd name="T86" fmla="*/ 23 w 43"/>
                <a:gd name="T87" fmla="*/ 8 h 25"/>
                <a:gd name="T88" fmla="*/ 22 w 43"/>
                <a:gd name="T89" fmla="*/ 8 h 25"/>
                <a:gd name="T90" fmla="*/ 19 w 43"/>
                <a:gd name="T91" fmla="*/ 8 h 25"/>
                <a:gd name="T92" fmla="*/ 19 w 43"/>
                <a:gd name="T93" fmla="*/ 8 h 25"/>
                <a:gd name="T94" fmla="*/ 19 w 43"/>
                <a:gd name="T95" fmla="*/ 8 h 25"/>
                <a:gd name="T96" fmla="*/ 18 w 43"/>
                <a:gd name="T97" fmla="*/ 8 h 25"/>
                <a:gd name="T98" fmla="*/ 13 w 43"/>
                <a:gd name="T99" fmla="*/ 7 h 25"/>
                <a:gd name="T100" fmla="*/ 11 w 43"/>
                <a:gd name="T101" fmla="*/ 7 h 25"/>
                <a:gd name="T102" fmla="*/ 10 w 43"/>
                <a:gd name="T103" fmla="*/ 7 h 25"/>
                <a:gd name="T104" fmla="*/ 13 w 43"/>
                <a:gd name="T105" fmla="*/ 4 h 25"/>
                <a:gd name="T106" fmla="*/ 14 w 43"/>
                <a:gd name="T107" fmla="*/ 4 h 25"/>
                <a:gd name="T108" fmla="*/ 15 w 43"/>
                <a:gd name="T109" fmla="*/ 4 h 25"/>
                <a:gd name="T110" fmla="*/ 16 w 43"/>
                <a:gd name="T111" fmla="*/ 4 h 25"/>
                <a:gd name="T112" fmla="*/ 17 w 43"/>
                <a:gd name="T113" fmla="*/ 1 h 25"/>
                <a:gd name="T114" fmla="*/ 16 w 43"/>
                <a:gd name="T11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3" h="25">
                  <a:moveTo>
                    <a:pt x="16" y="0"/>
                  </a:moveTo>
                  <a:cubicBezTo>
                    <a:pt x="15" y="0"/>
                    <a:pt x="14" y="1"/>
                    <a:pt x="13" y="1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2" y="1"/>
                    <a:pt x="12" y="1"/>
                    <a:pt x="11" y="1"/>
                  </a:cubicBezTo>
                  <a:cubicBezTo>
                    <a:pt x="11" y="1"/>
                    <a:pt x="11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3"/>
                    <a:pt x="9" y="3"/>
                  </a:cubicBezTo>
                  <a:cubicBezTo>
                    <a:pt x="8" y="4"/>
                    <a:pt x="8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5" y="4"/>
                    <a:pt x="6" y="6"/>
                    <a:pt x="5" y="6"/>
                  </a:cubicBezTo>
                  <a:cubicBezTo>
                    <a:pt x="5" y="6"/>
                    <a:pt x="5" y="7"/>
                    <a:pt x="5" y="7"/>
                  </a:cubicBezTo>
                  <a:cubicBezTo>
                    <a:pt x="4" y="7"/>
                    <a:pt x="0" y="7"/>
                    <a:pt x="0" y="8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0"/>
                    <a:pt x="4" y="11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4" y="13"/>
                    <a:pt x="4" y="13"/>
                  </a:cubicBezTo>
                  <a:cubicBezTo>
                    <a:pt x="4" y="14"/>
                    <a:pt x="5" y="15"/>
                    <a:pt x="4" y="16"/>
                  </a:cubicBezTo>
                  <a:cubicBezTo>
                    <a:pt x="3" y="16"/>
                    <a:pt x="3" y="17"/>
                    <a:pt x="2" y="18"/>
                  </a:cubicBezTo>
                  <a:cubicBezTo>
                    <a:pt x="2" y="19"/>
                    <a:pt x="2" y="20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3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0"/>
                    <a:pt x="6" y="20"/>
                    <a:pt x="7" y="20"/>
                  </a:cubicBezTo>
                  <a:cubicBezTo>
                    <a:pt x="7" y="20"/>
                    <a:pt x="8" y="20"/>
                    <a:pt x="8" y="20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10" y="21"/>
                    <a:pt x="10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1" y="20"/>
                    <a:pt x="11" y="19"/>
                  </a:cubicBezTo>
                  <a:cubicBezTo>
                    <a:pt x="13" y="19"/>
                    <a:pt x="16" y="19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6"/>
                    <a:pt x="18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8" y="15"/>
                    <a:pt x="19" y="15"/>
                    <a:pt x="19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5"/>
                    <a:pt x="20" y="15"/>
                    <a:pt x="21" y="15"/>
                  </a:cubicBezTo>
                  <a:cubicBezTo>
                    <a:pt x="22" y="15"/>
                    <a:pt x="21" y="16"/>
                    <a:pt x="22" y="17"/>
                  </a:cubicBezTo>
                  <a:cubicBezTo>
                    <a:pt x="22" y="17"/>
                    <a:pt x="22" y="18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4" y="19"/>
                    <a:pt x="24" y="20"/>
                    <a:pt x="24" y="20"/>
                  </a:cubicBezTo>
                  <a:cubicBezTo>
                    <a:pt x="23" y="22"/>
                    <a:pt x="23" y="23"/>
                    <a:pt x="23" y="24"/>
                  </a:cubicBezTo>
                  <a:cubicBezTo>
                    <a:pt x="24" y="24"/>
                    <a:pt x="24" y="25"/>
                    <a:pt x="25" y="25"/>
                  </a:cubicBezTo>
                  <a:cubicBezTo>
                    <a:pt x="25" y="25"/>
                    <a:pt x="25" y="25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7" y="24"/>
                    <a:pt x="28" y="24"/>
                    <a:pt x="29" y="24"/>
                  </a:cubicBezTo>
                  <a:cubicBezTo>
                    <a:pt x="30" y="23"/>
                    <a:pt x="30" y="23"/>
                    <a:pt x="31" y="22"/>
                  </a:cubicBezTo>
                  <a:cubicBezTo>
                    <a:pt x="32" y="21"/>
                    <a:pt x="34" y="21"/>
                    <a:pt x="34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5" y="21"/>
                    <a:pt x="35" y="21"/>
                    <a:pt x="35" y="21"/>
                  </a:cubicBezTo>
                  <a:cubicBezTo>
                    <a:pt x="36" y="22"/>
                    <a:pt x="36" y="22"/>
                    <a:pt x="37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8" y="22"/>
                    <a:pt x="40" y="23"/>
                    <a:pt x="41" y="24"/>
                  </a:cubicBezTo>
                  <a:cubicBezTo>
                    <a:pt x="41" y="24"/>
                    <a:pt x="42" y="24"/>
                    <a:pt x="42" y="24"/>
                  </a:cubicBezTo>
                  <a:cubicBezTo>
                    <a:pt x="42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2" y="21"/>
                    <a:pt x="42" y="19"/>
                  </a:cubicBezTo>
                  <a:cubicBezTo>
                    <a:pt x="42" y="18"/>
                    <a:pt x="42" y="18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6"/>
                    <a:pt x="38" y="15"/>
                    <a:pt x="3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12"/>
                    <a:pt x="35" y="11"/>
                    <a:pt x="35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4" y="10"/>
                    <a:pt x="33" y="10"/>
                    <a:pt x="31" y="10"/>
                  </a:cubicBezTo>
                  <a:cubicBezTo>
                    <a:pt x="30" y="10"/>
                    <a:pt x="30" y="10"/>
                    <a:pt x="29" y="10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6" y="9"/>
                    <a:pt x="24" y="10"/>
                    <a:pt x="23" y="8"/>
                  </a:cubicBezTo>
                  <a:cubicBezTo>
                    <a:pt x="23" y="8"/>
                    <a:pt x="22" y="8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8"/>
                    <a:pt x="20" y="8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8"/>
                    <a:pt x="18" y="8"/>
                    <a:pt x="18" y="8"/>
                  </a:cubicBezTo>
                  <a:cubicBezTo>
                    <a:pt x="17" y="7"/>
                    <a:pt x="15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2" y="7"/>
                    <a:pt x="11" y="7"/>
                    <a:pt x="11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6"/>
                    <a:pt x="10" y="6"/>
                    <a:pt x="11" y="6"/>
                  </a:cubicBezTo>
                  <a:cubicBezTo>
                    <a:pt x="11" y="5"/>
                    <a:pt x="12" y="4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3"/>
                    <a:pt x="18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226"/>
            <p:cNvSpPr>
              <a:spLocks/>
            </p:cNvSpPr>
            <p:nvPr/>
          </p:nvSpPr>
          <p:spPr bwMode="auto">
            <a:xfrm>
              <a:off x="1480" y="3517"/>
              <a:ext cx="12" cy="7"/>
            </a:xfrm>
            <a:custGeom>
              <a:avLst/>
              <a:gdLst>
                <a:gd name="T0" fmla="*/ 4 w 6"/>
                <a:gd name="T1" fmla="*/ 0 h 4"/>
                <a:gd name="T2" fmla="*/ 1 w 6"/>
                <a:gd name="T3" fmla="*/ 2 h 4"/>
                <a:gd name="T4" fmla="*/ 1 w 6"/>
                <a:gd name="T5" fmla="*/ 4 h 4"/>
                <a:gd name="T6" fmla="*/ 1 w 6"/>
                <a:gd name="T7" fmla="*/ 4 h 4"/>
                <a:gd name="T8" fmla="*/ 5 w 6"/>
                <a:gd name="T9" fmla="*/ 3 h 4"/>
                <a:gd name="T10" fmla="*/ 5 w 6"/>
                <a:gd name="T11" fmla="*/ 1 h 4"/>
                <a:gd name="T12" fmla="*/ 4 w 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cubicBezTo>
                    <a:pt x="2" y="0"/>
                    <a:pt x="0" y="2"/>
                    <a:pt x="1" y="2"/>
                  </a:cubicBezTo>
                  <a:cubicBezTo>
                    <a:pt x="2" y="2"/>
                    <a:pt x="0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4" y="4"/>
                    <a:pt x="5" y="3"/>
                  </a:cubicBezTo>
                  <a:cubicBezTo>
                    <a:pt x="6" y="3"/>
                    <a:pt x="6" y="1"/>
                    <a:pt x="5" y="1"/>
                  </a:cubicBezTo>
                  <a:cubicBezTo>
                    <a:pt x="5" y="0"/>
                    <a:pt x="4" y="0"/>
                    <a:pt x="4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227"/>
            <p:cNvSpPr>
              <a:spLocks/>
            </p:cNvSpPr>
            <p:nvPr/>
          </p:nvSpPr>
          <p:spPr bwMode="auto">
            <a:xfrm>
              <a:off x="2579" y="3198"/>
              <a:ext cx="39" cy="25"/>
            </a:xfrm>
            <a:custGeom>
              <a:avLst/>
              <a:gdLst>
                <a:gd name="T0" fmla="*/ 7 w 20"/>
                <a:gd name="T1" fmla="*/ 0 h 13"/>
                <a:gd name="T2" fmla="*/ 6 w 20"/>
                <a:gd name="T3" fmla="*/ 0 h 13"/>
                <a:gd name="T4" fmla="*/ 6 w 20"/>
                <a:gd name="T5" fmla="*/ 0 h 13"/>
                <a:gd name="T6" fmla="*/ 6 w 20"/>
                <a:gd name="T7" fmla="*/ 0 h 13"/>
                <a:gd name="T8" fmla="*/ 2 w 20"/>
                <a:gd name="T9" fmla="*/ 0 h 13"/>
                <a:gd name="T10" fmla="*/ 0 w 20"/>
                <a:gd name="T11" fmla="*/ 1 h 13"/>
                <a:gd name="T12" fmla="*/ 0 w 20"/>
                <a:gd name="T13" fmla="*/ 1 h 13"/>
                <a:gd name="T14" fmla="*/ 1 w 20"/>
                <a:gd name="T15" fmla="*/ 4 h 13"/>
                <a:gd name="T16" fmla="*/ 2 w 20"/>
                <a:gd name="T17" fmla="*/ 4 h 13"/>
                <a:gd name="T18" fmla="*/ 6 w 20"/>
                <a:gd name="T19" fmla="*/ 6 h 13"/>
                <a:gd name="T20" fmla="*/ 6 w 20"/>
                <a:gd name="T21" fmla="*/ 6 h 13"/>
                <a:gd name="T22" fmla="*/ 6 w 20"/>
                <a:gd name="T23" fmla="*/ 6 h 13"/>
                <a:gd name="T24" fmla="*/ 7 w 20"/>
                <a:gd name="T25" fmla="*/ 8 h 13"/>
                <a:gd name="T26" fmla="*/ 7 w 20"/>
                <a:gd name="T27" fmla="*/ 8 h 13"/>
                <a:gd name="T28" fmla="*/ 8 w 20"/>
                <a:gd name="T29" fmla="*/ 8 h 13"/>
                <a:gd name="T30" fmla="*/ 8 w 20"/>
                <a:gd name="T31" fmla="*/ 8 h 13"/>
                <a:gd name="T32" fmla="*/ 8 w 20"/>
                <a:gd name="T33" fmla="*/ 8 h 13"/>
                <a:gd name="T34" fmla="*/ 9 w 20"/>
                <a:gd name="T35" fmla="*/ 9 h 13"/>
                <a:gd name="T36" fmla="*/ 9 w 20"/>
                <a:gd name="T37" fmla="*/ 9 h 13"/>
                <a:gd name="T38" fmla="*/ 9 w 20"/>
                <a:gd name="T39" fmla="*/ 9 h 13"/>
                <a:gd name="T40" fmla="*/ 9 w 20"/>
                <a:gd name="T41" fmla="*/ 9 h 13"/>
                <a:gd name="T42" fmla="*/ 12 w 20"/>
                <a:gd name="T43" fmla="*/ 10 h 13"/>
                <a:gd name="T44" fmla="*/ 12 w 20"/>
                <a:gd name="T45" fmla="*/ 10 h 13"/>
                <a:gd name="T46" fmla="*/ 12 w 20"/>
                <a:gd name="T47" fmla="*/ 10 h 13"/>
                <a:gd name="T48" fmla="*/ 13 w 20"/>
                <a:gd name="T49" fmla="*/ 10 h 13"/>
                <a:gd name="T50" fmla="*/ 13 w 20"/>
                <a:gd name="T51" fmla="*/ 10 h 13"/>
                <a:gd name="T52" fmla="*/ 13 w 20"/>
                <a:gd name="T53" fmla="*/ 10 h 13"/>
                <a:gd name="T54" fmla="*/ 15 w 20"/>
                <a:gd name="T55" fmla="*/ 11 h 13"/>
                <a:gd name="T56" fmla="*/ 15 w 20"/>
                <a:gd name="T57" fmla="*/ 11 h 13"/>
                <a:gd name="T58" fmla="*/ 15 w 20"/>
                <a:gd name="T59" fmla="*/ 11 h 13"/>
                <a:gd name="T60" fmla="*/ 16 w 20"/>
                <a:gd name="T61" fmla="*/ 12 h 13"/>
                <a:gd name="T62" fmla="*/ 16 w 20"/>
                <a:gd name="T63" fmla="*/ 13 h 13"/>
                <a:gd name="T64" fmla="*/ 16 w 20"/>
                <a:gd name="T65" fmla="*/ 13 h 13"/>
                <a:gd name="T66" fmla="*/ 16 w 20"/>
                <a:gd name="T67" fmla="*/ 13 h 13"/>
                <a:gd name="T68" fmla="*/ 20 w 20"/>
                <a:gd name="T69" fmla="*/ 13 h 13"/>
                <a:gd name="T70" fmla="*/ 20 w 20"/>
                <a:gd name="T71" fmla="*/ 13 h 13"/>
                <a:gd name="T72" fmla="*/ 18 w 20"/>
                <a:gd name="T73" fmla="*/ 11 h 13"/>
                <a:gd name="T74" fmla="*/ 18 w 20"/>
                <a:gd name="T75" fmla="*/ 11 h 13"/>
                <a:gd name="T76" fmla="*/ 18 w 20"/>
                <a:gd name="T77" fmla="*/ 11 h 13"/>
                <a:gd name="T78" fmla="*/ 16 w 20"/>
                <a:gd name="T79" fmla="*/ 8 h 13"/>
                <a:gd name="T80" fmla="*/ 15 w 20"/>
                <a:gd name="T81" fmla="*/ 7 h 13"/>
                <a:gd name="T82" fmla="*/ 14 w 20"/>
                <a:gd name="T83" fmla="*/ 5 h 13"/>
                <a:gd name="T84" fmla="*/ 13 w 20"/>
                <a:gd name="T85" fmla="*/ 3 h 13"/>
                <a:gd name="T86" fmla="*/ 13 w 20"/>
                <a:gd name="T87" fmla="*/ 3 h 13"/>
                <a:gd name="T88" fmla="*/ 13 w 20"/>
                <a:gd name="T89" fmla="*/ 3 h 13"/>
                <a:gd name="T90" fmla="*/ 13 w 20"/>
                <a:gd name="T91" fmla="*/ 3 h 13"/>
                <a:gd name="T92" fmla="*/ 13 w 20"/>
                <a:gd name="T93" fmla="*/ 3 h 13"/>
                <a:gd name="T94" fmla="*/ 11 w 20"/>
                <a:gd name="T95" fmla="*/ 0 h 13"/>
                <a:gd name="T96" fmla="*/ 9 w 20"/>
                <a:gd name="T97" fmla="*/ 0 h 13"/>
                <a:gd name="T98" fmla="*/ 7 w 20"/>
                <a:gd name="T9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" h="13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1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6"/>
                    <a:pt x="5" y="5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7" y="6"/>
                    <a:pt x="7" y="7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9" y="8"/>
                    <a:pt x="9" y="8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0" y="9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4" y="10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6" y="12"/>
                    <a:pt x="16" y="12"/>
                  </a:cubicBezTo>
                  <a:cubicBezTo>
                    <a:pt x="16" y="12"/>
                    <a:pt x="16" y="13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8" y="13"/>
                    <a:pt x="19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19" y="12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0"/>
                    <a:pt x="17" y="9"/>
                    <a:pt x="16" y="8"/>
                  </a:cubicBezTo>
                  <a:cubicBezTo>
                    <a:pt x="15" y="8"/>
                    <a:pt x="15" y="7"/>
                    <a:pt x="15" y="7"/>
                  </a:cubicBezTo>
                  <a:cubicBezTo>
                    <a:pt x="15" y="6"/>
                    <a:pt x="14" y="6"/>
                    <a:pt x="14" y="5"/>
                  </a:cubicBezTo>
                  <a:cubicBezTo>
                    <a:pt x="13" y="5"/>
                    <a:pt x="13" y="4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2"/>
                    <a:pt x="12" y="1"/>
                    <a:pt x="11" y="0"/>
                  </a:cubicBezTo>
                  <a:cubicBezTo>
                    <a:pt x="10" y="0"/>
                    <a:pt x="10" y="0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228"/>
            <p:cNvSpPr>
              <a:spLocks noEditPoints="1"/>
            </p:cNvSpPr>
            <p:nvPr/>
          </p:nvSpPr>
          <p:spPr bwMode="auto">
            <a:xfrm>
              <a:off x="2596" y="3192"/>
              <a:ext cx="55" cy="38"/>
            </a:xfrm>
            <a:custGeom>
              <a:avLst/>
              <a:gdLst>
                <a:gd name="T0" fmla="*/ 0 w 28"/>
                <a:gd name="T1" fmla="*/ 12 h 20"/>
                <a:gd name="T2" fmla="*/ 2 w 28"/>
                <a:gd name="T3" fmla="*/ 14 h 20"/>
                <a:gd name="T4" fmla="*/ 6 w 28"/>
                <a:gd name="T5" fmla="*/ 16 h 20"/>
                <a:gd name="T6" fmla="*/ 7 w 28"/>
                <a:gd name="T7" fmla="*/ 16 h 20"/>
                <a:gd name="T8" fmla="*/ 7 w 28"/>
                <a:gd name="T9" fmla="*/ 15 h 20"/>
                <a:gd name="T10" fmla="*/ 6 w 28"/>
                <a:gd name="T11" fmla="*/ 14 h 20"/>
                <a:gd name="T12" fmla="*/ 4 w 28"/>
                <a:gd name="T13" fmla="*/ 13 h 20"/>
                <a:gd name="T14" fmla="*/ 4 w 28"/>
                <a:gd name="T15" fmla="*/ 13 h 20"/>
                <a:gd name="T16" fmla="*/ 3 w 28"/>
                <a:gd name="T17" fmla="*/ 13 h 20"/>
                <a:gd name="T18" fmla="*/ 3 w 28"/>
                <a:gd name="T19" fmla="*/ 13 h 20"/>
                <a:gd name="T20" fmla="*/ 9 w 28"/>
                <a:gd name="T21" fmla="*/ 0 h 20"/>
                <a:gd name="T22" fmla="*/ 9 w 28"/>
                <a:gd name="T23" fmla="*/ 0 h 20"/>
                <a:gd name="T24" fmla="*/ 8 w 28"/>
                <a:gd name="T25" fmla="*/ 2 h 20"/>
                <a:gd name="T26" fmla="*/ 10 w 28"/>
                <a:gd name="T27" fmla="*/ 4 h 20"/>
                <a:gd name="T28" fmla="*/ 10 w 28"/>
                <a:gd name="T29" fmla="*/ 4 h 20"/>
                <a:gd name="T30" fmla="*/ 9 w 28"/>
                <a:gd name="T31" fmla="*/ 4 h 20"/>
                <a:gd name="T32" fmla="*/ 6 w 28"/>
                <a:gd name="T33" fmla="*/ 3 h 20"/>
                <a:gd name="T34" fmla="*/ 2 w 28"/>
                <a:gd name="T35" fmla="*/ 2 h 20"/>
                <a:gd name="T36" fmla="*/ 2 w 28"/>
                <a:gd name="T37" fmla="*/ 2 h 20"/>
                <a:gd name="T38" fmla="*/ 2 w 28"/>
                <a:gd name="T39" fmla="*/ 2 h 20"/>
                <a:gd name="T40" fmla="*/ 2 w 28"/>
                <a:gd name="T41" fmla="*/ 3 h 20"/>
                <a:gd name="T42" fmla="*/ 4 w 28"/>
                <a:gd name="T43" fmla="*/ 6 h 20"/>
                <a:gd name="T44" fmla="*/ 4 w 28"/>
                <a:gd name="T45" fmla="*/ 6 h 20"/>
                <a:gd name="T46" fmla="*/ 4 w 28"/>
                <a:gd name="T47" fmla="*/ 6 h 20"/>
                <a:gd name="T48" fmla="*/ 6 w 28"/>
                <a:gd name="T49" fmla="*/ 10 h 20"/>
                <a:gd name="T50" fmla="*/ 9 w 28"/>
                <a:gd name="T51" fmla="*/ 14 h 20"/>
                <a:gd name="T52" fmla="*/ 9 w 28"/>
                <a:gd name="T53" fmla="*/ 14 h 20"/>
                <a:gd name="T54" fmla="*/ 11 w 28"/>
                <a:gd name="T55" fmla="*/ 16 h 20"/>
                <a:gd name="T56" fmla="*/ 17 w 28"/>
                <a:gd name="T57" fmla="*/ 13 h 20"/>
                <a:gd name="T58" fmla="*/ 17 w 28"/>
                <a:gd name="T59" fmla="*/ 13 h 20"/>
                <a:gd name="T60" fmla="*/ 19 w 28"/>
                <a:gd name="T61" fmla="*/ 13 h 20"/>
                <a:gd name="T62" fmla="*/ 19 w 28"/>
                <a:gd name="T63" fmla="*/ 17 h 20"/>
                <a:gd name="T64" fmla="*/ 23 w 28"/>
                <a:gd name="T65" fmla="*/ 20 h 20"/>
                <a:gd name="T66" fmla="*/ 27 w 28"/>
                <a:gd name="T67" fmla="*/ 7 h 20"/>
                <a:gd name="T68" fmla="*/ 21 w 28"/>
                <a:gd name="T69" fmla="*/ 2 h 20"/>
                <a:gd name="T70" fmla="*/ 21 w 28"/>
                <a:gd name="T71" fmla="*/ 2 h 20"/>
                <a:gd name="T72" fmla="*/ 19 w 28"/>
                <a:gd name="T73" fmla="*/ 3 h 20"/>
                <a:gd name="T74" fmla="*/ 18 w 28"/>
                <a:gd name="T75" fmla="*/ 4 h 20"/>
                <a:gd name="T76" fmla="*/ 17 w 28"/>
                <a:gd name="T77" fmla="*/ 4 h 20"/>
                <a:gd name="T78" fmla="*/ 17 w 28"/>
                <a:gd name="T79" fmla="*/ 4 h 20"/>
                <a:gd name="T80" fmla="*/ 16 w 28"/>
                <a:gd name="T81" fmla="*/ 3 h 20"/>
                <a:gd name="T82" fmla="*/ 16 w 28"/>
                <a:gd name="T83" fmla="*/ 3 h 20"/>
                <a:gd name="T84" fmla="*/ 15 w 28"/>
                <a:gd name="T85" fmla="*/ 3 h 20"/>
                <a:gd name="T86" fmla="*/ 15 w 28"/>
                <a:gd name="T87" fmla="*/ 3 h 20"/>
                <a:gd name="T88" fmla="*/ 15 w 28"/>
                <a:gd name="T89" fmla="*/ 3 h 20"/>
                <a:gd name="T90" fmla="*/ 15 w 28"/>
                <a:gd name="T91" fmla="*/ 3 h 20"/>
                <a:gd name="T92" fmla="*/ 9 w 28"/>
                <a:gd name="T9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8" h="20"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" y="13"/>
                    <a:pt x="1" y="14"/>
                    <a:pt x="2" y="14"/>
                  </a:cubicBezTo>
                  <a:cubicBezTo>
                    <a:pt x="4" y="15"/>
                    <a:pt x="3" y="15"/>
                    <a:pt x="3" y="16"/>
                  </a:cubicBezTo>
                  <a:cubicBezTo>
                    <a:pt x="3" y="16"/>
                    <a:pt x="4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5"/>
                    <a:pt x="7" y="15"/>
                  </a:cubicBezTo>
                  <a:cubicBezTo>
                    <a:pt x="7" y="15"/>
                    <a:pt x="6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3"/>
                    <a:pt x="4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1" y="12"/>
                    <a:pt x="0" y="12"/>
                  </a:cubicBezTo>
                  <a:moveTo>
                    <a:pt x="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1"/>
                    <a:pt x="8" y="1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2"/>
                    <a:pt x="10" y="3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4"/>
                    <a:pt x="6" y="4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3"/>
                    <a:pt x="3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4"/>
                    <a:pt x="4" y="5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7"/>
                    <a:pt x="4" y="8"/>
                    <a:pt x="5" y="8"/>
                  </a:cubicBezTo>
                  <a:cubicBezTo>
                    <a:pt x="5" y="9"/>
                    <a:pt x="6" y="9"/>
                    <a:pt x="6" y="10"/>
                  </a:cubicBezTo>
                  <a:cubicBezTo>
                    <a:pt x="6" y="10"/>
                    <a:pt x="6" y="11"/>
                    <a:pt x="7" y="11"/>
                  </a:cubicBezTo>
                  <a:cubicBezTo>
                    <a:pt x="8" y="12"/>
                    <a:pt x="9" y="13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10" y="15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2" y="16"/>
                    <a:pt x="13" y="15"/>
                    <a:pt x="14" y="15"/>
                  </a:cubicBezTo>
                  <a:cubicBezTo>
                    <a:pt x="15" y="14"/>
                    <a:pt x="16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9" y="13"/>
                    <a:pt x="19" y="13"/>
                  </a:cubicBezTo>
                  <a:cubicBezTo>
                    <a:pt x="20" y="14"/>
                    <a:pt x="19" y="16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8" y="17"/>
                    <a:pt x="19" y="18"/>
                    <a:pt x="20" y="18"/>
                  </a:cubicBezTo>
                  <a:cubicBezTo>
                    <a:pt x="20" y="19"/>
                    <a:pt x="22" y="19"/>
                    <a:pt x="23" y="20"/>
                  </a:cubicBezTo>
                  <a:cubicBezTo>
                    <a:pt x="23" y="19"/>
                    <a:pt x="23" y="18"/>
                    <a:pt x="24" y="17"/>
                  </a:cubicBezTo>
                  <a:cubicBezTo>
                    <a:pt x="26" y="14"/>
                    <a:pt x="28" y="10"/>
                    <a:pt x="27" y="7"/>
                  </a:cubicBezTo>
                  <a:cubicBezTo>
                    <a:pt x="26" y="6"/>
                    <a:pt x="24" y="4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3"/>
                    <a:pt x="20" y="3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8" y="3"/>
                    <a:pt x="18" y="3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7" y="4"/>
                    <a:pt x="16" y="4"/>
                  </a:cubicBezTo>
                  <a:cubicBezTo>
                    <a:pt x="16" y="4"/>
                    <a:pt x="16" y="3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4" y="3"/>
                    <a:pt x="13" y="1"/>
                    <a:pt x="11" y="1"/>
                  </a:cubicBezTo>
                  <a:cubicBezTo>
                    <a:pt x="11" y="1"/>
                    <a:pt x="10" y="0"/>
                    <a:pt x="9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229"/>
            <p:cNvSpPr>
              <a:spLocks/>
            </p:cNvSpPr>
            <p:nvPr/>
          </p:nvSpPr>
          <p:spPr bwMode="auto">
            <a:xfrm>
              <a:off x="2777" y="3245"/>
              <a:ext cx="155" cy="84"/>
            </a:xfrm>
            <a:custGeom>
              <a:avLst/>
              <a:gdLst>
                <a:gd name="T0" fmla="*/ 57 w 79"/>
                <a:gd name="T1" fmla="*/ 1 h 44"/>
                <a:gd name="T2" fmla="*/ 55 w 79"/>
                <a:gd name="T3" fmla="*/ 3 h 44"/>
                <a:gd name="T4" fmla="*/ 50 w 79"/>
                <a:gd name="T5" fmla="*/ 4 h 44"/>
                <a:gd name="T6" fmla="*/ 48 w 79"/>
                <a:gd name="T7" fmla="*/ 6 h 44"/>
                <a:gd name="T8" fmla="*/ 44 w 79"/>
                <a:gd name="T9" fmla="*/ 6 h 44"/>
                <a:gd name="T10" fmla="*/ 43 w 79"/>
                <a:gd name="T11" fmla="*/ 6 h 44"/>
                <a:gd name="T12" fmla="*/ 41 w 79"/>
                <a:gd name="T13" fmla="*/ 6 h 44"/>
                <a:gd name="T14" fmla="*/ 39 w 79"/>
                <a:gd name="T15" fmla="*/ 5 h 44"/>
                <a:gd name="T16" fmla="*/ 36 w 79"/>
                <a:gd name="T17" fmla="*/ 3 h 44"/>
                <a:gd name="T18" fmla="*/ 35 w 79"/>
                <a:gd name="T19" fmla="*/ 3 h 44"/>
                <a:gd name="T20" fmla="*/ 33 w 79"/>
                <a:gd name="T21" fmla="*/ 3 h 44"/>
                <a:gd name="T22" fmla="*/ 29 w 79"/>
                <a:gd name="T23" fmla="*/ 2 h 44"/>
                <a:gd name="T24" fmla="*/ 28 w 79"/>
                <a:gd name="T25" fmla="*/ 3 h 44"/>
                <a:gd name="T26" fmla="*/ 25 w 79"/>
                <a:gd name="T27" fmla="*/ 4 h 44"/>
                <a:gd name="T28" fmla="*/ 25 w 79"/>
                <a:gd name="T29" fmla="*/ 4 h 44"/>
                <a:gd name="T30" fmla="*/ 22 w 79"/>
                <a:gd name="T31" fmla="*/ 8 h 44"/>
                <a:gd name="T32" fmla="*/ 14 w 79"/>
                <a:gd name="T33" fmla="*/ 12 h 44"/>
                <a:gd name="T34" fmla="*/ 10 w 79"/>
                <a:gd name="T35" fmla="*/ 13 h 44"/>
                <a:gd name="T36" fmla="*/ 9 w 79"/>
                <a:gd name="T37" fmla="*/ 13 h 44"/>
                <a:gd name="T38" fmla="*/ 5 w 79"/>
                <a:gd name="T39" fmla="*/ 12 h 44"/>
                <a:gd name="T40" fmla="*/ 3 w 79"/>
                <a:gd name="T41" fmla="*/ 13 h 44"/>
                <a:gd name="T42" fmla="*/ 3 w 79"/>
                <a:gd name="T43" fmla="*/ 15 h 44"/>
                <a:gd name="T44" fmla="*/ 0 w 79"/>
                <a:gd name="T45" fmla="*/ 21 h 44"/>
                <a:gd name="T46" fmla="*/ 0 w 79"/>
                <a:gd name="T47" fmla="*/ 26 h 44"/>
                <a:gd name="T48" fmla="*/ 1 w 79"/>
                <a:gd name="T49" fmla="*/ 32 h 44"/>
                <a:gd name="T50" fmla="*/ 7 w 79"/>
                <a:gd name="T51" fmla="*/ 35 h 44"/>
                <a:gd name="T52" fmla="*/ 1 w 79"/>
                <a:gd name="T53" fmla="*/ 41 h 44"/>
                <a:gd name="T54" fmla="*/ 3 w 79"/>
                <a:gd name="T55" fmla="*/ 42 h 44"/>
                <a:gd name="T56" fmla="*/ 11 w 79"/>
                <a:gd name="T57" fmla="*/ 44 h 44"/>
                <a:gd name="T58" fmla="*/ 34 w 79"/>
                <a:gd name="T59" fmla="*/ 43 h 44"/>
                <a:gd name="T60" fmla="*/ 37 w 79"/>
                <a:gd name="T61" fmla="*/ 36 h 44"/>
                <a:gd name="T62" fmla="*/ 38 w 79"/>
                <a:gd name="T63" fmla="*/ 36 h 44"/>
                <a:gd name="T64" fmla="*/ 41 w 79"/>
                <a:gd name="T65" fmla="*/ 36 h 44"/>
                <a:gd name="T66" fmla="*/ 42 w 79"/>
                <a:gd name="T67" fmla="*/ 36 h 44"/>
                <a:gd name="T68" fmla="*/ 46 w 79"/>
                <a:gd name="T69" fmla="*/ 34 h 44"/>
                <a:gd name="T70" fmla="*/ 47 w 79"/>
                <a:gd name="T71" fmla="*/ 34 h 44"/>
                <a:gd name="T72" fmla="*/ 50 w 79"/>
                <a:gd name="T73" fmla="*/ 32 h 44"/>
                <a:gd name="T74" fmla="*/ 52 w 79"/>
                <a:gd name="T75" fmla="*/ 27 h 44"/>
                <a:gd name="T76" fmla="*/ 55 w 79"/>
                <a:gd name="T77" fmla="*/ 26 h 44"/>
                <a:gd name="T78" fmla="*/ 53 w 79"/>
                <a:gd name="T79" fmla="*/ 23 h 44"/>
                <a:gd name="T80" fmla="*/ 59 w 79"/>
                <a:gd name="T81" fmla="*/ 24 h 44"/>
                <a:gd name="T82" fmla="*/ 60 w 79"/>
                <a:gd name="T83" fmla="*/ 20 h 44"/>
                <a:gd name="T84" fmla="*/ 63 w 79"/>
                <a:gd name="T85" fmla="*/ 16 h 44"/>
                <a:gd name="T86" fmla="*/ 62 w 79"/>
                <a:gd name="T87" fmla="*/ 14 h 44"/>
                <a:gd name="T88" fmla="*/ 63 w 79"/>
                <a:gd name="T89" fmla="*/ 11 h 44"/>
                <a:gd name="T90" fmla="*/ 66 w 79"/>
                <a:gd name="T91" fmla="*/ 10 h 44"/>
                <a:gd name="T92" fmla="*/ 72 w 79"/>
                <a:gd name="T93" fmla="*/ 9 h 44"/>
                <a:gd name="T94" fmla="*/ 73 w 79"/>
                <a:gd name="T95" fmla="*/ 9 h 44"/>
                <a:gd name="T96" fmla="*/ 75 w 79"/>
                <a:gd name="T97" fmla="*/ 9 h 44"/>
                <a:gd name="T98" fmla="*/ 79 w 79"/>
                <a:gd name="T99" fmla="*/ 8 h 44"/>
                <a:gd name="T100" fmla="*/ 76 w 79"/>
                <a:gd name="T101" fmla="*/ 7 h 44"/>
                <a:gd name="T102" fmla="*/ 74 w 79"/>
                <a:gd name="T103" fmla="*/ 6 h 44"/>
                <a:gd name="T104" fmla="*/ 73 w 79"/>
                <a:gd name="T105" fmla="*/ 6 h 44"/>
                <a:gd name="T106" fmla="*/ 65 w 79"/>
                <a:gd name="T107" fmla="*/ 9 h 44"/>
                <a:gd name="T108" fmla="*/ 64 w 79"/>
                <a:gd name="T109" fmla="*/ 10 h 44"/>
                <a:gd name="T110" fmla="*/ 62 w 79"/>
                <a:gd name="T111" fmla="*/ 4 h 44"/>
                <a:gd name="T112" fmla="*/ 61 w 79"/>
                <a:gd name="T113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9" h="44">
                  <a:moveTo>
                    <a:pt x="59" y="0"/>
                  </a:moveTo>
                  <a:cubicBezTo>
                    <a:pt x="59" y="0"/>
                    <a:pt x="59" y="0"/>
                    <a:pt x="58" y="0"/>
                  </a:cubicBezTo>
                  <a:cubicBezTo>
                    <a:pt x="58" y="0"/>
                    <a:pt x="57" y="0"/>
                    <a:pt x="57" y="1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55" y="1"/>
                    <a:pt x="55" y="3"/>
                    <a:pt x="55" y="3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5" y="4"/>
                    <a:pt x="52" y="4"/>
                    <a:pt x="50" y="4"/>
                  </a:cubicBezTo>
                  <a:cubicBezTo>
                    <a:pt x="50" y="5"/>
                    <a:pt x="49" y="5"/>
                    <a:pt x="49" y="5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49" y="5"/>
                    <a:pt x="49" y="6"/>
                    <a:pt x="48" y="6"/>
                  </a:cubicBezTo>
                  <a:cubicBezTo>
                    <a:pt x="48" y="6"/>
                    <a:pt x="48" y="6"/>
                    <a:pt x="47" y="5"/>
                  </a:cubicBezTo>
                  <a:cubicBezTo>
                    <a:pt x="47" y="5"/>
                    <a:pt x="46" y="5"/>
                    <a:pt x="46" y="5"/>
                  </a:cubicBezTo>
                  <a:cubicBezTo>
                    <a:pt x="45" y="5"/>
                    <a:pt x="44" y="5"/>
                    <a:pt x="44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4" y="6"/>
                    <a:pt x="43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3" y="6"/>
                    <a:pt x="42" y="6"/>
                    <a:pt x="41" y="6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1" y="5"/>
                    <a:pt x="41" y="5"/>
                    <a:pt x="40" y="5"/>
                  </a:cubicBezTo>
                  <a:cubicBezTo>
                    <a:pt x="40" y="5"/>
                    <a:pt x="39" y="5"/>
                    <a:pt x="39" y="5"/>
                  </a:cubicBezTo>
                  <a:cubicBezTo>
                    <a:pt x="39" y="5"/>
                    <a:pt x="39" y="5"/>
                    <a:pt x="39" y="5"/>
                  </a:cubicBezTo>
                  <a:cubicBezTo>
                    <a:pt x="38" y="4"/>
                    <a:pt x="37" y="3"/>
                    <a:pt x="36" y="3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5" y="3"/>
                    <a:pt x="34" y="3"/>
                    <a:pt x="34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4" y="3"/>
                    <a:pt x="34" y="3"/>
                    <a:pt x="33" y="3"/>
                  </a:cubicBezTo>
                  <a:cubicBezTo>
                    <a:pt x="32" y="3"/>
                    <a:pt x="31" y="2"/>
                    <a:pt x="29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9" y="2"/>
                    <a:pt x="28" y="2"/>
                    <a:pt x="28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7" y="3"/>
                    <a:pt x="26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3" y="4"/>
                    <a:pt x="23" y="7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10"/>
                    <a:pt x="17" y="10"/>
                    <a:pt x="15" y="11"/>
                  </a:cubicBezTo>
                  <a:cubicBezTo>
                    <a:pt x="14" y="11"/>
                    <a:pt x="14" y="11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3"/>
                    <a:pt x="13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0" y="13"/>
                    <a:pt x="10" y="13"/>
                  </a:cubicBezTo>
                  <a:cubicBezTo>
                    <a:pt x="10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6" y="12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2"/>
                    <a:pt x="4" y="12"/>
                    <a:pt x="4" y="12"/>
                  </a:cubicBezTo>
                  <a:cubicBezTo>
                    <a:pt x="4" y="12"/>
                    <a:pt x="3" y="12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4"/>
                  </a:cubicBezTo>
                  <a:cubicBezTo>
                    <a:pt x="3" y="14"/>
                    <a:pt x="3" y="15"/>
                    <a:pt x="3" y="15"/>
                  </a:cubicBezTo>
                  <a:cubicBezTo>
                    <a:pt x="2" y="16"/>
                    <a:pt x="1" y="17"/>
                    <a:pt x="1" y="17"/>
                  </a:cubicBezTo>
                  <a:cubicBezTo>
                    <a:pt x="1" y="18"/>
                    <a:pt x="1" y="18"/>
                    <a:pt x="0" y="18"/>
                  </a:cubicBezTo>
                  <a:cubicBezTo>
                    <a:pt x="0" y="19"/>
                    <a:pt x="0" y="21"/>
                    <a:pt x="0" y="21"/>
                  </a:cubicBezTo>
                  <a:cubicBezTo>
                    <a:pt x="1" y="22"/>
                    <a:pt x="0" y="23"/>
                    <a:pt x="0" y="24"/>
                  </a:cubicBezTo>
                  <a:cubicBezTo>
                    <a:pt x="0" y="24"/>
                    <a:pt x="0" y="25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" y="27"/>
                    <a:pt x="1" y="28"/>
                    <a:pt x="1" y="29"/>
                  </a:cubicBezTo>
                  <a:cubicBezTo>
                    <a:pt x="1" y="30"/>
                    <a:pt x="1" y="31"/>
                    <a:pt x="1" y="32"/>
                  </a:cubicBezTo>
                  <a:cubicBezTo>
                    <a:pt x="2" y="32"/>
                    <a:pt x="5" y="32"/>
                    <a:pt x="6" y="34"/>
                  </a:cubicBezTo>
                  <a:cubicBezTo>
                    <a:pt x="7" y="34"/>
                    <a:pt x="7" y="34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8" y="37"/>
                    <a:pt x="2" y="40"/>
                    <a:pt x="1" y="41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2" y="41"/>
                    <a:pt x="2" y="42"/>
                    <a:pt x="3" y="42"/>
                  </a:cubicBezTo>
                  <a:cubicBezTo>
                    <a:pt x="5" y="43"/>
                    <a:pt x="8" y="43"/>
                    <a:pt x="11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" y="44"/>
                    <a:pt x="14" y="44"/>
                    <a:pt x="16" y="44"/>
                  </a:cubicBezTo>
                  <a:cubicBezTo>
                    <a:pt x="22" y="44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2"/>
                    <a:pt x="33" y="39"/>
                    <a:pt x="33" y="38"/>
                  </a:cubicBezTo>
                  <a:cubicBezTo>
                    <a:pt x="33" y="38"/>
                    <a:pt x="35" y="37"/>
                    <a:pt x="36" y="36"/>
                  </a:cubicBezTo>
                  <a:cubicBezTo>
                    <a:pt x="36" y="36"/>
                    <a:pt x="37" y="36"/>
                    <a:pt x="37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7" y="36"/>
                    <a:pt x="38" y="36"/>
                    <a:pt x="38" y="36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9" y="36"/>
                    <a:pt x="40" y="36"/>
                    <a:pt x="40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5"/>
                    <a:pt x="43" y="34"/>
                    <a:pt x="44" y="34"/>
                  </a:cubicBezTo>
                  <a:cubicBezTo>
                    <a:pt x="45" y="34"/>
                    <a:pt x="45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8" y="34"/>
                    <a:pt x="48" y="35"/>
                    <a:pt x="48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9" y="35"/>
                    <a:pt x="50" y="34"/>
                    <a:pt x="50" y="32"/>
                  </a:cubicBezTo>
                  <a:cubicBezTo>
                    <a:pt x="50" y="31"/>
                    <a:pt x="50" y="29"/>
                    <a:pt x="50" y="28"/>
                  </a:cubicBezTo>
                  <a:cubicBezTo>
                    <a:pt x="50" y="28"/>
                    <a:pt x="51" y="27"/>
                    <a:pt x="52" y="27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3" y="27"/>
                    <a:pt x="54" y="27"/>
                    <a:pt x="55" y="27"/>
                  </a:cubicBezTo>
                  <a:cubicBezTo>
                    <a:pt x="55" y="27"/>
                    <a:pt x="56" y="26"/>
                    <a:pt x="55" y="26"/>
                  </a:cubicBezTo>
                  <a:cubicBezTo>
                    <a:pt x="55" y="26"/>
                    <a:pt x="55" y="26"/>
                    <a:pt x="55" y="26"/>
                  </a:cubicBezTo>
                  <a:cubicBezTo>
                    <a:pt x="55" y="25"/>
                    <a:pt x="53" y="23"/>
                    <a:pt x="53" y="23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4" y="23"/>
                    <a:pt x="55" y="23"/>
                    <a:pt x="56" y="23"/>
                  </a:cubicBezTo>
                  <a:cubicBezTo>
                    <a:pt x="57" y="23"/>
                    <a:pt x="58" y="24"/>
                    <a:pt x="59" y="24"/>
                  </a:cubicBezTo>
                  <a:cubicBezTo>
                    <a:pt x="59" y="24"/>
                    <a:pt x="60" y="23"/>
                    <a:pt x="60" y="23"/>
                  </a:cubicBezTo>
                  <a:cubicBezTo>
                    <a:pt x="60" y="23"/>
                    <a:pt x="60" y="23"/>
                    <a:pt x="60" y="23"/>
                  </a:cubicBezTo>
                  <a:cubicBezTo>
                    <a:pt x="60" y="22"/>
                    <a:pt x="59" y="21"/>
                    <a:pt x="60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1" y="18"/>
                    <a:pt x="63" y="17"/>
                    <a:pt x="63" y="16"/>
                  </a:cubicBezTo>
                  <a:cubicBezTo>
                    <a:pt x="63" y="16"/>
                    <a:pt x="63" y="16"/>
                    <a:pt x="63" y="16"/>
                  </a:cubicBezTo>
                  <a:cubicBezTo>
                    <a:pt x="63" y="16"/>
                    <a:pt x="63" y="15"/>
                    <a:pt x="62" y="15"/>
                  </a:cubicBezTo>
                  <a:cubicBezTo>
                    <a:pt x="62" y="14"/>
                    <a:pt x="62" y="14"/>
                    <a:pt x="62" y="14"/>
                  </a:cubicBezTo>
                  <a:cubicBezTo>
                    <a:pt x="62" y="14"/>
                    <a:pt x="62" y="14"/>
                    <a:pt x="62" y="14"/>
                  </a:cubicBezTo>
                  <a:cubicBezTo>
                    <a:pt x="62" y="14"/>
                    <a:pt x="62" y="14"/>
                    <a:pt x="62" y="14"/>
                  </a:cubicBezTo>
                  <a:cubicBezTo>
                    <a:pt x="60" y="12"/>
                    <a:pt x="61" y="11"/>
                    <a:pt x="62" y="11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4" y="11"/>
                    <a:pt x="65" y="11"/>
                    <a:pt x="66" y="11"/>
                  </a:cubicBezTo>
                  <a:cubicBezTo>
                    <a:pt x="66" y="11"/>
                    <a:pt x="66" y="10"/>
                    <a:pt x="66" y="10"/>
                  </a:cubicBezTo>
                  <a:cubicBezTo>
                    <a:pt x="66" y="10"/>
                    <a:pt x="66" y="10"/>
                    <a:pt x="66" y="10"/>
                  </a:cubicBezTo>
                  <a:cubicBezTo>
                    <a:pt x="66" y="10"/>
                    <a:pt x="66" y="10"/>
                    <a:pt x="66" y="10"/>
                  </a:cubicBezTo>
                  <a:cubicBezTo>
                    <a:pt x="67" y="10"/>
                    <a:pt x="70" y="9"/>
                    <a:pt x="72" y="9"/>
                  </a:cubicBezTo>
                  <a:cubicBezTo>
                    <a:pt x="72" y="9"/>
                    <a:pt x="72" y="9"/>
                    <a:pt x="72" y="9"/>
                  </a:cubicBezTo>
                  <a:cubicBezTo>
                    <a:pt x="72" y="9"/>
                    <a:pt x="72" y="9"/>
                    <a:pt x="72" y="9"/>
                  </a:cubicBezTo>
                  <a:cubicBezTo>
                    <a:pt x="72" y="9"/>
                    <a:pt x="72" y="9"/>
                    <a:pt x="72" y="9"/>
                  </a:cubicBezTo>
                  <a:cubicBezTo>
                    <a:pt x="73" y="9"/>
                    <a:pt x="73" y="9"/>
                    <a:pt x="73" y="9"/>
                  </a:cubicBezTo>
                  <a:cubicBezTo>
                    <a:pt x="73" y="9"/>
                    <a:pt x="73" y="9"/>
                    <a:pt x="73" y="9"/>
                  </a:cubicBezTo>
                  <a:cubicBezTo>
                    <a:pt x="73" y="9"/>
                    <a:pt x="73" y="9"/>
                    <a:pt x="73" y="9"/>
                  </a:cubicBezTo>
                  <a:cubicBezTo>
                    <a:pt x="74" y="9"/>
                    <a:pt x="74" y="9"/>
                    <a:pt x="75" y="9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77" y="9"/>
                    <a:pt x="78" y="9"/>
                    <a:pt x="79" y="8"/>
                  </a:cubicBezTo>
                  <a:cubicBezTo>
                    <a:pt x="79" y="8"/>
                    <a:pt x="79" y="8"/>
                    <a:pt x="79" y="8"/>
                  </a:cubicBezTo>
                  <a:cubicBezTo>
                    <a:pt x="78" y="8"/>
                    <a:pt x="77" y="7"/>
                    <a:pt x="76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5" y="7"/>
                    <a:pt x="75" y="7"/>
                    <a:pt x="74" y="6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74" y="6"/>
                    <a:pt x="74" y="6"/>
                    <a:pt x="73" y="6"/>
                  </a:cubicBezTo>
                  <a:cubicBezTo>
                    <a:pt x="73" y="6"/>
                    <a:pt x="71" y="6"/>
                    <a:pt x="70" y="7"/>
                  </a:cubicBezTo>
                  <a:cubicBezTo>
                    <a:pt x="69" y="8"/>
                    <a:pt x="69" y="8"/>
                    <a:pt x="68" y="9"/>
                  </a:cubicBezTo>
                  <a:cubicBezTo>
                    <a:pt x="67" y="9"/>
                    <a:pt x="66" y="9"/>
                    <a:pt x="65" y="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63" y="10"/>
                    <a:pt x="63" y="9"/>
                    <a:pt x="62" y="9"/>
                  </a:cubicBezTo>
                  <a:cubicBezTo>
                    <a:pt x="62" y="8"/>
                    <a:pt x="62" y="7"/>
                    <a:pt x="63" y="5"/>
                  </a:cubicBezTo>
                  <a:cubicBezTo>
                    <a:pt x="63" y="5"/>
                    <a:pt x="63" y="4"/>
                    <a:pt x="62" y="4"/>
                  </a:cubicBezTo>
                  <a:cubicBezTo>
                    <a:pt x="62" y="4"/>
                    <a:pt x="62" y="4"/>
                    <a:pt x="62" y="4"/>
                  </a:cubicBezTo>
                  <a:cubicBezTo>
                    <a:pt x="62" y="4"/>
                    <a:pt x="62" y="4"/>
                    <a:pt x="62" y="4"/>
                  </a:cubicBezTo>
                  <a:cubicBezTo>
                    <a:pt x="61" y="3"/>
                    <a:pt x="61" y="2"/>
                    <a:pt x="61" y="2"/>
                  </a:cubicBezTo>
                  <a:cubicBezTo>
                    <a:pt x="60" y="1"/>
                    <a:pt x="61" y="0"/>
                    <a:pt x="60" y="0"/>
                  </a:cubicBez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230"/>
            <p:cNvSpPr>
              <a:spLocks/>
            </p:cNvSpPr>
            <p:nvPr/>
          </p:nvSpPr>
          <p:spPr bwMode="auto">
            <a:xfrm>
              <a:off x="2783" y="3261"/>
              <a:ext cx="179" cy="127"/>
            </a:xfrm>
            <a:custGeom>
              <a:avLst/>
              <a:gdLst>
                <a:gd name="T0" fmla="*/ 76 w 91"/>
                <a:gd name="T1" fmla="*/ 0 h 67"/>
                <a:gd name="T2" fmla="*/ 72 w 91"/>
                <a:gd name="T3" fmla="*/ 1 h 67"/>
                <a:gd name="T4" fmla="*/ 70 w 91"/>
                <a:gd name="T5" fmla="*/ 1 h 67"/>
                <a:gd name="T6" fmla="*/ 69 w 91"/>
                <a:gd name="T7" fmla="*/ 1 h 67"/>
                <a:gd name="T8" fmla="*/ 63 w 91"/>
                <a:gd name="T9" fmla="*/ 2 h 67"/>
                <a:gd name="T10" fmla="*/ 59 w 91"/>
                <a:gd name="T11" fmla="*/ 3 h 67"/>
                <a:gd name="T12" fmla="*/ 59 w 91"/>
                <a:gd name="T13" fmla="*/ 6 h 67"/>
                <a:gd name="T14" fmla="*/ 60 w 91"/>
                <a:gd name="T15" fmla="*/ 8 h 67"/>
                <a:gd name="T16" fmla="*/ 57 w 91"/>
                <a:gd name="T17" fmla="*/ 15 h 67"/>
                <a:gd name="T18" fmla="*/ 53 w 91"/>
                <a:gd name="T19" fmla="*/ 15 h 67"/>
                <a:gd name="T20" fmla="*/ 50 w 91"/>
                <a:gd name="T21" fmla="*/ 15 h 67"/>
                <a:gd name="T22" fmla="*/ 52 w 91"/>
                <a:gd name="T23" fmla="*/ 19 h 67"/>
                <a:gd name="T24" fmla="*/ 49 w 91"/>
                <a:gd name="T25" fmla="*/ 19 h 67"/>
                <a:gd name="T26" fmla="*/ 45 w 91"/>
                <a:gd name="T27" fmla="*/ 27 h 67"/>
                <a:gd name="T28" fmla="*/ 44 w 91"/>
                <a:gd name="T29" fmla="*/ 26 h 67"/>
                <a:gd name="T30" fmla="*/ 41 w 91"/>
                <a:gd name="T31" fmla="*/ 26 h 67"/>
                <a:gd name="T32" fmla="*/ 39 w 91"/>
                <a:gd name="T33" fmla="*/ 28 h 67"/>
                <a:gd name="T34" fmla="*/ 35 w 91"/>
                <a:gd name="T35" fmla="*/ 28 h 67"/>
                <a:gd name="T36" fmla="*/ 34 w 91"/>
                <a:gd name="T37" fmla="*/ 28 h 67"/>
                <a:gd name="T38" fmla="*/ 31 w 91"/>
                <a:gd name="T39" fmla="*/ 35 h 67"/>
                <a:gd name="T40" fmla="*/ 8 w 91"/>
                <a:gd name="T41" fmla="*/ 36 h 67"/>
                <a:gd name="T42" fmla="*/ 0 w 91"/>
                <a:gd name="T43" fmla="*/ 34 h 67"/>
                <a:gd name="T44" fmla="*/ 11 w 91"/>
                <a:gd name="T45" fmla="*/ 47 h 67"/>
                <a:gd name="T46" fmla="*/ 13 w 91"/>
                <a:gd name="T47" fmla="*/ 50 h 67"/>
                <a:gd name="T48" fmla="*/ 4 w 91"/>
                <a:gd name="T49" fmla="*/ 56 h 67"/>
                <a:gd name="T50" fmla="*/ 4 w 91"/>
                <a:gd name="T51" fmla="*/ 57 h 67"/>
                <a:gd name="T52" fmla="*/ 15 w 91"/>
                <a:gd name="T53" fmla="*/ 57 h 67"/>
                <a:gd name="T54" fmla="*/ 25 w 91"/>
                <a:gd name="T55" fmla="*/ 58 h 67"/>
                <a:gd name="T56" fmla="*/ 33 w 91"/>
                <a:gd name="T57" fmla="*/ 59 h 67"/>
                <a:gd name="T58" fmla="*/ 41 w 91"/>
                <a:gd name="T59" fmla="*/ 67 h 67"/>
                <a:gd name="T60" fmla="*/ 44 w 91"/>
                <a:gd name="T61" fmla="*/ 65 h 67"/>
                <a:gd name="T62" fmla="*/ 48 w 91"/>
                <a:gd name="T63" fmla="*/ 64 h 67"/>
                <a:gd name="T64" fmla="*/ 51 w 91"/>
                <a:gd name="T65" fmla="*/ 65 h 67"/>
                <a:gd name="T66" fmla="*/ 53 w 91"/>
                <a:gd name="T67" fmla="*/ 65 h 67"/>
                <a:gd name="T68" fmla="*/ 57 w 91"/>
                <a:gd name="T69" fmla="*/ 64 h 67"/>
                <a:gd name="T70" fmla="*/ 55 w 91"/>
                <a:gd name="T71" fmla="*/ 60 h 67"/>
                <a:gd name="T72" fmla="*/ 50 w 91"/>
                <a:gd name="T73" fmla="*/ 52 h 67"/>
                <a:gd name="T74" fmla="*/ 53 w 91"/>
                <a:gd name="T75" fmla="*/ 47 h 67"/>
                <a:gd name="T76" fmla="*/ 53 w 91"/>
                <a:gd name="T77" fmla="*/ 47 h 67"/>
                <a:gd name="T78" fmla="*/ 57 w 91"/>
                <a:gd name="T79" fmla="*/ 48 h 67"/>
                <a:gd name="T80" fmla="*/ 58 w 91"/>
                <a:gd name="T81" fmla="*/ 47 h 67"/>
                <a:gd name="T82" fmla="*/ 61 w 91"/>
                <a:gd name="T83" fmla="*/ 48 h 67"/>
                <a:gd name="T84" fmla="*/ 69 w 91"/>
                <a:gd name="T85" fmla="*/ 42 h 67"/>
                <a:gd name="T86" fmla="*/ 73 w 91"/>
                <a:gd name="T87" fmla="*/ 37 h 67"/>
                <a:gd name="T88" fmla="*/ 76 w 91"/>
                <a:gd name="T89" fmla="*/ 33 h 67"/>
                <a:gd name="T90" fmla="*/ 77 w 91"/>
                <a:gd name="T91" fmla="*/ 30 h 67"/>
                <a:gd name="T92" fmla="*/ 80 w 91"/>
                <a:gd name="T93" fmla="*/ 26 h 67"/>
                <a:gd name="T94" fmla="*/ 78 w 91"/>
                <a:gd name="T95" fmla="*/ 24 h 67"/>
                <a:gd name="T96" fmla="*/ 77 w 91"/>
                <a:gd name="T97" fmla="*/ 24 h 67"/>
                <a:gd name="T98" fmla="*/ 74 w 91"/>
                <a:gd name="T99" fmla="*/ 19 h 67"/>
                <a:gd name="T100" fmla="*/ 73 w 91"/>
                <a:gd name="T101" fmla="*/ 15 h 67"/>
                <a:gd name="T102" fmla="*/ 75 w 91"/>
                <a:gd name="T103" fmla="*/ 13 h 67"/>
                <a:gd name="T104" fmla="*/ 76 w 91"/>
                <a:gd name="T105" fmla="*/ 13 h 67"/>
                <a:gd name="T106" fmla="*/ 83 w 91"/>
                <a:gd name="T107" fmla="*/ 15 h 67"/>
                <a:gd name="T108" fmla="*/ 89 w 91"/>
                <a:gd name="T109" fmla="*/ 13 h 67"/>
                <a:gd name="T110" fmla="*/ 90 w 91"/>
                <a:gd name="T111" fmla="*/ 13 h 67"/>
                <a:gd name="T112" fmla="*/ 91 w 91"/>
                <a:gd name="T113" fmla="*/ 10 h 67"/>
                <a:gd name="T114" fmla="*/ 87 w 91"/>
                <a:gd name="T115" fmla="*/ 8 h 67"/>
                <a:gd name="T116" fmla="*/ 79 w 91"/>
                <a:gd name="T117" fmla="*/ 1 h 67"/>
                <a:gd name="T118" fmla="*/ 77 w 91"/>
                <a:gd name="T119" fmla="*/ 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1" h="67">
                  <a:moveTo>
                    <a:pt x="76" y="0"/>
                  </a:move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5" y="1"/>
                    <a:pt x="74" y="1"/>
                    <a:pt x="72" y="1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71" y="1"/>
                    <a:pt x="71" y="1"/>
                    <a:pt x="70" y="1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0" y="1"/>
                    <a:pt x="70" y="1"/>
                    <a:pt x="69" y="1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67" y="1"/>
                    <a:pt x="64" y="2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2"/>
                    <a:pt x="63" y="3"/>
                    <a:pt x="63" y="3"/>
                  </a:cubicBezTo>
                  <a:cubicBezTo>
                    <a:pt x="62" y="3"/>
                    <a:pt x="61" y="3"/>
                    <a:pt x="60" y="3"/>
                  </a:cubicBezTo>
                  <a:cubicBezTo>
                    <a:pt x="59" y="3"/>
                    <a:pt x="59" y="3"/>
                    <a:pt x="59" y="3"/>
                  </a:cubicBezTo>
                  <a:cubicBezTo>
                    <a:pt x="58" y="3"/>
                    <a:pt x="57" y="4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7"/>
                  </a:cubicBezTo>
                  <a:cubicBezTo>
                    <a:pt x="60" y="7"/>
                    <a:pt x="60" y="8"/>
                    <a:pt x="60" y="8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60" y="9"/>
                    <a:pt x="58" y="10"/>
                    <a:pt x="57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6" y="13"/>
                    <a:pt x="57" y="14"/>
                    <a:pt x="57" y="15"/>
                  </a:cubicBezTo>
                  <a:cubicBezTo>
                    <a:pt x="57" y="15"/>
                    <a:pt x="57" y="15"/>
                    <a:pt x="57" y="15"/>
                  </a:cubicBezTo>
                  <a:cubicBezTo>
                    <a:pt x="57" y="15"/>
                    <a:pt x="56" y="16"/>
                    <a:pt x="56" y="16"/>
                  </a:cubicBezTo>
                  <a:cubicBezTo>
                    <a:pt x="55" y="16"/>
                    <a:pt x="54" y="15"/>
                    <a:pt x="53" y="15"/>
                  </a:cubicBezTo>
                  <a:cubicBezTo>
                    <a:pt x="52" y="15"/>
                    <a:pt x="51" y="15"/>
                    <a:pt x="51" y="15"/>
                  </a:cubicBezTo>
                  <a:cubicBezTo>
                    <a:pt x="51" y="15"/>
                    <a:pt x="51" y="15"/>
                    <a:pt x="50" y="15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0" y="15"/>
                    <a:pt x="52" y="17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3" y="18"/>
                    <a:pt x="52" y="19"/>
                    <a:pt x="52" y="19"/>
                  </a:cubicBezTo>
                  <a:cubicBezTo>
                    <a:pt x="51" y="19"/>
                    <a:pt x="50" y="19"/>
                    <a:pt x="49" y="19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8" y="19"/>
                    <a:pt x="47" y="20"/>
                    <a:pt x="47" y="20"/>
                  </a:cubicBezTo>
                  <a:cubicBezTo>
                    <a:pt x="47" y="21"/>
                    <a:pt x="47" y="23"/>
                    <a:pt x="47" y="24"/>
                  </a:cubicBezTo>
                  <a:cubicBezTo>
                    <a:pt x="47" y="26"/>
                    <a:pt x="46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2" y="26"/>
                    <a:pt x="42" y="26"/>
                    <a:pt x="41" y="26"/>
                  </a:cubicBezTo>
                  <a:cubicBezTo>
                    <a:pt x="40" y="26"/>
                    <a:pt x="39" y="27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8" y="28"/>
                    <a:pt x="38" y="28"/>
                  </a:cubicBezTo>
                  <a:cubicBezTo>
                    <a:pt x="38" y="28"/>
                    <a:pt x="37" y="28"/>
                    <a:pt x="37" y="28"/>
                  </a:cubicBezTo>
                  <a:cubicBezTo>
                    <a:pt x="37" y="28"/>
                    <a:pt x="36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4" y="28"/>
                    <a:pt x="34" y="28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4" y="28"/>
                    <a:pt x="33" y="28"/>
                    <a:pt x="33" y="28"/>
                  </a:cubicBezTo>
                  <a:cubicBezTo>
                    <a:pt x="32" y="29"/>
                    <a:pt x="30" y="30"/>
                    <a:pt x="30" y="30"/>
                  </a:cubicBezTo>
                  <a:cubicBezTo>
                    <a:pt x="30" y="31"/>
                    <a:pt x="31" y="34"/>
                    <a:pt x="31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5"/>
                    <a:pt x="20" y="36"/>
                    <a:pt x="13" y="36"/>
                  </a:cubicBezTo>
                  <a:cubicBezTo>
                    <a:pt x="11" y="36"/>
                    <a:pt x="9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5" y="35"/>
                    <a:pt x="2" y="35"/>
                    <a:pt x="0" y="34"/>
                  </a:cubicBezTo>
                  <a:cubicBezTo>
                    <a:pt x="1" y="35"/>
                    <a:pt x="2" y="36"/>
                    <a:pt x="2" y="37"/>
                  </a:cubicBezTo>
                  <a:cubicBezTo>
                    <a:pt x="3" y="39"/>
                    <a:pt x="6" y="40"/>
                    <a:pt x="8" y="42"/>
                  </a:cubicBezTo>
                  <a:cubicBezTo>
                    <a:pt x="11" y="43"/>
                    <a:pt x="10" y="46"/>
                    <a:pt x="11" y="47"/>
                  </a:cubicBezTo>
                  <a:cubicBezTo>
                    <a:pt x="12" y="47"/>
                    <a:pt x="14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1" y="51"/>
                    <a:pt x="9" y="51"/>
                    <a:pt x="7" y="51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2"/>
                    <a:pt x="4" y="54"/>
                    <a:pt x="4" y="56"/>
                  </a:cubicBezTo>
                  <a:cubicBezTo>
                    <a:pt x="4" y="56"/>
                    <a:pt x="4" y="56"/>
                    <a:pt x="4" y="56"/>
                  </a:cubicBezTo>
                  <a:cubicBezTo>
                    <a:pt x="4" y="56"/>
                    <a:pt x="4" y="56"/>
                    <a:pt x="4" y="56"/>
                  </a:cubicBezTo>
                  <a:cubicBezTo>
                    <a:pt x="4" y="56"/>
                    <a:pt x="4" y="57"/>
                    <a:pt x="4" y="57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7" y="57"/>
                    <a:pt x="9" y="58"/>
                    <a:pt x="11" y="58"/>
                  </a:cubicBezTo>
                  <a:cubicBezTo>
                    <a:pt x="13" y="58"/>
                    <a:pt x="14" y="57"/>
                    <a:pt x="15" y="57"/>
                  </a:cubicBezTo>
                  <a:cubicBezTo>
                    <a:pt x="15" y="57"/>
                    <a:pt x="16" y="57"/>
                    <a:pt x="17" y="57"/>
                  </a:cubicBezTo>
                  <a:cubicBezTo>
                    <a:pt x="18" y="57"/>
                    <a:pt x="18" y="57"/>
                    <a:pt x="19" y="57"/>
                  </a:cubicBezTo>
                  <a:cubicBezTo>
                    <a:pt x="20" y="57"/>
                    <a:pt x="22" y="58"/>
                    <a:pt x="25" y="58"/>
                  </a:cubicBezTo>
                  <a:cubicBezTo>
                    <a:pt x="26" y="58"/>
                    <a:pt x="27" y="58"/>
                    <a:pt x="28" y="57"/>
                  </a:cubicBezTo>
                  <a:cubicBezTo>
                    <a:pt x="29" y="57"/>
                    <a:pt x="29" y="57"/>
                    <a:pt x="30" y="57"/>
                  </a:cubicBezTo>
                  <a:cubicBezTo>
                    <a:pt x="32" y="57"/>
                    <a:pt x="33" y="58"/>
                    <a:pt x="33" y="59"/>
                  </a:cubicBezTo>
                  <a:cubicBezTo>
                    <a:pt x="33" y="60"/>
                    <a:pt x="34" y="60"/>
                    <a:pt x="35" y="62"/>
                  </a:cubicBezTo>
                  <a:cubicBezTo>
                    <a:pt x="37" y="63"/>
                    <a:pt x="36" y="64"/>
                    <a:pt x="37" y="65"/>
                  </a:cubicBezTo>
                  <a:cubicBezTo>
                    <a:pt x="37" y="66"/>
                    <a:pt x="39" y="66"/>
                    <a:pt x="41" y="67"/>
                  </a:cubicBezTo>
                  <a:cubicBezTo>
                    <a:pt x="42" y="67"/>
                    <a:pt x="42" y="67"/>
                    <a:pt x="42" y="67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4" y="66"/>
                    <a:pt x="44" y="65"/>
                  </a:cubicBezTo>
                  <a:cubicBezTo>
                    <a:pt x="45" y="65"/>
                    <a:pt x="45" y="64"/>
                    <a:pt x="46" y="64"/>
                  </a:cubicBezTo>
                  <a:cubicBezTo>
                    <a:pt x="47" y="64"/>
                    <a:pt x="47" y="64"/>
                    <a:pt x="48" y="64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9" y="65"/>
                    <a:pt x="49" y="65"/>
                    <a:pt x="50" y="65"/>
                  </a:cubicBezTo>
                  <a:cubicBezTo>
                    <a:pt x="51" y="65"/>
                    <a:pt x="51" y="65"/>
                    <a:pt x="51" y="65"/>
                  </a:cubicBezTo>
                  <a:cubicBezTo>
                    <a:pt x="51" y="65"/>
                    <a:pt x="52" y="65"/>
                    <a:pt x="52" y="65"/>
                  </a:cubicBezTo>
                  <a:cubicBezTo>
                    <a:pt x="52" y="65"/>
                    <a:pt x="52" y="65"/>
                    <a:pt x="52" y="65"/>
                  </a:cubicBezTo>
                  <a:cubicBezTo>
                    <a:pt x="52" y="65"/>
                    <a:pt x="53" y="65"/>
                    <a:pt x="53" y="65"/>
                  </a:cubicBezTo>
                  <a:cubicBezTo>
                    <a:pt x="53" y="65"/>
                    <a:pt x="53" y="65"/>
                    <a:pt x="53" y="65"/>
                  </a:cubicBezTo>
                  <a:cubicBezTo>
                    <a:pt x="54" y="65"/>
                    <a:pt x="55" y="65"/>
                    <a:pt x="55" y="65"/>
                  </a:cubicBezTo>
                  <a:cubicBezTo>
                    <a:pt x="56" y="65"/>
                    <a:pt x="57" y="65"/>
                    <a:pt x="57" y="64"/>
                  </a:cubicBezTo>
                  <a:cubicBezTo>
                    <a:pt x="57" y="64"/>
                    <a:pt x="57" y="64"/>
                    <a:pt x="57" y="64"/>
                  </a:cubicBezTo>
                  <a:cubicBezTo>
                    <a:pt x="57" y="64"/>
                    <a:pt x="57" y="64"/>
                    <a:pt x="57" y="64"/>
                  </a:cubicBezTo>
                  <a:cubicBezTo>
                    <a:pt x="58" y="63"/>
                    <a:pt x="56" y="61"/>
                    <a:pt x="55" y="60"/>
                  </a:cubicBezTo>
                  <a:cubicBezTo>
                    <a:pt x="55" y="60"/>
                    <a:pt x="55" y="60"/>
                    <a:pt x="55" y="60"/>
                  </a:cubicBezTo>
                  <a:cubicBezTo>
                    <a:pt x="54" y="59"/>
                    <a:pt x="52" y="56"/>
                    <a:pt x="53" y="55"/>
                  </a:cubicBezTo>
                  <a:cubicBezTo>
                    <a:pt x="53" y="54"/>
                    <a:pt x="51" y="53"/>
                    <a:pt x="50" y="52"/>
                  </a:cubicBezTo>
                  <a:cubicBezTo>
                    <a:pt x="50" y="52"/>
                    <a:pt x="49" y="52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0"/>
                    <a:pt x="52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4" y="47"/>
                    <a:pt x="54" y="47"/>
                    <a:pt x="55" y="47"/>
                  </a:cubicBezTo>
                  <a:cubicBezTo>
                    <a:pt x="56" y="48"/>
                    <a:pt x="56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7"/>
                    <a:pt x="58" y="47"/>
                    <a:pt x="58" y="47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9" y="47"/>
                    <a:pt x="60" y="47"/>
                    <a:pt x="61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2" y="48"/>
                    <a:pt x="63" y="47"/>
                    <a:pt x="64" y="46"/>
                  </a:cubicBezTo>
                  <a:cubicBezTo>
                    <a:pt x="64" y="45"/>
                    <a:pt x="64" y="45"/>
                    <a:pt x="64" y="44"/>
                  </a:cubicBezTo>
                  <a:cubicBezTo>
                    <a:pt x="64" y="43"/>
                    <a:pt x="68" y="43"/>
                    <a:pt x="69" y="42"/>
                  </a:cubicBezTo>
                  <a:cubicBezTo>
                    <a:pt x="69" y="42"/>
                    <a:pt x="70" y="38"/>
                    <a:pt x="71" y="37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7"/>
                    <a:pt x="72" y="37"/>
                    <a:pt x="73" y="37"/>
                  </a:cubicBezTo>
                  <a:cubicBezTo>
                    <a:pt x="74" y="37"/>
                    <a:pt x="74" y="36"/>
                    <a:pt x="74" y="35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34"/>
                    <a:pt x="75" y="33"/>
                    <a:pt x="76" y="33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8" y="33"/>
                    <a:pt x="77" y="31"/>
                    <a:pt x="77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8" y="29"/>
                    <a:pt x="78" y="28"/>
                    <a:pt x="79" y="27"/>
                  </a:cubicBezTo>
                  <a:cubicBezTo>
                    <a:pt x="79" y="27"/>
                    <a:pt x="80" y="26"/>
                    <a:pt x="80" y="26"/>
                  </a:cubicBezTo>
                  <a:cubicBezTo>
                    <a:pt x="80" y="26"/>
                    <a:pt x="80" y="26"/>
                    <a:pt x="80" y="26"/>
                  </a:cubicBezTo>
                  <a:cubicBezTo>
                    <a:pt x="81" y="26"/>
                    <a:pt x="81" y="25"/>
                    <a:pt x="80" y="25"/>
                  </a:cubicBezTo>
                  <a:cubicBezTo>
                    <a:pt x="79" y="24"/>
                    <a:pt x="78" y="24"/>
                    <a:pt x="78" y="24"/>
                  </a:cubicBezTo>
                  <a:cubicBezTo>
                    <a:pt x="78" y="24"/>
                    <a:pt x="78" y="24"/>
                    <a:pt x="77" y="24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75" y="24"/>
                    <a:pt x="74" y="19"/>
                    <a:pt x="74" y="1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74" y="16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2" y="14"/>
                    <a:pt x="73" y="13"/>
                    <a:pt x="75" y="13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5" y="13"/>
                    <a:pt x="76" y="13"/>
                    <a:pt x="76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8" y="13"/>
                    <a:pt x="81" y="14"/>
                    <a:pt x="83" y="15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4" y="15"/>
                    <a:pt x="84" y="15"/>
                    <a:pt x="84" y="14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6" y="14"/>
                    <a:pt x="89" y="13"/>
                    <a:pt x="89" y="13"/>
                  </a:cubicBezTo>
                  <a:cubicBezTo>
                    <a:pt x="89" y="13"/>
                    <a:pt x="89" y="13"/>
                    <a:pt x="89" y="13"/>
                  </a:cubicBezTo>
                  <a:cubicBezTo>
                    <a:pt x="89" y="13"/>
                    <a:pt x="89" y="13"/>
                    <a:pt x="89" y="13"/>
                  </a:cubicBezTo>
                  <a:cubicBezTo>
                    <a:pt x="89" y="13"/>
                    <a:pt x="90" y="13"/>
                    <a:pt x="90" y="13"/>
                  </a:cubicBezTo>
                  <a:cubicBezTo>
                    <a:pt x="90" y="13"/>
                    <a:pt x="90" y="13"/>
                    <a:pt x="90" y="13"/>
                  </a:cubicBezTo>
                  <a:cubicBezTo>
                    <a:pt x="90" y="13"/>
                    <a:pt x="90" y="12"/>
                    <a:pt x="91" y="11"/>
                  </a:cubicBezTo>
                  <a:cubicBezTo>
                    <a:pt x="91" y="11"/>
                    <a:pt x="91" y="11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0" y="10"/>
                    <a:pt x="89" y="9"/>
                    <a:pt x="87" y="8"/>
                  </a:cubicBezTo>
                  <a:cubicBezTo>
                    <a:pt x="87" y="8"/>
                    <a:pt x="87" y="8"/>
                    <a:pt x="87" y="8"/>
                  </a:cubicBezTo>
                  <a:cubicBezTo>
                    <a:pt x="84" y="7"/>
                    <a:pt x="84" y="5"/>
                    <a:pt x="84" y="4"/>
                  </a:cubicBezTo>
                  <a:cubicBezTo>
                    <a:pt x="84" y="4"/>
                    <a:pt x="81" y="2"/>
                    <a:pt x="79" y="1"/>
                  </a:cubicBezTo>
                  <a:cubicBezTo>
                    <a:pt x="79" y="1"/>
                    <a:pt x="79" y="1"/>
                    <a:pt x="79" y="1"/>
                  </a:cubicBezTo>
                  <a:cubicBezTo>
                    <a:pt x="79" y="1"/>
                    <a:pt x="78" y="1"/>
                    <a:pt x="78" y="1"/>
                  </a:cubicBezTo>
                  <a:cubicBezTo>
                    <a:pt x="78" y="1"/>
                    <a:pt x="77" y="1"/>
                    <a:pt x="77" y="1"/>
                  </a:cubicBezTo>
                  <a:cubicBezTo>
                    <a:pt x="77" y="0"/>
                    <a:pt x="76" y="0"/>
                    <a:pt x="76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231"/>
            <p:cNvSpPr>
              <a:spLocks noEditPoints="1"/>
            </p:cNvSpPr>
            <p:nvPr/>
          </p:nvSpPr>
          <p:spPr bwMode="auto">
            <a:xfrm>
              <a:off x="3151" y="3574"/>
              <a:ext cx="479" cy="180"/>
            </a:xfrm>
            <a:custGeom>
              <a:avLst/>
              <a:gdLst>
                <a:gd name="T0" fmla="*/ 157 w 244"/>
                <a:gd name="T1" fmla="*/ 85 h 95"/>
                <a:gd name="T2" fmla="*/ 154 w 244"/>
                <a:gd name="T3" fmla="*/ 89 h 95"/>
                <a:gd name="T4" fmla="*/ 161 w 244"/>
                <a:gd name="T5" fmla="*/ 85 h 95"/>
                <a:gd name="T6" fmla="*/ 133 w 244"/>
                <a:gd name="T7" fmla="*/ 86 h 95"/>
                <a:gd name="T8" fmla="*/ 132 w 244"/>
                <a:gd name="T9" fmla="*/ 79 h 95"/>
                <a:gd name="T10" fmla="*/ 151 w 244"/>
                <a:gd name="T11" fmla="*/ 81 h 95"/>
                <a:gd name="T12" fmla="*/ 145 w 244"/>
                <a:gd name="T13" fmla="*/ 80 h 95"/>
                <a:gd name="T14" fmla="*/ 118 w 244"/>
                <a:gd name="T15" fmla="*/ 80 h 95"/>
                <a:gd name="T16" fmla="*/ 128 w 244"/>
                <a:gd name="T17" fmla="*/ 79 h 95"/>
                <a:gd name="T18" fmla="*/ 114 w 244"/>
                <a:gd name="T19" fmla="*/ 75 h 95"/>
                <a:gd name="T20" fmla="*/ 59 w 244"/>
                <a:gd name="T21" fmla="*/ 64 h 95"/>
                <a:gd name="T22" fmla="*/ 73 w 244"/>
                <a:gd name="T23" fmla="*/ 68 h 95"/>
                <a:gd name="T24" fmla="*/ 96 w 244"/>
                <a:gd name="T25" fmla="*/ 74 h 95"/>
                <a:gd name="T26" fmla="*/ 105 w 244"/>
                <a:gd name="T27" fmla="*/ 76 h 95"/>
                <a:gd name="T28" fmla="*/ 100 w 244"/>
                <a:gd name="T29" fmla="*/ 68 h 95"/>
                <a:gd name="T30" fmla="*/ 83 w 244"/>
                <a:gd name="T31" fmla="*/ 65 h 95"/>
                <a:gd name="T32" fmla="*/ 180 w 244"/>
                <a:gd name="T33" fmla="*/ 58 h 95"/>
                <a:gd name="T34" fmla="*/ 186 w 244"/>
                <a:gd name="T35" fmla="*/ 60 h 95"/>
                <a:gd name="T36" fmla="*/ 172 w 244"/>
                <a:gd name="T37" fmla="*/ 61 h 95"/>
                <a:gd name="T38" fmla="*/ 194 w 244"/>
                <a:gd name="T39" fmla="*/ 54 h 95"/>
                <a:gd name="T40" fmla="*/ 205 w 244"/>
                <a:gd name="T41" fmla="*/ 59 h 95"/>
                <a:gd name="T42" fmla="*/ 201 w 244"/>
                <a:gd name="T43" fmla="*/ 61 h 95"/>
                <a:gd name="T44" fmla="*/ 203 w 244"/>
                <a:gd name="T45" fmla="*/ 67 h 95"/>
                <a:gd name="T46" fmla="*/ 229 w 244"/>
                <a:gd name="T47" fmla="*/ 77 h 95"/>
                <a:gd name="T48" fmla="*/ 226 w 244"/>
                <a:gd name="T49" fmla="*/ 89 h 95"/>
                <a:gd name="T50" fmla="*/ 244 w 244"/>
                <a:gd name="T51" fmla="*/ 66 h 95"/>
                <a:gd name="T52" fmla="*/ 221 w 244"/>
                <a:gd name="T53" fmla="*/ 62 h 95"/>
                <a:gd name="T54" fmla="*/ 198 w 244"/>
                <a:gd name="T55" fmla="*/ 50 h 95"/>
                <a:gd name="T56" fmla="*/ 69 w 244"/>
                <a:gd name="T57" fmla="*/ 46 h 95"/>
                <a:gd name="T58" fmla="*/ 177 w 244"/>
                <a:gd name="T59" fmla="*/ 44 h 95"/>
                <a:gd name="T60" fmla="*/ 175 w 244"/>
                <a:gd name="T61" fmla="*/ 36 h 95"/>
                <a:gd name="T62" fmla="*/ 131 w 244"/>
                <a:gd name="T63" fmla="*/ 56 h 95"/>
                <a:gd name="T64" fmla="*/ 135 w 244"/>
                <a:gd name="T65" fmla="*/ 54 h 95"/>
                <a:gd name="T66" fmla="*/ 146 w 244"/>
                <a:gd name="T67" fmla="*/ 62 h 95"/>
                <a:gd name="T68" fmla="*/ 148 w 244"/>
                <a:gd name="T69" fmla="*/ 44 h 95"/>
                <a:gd name="T70" fmla="*/ 151 w 244"/>
                <a:gd name="T71" fmla="*/ 40 h 95"/>
                <a:gd name="T72" fmla="*/ 153 w 244"/>
                <a:gd name="T73" fmla="*/ 38 h 95"/>
                <a:gd name="T74" fmla="*/ 20 w 244"/>
                <a:gd name="T75" fmla="*/ 36 h 95"/>
                <a:gd name="T76" fmla="*/ 13 w 244"/>
                <a:gd name="T77" fmla="*/ 25 h 95"/>
                <a:gd name="T78" fmla="*/ 111 w 244"/>
                <a:gd name="T79" fmla="*/ 20 h 95"/>
                <a:gd name="T80" fmla="*/ 106 w 244"/>
                <a:gd name="T81" fmla="*/ 30 h 95"/>
                <a:gd name="T82" fmla="*/ 95 w 244"/>
                <a:gd name="T83" fmla="*/ 29 h 95"/>
                <a:gd name="T84" fmla="*/ 90 w 244"/>
                <a:gd name="T85" fmla="*/ 30 h 95"/>
                <a:gd name="T86" fmla="*/ 84 w 244"/>
                <a:gd name="T87" fmla="*/ 30 h 95"/>
                <a:gd name="T88" fmla="*/ 83 w 244"/>
                <a:gd name="T89" fmla="*/ 30 h 95"/>
                <a:gd name="T90" fmla="*/ 78 w 244"/>
                <a:gd name="T91" fmla="*/ 26 h 95"/>
                <a:gd name="T92" fmla="*/ 74 w 244"/>
                <a:gd name="T93" fmla="*/ 30 h 95"/>
                <a:gd name="T94" fmla="*/ 87 w 244"/>
                <a:gd name="T95" fmla="*/ 48 h 95"/>
                <a:gd name="T96" fmla="*/ 98 w 244"/>
                <a:gd name="T97" fmla="*/ 51 h 95"/>
                <a:gd name="T98" fmla="*/ 119 w 244"/>
                <a:gd name="T99" fmla="*/ 38 h 95"/>
                <a:gd name="T100" fmla="*/ 120 w 244"/>
                <a:gd name="T101" fmla="*/ 23 h 95"/>
                <a:gd name="T102" fmla="*/ 121 w 244"/>
                <a:gd name="T103" fmla="*/ 19 h 95"/>
                <a:gd name="T104" fmla="*/ 8 w 244"/>
                <a:gd name="T105" fmla="*/ 10 h 95"/>
                <a:gd name="T106" fmla="*/ 48 w 244"/>
                <a:gd name="T107" fmla="*/ 55 h 95"/>
                <a:gd name="T108" fmla="*/ 56 w 244"/>
                <a:gd name="T109" fmla="*/ 58 h 95"/>
                <a:gd name="T110" fmla="*/ 62 w 244"/>
                <a:gd name="T111" fmla="*/ 46 h 95"/>
                <a:gd name="T112" fmla="*/ 58 w 244"/>
                <a:gd name="T113" fmla="*/ 44 h 95"/>
                <a:gd name="T114" fmla="*/ 46 w 244"/>
                <a:gd name="T115" fmla="*/ 32 h 95"/>
                <a:gd name="T116" fmla="*/ 30 w 244"/>
                <a:gd name="T117" fmla="*/ 19 h 95"/>
                <a:gd name="T118" fmla="*/ 8 w 244"/>
                <a:gd name="T119" fmla="*/ 3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44" h="95">
                  <a:moveTo>
                    <a:pt x="160" y="84"/>
                  </a:moveTo>
                  <a:cubicBezTo>
                    <a:pt x="159" y="84"/>
                    <a:pt x="159" y="84"/>
                    <a:pt x="158" y="84"/>
                  </a:cubicBezTo>
                  <a:cubicBezTo>
                    <a:pt x="158" y="85"/>
                    <a:pt x="157" y="85"/>
                    <a:pt x="157" y="85"/>
                  </a:cubicBezTo>
                  <a:cubicBezTo>
                    <a:pt x="157" y="85"/>
                    <a:pt x="157" y="85"/>
                    <a:pt x="157" y="85"/>
                  </a:cubicBezTo>
                  <a:cubicBezTo>
                    <a:pt x="157" y="85"/>
                    <a:pt x="157" y="85"/>
                    <a:pt x="157" y="85"/>
                  </a:cubicBezTo>
                  <a:cubicBezTo>
                    <a:pt x="157" y="85"/>
                    <a:pt x="157" y="85"/>
                    <a:pt x="157" y="85"/>
                  </a:cubicBezTo>
                  <a:cubicBezTo>
                    <a:pt x="157" y="85"/>
                    <a:pt x="157" y="85"/>
                    <a:pt x="157" y="85"/>
                  </a:cubicBezTo>
                  <a:cubicBezTo>
                    <a:pt x="156" y="85"/>
                    <a:pt x="156" y="85"/>
                    <a:pt x="155" y="84"/>
                  </a:cubicBezTo>
                  <a:cubicBezTo>
                    <a:pt x="152" y="85"/>
                    <a:pt x="151" y="88"/>
                    <a:pt x="153" y="89"/>
                  </a:cubicBezTo>
                  <a:cubicBezTo>
                    <a:pt x="153" y="89"/>
                    <a:pt x="154" y="89"/>
                    <a:pt x="154" y="89"/>
                  </a:cubicBezTo>
                  <a:cubicBezTo>
                    <a:pt x="156" y="89"/>
                    <a:pt x="158" y="88"/>
                    <a:pt x="159" y="87"/>
                  </a:cubicBezTo>
                  <a:cubicBezTo>
                    <a:pt x="160" y="86"/>
                    <a:pt x="160" y="86"/>
                    <a:pt x="160" y="86"/>
                  </a:cubicBezTo>
                  <a:cubicBezTo>
                    <a:pt x="161" y="86"/>
                    <a:pt x="161" y="86"/>
                    <a:pt x="161" y="86"/>
                  </a:cubicBezTo>
                  <a:cubicBezTo>
                    <a:pt x="161" y="85"/>
                    <a:pt x="161" y="85"/>
                    <a:pt x="161" y="85"/>
                  </a:cubicBezTo>
                  <a:cubicBezTo>
                    <a:pt x="161" y="85"/>
                    <a:pt x="161" y="85"/>
                    <a:pt x="161" y="85"/>
                  </a:cubicBezTo>
                  <a:cubicBezTo>
                    <a:pt x="161" y="85"/>
                    <a:pt x="160" y="85"/>
                    <a:pt x="160" y="84"/>
                  </a:cubicBezTo>
                  <a:cubicBezTo>
                    <a:pt x="160" y="84"/>
                    <a:pt x="160" y="84"/>
                    <a:pt x="160" y="84"/>
                  </a:cubicBezTo>
                  <a:moveTo>
                    <a:pt x="128" y="83"/>
                  </a:moveTo>
                  <a:cubicBezTo>
                    <a:pt x="128" y="83"/>
                    <a:pt x="128" y="83"/>
                    <a:pt x="128" y="83"/>
                  </a:cubicBezTo>
                  <a:cubicBezTo>
                    <a:pt x="129" y="84"/>
                    <a:pt x="131" y="85"/>
                    <a:pt x="133" y="86"/>
                  </a:cubicBezTo>
                  <a:cubicBezTo>
                    <a:pt x="133" y="86"/>
                    <a:pt x="135" y="87"/>
                    <a:pt x="137" y="87"/>
                  </a:cubicBezTo>
                  <a:cubicBezTo>
                    <a:pt x="137" y="87"/>
                    <a:pt x="137" y="87"/>
                    <a:pt x="138" y="86"/>
                  </a:cubicBezTo>
                  <a:cubicBezTo>
                    <a:pt x="138" y="85"/>
                    <a:pt x="131" y="83"/>
                    <a:pt x="128" y="83"/>
                  </a:cubicBezTo>
                  <a:moveTo>
                    <a:pt x="136" y="78"/>
                  </a:moveTo>
                  <a:cubicBezTo>
                    <a:pt x="134" y="78"/>
                    <a:pt x="132" y="79"/>
                    <a:pt x="132" y="79"/>
                  </a:cubicBezTo>
                  <a:cubicBezTo>
                    <a:pt x="133" y="81"/>
                    <a:pt x="136" y="81"/>
                    <a:pt x="141" y="82"/>
                  </a:cubicBezTo>
                  <a:cubicBezTo>
                    <a:pt x="141" y="82"/>
                    <a:pt x="142" y="82"/>
                    <a:pt x="143" y="82"/>
                  </a:cubicBezTo>
                  <a:cubicBezTo>
                    <a:pt x="144" y="82"/>
                    <a:pt x="146" y="82"/>
                    <a:pt x="147" y="81"/>
                  </a:cubicBezTo>
                  <a:cubicBezTo>
                    <a:pt x="149" y="81"/>
                    <a:pt x="150" y="81"/>
                    <a:pt x="151" y="81"/>
                  </a:cubicBezTo>
                  <a:cubicBezTo>
                    <a:pt x="151" y="81"/>
                    <a:pt x="151" y="81"/>
                    <a:pt x="151" y="81"/>
                  </a:cubicBezTo>
                  <a:cubicBezTo>
                    <a:pt x="152" y="81"/>
                    <a:pt x="153" y="81"/>
                    <a:pt x="153" y="81"/>
                  </a:cubicBezTo>
                  <a:cubicBezTo>
                    <a:pt x="155" y="81"/>
                    <a:pt x="157" y="81"/>
                    <a:pt x="153" y="80"/>
                  </a:cubicBezTo>
                  <a:cubicBezTo>
                    <a:pt x="152" y="80"/>
                    <a:pt x="152" y="80"/>
                    <a:pt x="151" y="80"/>
                  </a:cubicBezTo>
                  <a:cubicBezTo>
                    <a:pt x="150" y="80"/>
                    <a:pt x="149" y="80"/>
                    <a:pt x="148" y="80"/>
                  </a:cubicBezTo>
                  <a:cubicBezTo>
                    <a:pt x="147" y="80"/>
                    <a:pt x="146" y="80"/>
                    <a:pt x="145" y="80"/>
                  </a:cubicBezTo>
                  <a:cubicBezTo>
                    <a:pt x="144" y="80"/>
                    <a:pt x="143" y="80"/>
                    <a:pt x="142" y="79"/>
                  </a:cubicBezTo>
                  <a:cubicBezTo>
                    <a:pt x="140" y="79"/>
                    <a:pt x="138" y="78"/>
                    <a:pt x="136" y="78"/>
                  </a:cubicBezTo>
                  <a:moveTo>
                    <a:pt x="114" y="75"/>
                  </a:moveTo>
                  <a:cubicBezTo>
                    <a:pt x="113" y="75"/>
                    <a:pt x="112" y="77"/>
                    <a:pt x="113" y="78"/>
                  </a:cubicBezTo>
                  <a:cubicBezTo>
                    <a:pt x="113" y="78"/>
                    <a:pt x="115" y="80"/>
                    <a:pt x="118" y="80"/>
                  </a:cubicBezTo>
                  <a:cubicBezTo>
                    <a:pt x="119" y="80"/>
                    <a:pt x="120" y="80"/>
                    <a:pt x="120" y="80"/>
                  </a:cubicBezTo>
                  <a:cubicBezTo>
                    <a:pt x="121" y="79"/>
                    <a:pt x="122" y="79"/>
                    <a:pt x="123" y="79"/>
                  </a:cubicBezTo>
                  <a:cubicBezTo>
                    <a:pt x="124" y="79"/>
                    <a:pt x="124" y="79"/>
                    <a:pt x="125" y="79"/>
                  </a:cubicBezTo>
                  <a:cubicBezTo>
                    <a:pt x="125" y="79"/>
                    <a:pt x="126" y="80"/>
                    <a:pt x="126" y="80"/>
                  </a:cubicBezTo>
                  <a:cubicBezTo>
                    <a:pt x="127" y="80"/>
                    <a:pt x="128" y="79"/>
                    <a:pt x="128" y="79"/>
                  </a:cubicBezTo>
                  <a:cubicBezTo>
                    <a:pt x="129" y="77"/>
                    <a:pt x="123" y="76"/>
                    <a:pt x="121" y="76"/>
                  </a:cubicBezTo>
                  <a:cubicBezTo>
                    <a:pt x="120" y="76"/>
                    <a:pt x="120" y="76"/>
                    <a:pt x="120" y="76"/>
                  </a:cubicBezTo>
                  <a:cubicBezTo>
                    <a:pt x="120" y="76"/>
                    <a:pt x="119" y="77"/>
                    <a:pt x="118" y="77"/>
                  </a:cubicBezTo>
                  <a:cubicBezTo>
                    <a:pt x="117" y="77"/>
                    <a:pt x="116" y="76"/>
                    <a:pt x="115" y="76"/>
                  </a:cubicBezTo>
                  <a:cubicBezTo>
                    <a:pt x="115" y="76"/>
                    <a:pt x="115" y="75"/>
                    <a:pt x="114" y="75"/>
                  </a:cubicBezTo>
                  <a:moveTo>
                    <a:pt x="62" y="59"/>
                  </a:moveTo>
                  <a:cubicBezTo>
                    <a:pt x="60" y="59"/>
                    <a:pt x="59" y="59"/>
                    <a:pt x="59" y="60"/>
                  </a:cubicBezTo>
                  <a:cubicBezTo>
                    <a:pt x="57" y="62"/>
                    <a:pt x="56" y="60"/>
                    <a:pt x="56" y="63"/>
                  </a:cubicBezTo>
                  <a:cubicBezTo>
                    <a:pt x="56" y="63"/>
                    <a:pt x="57" y="64"/>
                    <a:pt x="58" y="64"/>
                  </a:cubicBezTo>
                  <a:cubicBezTo>
                    <a:pt x="58" y="64"/>
                    <a:pt x="59" y="64"/>
                    <a:pt x="59" y="64"/>
                  </a:cubicBezTo>
                  <a:cubicBezTo>
                    <a:pt x="59" y="64"/>
                    <a:pt x="60" y="64"/>
                    <a:pt x="60" y="64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2" y="64"/>
                    <a:pt x="61" y="66"/>
                    <a:pt x="63" y="66"/>
                  </a:cubicBezTo>
                  <a:cubicBezTo>
                    <a:pt x="65" y="67"/>
                    <a:pt x="69" y="68"/>
                    <a:pt x="72" y="68"/>
                  </a:cubicBezTo>
                  <a:cubicBezTo>
                    <a:pt x="72" y="68"/>
                    <a:pt x="72" y="68"/>
                    <a:pt x="73" y="68"/>
                  </a:cubicBezTo>
                  <a:cubicBezTo>
                    <a:pt x="73" y="68"/>
                    <a:pt x="73" y="68"/>
                    <a:pt x="74" y="68"/>
                  </a:cubicBezTo>
                  <a:cubicBezTo>
                    <a:pt x="76" y="68"/>
                    <a:pt x="80" y="69"/>
                    <a:pt x="83" y="71"/>
                  </a:cubicBezTo>
                  <a:cubicBezTo>
                    <a:pt x="86" y="74"/>
                    <a:pt x="92" y="74"/>
                    <a:pt x="96" y="74"/>
                  </a:cubicBezTo>
                  <a:cubicBezTo>
                    <a:pt x="96" y="74"/>
                    <a:pt x="96" y="74"/>
                    <a:pt x="96" y="74"/>
                  </a:cubicBezTo>
                  <a:cubicBezTo>
                    <a:pt x="96" y="74"/>
                    <a:pt x="96" y="74"/>
                    <a:pt x="96" y="74"/>
                  </a:cubicBezTo>
                  <a:cubicBezTo>
                    <a:pt x="97" y="74"/>
                    <a:pt x="98" y="75"/>
                    <a:pt x="100" y="75"/>
                  </a:cubicBezTo>
                  <a:cubicBezTo>
                    <a:pt x="101" y="75"/>
                    <a:pt x="102" y="76"/>
                    <a:pt x="102" y="76"/>
                  </a:cubicBezTo>
                  <a:cubicBezTo>
                    <a:pt x="103" y="76"/>
                    <a:pt x="103" y="76"/>
                    <a:pt x="103" y="75"/>
                  </a:cubicBezTo>
                  <a:cubicBezTo>
                    <a:pt x="103" y="75"/>
                    <a:pt x="104" y="75"/>
                    <a:pt x="104" y="75"/>
                  </a:cubicBezTo>
                  <a:cubicBezTo>
                    <a:pt x="104" y="75"/>
                    <a:pt x="105" y="76"/>
                    <a:pt x="105" y="76"/>
                  </a:cubicBezTo>
                  <a:cubicBezTo>
                    <a:pt x="106" y="76"/>
                    <a:pt x="107" y="77"/>
                    <a:pt x="108" y="77"/>
                  </a:cubicBezTo>
                  <a:cubicBezTo>
                    <a:pt x="108" y="77"/>
                    <a:pt x="109" y="77"/>
                    <a:pt x="109" y="76"/>
                  </a:cubicBezTo>
                  <a:cubicBezTo>
                    <a:pt x="113" y="75"/>
                    <a:pt x="104" y="74"/>
                    <a:pt x="104" y="73"/>
                  </a:cubicBezTo>
                  <a:cubicBezTo>
                    <a:pt x="104" y="71"/>
                    <a:pt x="98" y="72"/>
                    <a:pt x="95" y="71"/>
                  </a:cubicBezTo>
                  <a:cubicBezTo>
                    <a:pt x="92" y="69"/>
                    <a:pt x="98" y="69"/>
                    <a:pt x="100" y="68"/>
                  </a:cubicBezTo>
                  <a:cubicBezTo>
                    <a:pt x="102" y="68"/>
                    <a:pt x="101" y="67"/>
                    <a:pt x="98" y="67"/>
                  </a:cubicBezTo>
                  <a:cubicBezTo>
                    <a:pt x="97" y="67"/>
                    <a:pt x="95" y="67"/>
                    <a:pt x="94" y="67"/>
                  </a:cubicBezTo>
                  <a:cubicBezTo>
                    <a:pt x="94" y="67"/>
                    <a:pt x="93" y="67"/>
                    <a:pt x="93" y="67"/>
                  </a:cubicBezTo>
                  <a:cubicBezTo>
                    <a:pt x="91" y="67"/>
                    <a:pt x="89" y="67"/>
                    <a:pt x="87" y="66"/>
                  </a:cubicBezTo>
                  <a:cubicBezTo>
                    <a:pt x="85" y="65"/>
                    <a:pt x="84" y="65"/>
                    <a:pt x="83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3" y="66"/>
                    <a:pt x="82" y="66"/>
                    <a:pt x="82" y="66"/>
                  </a:cubicBezTo>
                  <a:cubicBezTo>
                    <a:pt x="79" y="66"/>
                    <a:pt x="73" y="63"/>
                    <a:pt x="71" y="62"/>
                  </a:cubicBezTo>
                  <a:cubicBezTo>
                    <a:pt x="70" y="61"/>
                    <a:pt x="65" y="59"/>
                    <a:pt x="62" y="59"/>
                  </a:cubicBezTo>
                  <a:moveTo>
                    <a:pt x="180" y="58"/>
                  </a:moveTo>
                  <a:cubicBezTo>
                    <a:pt x="178" y="58"/>
                    <a:pt x="176" y="59"/>
                    <a:pt x="176" y="60"/>
                  </a:cubicBezTo>
                  <a:cubicBezTo>
                    <a:pt x="177" y="62"/>
                    <a:pt x="180" y="61"/>
                    <a:pt x="183" y="62"/>
                  </a:cubicBezTo>
                  <a:cubicBezTo>
                    <a:pt x="187" y="62"/>
                    <a:pt x="188" y="64"/>
                    <a:pt x="190" y="65"/>
                  </a:cubicBezTo>
                  <a:cubicBezTo>
                    <a:pt x="190" y="65"/>
                    <a:pt x="190" y="65"/>
                    <a:pt x="190" y="65"/>
                  </a:cubicBezTo>
                  <a:cubicBezTo>
                    <a:pt x="192" y="65"/>
                    <a:pt x="190" y="61"/>
                    <a:pt x="186" y="60"/>
                  </a:cubicBezTo>
                  <a:cubicBezTo>
                    <a:pt x="184" y="59"/>
                    <a:pt x="182" y="58"/>
                    <a:pt x="180" y="58"/>
                  </a:cubicBezTo>
                  <a:moveTo>
                    <a:pt x="167" y="58"/>
                  </a:moveTo>
                  <a:cubicBezTo>
                    <a:pt x="166" y="58"/>
                    <a:pt x="165" y="58"/>
                    <a:pt x="166" y="59"/>
                  </a:cubicBezTo>
                  <a:cubicBezTo>
                    <a:pt x="166" y="60"/>
                    <a:pt x="168" y="62"/>
                    <a:pt x="170" y="62"/>
                  </a:cubicBezTo>
                  <a:cubicBezTo>
                    <a:pt x="171" y="62"/>
                    <a:pt x="172" y="62"/>
                    <a:pt x="172" y="61"/>
                  </a:cubicBezTo>
                  <a:cubicBezTo>
                    <a:pt x="173" y="60"/>
                    <a:pt x="169" y="58"/>
                    <a:pt x="167" y="58"/>
                  </a:cubicBezTo>
                  <a:moveTo>
                    <a:pt x="198" y="50"/>
                  </a:moveTo>
                  <a:cubicBezTo>
                    <a:pt x="197" y="50"/>
                    <a:pt x="196" y="50"/>
                    <a:pt x="196" y="50"/>
                  </a:cubicBezTo>
                  <a:cubicBezTo>
                    <a:pt x="195" y="53"/>
                    <a:pt x="192" y="51"/>
                    <a:pt x="191" y="53"/>
                  </a:cubicBezTo>
                  <a:cubicBezTo>
                    <a:pt x="191" y="54"/>
                    <a:pt x="192" y="54"/>
                    <a:pt x="194" y="54"/>
                  </a:cubicBezTo>
                  <a:cubicBezTo>
                    <a:pt x="196" y="55"/>
                    <a:pt x="196" y="56"/>
                    <a:pt x="197" y="58"/>
                  </a:cubicBezTo>
                  <a:cubicBezTo>
                    <a:pt x="198" y="59"/>
                    <a:pt x="201" y="59"/>
                    <a:pt x="203" y="59"/>
                  </a:cubicBezTo>
                  <a:cubicBezTo>
                    <a:pt x="204" y="59"/>
                    <a:pt x="204" y="59"/>
                    <a:pt x="204" y="59"/>
                  </a:cubicBezTo>
                  <a:cubicBezTo>
                    <a:pt x="204" y="59"/>
                    <a:pt x="204" y="59"/>
                    <a:pt x="204" y="59"/>
                  </a:cubicBezTo>
                  <a:cubicBezTo>
                    <a:pt x="205" y="59"/>
                    <a:pt x="205" y="59"/>
                    <a:pt x="205" y="59"/>
                  </a:cubicBezTo>
                  <a:cubicBezTo>
                    <a:pt x="207" y="59"/>
                    <a:pt x="207" y="61"/>
                    <a:pt x="206" y="61"/>
                  </a:cubicBezTo>
                  <a:cubicBezTo>
                    <a:pt x="206" y="61"/>
                    <a:pt x="205" y="61"/>
                    <a:pt x="205" y="60"/>
                  </a:cubicBezTo>
                  <a:cubicBezTo>
                    <a:pt x="204" y="60"/>
                    <a:pt x="204" y="60"/>
                    <a:pt x="203" y="60"/>
                  </a:cubicBezTo>
                  <a:cubicBezTo>
                    <a:pt x="203" y="60"/>
                    <a:pt x="203" y="60"/>
                    <a:pt x="202" y="60"/>
                  </a:cubicBezTo>
                  <a:cubicBezTo>
                    <a:pt x="202" y="61"/>
                    <a:pt x="202" y="61"/>
                    <a:pt x="201" y="61"/>
                  </a:cubicBezTo>
                  <a:cubicBezTo>
                    <a:pt x="201" y="61"/>
                    <a:pt x="201" y="61"/>
                    <a:pt x="200" y="61"/>
                  </a:cubicBezTo>
                  <a:cubicBezTo>
                    <a:pt x="200" y="60"/>
                    <a:pt x="199" y="60"/>
                    <a:pt x="198" y="60"/>
                  </a:cubicBezTo>
                  <a:cubicBezTo>
                    <a:pt x="197" y="60"/>
                    <a:pt x="197" y="60"/>
                    <a:pt x="197" y="61"/>
                  </a:cubicBezTo>
                  <a:cubicBezTo>
                    <a:pt x="199" y="62"/>
                    <a:pt x="201" y="63"/>
                    <a:pt x="201" y="65"/>
                  </a:cubicBezTo>
                  <a:cubicBezTo>
                    <a:pt x="201" y="66"/>
                    <a:pt x="202" y="67"/>
                    <a:pt x="203" y="67"/>
                  </a:cubicBezTo>
                  <a:cubicBezTo>
                    <a:pt x="203" y="67"/>
                    <a:pt x="204" y="66"/>
                    <a:pt x="204" y="66"/>
                  </a:cubicBezTo>
                  <a:cubicBezTo>
                    <a:pt x="204" y="65"/>
                    <a:pt x="204" y="65"/>
                    <a:pt x="204" y="65"/>
                  </a:cubicBezTo>
                  <a:cubicBezTo>
                    <a:pt x="205" y="65"/>
                    <a:pt x="207" y="67"/>
                    <a:pt x="209" y="68"/>
                  </a:cubicBezTo>
                  <a:cubicBezTo>
                    <a:pt x="213" y="69"/>
                    <a:pt x="211" y="70"/>
                    <a:pt x="214" y="70"/>
                  </a:cubicBezTo>
                  <a:cubicBezTo>
                    <a:pt x="218" y="71"/>
                    <a:pt x="225" y="74"/>
                    <a:pt x="229" y="77"/>
                  </a:cubicBezTo>
                  <a:cubicBezTo>
                    <a:pt x="232" y="79"/>
                    <a:pt x="229" y="80"/>
                    <a:pt x="231" y="82"/>
                  </a:cubicBezTo>
                  <a:cubicBezTo>
                    <a:pt x="233" y="84"/>
                    <a:pt x="234" y="86"/>
                    <a:pt x="232" y="86"/>
                  </a:cubicBezTo>
                  <a:cubicBezTo>
                    <a:pt x="232" y="86"/>
                    <a:pt x="231" y="86"/>
                    <a:pt x="231" y="86"/>
                  </a:cubicBezTo>
                  <a:cubicBezTo>
                    <a:pt x="231" y="86"/>
                    <a:pt x="231" y="86"/>
                    <a:pt x="231" y="86"/>
                  </a:cubicBezTo>
                  <a:cubicBezTo>
                    <a:pt x="228" y="86"/>
                    <a:pt x="226" y="88"/>
                    <a:pt x="226" y="89"/>
                  </a:cubicBezTo>
                  <a:cubicBezTo>
                    <a:pt x="227" y="90"/>
                    <a:pt x="236" y="90"/>
                    <a:pt x="238" y="90"/>
                  </a:cubicBezTo>
                  <a:cubicBezTo>
                    <a:pt x="240" y="90"/>
                    <a:pt x="241" y="93"/>
                    <a:pt x="244" y="95"/>
                  </a:cubicBezTo>
                  <a:cubicBezTo>
                    <a:pt x="244" y="95"/>
                    <a:pt x="244" y="95"/>
                    <a:pt x="244" y="95"/>
                  </a:cubicBezTo>
                  <a:cubicBezTo>
                    <a:pt x="244" y="85"/>
                    <a:pt x="244" y="76"/>
                    <a:pt x="244" y="66"/>
                  </a:cubicBezTo>
                  <a:cubicBezTo>
                    <a:pt x="244" y="66"/>
                    <a:pt x="244" y="66"/>
                    <a:pt x="244" y="66"/>
                  </a:cubicBezTo>
                  <a:cubicBezTo>
                    <a:pt x="237" y="64"/>
                    <a:pt x="228" y="59"/>
                    <a:pt x="226" y="59"/>
                  </a:cubicBezTo>
                  <a:cubicBezTo>
                    <a:pt x="226" y="59"/>
                    <a:pt x="226" y="59"/>
                    <a:pt x="226" y="59"/>
                  </a:cubicBezTo>
                  <a:cubicBezTo>
                    <a:pt x="225" y="59"/>
                    <a:pt x="224" y="59"/>
                    <a:pt x="224" y="60"/>
                  </a:cubicBezTo>
                  <a:cubicBezTo>
                    <a:pt x="223" y="61"/>
                    <a:pt x="223" y="62"/>
                    <a:pt x="222" y="62"/>
                  </a:cubicBezTo>
                  <a:cubicBezTo>
                    <a:pt x="222" y="62"/>
                    <a:pt x="222" y="62"/>
                    <a:pt x="221" y="62"/>
                  </a:cubicBezTo>
                  <a:cubicBezTo>
                    <a:pt x="221" y="62"/>
                    <a:pt x="221" y="62"/>
                    <a:pt x="221" y="62"/>
                  </a:cubicBezTo>
                  <a:cubicBezTo>
                    <a:pt x="219" y="62"/>
                    <a:pt x="217" y="65"/>
                    <a:pt x="213" y="65"/>
                  </a:cubicBezTo>
                  <a:cubicBezTo>
                    <a:pt x="213" y="65"/>
                    <a:pt x="213" y="65"/>
                    <a:pt x="213" y="65"/>
                  </a:cubicBezTo>
                  <a:cubicBezTo>
                    <a:pt x="209" y="65"/>
                    <a:pt x="209" y="55"/>
                    <a:pt x="208" y="53"/>
                  </a:cubicBezTo>
                  <a:cubicBezTo>
                    <a:pt x="206" y="52"/>
                    <a:pt x="201" y="50"/>
                    <a:pt x="198" y="50"/>
                  </a:cubicBezTo>
                  <a:moveTo>
                    <a:pt x="69" y="46"/>
                  </a:moveTo>
                  <a:cubicBezTo>
                    <a:pt x="68" y="46"/>
                    <a:pt x="67" y="46"/>
                    <a:pt x="68" y="47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70" y="48"/>
                    <a:pt x="71" y="47"/>
                    <a:pt x="71" y="46"/>
                  </a:cubicBezTo>
                  <a:cubicBezTo>
                    <a:pt x="71" y="46"/>
                    <a:pt x="70" y="46"/>
                    <a:pt x="69" y="46"/>
                  </a:cubicBezTo>
                  <a:moveTo>
                    <a:pt x="175" y="36"/>
                  </a:moveTo>
                  <a:cubicBezTo>
                    <a:pt x="174" y="36"/>
                    <a:pt x="174" y="36"/>
                    <a:pt x="173" y="37"/>
                  </a:cubicBezTo>
                  <a:cubicBezTo>
                    <a:pt x="171" y="39"/>
                    <a:pt x="174" y="47"/>
                    <a:pt x="176" y="47"/>
                  </a:cubicBezTo>
                  <a:cubicBezTo>
                    <a:pt x="176" y="47"/>
                    <a:pt x="176" y="47"/>
                    <a:pt x="176" y="47"/>
                  </a:cubicBezTo>
                  <a:cubicBezTo>
                    <a:pt x="178" y="47"/>
                    <a:pt x="175" y="44"/>
                    <a:pt x="177" y="44"/>
                  </a:cubicBezTo>
                  <a:cubicBezTo>
                    <a:pt x="178" y="44"/>
                    <a:pt x="178" y="44"/>
                    <a:pt x="178" y="44"/>
                  </a:cubicBezTo>
                  <a:cubicBezTo>
                    <a:pt x="179" y="44"/>
                    <a:pt x="179" y="44"/>
                    <a:pt x="179" y="44"/>
                  </a:cubicBezTo>
                  <a:cubicBezTo>
                    <a:pt x="181" y="44"/>
                    <a:pt x="180" y="42"/>
                    <a:pt x="180" y="41"/>
                  </a:cubicBezTo>
                  <a:cubicBezTo>
                    <a:pt x="180" y="39"/>
                    <a:pt x="177" y="40"/>
                    <a:pt x="177" y="39"/>
                  </a:cubicBezTo>
                  <a:cubicBezTo>
                    <a:pt x="177" y="38"/>
                    <a:pt x="176" y="36"/>
                    <a:pt x="175" y="36"/>
                  </a:cubicBezTo>
                  <a:moveTo>
                    <a:pt x="140" y="35"/>
                  </a:moveTo>
                  <a:cubicBezTo>
                    <a:pt x="138" y="35"/>
                    <a:pt x="138" y="36"/>
                    <a:pt x="135" y="37"/>
                  </a:cubicBezTo>
                  <a:cubicBezTo>
                    <a:pt x="132" y="37"/>
                    <a:pt x="133" y="42"/>
                    <a:pt x="131" y="43"/>
                  </a:cubicBezTo>
                  <a:cubicBezTo>
                    <a:pt x="130" y="43"/>
                    <a:pt x="130" y="47"/>
                    <a:pt x="127" y="51"/>
                  </a:cubicBezTo>
                  <a:cubicBezTo>
                    <a:pt x="124" y="55"/>
                    <a:pt x="128" y="56"/>
                    <a:pt x="131" y="56"/>
                  </a:cubicBezTo>
                  <a:cubicBezTo>
                    <a:pt x="133" y="56"/>
                    <a:pt x="133" y="59"/>
                    <a:pt x="132" y="61"/>
                  </a:cubicBezTo>
                  <a:cubicBezTo>
                    <a:pt x="132" y="62"/>
                    <a:pt x="131" y="66"/>
                    <a:pt x="132" y="66"/>
                  </a:cubicBezTo>
                  <a:cubicBezTo>
                    <a:pt x="132" y="66"/>
                    <a:pt x="133" y="66"/>
                    <a:pt x="133" y="66"/>
                  </a:cubicBezTo>
                  <a:cubicBezTo>
                    <a:pt x="135" y="66"/>
                    <a:pt x="137" y="63"/>
                    <a:pt x="135" y="62"/>
                  </a:cubicBezTo>
                  <a:cubicBezTo>
                    <a:pt x="134" y="61"/>
                    <a:pt x="134" y="55"/>
                    <a:pt x="135" y="54"/>
                  </a:cubicBezTo>
                  <a:cubicBezTo>
                    <a:pt x="135" y="53"/>
                    <a:pt x="135" y="53"/>
                    <a:pt x="136" y="53"/>
                  </a:cubicBezTo>
                  <a:cubicBezTo>
                    <a:pt x="137" y="53"/>
                    <a:pt x="139" y="54"/>
                    <a:pt x="138" y="56"/>
                  </a:cubicBezTo>
                  <a:cubicBezTo>
                    <a:pt x="137" y="58"/>
                    <a:pt x="141" y="58"/>
                    <a:pt x="141" y="61"/>
                  </a:cubicBezTo>
                  <a:cubicBezTo>
                    <a:pt x="141" y="62"/>
                    <a:pt x="141" y="62"/>
                    <a:pt x="142" y="62"/>
                  </a:cubicBezTo>
                  <a:cubicBezTo>
                    <a:pt x="143" y="62"/>
                    <a:pt x="144" y="62"/>
                    <a:pt x="146" y="62"/>
                  </a:cubicBezTo>
                  <a:cubicBezTo>
                    <a:pt x="148" y="62"/>
                    <a:pt x="148" y="60"/>
                    <a:pt x="146" y="58"/>
                  </a:cubicBezTo>
                  <a:cubicBezTo>
                    <a:pt x="144" y="57"/>
                    <a:pt x="147" y="55"/>
                    <a:pt x="145" y="53"/>
                  </a:cubicBezTo>
                  <a:cubicBezTo>
                    <a:pt x="143" y="52"/>
                    <a:pt x="141" y="49"/>
                    <a:pt x="143" y="49"/>
                  </a:cubicBezTo>
                  <a:cubicBezTo>
                    <a:pt x="145" y="49"/>
                    <a:pt x="152" y="47"/>
                    <a:pt x="151" y="45"/>
                  </a:cubicBezTo>
                  <a:cubicBezTo>
                    <a:pt x="151" y="45"/>
                    <a:pt x="149" y="44"/>
                    <a:pt x="148" y="44"/>
                  </a:cubicBezTo>
                  <a:cubicBezTo>
                    <a:pt x="145" y="44"/>
                    <a:pt x="141" y="45"/>
                    <a:pt x="140" y="47"/>
                  </a:cubicBezTo>
                  <a:cubicBezTo>
                    <a:pt x="140" y="47"/>
                    <a:pt x="140" y="47"/>
                    <a:pt x="139" y="47"/>
                  </a:cubicBezTo>
                  <a:cubicBezTo>
                    <a:pt x="137" y="47"/>
                    <a:pt x="133" y="45"/>
                    <a:pt x="134" y="41"/>
                  </a:cubicBezTo>
                  <a:cubicBezTo>
                    <a:pt x="134" y="39"/>
                    <a:pt x="138" y="39"/>
                    <a:pt x="142" y="39"/>
                  </a:cubicBezTo>
                  <a:cubicBezTo>
                    <a:pt x="146" y="39"/>
                    <a:pt x="149" y="39"/>
                    <a:pt x="151" y="40"/>
                  </a:cubicBezTo>
                  <a:cubicBezTo>
                    <a:pt x="152" y="41"/>
                    <a:pt x="153" y="41"/>
                    <a:pt x="154" y="41"/>
                  </a:cubicBezTo>
                  <a:cubicBezTo>
                    <a:pt x="157" y="41"/>
                    <a:pt x="159" y="38"/>
                    <a:pt x="160" y="37"/>
                  </a:cubicBezTo>
                  <a:cubicBezTo>
                    <a:pt x="161" y="36"/>
                    <a:pt x="161" y="36"/>
                    <a:pt x="160" y="36"/>
                  </a:cubicBezTo>
                  <a:cubicBezTo>
                    <a:pt x="159" y="36"/>
                    <a:pt x="157" y="37"/>
                    <a:pt x="155" y="38"/>
                  </a:cubicBezTo>
                  <a:cubicBezTo>
                    <a:pt x="154" y="38"/>
                    <a:pt x="154" y="38"/>
                    <a:pt x="153" y="38"/>
                  </a:cubicBezTo>
                  <a:cubicBezTo>
                    <a:pt x="150" y="38"/>
                    <a:pt x="145" y="36"/>
                    <a:pt x="142" y="35"/>
                  </a:cubicBezTo>
                  <a:cubicBezTo>
                    <a:pt x="141" y="35"/>
                    <a:pt x="140" y="35"/>
                    <a:pt x="140" y="35"/>
                  </a:cubicBezTo>
                  <a:moveTo>
                    <a:pt x="19" y="32"/>
                  </a:moveTo>
                  <a:cubicBezTo>
                    <a:pt x="19" y="32"/>
                    <a:pt x="18" y="33"/>
                    <a:pt x="18" y="33"/>
                  </a:cubicBezTo>
                  <a:cubicBezTo>
                    <a:pt x="18" y="34"/>
                    <a:pt x="19" y="36"/>
                    <a:pt x="20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2" y="35"/>
                    <a:pt x="20" y="32"/>
                    <a:pt x="19" y="32"/>
                  </a:cubicBezTo>
                  <a:moveTo>
                    <a:pt x="11" y="20"/>
                  </a:moveTo>
                  <a:cubicBezTo>
                    <a:pt x="11" y="20"/>
                    <a:pt x="10" y="21"/>
                    <a:pt x="10" y="21"/>
                  </a:cubicBezTo>
                  <a:cubicBezTo>
                    <a:pt x="10" y="22"/>
                    <a:pt x="11" y="25"/>
                    <a:pt x="13" y="25"/>
                  </a:cubicBezTo>
                  <a:cubicBezTo>
                    <a:pt x="13" y="25"/>
                    <a:pt x="13" y="25"/>
                    <a:pt x="14" y="25"/>
                  </a:cubicBezTo>
                  <a:cubicBezTo>
                    <a:pt x="15" y="23"/>
                    <a:pt x="12" y="20"/>
                    <a:pt x="11" y="20"/>
                  </a:cubicBezTo>
                  <a:moveTo>
                    <a:pt x="114" y="18"/>
                  </a:moveTo>
                  <a:cubicBezTo>
                    <a:pt x="114" y="18"/>
                    <a:pt x="114" y="18"/>
                    <a:pt x="114" y="18"/>
                  </a:cubicBezTo>
                  <a:cubicBezTo>
                    <a:pt x="112" y="18"/>
                    <a:pt x="111" y="18"/>
                    <a:pt x="111" y="20"/>
                  </a:cubicBezTo>
                  <a:cubicBezTo>
                    <a:pt x="111" y="20"/>
                    <a:pt x="111" y="20"/>
                    <a:pt x="111" y="20"/>
                  </a:cubicBezTo>
                  <a:cubicBezTo>
                    <a:pt x="111" y="24"/>
                    <a:pt x="107" y="22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6"/>
                    <a:pt x="106" y="26"/>
                    <a:pt x="106" y="28"/>
                  </a:cubicBezTo>
                  <a:cubicBezTo>
                    <a:pt x="106" y="29"/>
                    <a:pt x="106" y="29"/>
                    <a:pt x="106" y="30"/>
                  </a:cubicBezTo>
                  <a:cubicBezTo>
                    <a:pt x="105" y="30"/>
                    <a:pt x="103" y="30"/>
                    <a:pt x="101" y="30"/>
                  </a:cubicBezTo>
                  <a:cubicBezTo>
                    <a:pt x="101" y="30"/>
                    <a:pt x="100" y="31"/>
                    <a:pt x="100" y="31"/>
                  </a:cubicBezTo>
                  <a:cubicBezTo>
                    <a:pt x="98" y="31"/>
                    <a:pt x="99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5" y="29"/>
                  </a:cubicBezTo>
                  <a:cubicBezTo>
                    <a:pt x="93" y="29"/>
                    <a:pt x="93" y="30"/>
                    <a:pt x="91" y="30"/>
                  </a:cubicBezTo>
                  <a:cubicBezTo>
                    <a:pt x="91" y="30"/>
                    <a:pt x="91" y="30"/>
                    <a:pt x="91" y="30"/>
                  </a:cubicBezTo>
                  <a:cubicBezTo>
                    <a:pt x="91" y="30"/>
                    <a:pt x="91" y="30"/>
                    <a:pt x="91" y="30"/>
                  </a:cubicBezTo>
                  <a:cubicBezTo>
                    <a:pt x="91" y="30"/>
                    <a:pt x="90" y="30"/>
                    <a:pt x="90" y="30"/>
                  </a:cubicBezTo>
                  <a:cubicBezTo>
                    <a:pt x="90" y="30"/>
                    <a:pt x="90" y="30"/>
                    <a:pt x="90" y="30"/>
                  </a:cubicBezTo>
                  <a:cubicBezTo>
                    <a:pt x="89" y="30"/>
                    <a:pt x="88" y="30"/>
                    <a:pt x="88" y="30"/>
                  </a:cubicBezTo>
                  <a:cubicBezTo>
                    <a:pt x="87" y="30"/>
                    <a:pt x="86" y="30"/>
                    <a:pt x="85" y="30"/>
                  </a:cubicBezTo>
                  <a:cubicBezTo>
                    <a:pt x="85" y="30"/>
                    <a:pt x="85" y="30"/>
                    <a:pt x="85" y="30"/>
                  </a:cubicBezTo>
                  <a:cubicBezTo>
                    <a:pt x="85" y="30"/>
                    <a:pt x="84" y="30"/>
                    <a:pt x="84" y="30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84" y="30"/>
                    <a:pt x="84" y="30"/>
                    <a:pt x="83" y="30"/>
                  </a:cubicBezTo>
                  <a:cubicBezTo>
                    <a:pt x="83" y="30"/>
                    <a:pt x="83" y="30"/>
                    <a:pt x="83" y="30"/>
                  </a:cubicBezTo>
                  <a:cubicBezTo>
                    <a:pt x="83" y="30"/>
                    <a:pt x="82" y="30"/>
                    <a:pt x="82" y="29"/>
                  </a:cubicBezTo>
                  <a:cubicBezTo>
                    <a:pt x="81" y="29"/>
                    <a:pt x="80" y="28"/>
                    <a:pt x="79" y="28"/>
                  </a:cubicBezTo>
                  <a:cubicBezTo>
                    <a:pt x="79" y="28"/>
                    <a:pt x="79" y="28"/>
                    <a:pt x="79" y="28"/>
                  </a:cubicBezTo>
                  <a:cubicBezTo>
                    <a:pt x="79" y="28"/>
                    <a:pt x="79" y="28"/>
                    <a:pt x="79" y="28"/>
                  </a:cubicBezTo>
                  <a:cubicBezTo>
                    <a:pt x="79" y="28"/>
                    <a:pt x="79" y="27"/>
                    <a:pt x="78" y="26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75" y="24"/>
                    <a:pt x="72" y="29"/>
                    <a:pt x="74" y="30"/>
                  </a:cubicBezTo>
                  <a:cubicBezTo>
                    <a:pt x="76" y="33"/>
                    <a:pt x="75" y="35"/>
                    <a:pt x="77" y="37"/>
                  </a:cubicBezTo>
                  <a:cubicBezTo>
                    <a:pt x="78" y="39"/>
                    <a:pt x="81" y="39"/>
                    <a:pt x="81" y="42"/>
                  </a:cubicBezTo>
                  <a:cubicBezTo>
                    <a:pt x="81" y="45"/>
                    <a:pt x="84" y="49"/>
                    <a:pt x="86" y="49"/>
                  </a:cubicBezTo>
                  <a:cubicBezTo>
                    <a:pt x="86" y="49"/>
                    <a:pt x="86" y="49"/>
                    <a:pt x="86" y="49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9" y="48"/>
                    <a:pt x="90" y="50"/>
                    <a:pt x="91" y="51"/>
                  </a:cubicBezTo>
                  <a:cubicBezTo>
                    <a:pt x="91" y="51"/>
                    <a:pt x="91" y="51"/>
                    <a:pt x="92" y="51"/>
                  </a:cubicBezTo>
                  <a:cubicBezTo>
                    <a:pt x="93" y="51"/>
                    <a:pt x="94" y="51"/>
                    <a:pt x="95" y="51"/>
                  </a:cubicBezTo>
                  <a:cubicBezTo>
                    <a:pt x="95" y="51"/>
                    <a:pt x="96" y="51"/>
                    <a:pt x="97" y="51"/>
                  </a:cubicBezTo>
                  <a:cubicBezTo>
                    <a:pt x="97" y="51"/>
                    <a:pt x="97" y="51"/>
                    <a:pt x="98" y="51"/>
                  </a:cubicBezTo>
                  <a:cubicBezTo>
                    <a:pt x="99" y="51"/>
                    <a:pt x="104" y="53"/>
                    <a:pt x="104" y="54"/>
                  </a:cubicBezTo>
                  <a:cubicBezTo>
                    <a:pt x="105" y="55"/>
                    <a:pt x="105" y="55"/>
                    <a:pt x="106" y="55"/>
                  </a:cubicBezTo>
                  <a:cubicBezTo>
                    <a:pt x="108" y="55"/>
                    <a:pt x="110" y="55"/>
                    <a:pt x="112" y="54"/>
                  </a:cubicBezTo>
                  <a:cubicBezTo>
                    <a:pt x="115" y="54"/>
                    <a:pt x="113" y="46"/>
                    <a:pt x="116" y="45"/>
                  </a:cubicBezTo>
                  <a:cubicBezTo>
                    <a:pt x="119" y="43"/>
                    <a:pt x="120" y="41"/>
                    <a:pt x="119" y="38"/>
                  </a:cubicBezTo>
                  <a:cubicBezTo>
                    <a:pt x="119" y="35"/>
                    <a:pt x="126" y="36"/>
                    <a:pt x="127" y="35"/>
                  </a:cubicBezTo>
                  <a:cubicBezTo>
                    <a:pt x="128" y="34"/>
                    <a:pt x="126" y="32"/>
                    <a:pt x="124" y="31"/>
                  </a:cubicBezTo>
                  <a:cubicBezTo>
                    <a:pt x="122" y="30"/>
                    <a:pt x="123" y="28"/>
                    <a:pt x="122" y="27"/>
                  </a:cubicBezTo>
                  <a:cubicBezTo>
                    <a:pt x="121" y="26"/>
                    <a:pt x="118" y="23"/>
                    <a:pt x="120" y="23"/>
                  </a:cubicBezTo>
                  <a:cubicBezTo>
                    <a:pt x="120" y="23"/>
                    <a:pt x="120" y="23"/>
                    <a:pt x="120" y="23"/>
                  </a:cubicBezTo>
                  <a:cubicBezTo>
                    <a:pt x="120" y="23"/>
                    <a:pt x="120" y="23"/>
                    <a:pt x="120" y="23"/>
                  </a:cubicBezTo>
                  <a:cubicBezTo>
                    <a:pt x="122" y="23"/>
                    <a:pt x="119" y="20"/>
                    <a:pt x="121" y="20"/>
                  </a:cubicBezTo>
                  <a:cubicBezTo>
                    <a:pt x="121" y="19"/>
                    <a:pt x="121" y="19"/>
                    <a:pt x="121" y="19"/>
                  </a:cubicBezTo>
                  <a:cubicBezTo>
                    <a:pt x="121" y="19"/>
                    <a:pt x="121" y="19"/>
                    <a:pt x="121" y="19"/>
                  </a:cubicBezTo>
                  <a:cubicBezTo>
                    <a:pt x="121" y="19"/>
                    <a:pt x="121" y="19"/>
                    <a:pt x="121" y="19"/>
                  </a:cubicBezTo>
                  <a:cubicBezTo>
                    <a:pt x="120" y="19"/>
                    <a:pt x="119" y="18"/>
                    <a:pt x="119" y="18"/>
                  </a:cubicBezTo>
                  <a:cubicBezTo>
                    <a:pt x="118" y="18"/>
                    <a:pt x="116" y="18"/>
                    <a:pt x="114" y="18"/>
                  </a:cubicBezTo>
                  <a:moveTo>
                    <a:pt x="2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0" y="3"/>
                    <a:pt x="6" y="9"/>
                    <a:pt x="8" y="10"/>
                  </a:cubicBezTo>
                  <a:cubicBezTo>
                    <a:pt x="11" y="12"/>
                    <a:pt x="13" y="17"/>
                    <a:pt x="16" y="17"/>
                  </a:cubicBezTo>
                  <a:cubicBezTo>
                    <a:pt x="19" y="18"/>
                    <a:pt x="19" y="27"/>
                    <a:pt x="22" y="27"/>
                  </a:cubicBezTo>
                  <a:cubicBezTo>
                    <a:pt x="24" y="28"/>
                    <a:pt x="29" y="35"/>
                    <a:pt x="30" y="38"/>
                  </a:cubicBezTo>
                  <a:cubicBezTo>
                    <a:pt x="31" y="42"/>
                    <a:pt x="36" y="44"/>
                    <a:pt x="38" y="47"/>
                  </a:cubicBezTo>
                  <a:cubicBezTo>
                    <a:pt x="40" y="50"/>
                    <a:pt x="47" y="54"/>
                    <a:pt x="48" y="55"/>
                  </a:cubicBezTo>
                  <a:cubicBezTo>
                    <a:pt x="49" y="56"/>
                    <a:pt x="49" y="58"/>
                    <a:pt x="50" y="58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51" y="57"/>
                    <a:pt x="51" y="57"/>
                    <a:pt x="52" y="57"/>
                  </a:cubicBezTo>
                  <a:cubicBezTo>
                    <a:pt x="53" y="57"/>
                    <a:pt x="55" y="58"/>
                    <a:pt x="56" y="58"/>
                  </a:cubicBezTo>
                  <a:cubicBezTo>
                    <a:pt x="56" y="58"/>
                    <a:pt x="56" y="58"/>
                    <a:pt x="56" y="58"/>
                  </a:cubicBezTo>
                  <a:cubicBezTo>
                    <a:pt x="58" y="58"/>
                    <a:pt x="58" y="54"/>
                    <a:pt x="58" y="52"/>
                  </a:cubicBezTo>
                  <a:cubicBezTo>
                    <a:pt x="58" y="50"/>
                    <a:pt x="59" y="48"/>
                    <a:pt x="59" y="47"/>
                  </a:cubicBezTo>
                  <a:cubicBezTo>
                    <a:pt x="59" y="46"/>
                    <a:pt x="59" y="46"/>
                    <a:pt x="60" y="46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61" y="46"/>
                    <a:pt x="61" y="46"/>
                    <a:pt x="62" y="46"/>
                  </a:cubicBezTo>
                  <a:cubicBezTo>
                    <a:pt x="63" y="46"/>
                    <a:pt x="63" y="44"/>
                    <a:pt x="61" y="43"/>
                  </a:cubicBezTo>
                  <a:cubicBezTo>
                    <a:pt x="60" y="43"/>
                    <a:pt x="60" y="40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4" y="39"/>
                    <a:pt x="55" y="41"/>
                    <a:pt x="56" y="41"/>
                  </a:cubicBezTo>
                  <a:cubicBezTo>
                    <a:pt x="58" y="42"/>
                    <a:pt x="59" y="43"/>
                    <a:pt x="58" y="44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8" y="44"/>
                    <a:pt x="57" y="43"/>
                    <a:pt x="55" y="43"/>
                  </a:cubicBezTo>
                  <a:cubicBezTo>
                    <a:pt x="53" y="42"/>
                    <a:pt x="54" y="40"/>
                    <a:pt x="52" y="40"/>
                  </a:cubicBezTo>
                  <a:cubicBezTo>
                    <a:pt x="49" y="39"/>
                    <a:pt x="50" y="36"/>
                    <a:pt x="47" y="35"/>
                  </a:cubicBezTo>
                  <a:cubicBezTo>
                    <a:pt x="44" y="35"/>
                    <a:pt x="44" y="33"/>
                    <a:pt x="46" y="32"/>
                  </a:cubicBezTo>
                  <a:cubicBezTo>
                    <a:pt x="48" y="31"/>
                    <a:pt x="43" y="29"/>
                    <a:pt x="43" y="28"/>
                  </a:cubicBezTo>
                  <a:cubicBezTo>
                    <a:pt x="43" y="26"/>
                    <a:pt x="40" y="27"/>
                    <a:pt x="40" y="25"/>
                  </a:cubicBezTo>
                  <a:cubicBezTo>
                    <a:pt x="40" y="24"/>
                    <a:pt x="39" y="24"/>
                    <a:pt x="37" y="23"/>
                  </a:cubicBezTo>
                  <a:cubicBezTo>
                    <a:pt x="36" y="21"/>
                    <a:pt x="35" y="22"/>
                    <a:pt x="34" y="21"/>
                  </a:cubicBezTo>
                  <a:cubicBezTo>
                    <a:pt x="33" y="20"/>
                    <a:pt x="31" y="19"/>
                    <a:pt x="30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28" y="19"/>
                    <a:pt x="26" y="17"/>
                    <a:pt x="25" y="15"/>
                  </a:cubicBezTo>
                  <a:cubicBezTo>
                    <a:pt x="24" y="13"/>
                    <a:pt x="17" y="9"/>
                    <a:pt x="16" y="7"/>
                  </a:cubicBezTo>
                  <a:cubicBezTo>
                    <a:pt x="15" y="5"/>
                    <a:pt x="12" y="3"/>
                    <a:pt x="8" y="3"/>
                  </a:cubicBezTo>
                  <a:cubicBezTo>
                    <a:pt x="4" y="3"/>
                    <a:pt x="3" y="0"/>
                    <a:pt x="2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232"/>
            <p:cNvSpPr>
              <a:spLocks noEditPoints="1"/>
            </p:cNvSpPr>
            <p:nvPr/>
          </p:nvSpPr>
          <p:spPr bwMode="auto">
            <a:xfrm>
              <a:off x="3455" y="3728"/>
              <a:ext cx="35" cy="7"/>
            </a:xfrm>
            <a:custGeom>
              <a:avLst/>
              <a:gdLst>
                <a:gd name="T0" fmla="*/ 3 w 18"/>
                <a:gd name="T1" fmla="*/ 3 h 4"/>
                <a:gd name="T2" fmla="*/ 2 w 18"/>
                <a:gd name="T3" fmla="*/ 3 h 4"/>
                <a:gd name="T4" fmla="*/ 2 w 18"/>
                <a:gd name="T5" fmla="*/ 3 h 4"/>
                <a:gd name="T6" fmla="*/ 2 w 18"/>
                <a:gd name="T7" fmla="*/ 3 h 4"/>
                <a:gd name="T8" fmla="*/ 0 w 18"/>
                <a:gd name="T9" fmla="*/ 3 h 4"/>
                <a:gd name="T10" fmla="*/ 2 w 18"/>
                <a:gd name="T11" fmla="*/ 4 h 4"/>
                <a:gd name="T12" fmla="*/ 2 w 18"/>
                <a:gd name="T13" fmla="*/ 4 h 4"/>
                <a:gd name="T14" fmla="*/ 2 w 18"/>
                <a:gd name="T15" fmla="*/ 4 h 4"/>
                <a:gd name="T16" fmla="*/ 2 w 18"/>
                <a:gd name="T17" fmla="*/ 4 h 4"/>
                <a:gd name="T18" fmla="*/ 3 w 18"/>
                <a:gd name="T19" fmla="*/ 3 h 4"/>
                <a:gd name="T20" fmla="*/ 9 w 18"/>
                <a:gd name="T21" fmla="*/ 1 h 4"/>
                <a:gd name="T22" fmla="*/ 5 w 18"/>
                <a:gd name="T23" fmla="*/ 3 h 4"/>
                <a:gd name="T24" fmla="*/ 5 w 18"/>
                <a:gd name="T25" fmla="*/ 3 h 4"/>
                <a:gd name="T26" fmla="*/ 5 w 18"/>
                <a:gd name="T27" fmla="*/ 3 h 4"/>
                <a:gd name="T28" fmla="*/ 6 w 18"/>
                <a:gd name="T29" fmla="*/ 4 h 4"/>
                <a:gd name="T30" fmla="*/ 6 w 18"/>
                <a:gd name="T31" fmla="*/ 4 h 4"/>
                <a:gd name="T32" fmla="*/ 17 w 18"/>
                <a:gd name="T33" fmla="*/ 1 h 4"/>
                <a:gd name="T34" fmla="*/ 10 w 18"/>
                <a:gd name="T35" fmla="*/ 1 h 4"/>
                <a:gd name="T36" fmla="*/ 9 w 18"/>
                <a:gd name="T3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4">
                  <a:moveTo>
                    <a:pt x="3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0" y="3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3"/>
                  </a:cubicBezTo>
                  <a:moveTo>
                    <a:pt x="9" y="1"/>
                  </a:moveTo>
                  <a:cubicBezTo>
                    <a:pt x="7" y="1"/>
                    <a:pt x="6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9" y="3"/>
                    <a:pt x="17" y="2"/>
                    <a:pt x="17" y="1"/>
                  </a:cubicBezTo>
                  <a:cubicBezTo>
                    <a:pt x="18" y="0"/>
                    <a:pt x="13" y="1"/>
                    <a:pt x="10" y="1"/>
                  </a:cubicBezTo>
                  <a:cubicBezTo>
                    <a:pt x="9" y="1"/>
                    <a:pt x="9" y="1"/>
                    <a:pt x="9" y="1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233"/>
            <p:cNvSpPr>
              <a:spLocks noEditPoints="1"/>
            </p:cNvSpPr>
            <p:nvPr/>
          </p:nvSpPr>
          <p:spPr bwMode="auto">
            <a:xfrm>
              <a:off x="2176" y="3128"/>
              <a:ext cx="128" cy="112"/>
            </a:xfrm>
            <a:custGeom>
              <a:avLst/>
              <a:gdLst>
                <a:gd name="T0" fmla="*/ 45 w 65"/>
                <a:gd name="T1" fmla="*/ 51 h 59"/>
                <a:gd name="T2" fmla="*/ 38 w 65"/>
                <a:gd name="T3" fmla="*/ 51 h 59"/>
                <a:gd name="T4" fmla="*/ 33 w 65"/>
                <a:gd name="T5" fmla="*/ 53 h 59"/>
                <a:gd name="T6" fmla="*/ 46 w 65"/>
                <a:gd name="T7" fmla="*/ 59 h 59"/>
                <a:gd name="T8" fmla="*/ 47 w 65"/>
                <a:gd name="T9" fmla="*/ 56 h 59"/>
                <a:gd name="T10" fmla="*/ 48 w 65"/>
                <a:gd name="T11" fmla="*/ 51 h 59"/>
                <a:gd name="T12" fmla="*/ 12 w 65"/>
                <a:gd name="T13" fmla="*/ 35 h 59"/>
                <a:gd name="T14" fmla="*/ 10 w 65"/>
                <a:gd name="T15" fmla="*/ 36 h 59"/>
                <a:gd name="T16" fmla="*/ 8 w 65"/>
                <a:gd name="T17" fmla="*/ 36 h 59"/>
                <a:gd name="T18" fmla="*/ 12 w 65"/>
                <a:gd name="T19" fmla="*/ 47 h 59"/>
                <a:gd name="T20" fmla="*/ 16 w 65"/>
                <a:gd name="T21" fmla="*/ 45 h 59"/>
                <a:gd name="T22" fmla="*/ 14 w 65"/>
                <a:gd name="T23" fmla="*/ 35 h 59"/>
                <a:gd name="T24" fmla="*/ 31 w 65"/>
                <a:gd name="T25" fmla="*/ 0 h 59"/>
                <a:gd name="T26" fmla="*/ 27 w 65"/>
                <a:gd name="T27" fmla="*/ 1 h 59"/>
                <a:gd name="T28" fmla="*/ 24 w 65"/>
                <a:gd name="T29" fmla="*/ 2 h 59"/>
                <a:gd name="T30" fmla="*/ 23 w 65"/>
                <a:gd name="T31" fmla="*/ 2 h 59"/>
                <a:gd name="T32" fmla="*/ 23 w 65"/>
                <a:gd name="T33" fmla="*/ 2 h 59"/>
                <a:gd name="T34" fmla="*/ 21 w 65"/>
                <a:gd name="T35" fmla="*/ 3 h 59"/>
                <a:gd name="T36" fmla="*/ 21 w 65"/>
                <a:gd name="T37" fmla="*/ 3 h 59"/>
                <a:gd name="T38" fmla="*/ 20 w 65"/>
                <a:gd name="T39" fmla="*/ 3 h 59"/>
                <a:gd name="T40" fmla="*/ 19 w 65"/>
                <a:gd name="T41" fmla="*/ 4 h 59"/>
                <a:gd name="T42" fmla="*/ 16 w 65"/>
                <a:gd name="T43" fmla="*/ 5 h 59"/>
                <a:gd name="T44" fmla="*/ 16 w 65"/>
                <a:gd name="T45" fmla="*/ 5 h 59"/>
                <a:gd name="T46" fmla="*/ 14 w 65"/>
                <a:gd name="T47" fmla="*/ 6 h 59"/>
                <a:gd name="T48" fmla="*/ 13 w 65"/>
                <a:gd name="T49" fmla="*/ 7 h 59"/>
                <a:gd name="T50" fmla="*/ 13 w 65"/>
                <a:gd name="T51" fmla="*/ 7 h 59"/>
                <a:gd name="T52" fmla="*/ 10 w 65"/>
                <a:gd name="T53" fmla="*/ 4 h 59"/>
                <a:gd name="T54" fmla="*/ 10 w 65"/>
                <a:gd name="T55" fmla="*/ 4 h 59"/>
                <a:gd name="T56" fmla="*/ 7 w 65"/>
                <a:gd name="T57" fmla="*/ 7 h 59"/>
                <a:gd name="T58" fmla="*/ 7 w 65"/>
                <a:gd name="T59" fmla="*/ 7 h 59"/>
                <a:gd name="T60" fmla="*/ 2 w 65"/>
                <a:gd name="T61" fmla="*/ 8 h 59"/>
                <a:gd name="T62" fmla="*/ 2 w 65"/>
                <a:gd name="T63" fmla="*/ 10 h 59"/>
                <a:gd name="T64" fmla="*/ 3 w 65"/>
                <a:gd name="T65" fmla="*/ 10 h 59"/>
                <a:gd name="T66" fmla="*/ 1 w 65"/>
                <a:gd name="T67" fmla="*/ 12 h 59"/>
                <a:gd name="T68" fmla="*/ 0 w 65"/>
                <a:gd name="T69" fmla="*/ 12 h 59"/>
                <a:gd name="T70" fmla="*/ 0 w 65"/>
                <a:gd name="T71" fmla="*/ 13 h 59"/>
                <a:gd name="T72" fmla="*/ 2 w 65"/>
                <a:gd name="T73" fmla="*/ 15 h 59"/>
                <a:gd name="T74" fmla="*/ 2 w 65"/>
                <a:gd name="T75" fmla="*/ 17 h 59"/>
                <a:gd name="T76" fmla="*/ 3 w 65"/>
                <a:gd name="T77" fmla="*/ 18 h 59"/>
                <a:gd name="T78" fmla="*/ 6 w 65"/>
                <a:gd name="T79" fmla="*/ 18 h 59"/>
                <a:gd name="T80" fmla="*/ 5 w 65"/>
                <a:gd name="T81" fmla="*/ 19 h 59"/>
                <a:gd name="T82" fmla="*/ 5 w 65"/>
                <a:gd name="T83" fmla="*/ 20 h 59"/>
                <a:gd name="T84" fmla="*/ 12 w 65"/>
                <a:gd name="T85" fmla="*/ 16 h 59"/>
                <a:gd name="T86" fmla="*/ 20 w 65"/>
                <a:gd name="T87" fmla="*/ 19 h 59"/>
                <a:gd name="T88" fmla="*/ 27 w 65"/>
                <a:gd name="T89" fmla="*/ 27 h 59"/>
                <a:gd name="T90" fmla="*/ 40 w 65"/>
                <a:gd name="T91" fmla="*/ 35 h 59"/>
                <a:gd name="T92" fmla="*/ 49 w 65"/>
                <a:gd name="T93" fmla="*/ 40 h 59"/>
                <a:gd name="T94" fmla="*/ 51 w 65"/>
                <a:gd name="T95" fmla="*/ 48 h 59"/>
                <a:gd name="T96" fmla="*/ 54 w 65"/>
                <a:gd name="T97" fmla="*/ 48 h 59"/>
                <a:gd name="T98" fmla="*/ 55 w 65"/>
                <a:gd name="T99" fmla="*/ 41 h 59"/>
                <a:gd name="T100" fmla="*/ 61 w 65"/>
                <a:gd name="T101" fmla="*/ 39 h 59"/>
                <a:gd name="T102" fmla="*/ 65 w 65"/>
                <a:gd name="T103" fmla="*/ 40 h 59"/>
                <a:gd name="T104" fmla="*/ 50 w 65"/>
                <a:gd name="T105" fmla="*/ 30 h 59"/>
                <a:gd name="T106" fmla="*/ 49 w 65"/>
                <a:gd name="T107" fmla="*/ 30 h 59"/>
                <a:gd name="T108" fmla="*/ 32 w 65"/>
                <a:gd name="T109" fmla="*/ 16 h 59"/>
                <a:gd name="T110" fmla="*/ 35 w 65"/>
                <a:gd name="T111" fmla="*/ 9 h 59"/>
                <a:gd name="T112" fmla="*/ 35 w 65"/>
                <a:gd name="T113" fmla="*/ 3 h 59"/>
                <a:gd name="T114" fmla="*/ 34 w 65"/>
                <a:gd name="T115" fmla="*/ 3 h 59"/>
                <a:gd name="T116" fmla="*/ 32 w 65"/>
                <a:gd name="T117" fmla="*/ 2 h 59"/>
                <a:gd name="T118" fmla="*/ 31 w 65"/>
                <a:gd name="T119" fmla="*/ 0 h 59"/>
                <a:gd name="T120" fmla="*/ 31 w 65"/>
                <a:gd name="T12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5" h="59">
                  <a:moveTo>
                    <a:pt x="48" y="51"/>
                  </a:moveTo>
                  <a:cubicBezTo>
                    <a:pt x="47" y="51"/>
                    <a:pt x="46" y="51"/>
                    <a:pt x="45" y="51"/>
                  </a:cubicBezTo>
                  <a:cubicBezTo>
                    <a:pt x="43" y="51"/>
                    <a:pt x="42" y="52"/>
                    <a:pt x="41" y="52"/>
                  </a:cubicBezTo>
                  <a:cubicBezTo>
                    <a:pt x="40" y="52"/>
                    <a:pt x="39" y="51"/>
                    <a:pt x="38" y="51"/>
                  </a:cubicBezTo>
                  <a:cubicBezTo>
                    <a:pt x="38" y="51"/>
                    <a:pt x="37" y="51"/>
                    <a:pt x="37" y="51"/>
                  </a:cubicBezTo>
                  <a:cubicBezTo>
                    <a:pt x="35" y="51"/>
                    <a:pt x="33" y="52"/>
                    <a:pt x="33" y="53"/>
                  </a:cubicBezTo>
                  <a:cubicBezTo>
                    <a:pt x="33" y="54"/>
                    <a:pt x="35" y="55"/>
                    <a:pt x="39" y="55"/>
                  </a:cubicBezTo>
                  <a:cubicBezTo>
                    <a:pt x="43" y="56"/>
                    <a:pt x="44" y="59"/>
                    <a:pt x="46" y="59"/>
                  </a:cubicBezTo>
                  <a:cubicBezTo>
                    <a:pt x="46" y="59"/>
                    <a:pt x="46" y="59"/>
                    <a:pt x="46" y="59"/>
                  </a:cubicBezTo>
                  <a:cubicBezTo>
                    <a:pt x="47" y="59"/>
                    <a:pt x="47" y="57"/>
                    <a:pt x="47" y="56"/>
                  </a:cubicBezTo>
                  <a:cubicBezTo>
                    <a:pt x="47" y="54"/>
                    <a:pt x="49" y="52"/>
                    <a:pt x="49" y="51"/>
                  </a:cubicBezTo>
                  <a:cubicBezTo>
                    <a:pt x="50" y="51"/>
                    <a:pt x="49" y="51"/>
                    <a:pt x="48" y="51"/>
                  </a:cubicBezTo>
                  <a:moveTo>
                    <a:pt x="14" y="35"/>
                  </a:moveTo>
                  <a:cubicBezTo>
                    <a:pt x="14" y="35"/>
                    <a:pt x="13" y="35"/>
                    <a:pt x="12" y="35"/>
                  </a:cubicBezTo>
                  <a:cubicBezTo>
                    <a:pt x="12" y="36"/>
                    <a:pt x="11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6"/>
                    <a:pt x="8" y="36"/>
                    <a:pt x="8" y="36"/>
                  </a:cubicBezTo>
                  <a:cubicBezTo>
                    <a:pt x="7" y="38"/>
                    <a:pt x="11" y="40"/>
                    <a:pt x="10" y="42"/>
                  </a:cubicBezTo>
                  <a:cubicBezTo>
                    <a:pt x="10" y="44"/>
                    <a:pt x="10" y="47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4" y="45"/>
                    <a:pt x="15" y="46"/>
                    <a:pt x="16" y="45"/>
                  </a:cubicBezTo>
                  <a:cubicBezTo>
                    <a:pt x="18" y="44"/>
                    <a:pt x="17" y="39"/>
                    <a:pt x="17" y="37"/>
                  </a:cubicBezTo>
                  <a:cubicBezTo>
                    <a:pt x="18" y="36"/>
                    <a:pt x="16" y="35"/>
                    <a:pt x="14" y="35"/>
                  </a:cubicBezTo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27" y="0"/>
                    <a:pt x="27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1"/>
                    <a:pt x="25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1" y="3"/>
                    <a:pt x="21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9" y="3"/>
                    <a:pt x="19" y="4"/>
                    <a:pt x="19" y="4"/>
                  </a:cubicBezTo>
                  <a:cubicBezTo>
                    <a:pt x="19" y="5"/>
                    <a:pt x="18" y="5"/>
                    <a:pt x="18" y="5"/>
                  </a:cubicBezTo>
                  <a:cubicBezTo>
                    <a:pt x="17" y="5"/>
                    <a:pt x="17" y="5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4" y="5"/>
                    <a:pt x="14" y="5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1" y="6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4"/>
                    <a:pt x="8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7"/>
                    <a:pt x="6" y="7"/>
                    <a:pt x="5" y="8"/>
                  </a:cubicBezTo>
                  <a:cubicBezTo>
                    <a:pt x="4" y="8"/>
                    <a:pt x="3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1" y="9"/>
                    <a:pt x="2" y="10"/>
                    <a:pt x="2" y="10"/>
                  </a:cubicBezTo>
                  <a:cubicBezTo>
                    <a:pt x="2" y="10"/>
                    <a:pt x="2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1"/>
                    <a:pt x="2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0" y="12"/>
                    <a:pt x="0" y="12"/>
                  </a:cubicBezTo>
                  <a:cubicBezTo>
                    <a:pt x="0" y="12"/>
                    <a:pt x="0" y="12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4"/>
                    <a:pt x="3" y="14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6"/>
                    <a:pt x="1" y="17"/>
                    <a:pt x="2" y="17"/>
                  </a:cubicBezTo>
                  <a:cubicBezTo>
                    <a:pt x="2" y="17"/>
                    <a:pt x="3" y="17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4" y="18"/>
                    <a:pt x="6" y="17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6" y="19"/>
                    <a:pt x="5" y="19"/>
                  </a:cubicBezTo>
                  <a:cubicBezTo>
                    <a:pt x="5" y="19"/>
                    <a:pt x="5" y="19"/>
                    <a:pt x="5" y="20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6" y="20"/>
                    <a:pt x="7" y="19"/>
                    <a:pt x="8" y="19"/>
                  </a:cubicBezTo>
                  <a:cubicBezTo>
                    <a:pt x="10" y="18"/>
                    <a:pt x="9" y="17"/>
                    <a:pt x="12" y="16"/>
                  </a:cubicBezTo>
                  <a:cubicBezTo>
                    <a:pt x="12" y="16"/>
                    <a:pt x="13" y="16"/>
                    <a:pt x="13" y="16"/>
                  </a:cubicBezTo>
                  <a:cubicBezTo>
                    <a:pt x="16" y="16"/>
                    <a:pt x="19" y="18"/>
                    <a:pt x="20" y="19"/>
                  </a:cubicBezTo>
                  <a:cubicBezTo>
                    <a:pt x="21" y="20"/>
                    <a:pt x="21" y="21"/>
                    <a:pt x="22" y="22"/>
                  </a:cubicBezTo>
                  <a:cubicBezTo>
                    <a:pt x="22" y="23"/>
                    <a:pt x="23" y="25"/>
                    <a:pt x="27" y="27"/>
                  </a:cubicBezTo>
                  <a:cubicBezTo>
                    <a:pt x="31" y="30"/>
                    <a:pt x="33" y="32"/>
                    <a:pt x="35" y="33"/>
                  </a:cubicBezTo>
                  <a:cubicBezTo>
                    <a:pt x="37" y="34"/>
                    <a:pt x="39" y="34"/>
                    <a:pt x="40" y="35"/>
                  </a:cubicBezTo>
                  <a:cubicBezTo>
                    <a:pt x="41" y="36"/>
                    <a:pt x="43" y="37"/>
                    <a:pt x="45" y="37"/>
                  </a:cubicBezTo>
                  <a:cubicBezTo>
                    <a:pt x="47" y="38"/>
                    <a:pt x="47" y="40"/>
                    <a:pt x="49" y="40"/>
                  </a:cubicBezTo>
                  <a:cubicBezTo>
                    <a:pt x="51" y="40"/>
                    <a:pt x="50" y="42"/>
                    <a:pt x="51" y="43"/>
                  </a:cubicBezTo>
                  <a:cubicBezTo>
                    <a:pt x="52" y="44"/>
                    <a:pt x="53" y="47"/>
                    <a:pt x="51" y="48"/>
                  </a:cubicBezTo>
                  <a:cubicBezTo>
                    <a:pt x="50" y="49"/>
                    <a:pt x="51" y="52"/>
                    <a:pt x="52" y="52"/>
                  </a:cubicBezTo>
                  <a:cubicBezTo>
                    <a:pt x="52" y="52"/>
                    <a:pt x="54" y="49"/>
                    <a:pt x="54" y="48"/>
                  </a:cubicBezTo>
                  <a:cubicBezTo>
                    <a:pt x="55" y="47"/>
                    <a:pt x="56" y="47"/>
                    <a:pt x="58" y="45"/>
                  </a:cubicBezTo>
                  <a:cubicBezTo>
                    <a:pt x="59" y="44"/>
                    <a:pt x="56" y="43"/>
                    <a:pt x="55" y="41"/>
                  </a:cubicBezTo>
                  <a:cubicBezTo>
                    <a:pt x="55" y="40"/>
                    <a:pt x="56" y="39"/>
                    <a:pt x="58" y="39"/>
                  </a:cubicBezTo>
                  <a:cubicBezTo>
                    <a:pt x="59" y="39"/>
                    <a:pt x="60" y="39"/>
                    <a:pt x="61" y="39"/>
                  </a:cubicBezTo>
                  <a:cubicBezTo>
                    <a:pt x="62" y="40"/>
                    <a:pt x="63" y="41"/>
                    <a:pt x="64" y="41"/>
                  </a:cubicBezTo>
                  <a:cubicBezTo>
                    <a:pt x="64" y="41"/>
                    <a:pt x="65" y="41"/>
                    <a:pt x="65" y="40"/>
                  </a:cubicBezTo>
                  <a:cubicBezTo>
                    <a:pt x="65" y="37"/>
                    <a:pt x="56" y="34"/>
                    <a:pt x="53" y="33"/>
                  </a:cubicBezTo>
                  <a:cubicBezTo>
                    <a:pt x="51" y="32"/>
                    <a:pt x="53" y="30"/>
                    <a:pt x="50" y="30"/>
                  </a:cubicBezTo>
                  <a:cubicBezTo>
                    <a:pt x="50" y="30"/>
                    <a:pt x="49" y="30"/>
                    <a:pt x="49" y="30"/>
                  </a:cubicBezTo>
                  <a:cubicBezTo>
                    <a:pt x="49" y="30"/>
                    <a:pt x="49" y="30"/>
                    <a:pt x="49" y="30"/>
                  </a:cubicBezTo>
                  <a:cubicBezTo>
                    <a:pt x="46" y="30"/>
                    <a:pt x="42" y="27"/>
                    <a:pt x="40" y="23"/>
                  </a:cubicBezTo>
                  <a:cubicBezTo>
                    <a:pt x="39" y="19"/>
                    <a:pt x="34" y="19"/>
                    <a:pt x="32" y="16"/>
                  </a:cubicBezTo>
                  <a:cubicBezTo>
                    <a:pt x="31" y="14"/>
                    <a:pt x="34" y="14"/>
                    <a:pt x="33" y="12"/>
                  </a:cubicBezTo>
                  <a:cubicBezTo>
                    <a:pt x="32" y="10"/>
                    <a:pt x="33" y="10"/>
                    <a:pt x="35" y="9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7"/>
                    <a:pt x="35" y="4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5" y="3"/>
                    <a:pt x="34" y="3"/>
                    <a:pt x="34" y="3"/>
                  </a:cubicBezTo>
                  <a:cubicBezTo>
                    <a:pt x="34" y="3"/>
                    <a:pt x="33" y="3"/>
                    <a:pt x="33" y="2"/>
                  </a:cubicBezTo>
                  <a:cubicBezTo>
                    <a:pt x="33" y="2"/>
                    <a:pt x="33" y="2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2"/>
                    <a:pt x="32" y="1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234"/>
            <p:cNvSpPr>
              <a:spLocks/>
            </p:cNvSpPr>
            <p:nvPr/>
          </p:nvSpPr>
          <p:spPr bwMode="auto">
            <a:xfrm>
              <a:off x="2304" y="3169"/>
              <a:ext cx="13" cy="14"/>
            </a:xfrm>
            <a:custGeom>
              <a:avLst/>
              <a:gdLst>
                <a:gd name="T0" fmla="*/ 2 w 7"/>
                <a:gd name="T1" fmla="*/ 0 h 7"/>
                <a:gd name="T2" fmla="*/ 0 w 7"/>
                <a:gd name="T3" fmla="*/ 3 h 7"/>
                <a:gd name="T4" fmla="*/ 0 w 7"/>
                <a:gd name="T5" fmla="*/ 3 h 7"/>
                <a:gd name="T6" fmla="*/ 0 w 7"/>
                <a:gd name="T7" fmla="*/ 4 h 7"/>
                <a:gd name="T8" fmla="*/ 0 w 7"/>
                <a:gd name="T9" fmla="*/ 5 h 7"/>
                <a:gd name="T10" fmla="*/ 0 w 7"/>
                <a:gd name="T11" fmla="*/ 5 h 7"/>
                <a:gd name="T12" fmla="*/ 0 w 7"/>
                <a:gd name="T13" fmla="*/ 5 h 7"/>
                <a:gd name="T14" fmla="*/ 4 w 7"/>
                <a:gd name="T15" fmla="*/ 7 h 7"/>
                <a:gd name="T16" fmla="*/ 4 w 7"/>
                <a:gd name="T17" fmla="*/ 7 h 7"/>
                <a:gd name="T18" fmla="*/ 4 w 7"/>
                <a:gd name="T19" fmla="*/ 7 h 7"/>
                <a:gd name="T20" fmla="*/ 4 w 7"/>
                <a:gd name="T21" fmla="*/ 7 h 7"/>
                <a:gd name="T22" fmla="*/ 4 w 7"/>
                <a:gd name="T23" fmla="*/ 7 h 7"/>
                <a:gd name="T24" fmla="*/ 4 w 7"/>
                <a:gd name="T25" fmla="*/ 7 h 7"/>
                <a:gd name="T26" fmla="*/ 4 w 7"/>
                <a:gd name="T27" fmla="*/ 7 h 7"/>
                <a:gd name="T28" fmla="*/ 4 w 7"/>
                <a:gd name="T29" fmla="*/ 7 h 7"/>
                <a:gd name="T30" fmla="*/ 4 w 7"/>
                <a:gd name="T31" fmla="*/ 7 h 7"/>
                <a:gd name="T32" fmla="*/ 4 w 7"/>
                <a:gd name="T33" fmla="*/ 7 h 7"/>
                <a:gd name="T34" fmla="*/ 4 w 7"/>
                <a:gd name="T35" fmla="*/ 7 h 7"/>
                <a:gd name="T36" fmla="*/ 7 w 7"/>
                <a:gd name="T37" fmla="*/ 4 h 7"/>
                <a:gd name="T38" fmla="*/ 7 w 7"/>
                <a:gd name="T39" fmla="*/ 4 h 7"/>
                <a:gd name="T40" fmla="*/ 5 w 7"/>
                <a:gd name="T41" fmla="*/ 2 h 7"/>
                <a:gd name="T42" fmla="*/ 2 w 7"/>
                <a:gd name="T43" fmla="*/ 0 h 7"/>
                <a:gd name="T44" fmla="*/ 2 w 7"/>
                <a:gd name="T4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" h="7">
                  <a:moveTo>
                    <a:pt x="2" y="0"/>
                  </a:moveTo>
                  <a:cubicBezTo>
                    <a:pt x="1" y="1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6"/>
                    <a:pt x="3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5"/>
                    <a:pt x="6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3"/>
                    <a:pt x="6" y="3"/>
                    <a:pt x="5" y="2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235"/>
            <p:cNvSpPr>
              <a:spLocks/>
            </p:cNvSpPr>
            <p:nvPr/>
          </p:nvSpPr>
          <p:spPr bwMode="auto">
            <a:xfrm>
              <a:off x="2305" y="3137"/>
              <a:ext cx="48" cy="44"/>
            </a:xfrm>
            <a:custGeom>
              <a:avLst/>
              <a:gdLst>
                <a:gd name="T0" fmla="*/ 0 w 24"/>
                <a:gd name="T1" fmla="*/ 2 h 23"/>
                <a:gd name="T2" fmla="*/ 2 w 24"/>
                <a:gd name="T3" fmla="*/ 5 h 23"/>
                <a:gd name="T4" fmla="*/ 3 w 24"/>
                <a:gd name="T5" fmla="*/ 6 h 23"/>
                <a:gd name="T6" fmla="*/ 4 w 24"/>
                <a:gd name="T7" fmla="*/ 8 h 23"/>
                <a:gd name="T8" fmla="*/ 3 w 24"/>
                <a:gd name="T9" fmla="*/ 15 h 23"/>
                <a:gd name="T10" fmla="*/ 3 w 24"/>
                <a:gd name="T11" fmla="*/ 15 h 23"/>
                <a:gd name="T12" fmla="*/ 3 w 24"/>
                <a:gd name="T13" fmla="*/ 15 h 23"/>
                <a:gd name="T14" fmla="*/ 3 w 24"/>
                <a:gd name="T15" fmla="*/ 15 h 23"/>
                <a:gd name="T16" fmla="*/ 3 w 24"/>
                <a:gd name="T17" fmla="*/ 15 h 23"/>
                <a:gd name="T18" fmla="*/ 3 w 24"/>
                <a:gd name="T19" fmla="*/ 16 h 23"/>
                <a:gd name="T20" fmla="*/ 2 w 24"/>
                <a:gd name="T21" fmla="*/ 16 h 23"/>
                <a:gd name="T22" fmla="*/ 2 w 24"/>
                <a:gd name="T23" fmla="*/ 16 h 23"/>
                <a:gd name="T24" fmla="*/ 2 w 24"/>
                <a:gd name="T25" fmla="*/ 16 h 23"/>
                <a:gd name="T26" fmla="*/ 2 w 24"/>
                <a:gd name="T27" fmla="*/ 16 h 23"/>
                <a:gd name="T28" fmla="*/ 2 w 24"/>
                <a:gd name="T29" fmla="*/ 16 h 23"/>
                <a:gd name="T30" fmla="*/ 1 w 24"/>
                <a:gd name="T31" fmla="*/ 17 h 23"/>
                <a:gd name="T32" fmla="*/ 4 w 24"/>
                <a:gd name="T33" fmla="*/ 19 h 23"/>
                <a:gd name="T34" fmla="*/ 6 w 24"/>
                <a:gd name="T35" fmla="*/ 21 h 23"/>
                <a:gd name="T36" fmla="*/ 6 w 24"/>
                <a:gd name="T37" fmla="*/ 21 h 23"/>
                <a:gd name="T38" fmla="*/ 6 w 24"/>
                <a:gd name="T39" fmla="*/ 21 h 23"/>
                <a:gd name="T40" fmla="*/ 6 w 24"/>
                <a:gd name="T41" fmla="*/ 21 h 23"/>
                <a:gd name="T42" fmla="*/ 10 w 24"/>
                <a:gd name="T43" fmla="*/ 23 h 23"/>
                <a:gd name="T44" fmla="*/ 11 w 24"/>
                <a:gd name="T45" fmla="*/ 23 h 23"/>
                <a:gd name="T46" fmla="*/ 11 w 24"/>
                <a:gd name="T47" fmla="*/ 23 h 23"/>
                <a:gd name="T48" fmla="*/ 21 w 24"/>
                <a:gd name="T49" fmla="*/ 22 h 23"/>
                <a:gd name="T50" fmla="*/ 21 w 24"/>
                <a:gd name="T51" fmla="*/ 21 h 23"/>
                <a:gd name="T52" fmla="*/ 21 w 24"/>
                <a:gd name="T53" fmla="*/ 21 h 23"/>
                <a:gd name="T54" fmla="*/ 23 w 24"/>
                <a:gd name="T55" fmla="*/ 19 h 23"/>
                <a:gd name="T56" fmla="*/ 23 w 24"/>
                <a:gd name="T57" fmla="*/ 19 h 23"/>
                <a:gd name="T58" fmla="*/ 23 w 24"/>
                <a:gd name="T59" fmla="*/ 19 h 23"/>
                <a:gd name="T60" fmla="*/ 21 w 24"/>
                <a:gd name="T61" fmla="*/ 16 h 23"/>
                <a:gd name="T62" fmla="*/ 21 w 24"/>
                <a:gd name="T63" fmla="*/ 13 h 23"/>
                <a:gd name="T64" fmla="*/ 21 w 24"/>
                <a:gd name="T65" fmla="*/ 13 h 23"/>
                <a:gd name="T66" fmla="*/ 21 w 24"/>
                <a:gd name="T67" fmla="*/ 10 h 23"/>
                <a:gd name="T68" fmla="*/ 21 w 24"/>
                <a:gd name="T69" fmla="*/ 10 h 23"/>
                <a:gd name="T70" fmla="*/ 21 w 24"/>
                <a:gd name="T71" fmla="*/ 10 h 23"/>
                <a:gd name="T72" fmla="*/ 21 w 24"/>
                <a:gd name="T73" fmla="*/ 10 h 23"/>
                <a:gd name="T74" fmla="*/ 21 w 24"/>
                <a:gd name="T75" fmla="*/ 10 h 23"/>
                <a:gd name="T76" fmla="*/ 15 w 24"/>
                <a:gd name="T77" fmla="*/ 9 h 23"/>
                <a:gd name="T78" fmla="*/ 15 w 24"/>
                <a:gd name="T79" fmla="*/ 9 h 23"/>
                <a:gd name="T80" fmla="*/ 14 w 24"/>
                <a:gd name="T81" fmla="*/ 6 h 23"/>
                <a:gd name="T82" fmla="*/ 12 w 24"/>
                <a:gd name="T83" fmla="*/ 4 h 23"/>
                <a:gd name="T84" fmla="*/ 10 w 24"/>
                <a:gd name="T85" fmla="*/ 1 h 23"/>
                <a:gd name="T86" fmla="*/ 10 w 24"/>
                <a:gd name="T87" fmla="*/ 1 h 23"/>
                <a:gd name="T88" fmla="*/ 10 w 24"/>
                <a:gd name="T89" fmla="*/ 1 h 23"/>
                <a:gd name="T90" fmla="*/ 9 w 24"/>
                <a:gd name="T91" fmla="*/ 1 h 23"/>
                <a:gd name="T92" fmla="*/ 6 w 24"/>
                <a:gd name="T9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4" h="23">
                  <a:moveTo>
                    <a:pt x="6" y="0"/>
                  </a:moveTo>
                  <a:cubicBezTo>
                    <a:pt x="6" y="0"/>
                    <a:pt x="3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4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6"/>
                  </a:cubicBezTo>
                  <a:cubicBezTo>
                    <a:pt x="3" y="6"/>
                    <a:pt x="3" y="7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9"/>
                    <a:pt x="4" y="9"/>
                  </a:cubicBezTo>
                  <a:cubicBezTo>
                    <a:pt x="4" y="11"/>
                    <a:pt x="4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2" y="17"/>
                    <a:pt x="3" y="18"/>
                    <a:pt x="4" y="19"/>
                  </a:cubicBezTo>
                  <a:cubicBezTo>
                    <a:pt x="5" y="20"/>
                    <a:pt x="5" y="20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7" y="21"/>
                    <a:pt x="8" y="22"/>
                    <a:pt x="10" y="23"/>
                  </a:cubicBezTo>
                  <a:cubicBezTo>
                    <a:pt x="10" y="23"/>
                    <a:pt x="11" y="23"/>
                    <a:pt x="11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3"/>
                    <a:pt x="17" y="23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0"/>
                    <a:pt x="21" y="20"/>
                    <a:pt x="22" y="19"/>
                  </a:cubicBezTo>
                  <a:cubicBezTo>
                    <a:pt x="22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4" y="19"/>
                    <a:pt x="22" y="17"/>
                    <a:pt x="21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0" y="15"/>
                    <a:pt x="20" y="13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2" y="12"/>
                    <a:pt x="22" y="12"/>
                  </a:cubicBezTo>
                  <a:cubicBezTo>
                    <a:pt x="22" y="12"/>
                    <a:pt x="21" y="11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0" y="9"/>
                    <a:pt x="18" y="9"/>
                  </a:cubicBezTo>
                  <a:cubicBezTo>
                    <a:pt x="17" y="9"/>
                    <a:pt x="15" y="9"/>
                    <a:pt x="15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6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2" y="5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3"/>
                    <a:pt x="10" y="2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1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solidFill>
              <a:srgbClr val="D6DF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" name="Group 5"/>
          <p:cNvGrpSpPr>
            <a:grpSpLocks noChangeAspect="1"/>
          </p:cNvGrpSpPr>
          <p:nvPr/>
        </p:nvGrpSpPr>
        <p:grpSpPr bwMode="auto">
          <a:xfrm>
            <a:off x="619141" y="533400"/>
            <a:ext cx="5669099" cy="8456632"/>
            <a:chOff x="390" y="336"/>
            <a:chExt cx="3571" cy="5327"/>
          </a:xfrm>
        </p:grpSpPr>
        <p:sp>
          <p:nvSpPr>
            <p:cNvPr id="3" name="AutoShape 4"/>
            <p:cNvSpPr>
              <a:spLocks noChangeAspect="1" noChangeArrowheads="1" noTextEdit="1"/>
            </p:cNvSpPr>
            <p:nvPr/>
          </p:nvSpPr>
          <p:spPr bwMode="auto">
            <a:xfrm>
              <a:off x="390" y="336"/>
              <a:ext cx="3571" cy="5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2218" y="837"/>
              <a:ext cx="784" cy="741"/>
            </a:xfrm>
            <a:custGeom>
              <a:avLst/>
              <a:gdLst>
                <a:gd name="T0" fmla="*/ 361 w 420"/>
                <a:gd name="T1" fmla="*/ 0 h 411"/>
                <a:gd name="T2" fmla="*/ 60 w 420"/>
                <a:gd name="T3" fmla="*/ 0 h 411"/>
                <a:gd name="T4" fmla="*/ 0 w 420"/>
                <a:gd name="T5" fmla="*/ 59 h 411"/>
                <a:gd name="T6" fmla="*/ 0 w 420"/>
                <a:gd name="T7" fmla="*/ 352 h 411"/>
                <a:gd name="T8" fmla="*/ 60 w 420"/>
                <a:gd name="T9" fmla="*/ 411 h 411"/>
                <a:gd name="T10" fmla="*/ 361 w 420"/>
                <a:gd name="T11" fmla="*/ 411 h 411"/>
                <a:gd name="T12" fmla="*/ 420 w 420"/>
                <a:gd name="T13" fmla="*/ 352 h 411"/>
                <a:gd name="T14" fmla="*/ 420 w 420"/>
                <a:gd name="T15" fmla="*/ 59 h 411"/>
                <a:gd name="T16" fmla="*/ 361 w 420"/>
                <a:gd name="T17" fmla="*/ 0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0" h="411">
                  <a:moveTo>
                    <a:pt x="361" y="0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7"/>
                    <a:pt x="0" y="59"/>
                  </a:cubicBezTo>
                  <a:cubicBezTo>
                    <a:pt x="0" y="352"/>
                    <a:pt x="0" y="352"/>
                    <a:pt x="0" y="352"/>
                  </a:cubicBezTo>
                  <a:cubicBezTo>
                    <a:pt x="0" y="384"/>
                    <a:pt x="27" y="411"/>
                    <a:pt x="60" y="411"/>
                  </a:cubicBezTo>
                  <a:cubicBezTo>
                    <a:pt x="361" y="411"/>
                    <a:pt x="361" y="411"/>
                    <a:pt x="361" y="411"/>
                  </a:cubicBezTo>
                  <a:cubicBezTo>
                    <a:pt x="394" y="411"/>
                    <a:pt x="420" y="384"/>
                    <a:pt x="420" y="352"/>
                  </a:cubicBezTo>
                  <a:cubicBezTo>
                    <a:pt x="420" y="59"/>
                    <a:pt x="420" y="59"/>
                    <a:pt x="420" y="59"/>
                  </a:cubicBezTo>
                  <a:cubicBezTo>
                    <a:pt x="420" y="27"/>
                    <a:pt x="394" y="0"/>
                    <a:pt x="361" y="0"/>
                  </a:cubicBezTo>
                </a:path>
              </a:pathLst>
            </a:custGeom>
            <a:solidFill>
              <a:srgbClr val="B2DF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7"/>
            <p:cNvSpPr>
              <a:spLocks noEditPoints="1"/>
            </p:cNvSpPr>
            <p:nvPr/>
          </p:nvSpPr>
          <p:spPr bwMode="auto">
            <a:xfrm>
              <a:off x="2209" y="828"/>
              <a:ext cx="802" cy="759"/>
            </a:xfrm>
            <a:custGeom>
              <a:avLst/>
              <a:gdLst>
                <a:gd name="T0" fmla="*/ 351 w 430"/>
                <a:gd name="T1" fmla="*/ 421 h 421"/>
                <a:gd name="T2" fmla="*/ 80 w 430"/>
                <a:gd name="T3" fmla="*/ 421 h 421"/>
                <a:gd name="T4" fmla="*/ 0 w 430"/>
                <a:gd name="T5" fmla="*/ 343 h 421"/>
                <a:gd name="T6" fmla="*/ 0 w 430"/>
                <a:gd name="T7" fmla="*/ 78 h 421"/>
                <a:gd name="T8" fmla="*/ 80 w 430"/>
                <a:gd name="T9" fmla="*/ 0 h 421"/>
                <a:gd name="T10" fmla="*/ 351 w 430"/>
                <a:gd name="T11" fmla="*/ 0 h 421"/>
                <a:gd name="T12" fmla="*/ 430 w 430"/>
                <a:gd name="T13" fmla="*/ 78 h 421"/>
                <a:gd name="T14" fmla="*/ 430 w 430"/>
                <a:gd name="T15" fmla="*/ 343 h 421"/>
                <a:gd name="T16" fmla="*/ 351 w 430"/>
                <a:gd name="T17" fmla="*/ 421 h 421"/>
                <a:gd name="T18" fmla="*/ 80 w 430"/>
                <a:gd name="T19" fmla="*/ 10 h 421"/>
                <a:gd name="T20" fmla="*/ 10 w 430"/>
                <a:gd name="T21" fmla="*/ 78 h 421"/>
                <a:gd name="T22" fmla="*/ 10 w 430"/>
                <a:gd name="T23" fmla="*/ 343 h 421"/>
                <a:gd name="T24" fmla="*/ 80 w 430"/>
                <a:gd name="T25" fmla="*/ 411 h 421"/>
                <a:gd name="T26" fmla="*/ 351 w 430"/>
                <a:gd name="T27" fmla="*/ 411 h 421"/>
                <a:gd name="T28" fmla="*/ 420 w 430"/>
                <a:gd name="T29" fmla="*/ 343 h 421"/>
                <a:gd name="T30" fmla="*/ 420 w 430"/>
                <a:gd name="T31" fmla="*/ 78 h 421"/>
                <a:gd name="T32" fmla="*/ 351 w 430"/>
                <a:gd name="T33" fmla="*/ 10 h 421"/>
                <a:gd name="T34" fmla="*/ 80 w 430"/>
                <a:gd name="T35" fmla="*/ 10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0" h="421">
                  <a:moveTo>
                    <a:pt x="351" y="421"/>
                  </a:moveTo>
                  <a:cubicBezTo>
                    <a:pt x="80" y="421"/>
                    <a:pt x="80" y="421"/>
                    <a:pt x="80" y="421"/>
                  </a:cubicBezTo>
                  <a:cubicBezTo>
                    <a:pt x="36" y="421"/>
                    <a:pt x="0" y="386"/>
                    <a:pt x="0" y="343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35"/>
                    <a:pt x="36" y="0"/>
                    <a:pt x="80" y="0"/>
                  </a:cubicBezTo>
                  <a:cubicBezTo>
                    <a:pt x="351" y="0"/>
                    <a:pt x="351" y="0"/>
                    <a:pt x="351" y="0"/>
                  </a:cubicBezTo>
                  <a:cubicBezTo>
                    <a:pt x="395" y="0"/>
                    <a:pt x="430" y="35"/>
                    <a:pt x="430" y="78"/>
                  </a:cubicBezTo>
                  <a:cubicBezTo>
                    <a:pt x="430" y="343"/>
                    <a:pt x="430" y="343"/>
                    <a:pt x="430" y="343"/>
                  </a:cubicBezTo>
                  <a:cubicBezTo>
                    <a:pt x="430" y="386"/>
                    <a:pt x="395" y="421"/>
                    <a:pt x="351" y="421"/>
                  </a:cubicBezTo>
                  <a:close/>
                  <a:moveTo>
                    <a:pt x="80" y="10"/>
                  </a:moveTo>
                  <a:cubicBezTo>
                    <a:pt x="41" y="10"/>
                    <a:pt x="10" y="40"/>
                    <a:pt x="10" y="78"/>
                  </a:cubicBezTo>
                  <a:cubicBezTo>
                    <a:pt x="10" y="343"/>
                    <a:pt x="10" y="343"/>
                    <a:pt x="10" y="343"/>
                  </a:cubicBezTo>
                  <a:cubicBezTo>
                    <a:pt x="10" y="381"/>
                    <a:pt x="41" y="411"/>
                    <a:pt x="80" y="411"/>
                  </a:cubicBezTo>
                  <a:cubicBezTo>
                    <a:pt x="351" y="411"/>
                    <a:pt x="351" y="411"/>
                    <a:pt x="351" y="411"/>
                  </a:cubicBezTo>
                  <a:cubicBezTo>
                    <a:pt x="389" y="411"/>
                    <a:pt x="420" y="381"/>
                    <a:pt x="420" y="343"/>
                  </a:cubicBezTo>
                  <a:cubicBezTo>
                    <a:pt x="420" y="78"/>
                    <a:pt x="420" y="78"/>
                    <a:pt x="420" y="78"/>
                  </a:cubicBezTo>
                  <a:cubicBezTo>
                    <a:pt x="420" y="40"/>
                    <a:pt x="389" y="10"/>
                    <a:pt x="351" y="10"/>
                  </a:cubicBezTo>
                  <a:lnTo>
                    <a:pt x="8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3118" y="819"/>
              <a:ext cx="783" cy="750"/>
            </a:xfrm>
            <a:custGeom>
              <a:avLst/>
              <a:gdLst>
                <a:gd name="T0" fmla="*/ 361 w 420"/>
                <a:gd name="T1" fmla="*/ 0 h 416"/>
                <a:gd name="T2" fmla="*/ 59 w 420"/>
                <a:gd name="T3" fmla="*/ 0 h 416"/>
                <a:gd name="T4" fmla="*/ 0 w 420"/>
                <a:gd name="T5" fmla="*/ 59 h 416"/>
                <a:gd name="T6" fmla="*/ 0 w 420"/>
                <a:gd name="T7" fmla="*/ 356 h 416"/>
                <a:gd name="T8" fmla="*/ 59 w 420"/>
                <a:gd name="T9" fmla="*/ 416 h 416"/>
                <a:gd name="T10" fmla="*/ 361 w 420"/>
                <a:gd name="T11" fmla="*/ 416 h 416"/>
                <a:gd name="T12" fmla="*/ 420 w 420"/>
                <a:gd name="T13" fmla="*/ 356 h 416"/>
                <a:gd name="T14" fmla="*/ 420 w 420"/>
                <a:gd name="T15" fmla="*/ 59 h 416"/>
                <a:gd name="T16" fmla="*/ 361 w 420"/>
                <a:gd name="T17" fmla="*/ 0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0" h="416">
                  <a:moveTo>
                    <a:pt x="361" y="0"/>
                  </a:moveTo>
                  <a:cubicBezTo>
                    <a:pt x="59" y="0"/>
                    <a:pt x="59" y="0"/>
                    <a:pt x="59" y="0"/>
                  </a:cubicBezTo>
                  <a:cubicBezTo>
                    <a:pt x="26" y="0"/>
                    <a:pt x="0" y="27"/>
                    <a:pt x="0" y="59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0" y="389"/>
                    <a:pt x="26" y="416"/>
                    <a:pt x="59" y="416"/>
                  </a:cubicBezTo>
                  <a:cubicBezTo>
                    <a:pt x="361" y="416"/>
                    <a:pt x="361" y="416"/>
                    <a:pt x="361" y="416"/>
                  </a:cubicBezTo>
                  <a:cubicBezTo>
                    <a:pt x="393" y="416"/>
                    <a:pt x="420" y="389"/>
                    <a:pt x="420" y="356"/>
                  </a:cubicBezTo>
                  <a:cubicBezTo>
                    <a:pt x="420" y="59"/>
                    <a:pt x="420" y="59"/>
                    <a:pt x="420" y="59"/>
                  </a:cubicBezTo>
                  <a:cubicBezTo>
                    <a:pt x="420" y="27"/>
                    <a:pt x="393" y="0"/>
                    <a:pt x="361" y="0"/>
                  </a:cubicBezTo>
                </a:path>
              </a:pathLst>
            </a:custGeom>
            <a:solidFill>
              <a:srgbClr val="B2DF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9"/>
            <p:cNvSpPr>
              <a:spLocks noEditPoints="1"/>
            </p:cNvSpPr>
            <p:nvPr/>
          </p:nvSpPr>
          <p:spPr bwMode="auto">
            <a:xfrm>
              <a:off x="3108" y="810"/>
              <a:ext cx="803" cy="768"/>
            </a:xfrm>
            <a:custGeom>
              <a:avLst/>
              <a:gdLst>
                <a:gd name="T0" fmla="*/ 351 w 430"/>
                <a:gd name="T1" fmla="*/ 426 h 426"/>
                <a:gd name="T2" fmla="*/ 79 w 430"/>
                <a:gd name="T3" fmla="*/ 426 h 426"/>
                <a:gd name="T4" fmla="*/ 0 w 430"/>
                <a:gd name="T5" fmla="*/ 347 h 426"/>
                <a:gd name="T6" fmla="*/ 0 w 430"/>
                <a:gd name="T7" fmla="*/ 78 h 426"/>
                <a:gd name="T8" fmla="*/ 79 w 430"/>
                <a:gd name="T9" fmla="*/ 0 h 426"/>
                <a:gd name="T10" fmla="*/ 351 w 430"/>
                <a:gd name="T11" fmla="*/ 0 h 426"/>
                <a:gd name="T12" fmla="*/ 430 w 430"/>
                <a:gd name="T13" fmla="*/ 78 h 426"/>
                <a:gd name="T14" fmla="*/ 430 w 430"/>
                <a:gd name="T15" fmla="*/ 347 h 426"/>
                <a:gd name="T16" fmla="*/ 351 w 430"/>
                <a:gd name="T17" fmla="*/ 426 h 426"/>
                <a:gd name="T18" fmla="*/ 79 w 430"/>
                <a:gd name="T19" fmla="*/ 10 h 426"/>
                <a:gd name="T20" fmla="*/ 10 w 430"/>
                <a:gd name="T21" fmla="*/ 78 h 426"/>
                <a:gd name="T22" fmla="*/ 10 w 430"/>
                <a:gd name="T23" fmla="*/ 347 h 426"/>
                <a:gd name="T24" fmla="*/ 79 w 430"/>
                <a:gd name="T25" fmla="*/ 416 h 426"/>
                <a:gd name="T26" fmla="*/ 351 w 430"/>
                <a:gd name="T27" fmla="*/ 416 h 426"/>
                <a:gd name="T28" fmla="*/ 420 w 430"/>
                <a:gd name="T29" fmla="*/ 347 h 426"/>
                <a:gd name="T30" fmla="*/ 420 w 430"/>
                <a:gd name="T31" fmla="*/ 78 h 426"/>
                <a:gd name="T32" fmla="*/ 351 w 430"/>
                <a:gd name="T33" fmla="*/ 10 h 426"/>
                <a:gd name="T34" fmla="*/ 79 w 430"/>
                <a:gd name="T35" fmla="*/ 1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0" h="426">
                  <a:moveTo>
                    <a:pt x="351" y="426"/>
                  </a:moveTo>
                  <a:cubicBezTo>
                    <a:pt x="79" y="426"/>
                    <a:pt x="79" y="426"/>
                    <a:pt x="79" y="426"/>
                  </a:cubicBezTo>
                  <a:cubicBezTo>
                    <a:pt x="35" y="426"/>
                    <a:pt x="0" y="391"/>
                    <a:pt x="0" y="347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35"/>
                    <a:pt x="35" y="0"/>
                    <a:pt x="79" y="0"/>
                  </a:cubicBezTo>
                  <a:cubicBezTo>
                    <a:pt x="351" y="0"/>
                    <a:pt x="351" y="0"/>
                    <a:pt x="351" y="0"/>
                  </a:cubicBezTo>
                  <a:cubicBezTo>
                    <a:pt x="394" y="0"/>
                    <a:pt x="430" y="35"/>
                    <a:pt x="430" y="78"/>
                  </a:cubicBezTo>
                  <a:cubicBezTo>
                    <a:pt x="430" y="347"/>
                    <a:pt x="430" y="347"/>
                    <a:pt x="430" y="347"/>
                  </a:cubicBezTo>
                  <a:cubicBezTo>
                    <a:pt x="430" y="391"/>
                    <a:pt x="394" y="426"/>
                    <a:pt x="351" y="426"/>
                  </a:cubicBezTo>
                  <a:close/>
                  <a:moveTo>
                    <a:pt x="79" y="10"/>
                  </a:moveTo>
                  <a:cubicBezTo>
                    <a:pt x="41" y="10"/>
                    <a:pt x="10" y="41"/>
                    <a:pt x="10" y="78"/>
                  </a:cubicBezTo>
                  <a:cubicBezTo>
                    <a:pt x="10" y="347"/>
                    <a:pt x="10" y="347"/>
                    <a:pt x="10" y="347"/>
                  </a:cubicBezTo>
                  <a:cubicBezTo>
                    <a:pt x="10" y="385"/>
                    <a:pt x="41" y="416"/>
                    <a:pt x="79" y="416"/>
                  </a:cubicBezTo>
                  <a:cubicBezTo>
                    <a:pt x="351" y="416"/>
                    <a:pt x="351" y="416"/>
                    <a:pt x="351" y="416"/>
                  </a:cubicBezTo>
                  <a:cubicBezTo>
                    <a:pt x="389" y="416"/>
                    <a:pt x="420" y="385"/>
                    <a:pt x="420" y="347"/>
                  </a:cubicBezTo>
                  <a:cubicBezTo>
                    <a:pt x="420" y="78"/>
                    <a:pt x="420" y="78"/>
                    <a:pt x="420" y="78"/>
                  </a:cubicBezTo>
                  <a:cubicBezTo>
                    <a:pt x="420" y="41"/>
                    <a:pt x="389" y="10"/>
                    <a:pt x="351" y="10"/>
                  </a:cubicBezTo>
                  <a:lnTo>
                    <a:pt x="79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1310" y="837"/>
              <a:ext cx="785" cy="737"/>
            </a:xfrm>
            <a:custGeom>
              <a:avLst/>
              <a:gdLst>
                <a:gd name="T0" fmla="*/ 361 w 421"/>
                <a:gd name="T1" fmla="*/ 0 h 409"/>
                <a:gd name="T2" fmla="*/ 60 w 421"/>
                <a:gd name="T3" fmla="*/ 0 h 409"/>
                <a:gd name="T4" fmla="*/ 0 w 421"/>
                <a:gd name="T5" fmla="*/ 59 h 409"/>
                <a:gd name="T6" fmla="*/ 0 w 421"/>
                <a:gd name="T7" fmla="*/ 350 h 409"/>
                <a:gd name="T8" fmla="*/ 60 w 421"/>
                <a:gd name="T9" fmla="*/ 409 h 409"/>
                <a:gd name="T10" fmla="*/ 361 w 421"/>
                <a:gd name="T11" fmla="*/ 409 h 409"/>
                <a:gd name="T12" fmla="*/ 421 w 421"/>
                <a:gd name="T13" fmla="*/ 350 h 409"/>
                <a:gd name="T14" fmla="*/ 421 w 421"/>
                <a:gd name="T15" fmla="*/ 59 h 409"/>
                <a:gd name="T16" fmla="*/ 361 w 421"/>
                <a:gd name="T17" fmla="*/ 0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1" h="409">
                  <a:moveTo>
                    <a:pt x="361" y="0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6"/>
                    <a:pt x="0" y="59"/>
                  </a:cubicBezTo>
                  <a:cubicBezTo>
                    <a:pt x="0" y="350"/>
                    <a:pt x="0" y="350"/>
                    <a:pt x="0" y="350"/>
                  </a:cubicBezTo>
                  <a:cubicBezTo>
                    <a:pt x="0" y="383"/>
                    <a:pt x="27" y="409"/>
                    <a:pt x="60" y="409"/>
                  </a:cubicBezTo>
                  <a:cubicBezTo>
                    <a:pt x="361" y="409"/>
                    <a:pt x="361" y="409"/>
                    <a:pt x="361" y="409"/>
                  </a:cubicBezTo>
                  <a:cubicBezTo>
                    <a:pt x="394" y="409"/>
                    <a:pt x="421" y="383"/>
                    <a:pt x="421" y="350"/>
                  </a:cubicBezTo>
                  <a:cubicBezTo>
                    <a:pt x="421" y="59"/>
                    <a:pt x="421" y="59"/>
                    <a:pt x="421" y="59"/>
                  </a:cubicBezTo>
                  <a:cubicBezTo>
                    <a:pt x="421" y="26"/>
                    <a:pt x="394" y="0"/>
                    <a:pt x="361" y="0"/>
                  </a:cubicBezTo>
                </a:path>
              </a:pathLst>
            </a:custGeom>
            <a:solidFill>
              <a:srgbClr val="B2DF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1"/>
            <p:cNvSpPr>
              <a:spLocks noEditPoints="1"/>
            </p:cNvSpPr>
            <p:nvPr/>
          </p:nvSpPr>
          <p:spPr bwMode="auto">
            <a:xfrm>
              <a:off x="1300" y="828"/>
              <a:ext cx="805" cy="755"/>
            </a:xfrm>
            <a:custGeom>
              <a:avLst/>
              <a:gdLst>
                <a:gd name="T0" fmla="*/ 351 w 431"/>
                <a:gd name="T1" fmla="*/ 419 h 419"/>
                <a:gd name="T2" fmla="*/ 80 w 431"/>
                <a:gd name="T3" fmla="*/ 419 h 419"/>
                <a:gd name="T4" fmla="*/ 0 w 431"/>
                <a:gd name="T5" fmla="*/ 342 h 419"/>
                <a:gd name="T6" fmla="*/ 0 w 431"/>
                <a:gd name="T7" fmla="*/ 77 h 419"/>
                <a:gd name="T8" fmla="*/ 80 w 431"/>
                <a:gd name="T9" fmla="*/ 0 h 419"/>
                <a:gd name="T10" fmla="*/ 351 w 431"/>
                <a:gd name="T11" fmla="*/ 0 h 419"/>
                <a:gd name="T12" fmla="*/ 431 w 431"/>
                <a:gd name="T13" fmla="*/ 77 h 419"/>
                <a:gd name="T14" fmla="*/ 431 w 431"/>
                <a:gd name="T15" fmla="*/ 342 h 419"/>
                <a:gd name="T16" fmla="*/ 351 w 431"/>
                <a:gd name="T17" fmla="*/ 419 h 419"/>
                <a:gd name="T18" fmla="*/ 80 w 431"/>
                <a:gd name="T19" fmla="*/ 10 h 419"/>
                <a:gd name="T20" fmla="*/ 10 w 431"/>
                <a:gd name="T21" fmla="*/ 77 h 419"/>
                <a:gd name="T22" fmla="*/ 10 w 431"/>
                <a:gd name="T23" fmla="*/ 342 h 419"/>
                <a:gd name="T24" fmla="*/ 80 w 431"/>
                <a:gd name="T25" fmla="*/ 409 h 419"/>
                <a:gd name="T26" fmla="*/ 351 w 431"/>
                <a:gd name="T27" fmla="*/ 409 h 419"/>
                <a:gd name="T28" fmla="*/ 421 w 431"/>
                <a:gd name="T29" fmla="*/ 342 h 419"/>
                <a:gd name="T30" fmla="*/ 421 w 431"/>
                <a:gd name="T31" fmla="*/ 77 h 419"/>
                <a:gd name="T32" fmla="*/ 351 w 431"/>
                <a:gd name="T33" fmla="*/ 10 h 419"/>
                <a:gd name="T34" fmla="*/ 80 w 431"/>
                <a:gd name="T35" fmla="*/ 1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1" h="419">
                  <a:moveTo>
                    <a:pt x="351" y="419"/>
                  </a:moveTo>
                  <a:cubicBezTo>
                    <a:pt x="80" y="419"/>
                    <a:pt x="80" y="419"/>
                    <a:pt x="80" y="419"/>
                  </a:cubicBezTo>
                  <a:cubicBezTo>
                    <a:pt x="36" y="419"/>
                    <a:pt x="0" y="384"/>
                    <a:pt x="0" y="342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35"/>
                    <a:pt x="36" y="0"/>
                    <a:pt x="80" y="0"/>
                  </a:cubicBezTo>
                  <a:cubicBezTo>
                    <a:pt x="351" y="0"/>
                    <a:pt x="351" y="0"/>
                    <a:pt x="351" y="0"/>
                  </a:cubicBezTo>
                  <a:cubicBezTo>
                    <a:pt x="395" y="0"/>
                    <a:pt x="431" y="35"/>
                    <a:pt x="431" y="77"/>
                  </a:cubicBezTo>
                  <a:cubicBezTo>
                    <a:pt x="431" y="342"/>
                    <a:pt x="431" y="342"/>
                    <a:pt x="431" y="342"/>
                  </a:cubicBezTo>
                  <a:cubicBezTo>
                    <a:pt x="431" y="384"/>
                    <a:pt x="395" y="419"/>
                    <a:pt x="351" y="419"/>
                  </a:cubicBezTo>
                  <a:close/>
                  <a:moveTo>
                    <a:pt x="80" y="10"/>
                  </a:moveTo>
                  <a:cubicBezTo>
                    <a:pt x="41" y="10"/>
                    <a:pt x="10" y="40"/>
                    <a:pt x="10" y="77"/>
                  </a:cubicBezTo>
                  <a:cubicBezTo>
                    <a:pt x="10" y="342"/>
                    <a:pt x="10" y="342"/>
                    <a:pt x="10" y="342"/>
                  </a:cubicBezTo>
                  <a:cubicBezTo>
                    <a:pt x="10" y="379"/>
                    <a:pt x="41" y="409"/>
                    <a:pt x="80" y="409"/>
                  </a:cubicBezTo>
                  <a:cubicBezTo>
                    <a:pt x="351" y="409"/>
                    <a:pt x="351" y="409"/>
                    <a:pt x="351" y="409"/>
                  </a:cubicBezTo>
                  <a:cubicBezTo>
                    <a:pt x="389" y="409"/>
                    <a:pt x="421" y="379"/>
                    <a:pt x="421" y="342"/>
                  </a:cubicBezTo>
                  <a:cubicBezTo>
                    <a:pt x="421" y="77"/>
                    <a:pt x="421" y="77"/>
                    <a:pt x="421" y="77"/>
                  </a:cubicBezTo>
                  <a:cubicBezTo>
                    <a:pt x="421" y="40"/>
                    <a:pt x="389" y="10"/>
                    <a:pt x="351" y="10"/>
                  </a:cubicBezTo>
                  <a:lnTo>
                    <a:pt x="8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401" y="844"/>
              <a:ext cx="784" cy="748"/>
            </a:xfrm>
            <a:custGeom>
              <a:avLst/>
              <a:gdLst>
                <a:gd name="T0" fmla="*/ 361 w 420"/>
                <a:gd name="T1" fmla="*/ 0 h 415"/>
                <a:gd name="T2" fmla="*/ 59 w 420"/>
                <a:gd name="T3" fmla="*/ 0 h 415"/>
                <a:gd name="T4" fmla="*/ 0 w 420"/>
                <a:gd name="T5" fmla="*/ 59 h 415"/>
                <a:gd name="T6" fmla="*/ 0 w 420"/>
                <a:gd name="T7" fmla="*/ 356 h 415"/>
                <a:gd name="T8" fmla="*/ 59 w 420"/>
                <a:gd name="T9" fmla="*/ 415 h 415"/>
                <a:gd name="T10" fmla="*/ 361 w 420"/>
                <a:gd name="T11" fmla="*/ 415 h 415"/>
                <a:gd name="T12" fmla="*/ 420 w 420"/>
                <a:gd name="T13" fmla="*/ 356 h 415"/>
                <a:gd name="T14" fmla="*/ 420 w 420"/>
                <a:gd name="T15" fmla="*/ 59 h 415"/>
                <a:gd name="T16" fmla="*/ 361 w 420"/>
                <a:gd name="T17" fmla="*/ 0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0" h="415">
                  <a:moveTo>
                    <a:pt x="361" y="0"/>
                  </a:moveTo>
                  <a:cubicBezTo>
                    <a:pt x="59" y="0"/>
                    <a:pt x="59" y="0"/>
                    <a:pt x="59" y="0"/>
                  </a:cubicBezTo>
                  <a:cubicBezTo>
                    <a:pt x="26" y="0"/>
                    <a:pt x="0" y="26"/>
                    <a:pt x="0" y="59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0" y="389"/>
                    <a:pt x="26" y="415"/>
                    <a:pt x="59" y="415"/>
                  </a:cubicBezTo>
                  <a:cubicBezTo>
                    <a:pt x="361" y="415"/>
                    <a:pt x="361" y="415"/>
                    <a:pt x="361" y="415"/>
                  </a:cubicBezTo>
                  <a:cubicBezTo>
                    <a:pt x="394" y="415"/>
                    <a:pt x="420" y="389"/>
                    <a:pt x="420" y="356"/>
                  </a:cubicBezTo>
                  <a:cubicBezTo>
                    <a:pt x="420" y="59"/>
                    <a:pt x="420" y="59"/>
                    <a:pt x="420" y="59"/>
                  </a:cubicBezTo>
                  <a:cubicBezTo>
                    <a:pt x="420" y="26"/>
                    <a:pt x="394" y="0"/>
                    <a:pt x="361" y="0"/>
                  </a:cubicBezTo>
                </a:path>
              </a:pathLst>
            </a:custGeom>
            <a:solidFill>
              <a:srgbClr val="B2DF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3"/>
            <p:cNvSpPr>
              <a:spLocks noEditPoints="1"/>
            </p:cNvSpPr>
            <p:nvPr/>
          </p:nvSpPr>
          <p:spPr bwMode="auto">
            <a:xfrm>
              <a:off x="392" y="835"/>
              <a:ext cx="802" cy="766"/>
            </a:xfrm>
            <a:custGeom>
              <a:avLst/>
              <a:gdLst>
                <a:gd name="T0" fmla="*/ 351 w 430"/>
                <a:gd name="T1" fmla="*/ 425 h 425"/>
                <a:gd name="T2" fmla="*/ 79 w 430"/>
                <a:gd name="T3" fmla="*/ 425 h 425"/>
                <a:gd name="T4" fmla="*/ 0 w 430"/>
                <a:gd name="T5" fmla="*/ 347 h 425"/>
                <a:gd name="T6" fmla="*/ 0 w 430"/>
                <a:gd name="T7" fmla="*/ 78 h 425"/>
                <a:gd name="T8" fmla="*/ 79 w 430"/>
                <a:gd name="T9" fmla="*/ 0 h 425"/>
                <a:gd name="T10" fmla="*/ 351 w 430"/>
                <a:gd name="T11" fmla="*/ 0 h 425"/>
                <a:gd name="T12" fmla="*/ 430 w 430"/>
                <a:gd name="T13" fmla="*/ 78 h 425"/>
                <a:gd name="T14" fmla="*/ 430 w 430"/>
                <a:gd name="T15" fmla="*/ 347 h 425"/>
                <a:gd name="T16" fmla="*/ 351 w 430"/>
                <a:gd name="T17" fmla="*/ 425 h 425"/>
                <a:gd name="T18" fmla="*/ 79 w 430"/>
                <a:gd name="T19" fmla="*/ 10 h 425"/>
                <a:gd name="T20" fmla="*/ 10 w 430"/>
                <a:gd name="T21" fmla="*/ 78 h 425"/>
                <a:gd name="T22" fmla="*/ 10 w 430"/>
                <a:gd name="T23" fmla="*/ 347 h 425"/>
                <a:gd name="T24" fmla="*/ 79 w 430"/>
                <a:gd name="T25" fmla="*/ 416 h 425"/>
                <a:gd name="T26" fmla="*/ 351 w 430"/>
                <a:gd name="T27" fmla="*/ 416 h 425"/>
                <a:gd name="T28" fmla="*/ 420 w 430"/>
                <a:gd name="T29" fmla="*/ 347 h 425"/>
                <a:gd name="T30" fmla="*/ 420 w 430"/>
                <a:gd name="T31" fmla="*/ 78 h 425"/>
                <a:gd name="T32" fmla="*/ 351 w 430"/>
                <a:gd name="T33" fmla="*/ 10 h 425"/>
                <a:gd name="T34" fmla="*/ 79 w 430"/>
                <a:gd name="T35" fmla="*/ 10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0" h="425">
                  <a:moveTo>
                    <a:pt x="351" y="425"/>
                  </a:moveTo>
                  <a:cubicBezTo>
                    <a:pt x="79" y="425"/>
                    <a:pt x="79" y="425"/>
                    <a:pt x="79" y="425"/>
                  </a:cubicBezTo>
                  <a:cubicBezTo>
                    <a:pt x="35" y="425"/>
                    <a:pt x="0" y="390"/>
                    <a:pt x="0" y="347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35"/>
                    <a:pt x="35" y="0"/>
                    <a:pt x="79" y="0"/>
                  </a:cubicBezTo>
                  <a:cubicBezTo>
                    <a:pt x="351" y="0"/>
                    <a:pt x="351" y="0"/>
                    <a:pt x="351" y="0"/>
                  </a:cubicBezTo>
                  <a:cubicBezTo>
                    <a:pt x="395" y="0"/>
                    <a:pt x="430" y="35"/>
                    <a:pt x="430" y="78"/>
                  </a:cubicBezTo>
                  <a:cubicBezTo>
                    <a:pt x="430" y="347"/>
                    <a:pt x="430" y="347"/>
                    <a:pt x="430" y="347"/>
                  </a:cubicBezTo>
                  <a:cubicBezTo>
                    <a:pt x="430" y="390"/>
                    <a:pt x="395" y="425"/>
                    <a:pt x="351" y="425"/>
                  </a:cubicBezTo>
                  <a:close/>
                  <a:moveTo>
                    <a:pt x="79" y="10"/>
                  </a:moveTo>
                  <a:cubicBezTo>
                    <a:pt x="41" y="10"/>
                    <a:pt x="10" y="40"/>
                    <a:pt x="10" y="78"/>
                  </a:cubicBezTo>
                  <a:cubicBezTo>
                    <a:pt x="10" y="347"/>
                    <a:pt x="10" y="347"/>
                    <a:pt x="10" y="347"/>
                  </a:cubicBezTo>
                  <a:cubicBezTo>
                    <a:pt x="10" y="385"/>
                    <a:pt x="41" y="416"/>
                    <a:pt x="79" y="416"/>
                  </a:cubicBezTo>
                  <a:cubicBezTo>
                    <a:pt x="351" y="416"/>
                    <a:pt x="351" y="416"/>
                    <a:pt x="351" y="416"/>
                  </a:cubicBezTo>
                  <a:cubicBezTo>
                    <a:pt x="389" y="416"/>
                    <a:pt x="420" y="385"/>
                    <a:pt x="420" y="347"/>
                  </a:cubicBezTo>
                  <a:cubicBezTo>
                    <a:pt x="420" y="78"/>
                    <a:pt x="420" y="78"/>
                    <a:pt x="420" y="78"/>
                  </a:cubicBezTo>
                  <a:cubicBezTo>
                    <a:pt x="420" y="40"/>
                    <a:pt x="389" y="10"/>
                    <a:pt x="351" y="10"/>
                  </a:cubicBezTo>
                  <a:lnTo>
                    <a:pt x="79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auto">
            <a:xfrm>
              <a:off x="1110" y="1843"/>
              <a:ext cx="2161" cy="418"/>
            </a:xfrm>
            <a:custGeom>
              <a:avLst/>
              <a:gdLst>
                <a:gd name="T0" fmla="*/ 125 w 1158"/>
                <a:gd name="T1" fmla="*/ 0 h 231"/>
                <a:gd name="T2" fmla="*/ 1032 w 1158"/>
                <a:gd name="T3" fmla="*/ 0 h 231"/>
                <a:gd name="T4" fmla="*/ 1158 w 1158"/>
                <a:gd name="T5" fmla="*/ 115 h 231"/>
                <a:gd name="T6" fmla="*/ 1032 w 1158"/>
                <a:gd name="T7" fmla="*/ 231 h 231"/>
                <a:gd name="T8" fmla="*/ 125 w 1158"/>
                <a:gd name="T9" fmla="*/ 231 h 231"/>
                <a:gd name="T10" fmla="*/ 0 w 1158"/>
                <a:gd name="T11" fmla="*/ 115 h 231"/>
                <a:gd name="T12" fmla="*/ 125 w 1158"/>
                <a:gd name="T13" fmla="*/ 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8" h="231">
                  <a:moveTo>
                    <a:pt x="125" y="0"/>
                  </a:moveTo>
                  <a:cubicBezTo>
                    <a:pt x="1032" y="0"/>
                    <a:pt x="1032" y="0"/>
                    <a:pt x="1032" y="0"/>
                  </a:cubicBezTo>
                  <a:cubicBezTo>
                    <a:pt x="1102" y="0"/>
                    <a:pt x="1158" y="51"/>
                    <a:pt x="1158" y="115"/>
                  </a:cubicBezTo>
                  <a:cubicBezTo>
                    <a:pt x="1158" y="179"/>
                    <a:pt x="1102" y="231"/>
                    <a:pt x="1032" y="231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56" y="231"/>
                    <a:pt x="0" y="179"/>
                    <a:pt x="0" y="115"/>
                  </a:cubicBezTo>
                  <a:cubicBezTo>
                    <a:pt x="0" y="51"/>
                    <a:pt x="56" y="0"/>
                    <a:pt x="125" y="0"/>
                  </a:cubicBezTo>
                  <a:close/>
                </a:path>
              </a:pathLst>
            </a:custGeom>
            <a:solidFill>
              <a:srgbClr val="0564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6"/>
            <p:cNvSpPr>
              <a:spLocks noEditPoints="1"/>
            </p:cNvSpPr>
            <p:nvPr/>
          </p:nvSpPr>
          <p:spPr bwMode="auto">
            <a:xfrm>
              <a:off x="1099" y="1832"/>
              <a:ext cx="2183" cy="443"/>
            </a:xfrm>
            <a:custGeom>
              <a:avLst/>
              <a:gdLst>
                <a:gd name="T0" fmla="*/ 1038 w 1170"/>
                <a:gd name="T1" fmla="*/ 242 h 242"/>
                <a:gd name="T2" fmla="*/ 131 w 1170"/>
                <a:gd name="T3" fmla="*/ 242 h 242"/>
                <a:gd name="T4" fmla="*/ 0 w 1170"/>
                <a:gd name="T5" fmla="*/ 121 h 242"/>
                <a:gd name="T6" fmla="*/ 131 w 1170"/>
                <a:gd name="T7" fmla="*/ 0 h 242"/>
                <a:gd name="T8" fmla="*/ 1038 w 1170"/>
                <a:gd name="T9" fmla="*/ 0 h 242"/>
                <a:gd name="T10" fmla="*/ 1170 w 1170"/>
                <a:gd name="T11" fmla="*/ 121 h 242"/>
                <a:gd name="T12" fmla="*/ 1038 w 1170"/>
                <a:gd name="T13" fmla="*/ 242 h 242"/>
                <a:gd name="T14" fmla="*/ 131 w 1170"/>
                <a:gd name="T15" fmla="*/ 11 h 242"/>
                <a:gd name="T16" fmla="*/ 12 w 1170"/>
                <a:gd name="T17" fmla="*/ 121 h 242"/>
                <a:gd name="T18" fmla="*/ 131 w 1170"/>
                <a:gd name="T19" fmla="*/ 231 h 242"/>
                <a:gd name="T20" fmla="*/ 1038 w 1170"/>
                <a:gd name="T21" fmla="*/ 231 h 242"/>
                <a:gd name="T22" fmla="*/ 1158 w 1170"/>
                <a:gd name="T23" fmla="*/ 121 h 242"/>
                <a:gd name="T24" fmla="*/ 1038 w 1170"/>
                <a:gd name="T25" fmla="*/ 11 h 242"/>
                <a:gd name="T26" fmla="*/ 131 w 1170"/>
                <a:gd name="T27" fmla="*/ 11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70" h="242">
                  <a:moveTo>
                    <a:pt x="1038" y="242"/>
                  </a:moveTo>
                  <a:cubicBezTo>
                    <a:pt x="131" y="242"/>
                    <a:pt x="131" y="242"/>
                    <a:pt x="131" y="242"/>
                  </a:cubicBezTo>
                  <a:cubicBezTo>
                    <a:pt x="59" y="242"/>
                    <a:pt x="0" y="188"/>
                    <a:pt x="0" y="121"/>
                  </a:cubicBezTo>
                  <a:cubicBezTo>
                    <a:pt x="0" y="54"/>
                    <a:pt x="59" y="0"/>
                    <a:pt x="131" y="0"/>
                  </a:cubicBezTo>
                  <a:cubicBezTo>
                    <a:pt x="1038" y="0"/>
                    <a:pt x="1038" y="0"/>
                    <a:pt x="1038" y="0"/>
                  </a:cubicBezTo>
                  <a:cubicBezTo>
                    <a:pt x="1111" y="0"/>
                    <a:pt x="1170" y="54"/>
                    <a:pt x="1170" y="121"/>
                  </a:cubicBezTo>
                  <a:cubicBezTo>
                    <a:pt x="1170" y="188"/>
                    <a:pt x="1111" y="242"/>
                    <a:pt x="1038" y="242"/>
                  </a:cubicBezTo>
                  <a:close/>
                  <a:moveTo>
                    <a:pt x="131" y="11"/>
                  </a:moveTo>
                  <a:cubicBezTo>
                    <a:pt x="65" y="11"/>
                    <a:pt x="12" y="60"/>
                    <a:pt x="12" y="121"/>
                  </a:cubicBezTo>
                  <a:cubicBezTo>
                    <a:pt x="12" y="182"/>
                    <a:pt x="65" y="231"/>
                    <a:pt x="131" y="231"/>
                  </a:cubicBezTo>
                  <a:cubicBezTo>
                    <a:pt x="1038" y="231"/>
                    <a:pt x="1038" y="231"/>
                    <a:pt x="1038" y="231"/>
                  </a:cubicBezTo>
                  <a:cubicBezTo>
                    <a:pt x="1104" y="231"/>
                    <a:pt x="1158" y="182"/>
                    <a:pt x="1158" y="121"/>
                  </a:cubicBezTo>
                  <a:cubicBezTo>
                    <a:pt x="1158" y="60"/>
                    <a:pt x="1104" y="11"/>
                    <a:pt x="1038" y="11"/>
                  </a:cubicBezTo>
                  <a:lnTo>
                    <a:pt x="131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2258" y="1625"/>
              <a:ext cx="1326" cy="200"/>
            </a:xfrm>
            <a:custGeom>
              <a:avLst/>
              <a:gdLst>
                <a:gd name="T0" fmla="*/ 2 w 711"/>
                <a:gd name="T1" fmla="*/ 111 h 111"/>
                <a:gd name="T2" fmla="*/ 0 w 711"/>
                <a:gd name="T3" fmla="*/ 110 h 111"/>
                <a:gd name="T4" fmla="*/ 0 w 711"/>
                <a:gd name="T5" fmla="*/ 76 h 111"/>
                <a:gd name="T6" fmla="*/ 51 w 711"/>
                <a:gd name="T7" fmla="*/ 47 h 111"/>
                <a:gd name="T8" fmla="*/ 660 w 711"/>
                <a:gd name="T9" fmla="*/ 47 h 111"/>
                <a:gd name="T10" fmla="*/ 706 w 711"/>
                <a:gd name="T11" fmla="*/ 20 h 111"/>
                <a:gd name="T12" fmla="*/ 706 w 711"/>
                <a:gd name="T13" fmla="*/ 1 h 111"/>
                <a:gd name="T14" fmla="*/ 709 w 711"/>
                <a:gd name="T15" fmla="*/ 0 h 111"/>
                <a:gd name="T16" fmla="*/ 711 w 711"/>
                <a:gd name="T17" fmla="*/ 1 h 111"/>
                <a:gd name="T18" fmla="*/ 711 w 711"/>
                <a:gd name="T19" fmla="*/ 20 h 111"/>
                <a:gd name="T20" fmla="*/ 660 w 711"/>
                <a:gd name="T21" fmla="*/ 50 h 111"/>
                <a:gd name="T22" fmla="*/ 51 w 711"/>
                <a:gd name="T23" fmla="*/ 50 h 111"/>
                <a:gd name="T24" fmla="*/ 5 w 711"/>
                <a:gd name="T25" fmla="*/ 76 h 111"/>
                <a:gd name="T26" fmla="*/ 5 w 711"/>
                <a:gd name="T27" fmla="*/ 110 h 111"/>
                <a:gd name="T28" fmla="*/ 2 w 711"/>
                <a:gd name="T2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11" h="111">
                  <a:moveTo>
                    <a:pt x="2" y="111"/>
                  </a:moveTo>
                  <a:cubicBezTo>
                    <a:pt x="1" y="111"/>
                    <a:pt x="0" y="110"/>
                    <a:pt x="0" y="110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60"/>
                    <a:pt x="23" y="47"/>
                    <a:pt x="51" y="47"/>
                  </a:cubicBezTo>
                  <a:cubicBezTo>
                    <a:pt x="660" y="47"/>
                    <a:pt x="660" y="47"/>
                    <a:pt x="660" y="47"/>
                  </a:cubicBezTo>
                  <a:cubicBezTo>
                    <a:pt x="685" y="47"/>
                    <a:pt x="706" y="35"/>
                    <a:pt x="706" y="20"/>
                  </a:cubicBezTo>
                  <a:cubicBezTo>
                    <a:pt x="706" y="1"/>
                    <a:pt x="706" y="1"/>
                    <a:pt x="706" y="1"/>
                  </a:cubicBezTo>
                  <a:cubicBezTo>
                    <a:pt x="706" y="1"/>
                    <a:pt x="707" y="0"/>
                    <a:pt x="709" y="0"/>
                  </a:cubicBezTo>
                  <a:cubicBezTo>
                    <a:pt x="710" y="0"/>
                    <a:pt x="711" y="1"/>
                    <a:pt x="711" y="1"/>
                  </a:cubicBezTo>
                  <a:cubicBezTo>
                    <a:pt x="711" y="20"/>
                    <a:pt x="711" y="20"/>
                    <a:pt x="711" y="20"/>
                  </a:cubicBezTo>
                  <a:cubicBezTo>
                    <a:pt x="711" y="36"/>
                    <a:pt x="688" y="50"/>
                    <a:pt x="660" y="50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26" y="50"/>
                    <a:pt x="5" y="62"/>
                    <a:pt x="5" y="76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5" y="110"/>
                    <a:pt x="4" y="111"/>
                    <a:pt x="2" y="111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Oval 18"/>
            <p:cNvSpPr>
              <a:spLocks noChangeArrowheads="1"/>
            </p:cNvSpPr>
            <p:nvPr/>
          </p:nvSpPr>
          <p:spPr bwMode="auto">
            <a:xfrm>
              <a:off x="3554" y="1618"/>
              <a:ext cx="36" cy="20"/>
            </a:xfrm>
            <a:prstGeom prst="ellipse">
              <a:avLst/>
            </a:pr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Oval 19"/>
            <p:cNvSpPr>
              <a:spLocks noChangeArrowheads="1"/>
            </p:cNvSpPr>
            <p:nvPr/>
          </p:nvSpPr>
          <p:spPr bwMode="auto">
            <a:xfrm>
              <a:off x="2245" y="1812"/>
              <a:ext cx="35" cy="20"/>
            </a:xfrm>
            <a:prstGeom prst="ellipse">
              <a:avLst/>
            </a:pr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auto">
            <a:xfrm>
              <a:off x="791" y="1625"/>
              <a:ext cx="1342" cy="193"/>
            </a:xfrm>
            <a:custGeom>
              <a:avLst/>
              <a:gdLst>
                <a:gd name="T0" fmla="*/ 717 w 719"/>
                <a:gd name="T1" fmla="*/ 107 h 107"/>
                <a:gd name="T2" fmla="*/ 714 w 719"/>
                <a:gd name="T3" fmla="*/ 106 h 107"/>
                <a:gd name="T4" fmla="*/ 714 w 719"/>
                <a:gd name="T5" fmla="*/ 74 h 107"/>
                <a:gd name="T6" fmla="*/ 667 w 719"/>
                <a:gd name="T7" fmla="*/ 48 h 107"/>
                <a:gd name="T8" fmla="*/ 53 w 719"/>
                <a:gd name="T9" fmla="*/ 48 h 107"/>
                <a:gd name="T10" fmla="*/ 0 w 719"/>
                <a:gd name="T11" fmla="*/ 19 h 107"/>
                <a:gd name="T12" fmla="*/ 0 w 719"/>
                <a:gd name="T13" fmla="*/ 1 h 107"/>
                <a:gd name="T14" fmla="*/ 3 w 719"/>
                <a:gd name="T15" fmla="*/ 0 h 107"/>
                <a:gd name="T16" fmla="*/ 5 w 719"/>
                <a:gd name="T17" fmla="*/ 1 h 107"/>
                <a:gd name="T18" fmla="*/ 5 w 719"/>
                <a:gd name="T19" fmla="*/ 19 h 107"/>
                <a:gd name="T20" fmla="*/ 53 w 719"/>
                <a:gd name="T21" fmla="*/ 45 h 107"/>
                <a:gd name="T22" fmla="*/ 667 w 719"/>
                <a:gd name="T23" fmla="*/ 45 h 107"/>
                <a:gd name="T24" fmla="*/ 719 w 719"/>
                <a:gd name="T25" fmla="*/ 74 h 107"/>
                <a:gd name="T26" fmla="*/ 719 w 719"/>
                <a:gd name="T27" fmla="*/ 106 h 107"/>
                <a:gd name="T28" fmla="*/ 717 w 719"/>
                <a:gd name="T29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19" h="107">
                  <a:moveTo>
                    <a:pt x="717" y="107"/>
                  </a:moveTo>
                  <a:cubicBezTo>
                    <a:pt x="715" y="107"/>
                    <a:pt x="714" y="107"/>
                    <a:pt x="714" y="106"/>
                  </a:cubicBezTo>
                  <a:cubicBezTo>
                    <a:pt x="714" y="74"/>
                    <a:pt x="714" y="74"/>
                    <a:pt x="714" y="74"/>
                  </a:cubicBezTo>
                  <a:cubicBezTo>
                    <a:pt x="714" y="59"/>
                    <a:pt x="693" y="48"/>
                    <a:pt x="667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24" y="48"/>
                    <a:pt x="0" y="35"/>
                    <a:pt x="0" y="1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1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34"/>
                    <a:pt x="27" y="45"/>
                    <a:pt x="53" y="45"/>
                  </a:cubicBezTo>
                  <a:cubicBezTo>
                    <a:pt x="667" y="45"/>
                    <a:pt x="667" y="45"/>
                    <a:pt x="667" y="45"/>
                  </a:cubicBezTo>
                  <a:cubicBezTo>
                    <a:pt x="696" y="45"/>
                    <a:pt x="719" y="58"/>
                    <a:pt x="719" y="74"/>
                  </a:cubicBezTo>
                  <a:cubicBezTo>
                    <a:pt x="719" y="106"/>
                    <a:pt x="719" y="106"/>
                    <a:pt x="719" y="106"/>
                  </a:cubicBezTo>
                  <a:cubicBezTo>
                    <a:pt x="719" y="107"/>
                    <a:pt x="718" y="107"/>
                    <a:pt x="717" y="107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Oval 21"/>
            <p:cNvSpPr>
              <a:spLocks noChangeArrowheads="1"/>
            </p:cNvSpPr>
            <p:nvPr/>
          </p:nvSpPr>
          <p:spPr bwMode="auto">
            <a:xfrm>
              <a:off x="778" y="1618"/>
              <a:ext cx="35" cy="20"/>
            </a:xfrm>
            <a:prstGeom prst="ellipse">
              <a:avLst/>
            </a:pr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Oval 22"/>
            <p:cNvSpPr>
              <a:spLocks noChangeArrowheads="1"/>
            </p:cNvSpPr>
            <p:nvPr/>
          </p:nvSpPr>
          <p:spPr bwMode="auto">
            <a:xfrm>
              <a:off x="2110" y="1805"/>
              <a:ext cx="36" cy="20"/>
            </a:xfrm>
            <a:prstGeom prst="ellipse">
              <a:avLst/>
            </a:pr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24"/>
            <p:cNvSpPr>
              <a:spLocks noChangeShapeType="1"/>
            </p:cNvSpPr>
            <p:nvPr/>
          </p:nvSpPr>
          <p:spPr bwMode="auto">
            <a:xfrm>
              <a:off x="515" y="1387"/>
              <a:ext cx="530" cy="0"/>
            </a:xfrm>
            <a:prstGeom prst="line">
              <a:avLst/>
            </a:prstGeom>
            <a:noFill/>
            <a:ln w="11113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5"/>
            <p:cNvSpPr>
              <a:spLocks/>
            </p:cNvSpPr>
            <p:nvPr/>
          </p:nvSpPr>
          <p:spPr bwMode="auto">
            <a:xfrm>
              <a:off x="2680" y="1974"/>
              <a:ext cx="146" cy="144"/>
            </a:xfrm>
            <a:custGeom>
              <a:avLst/>
              <a:gdLst>
                <a:gd name="T0" fmla="*/ 156 w 156"/>
                <a:gd name="T1" fmla="*/ 133 h 133"/>
                <a:gd name="T2" fmla="*/ 156 w 156"/>
                <a:gd name="T3" fmla="*/ 133 h 133"/>
                <a:gd name="T4" fmla="*/ 78 w 156"/>
                <a:gd name="T5" fmla="*/ 0 h 133"/>
                <a:gd name="T6" fmla="*/ 0 w 156"/>
                <a:gd name="T7" fmla="*/ 133 h 133"/>
                <a:gd name="T8" fmla="*/ 156 w 156"/>
                <a:gd name="T9" fmla="*/ 1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133">
                  <a:moveTo>
                    <a:pt x="156" y="133"/>
                  </a:moveTo>
                  <a:lnTo>
                    <a:pt x="156" y="133"/>
                  </a:lnTo>
                  <a:lnTo>
                    <a:pt x="78" y="0"/>
                  </a:lnTo>
                  <a:lnTo>
                    <a:pt x="0" y="133"/>
                  </a:lnTo>
                  <a:lnTo>
                    <a:pt x="156" y="1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26"/>
            <p:cNvSpPr>
              <a:spLocks noChangeShapeType="1"/>
            </p:cNvSpPr>
            <p:nvPr/>
          </p:nvSpPr>
          <p:spPr bwMode="auto">
            <a:xfrm>
              <a:off x="1886" y="1892"/>
              <a:ext cx="0" cy="331"/>
            </a:xfrm>
            <a:prstGeom prst="line">
              <a:avLst/>
            </a:prstGeom>
            <a:noFill/>
            <a:ln w="11113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8"/>
            <p:cNvSpPr>
              <a:spLocks/>
            </p:cNvSpPr>
            <p:nvPr/>
          </p:nvSpPr>
          <p:spPr bwMode="auto">
            <a:xfrm>
              <a:off x="396" y="2391"/>
              <a:ext cx="3530" cy="200"/>
            </a:xfrm>
            <a:custGeom>
              <a:avLst/>
              <a:gdLst>
                <a:gd name="T0" fmla="*/ 1855 w 1903"/>
                <a:gd name="T1" fmla="*/ 111 h 111"/>
                <a:gd name="T2" fmla="*/ 48 w 1903"/>
                <a:gd name="T3" fmla="*/ 111 h 111"/>
                <a:gd name="T4" fmla="*/ 0 w 1903"/>
                <a:gd name="T5" fmla="*/ 63 h 111"/>
                <a:gd name="T6" fmla="*/ 0 w 1903"/>
                <a:gd name="T7" fmla="*/ 48 h 111"/>
                <a:gd name="T8" fmla="*/ 48 w 1903"/>
                <a:gd name="T9" fmla="*/ 0 h 111"/>
                <a:gd name="T10" fmla="*/ 1855 w 1903"/>
                <a:gd name="T11" fmla="*/ 0 h 111"/>
                <a:gd name="T12" fmla="*/ 1903 w 1903"/>
                <a:gd name="T13" fmla="*/ 48 h 111"/>
                <a:gd name="T14" fmla="*/ 1903 w 1903"/>
                <a:gd name="T15" fmla="*/ 63 h 111"/>
                <a:gd name="T16" fmla="*/ 1855 w 1903"/>
                <a:gd name="T17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03" h="111">
                  <a:moveTo>
                    <a:pt x="1855" y="111"/>
                  </a:moveTo>
                  <a:cubicBezTo>
                    <a:pt x="48" y="111"/>
                    <a:pt x="48" y="111"/>
                    <a:pt x="48" y="111"/>
                  </a:cubicBezTo>
                  <a:cubicBezTo>
                    <a:pt x="21" y="111"/>
                    <a:pt x="0" y="90"/>
                    <a:pt x="0" y="63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21"/>
                    <a:pt x="21" y="0"/>
                    <a:pt x="48" y="0"/>
                  </a:cubicBezTo>
                  <a:cubicBezTo>
                    <a:pt x="1855" y="0"/>
                    <a:pt x="1855" y="0"/>
                    <a:pt x="1855" y="0"/>
                  </a:cubicBezTo>
                  <a:cubicBezTo>
                    <a:pt x="1882" y="0"/>
                    <a:pt x="1903" y="21"/>
                    <a:pt x="1903" y="48"/>
                  </a:cubicBezTo>
                  <a:cubicBezTo>
                    <a:pt x="1903" y="63"/>
                    <a:pt x="1903" y="63"/>
                    <a:pt x="1903" y="63"/>
                  </a:cubicBezTo>
                  <a:cubicBezTo>
                    <a:pt x="1903" y="90"/>
                    <a:pt x="1882" y="111"/>
                    <a:pt x="1855" y="111"/>
                  </a:cubicBezTo>
                  <a:close/>
                </a:path>
              </a:pathLst>
            </a:custGeom>
            <a:solidFill>
              <a:srgbClr val="2E5A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>
              <a:off x="438" y="4873"/>
              <a:ext cx="844" cy="714"/>
            </a:xfrm>
            <a:custGeom>
              <a:avLst/>
              <a:gdLst>
                <a:gd name="T0" fmla="*/ 633 w 844"/>
                <a:gd name="T1" fmla="*/ 0 h 714"/>
                <a:gd name="T2" fmla="*/ 211 w 844"/>
                <a:gd name="T3" fmla="*/ 0 h 714"/>
                <a:gd name="T4" fmla="*/ 0 w 844"/>
                <a:gd name="T5" fmla="*/ 357 h 714"/>
                <a:gd name="T6" fmla="*/ 211 w 844"/>
                <a:gd name="T7" fmla="*/ 714 h 714"/>
                <a:gd name="T8" fmla="*/ 633 w 844"/>
                <a:gd name="T9" fmla="*/ 714 h 714"/>
                <a:gd name="T10" fmla="*/ 844 w 844"/>
                <a:gd name="T11" fmla="*/ 357 h 714"/>
                <a:gd name="T12" fmla="*/ 633 w 844"/>
                <a:gd name="T13" fmla="*/ 0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4" h="714">
                  <a:moveTo>
                    <a:pt x="633" y="0"/>
                  </a:moveTo>
                  <a:lnTo>
                    <a:pt x="211" y="0"/>
                  </a:lnTo>
                  <a:lnTo>
                    <a:pt x="0" y="357"/>
                  </a:lnTo>
                  <a:lnTo>
                    <a:pt x="211" y="714"/>
                  </a:lnTo>
                  <a:lnTo>
                    <a:pt x="633" y="714"/>
                  </a:lnTo>
                  <a:lnTo>
                    <a:pt x="844" y="357"/>
                  </a:lnTo>
                  <a:lnTo>
                    <a:pt x="63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auto">
            <a:xfrm>
              <a:off x="3093" y="4832"/>
              <a:ext cx="823" cy="714"/>
            </a:xfrm>
            <a:custGeom>
              <a:avLst/>
              <a:gdLst>
                <a:gd name="T0" fmla="*/ 618 w 823"/>
                <a:gd name="T1" fmla="*/ 0 h 714"/>
                <a:gd name="T2" fmla="*/ 206 w 823"/>
                <a:gd name="T3" fmla="*/ 0 h 714"/>
                <a:gd name="T4" fmla="*/ 0 w 823"/>
                <a:gd name="T5" fmla="*/ 357 h 714"/>
                <a:gd name="T6" fmla="*/ 206 w 823"/>
                <a:gd name="T7" fmla="*/ 714 h 714"/>
                <a:gd name="T8" fmla="*/ 618 w 823"/>
                <a:gd name="T9" fmla="*/ 714 h 714"/>
                <a:gd name="T10" fmla="*/ 823 w 823"/>
                <a:gd name="T11" fmla="*/ 357 h 714"/>
                <a:gd name="T12" fmla="*/ 618 w 823"/>
                <a:gd name="T13" fmla="*/ 0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3" h="714">
                  <a:moveTo>
                    <a:pt x="618" y="0"/>
                  </a:moveTo>
                  <a:lnTo>
                    <a:pt x="206" y="0"/>
                  </a:lnTo>
                  <a:lnTo>
                    <a:pt x="0" y="357"/>
                  </a:lnTo>
                  <a:lnTo>
                    <a:pt x="206" y="714"/>
                  </a:lnTo>
                  <a:lnTo>
                    <a:pt x="618" y="714"/>
                  </a:lnTo>
                  <a:lnTo>
                    <a:pt x="823" y="357"/>
                  </a:lnTo>
                  <a:lnTo>
                    <a:pt x="61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3"/>
            <p:cNvSpPr>
              <a:spLocks/>
            </p:cNvSpPr>
            <p:nvPr/>
          </p:nvSpPr>
          <p:spPr bwMode="auto">
            <a:xfrm>
              <a:off x="571" y="5203"/>
              <a:ext cx="573" cy="0"/>
            </a:xfrm>
            <a:custGeom>
              <a:avLst/>
              <a:gdLst>
                <a:gd name="T0" fmla="*/ 0 w 573"/>
                <a:gd name="T1" fmla="*/ 573 w 573"/>
                <a:gd name="T2" fmla="*/ 0 w 57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73">
                  <a:moveTo>
                    <a:pt x="0" y="0"/>
                  </a:moveTo>
                  <a:lnTo>
                    <a:pt x="5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E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34"/>
            <p:cNvSpPr>
              <a:spLocks noChangeShapeType="1"/>
            </p:cNvSpPr>
            <p:nvPr/>
          </p:nvSpPr>
          <p:spPr bwMode="auto">
            <a:xfrm>
              <a:off x="571" y="5203"/>
              <a:ext cx="573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6"/>
            <p:cNvSpPr>
              <a:spLocks/>
            </p:cNvSpPr>
            <p:nvPr/>
          </p:nvSpPr>
          <p:spPr bwMode="auto">
            <a:xfrm>
              <a:off x="3243" y="5092"/>
              <a:ext cx="515" cy="0"/>
            </a:xfrm>
            <a:custGeom>
              <a:avLst/>
              <a:gdLst>
                <a:gd name="T0" fmla="*/ 0 w 515"/>
                <a:gd name="T1" fmla="*/ 515 w 515"/>
                <a:gd name="T2" fmla="*/ 0 w 51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15">
                  <a:moveTo>
                    <a:pt x="0" y="0"/>
                  </a:moveTo>
                  <a:lnTo>
                    <a:pt x="5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E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40"/>
            <p:cNvSpPr>
              <a:spLocks/>
            </p:cNvSpPr>
            <p:nvPr/>
          </p:nvSpPr>
          <p:spPr bwMode="auto">
            <a:xfrm>
              <a:off x="1866" y="5178"/>
              <a:ext cx="664" cy="0"/>
            </a:xfrm>
            <a:custGeom>
              <a:avLst/>
              <a:gdLst>
                <a:gd name="T0" fmla="*/ 0 w 664"/>
                <a:gd name="T1" fmla="*/ 664 w 664"/>
                <a:gd name="T2" fmla="*/ 0 w 66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64">
                  <a:moveTo>
                    <a:pt x="0" y="0"/>
                  </a:moveTo>
                  <a:lnTo>
                    <a:pt x="6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4"/>
            <p:cNvSpPr>
              <a:spLocks/>
            </p:cNvSpPr>
            <p:nvPr/>
          </p:nvSpPr>
          <p:spPr bwMode="auto">
            <a:xfrm>
              <a:off x="1112" y="4480"/>
              <a:ext cx="823" cy="714"/>
            </a:xfrm>
            <a:custGeom>
              <a:avLst/>
              <a:gdLst>
                <a:gd name="T0" fmla="*/ 616 w 823"/>
                <a:gd name="T1" fmla="*/ 0 h 714"/>
                <a:gd name="T2" fmla="*/ 205 w 823"/>
                <a:gd name="T3" fmla="*/ 0 h 714"/>
                <a:gd name="T4" fmla="*/ 0 w 823"/>
                <a:gd name="T5" fmla="*/ 357 h 714"/>
                <a:gd name="T6" fmla="*/ 205 w 823"/>
                <a:gd name="T7" fmla="*/ 714 h 714"/>
                <a:gd name="T8" fmla="*/ 616 w 823"/>
                <a:gd name="T9" fmla="*/ 714 h 714"/>
                <a:gd name="T10" fmla="*/ 823 w 823"/>
                <a:gd name="T11" fmla="*/ 357 h 714"/>
                <a:gd name="T12" fmla="*/ 616 w 823"/>
                <a:gd name="T13" fmla="*/ 0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3" h="714">
                  <a:moveTo>
                    <a:pt x="616" y="0"/>
                  </a:moveTo>
                  <a:lnTo>
                    <a:pt x="205" y="0"/>
                  </a:lnTo>
                  <a:lnTo>
                    <a:pt x="0" y="357"/>
                  </a:lnTo>
                  <a:lnTo>
                    <a:pt x="205" y="714"/>
                  </a:lnTo>
                  <a:lnTo>
                    <a:pt x="616" y="714"/>
                  </a:lnTo>
                  <a:lnTo>
                    <a:pt x="823" y="357"/>
                  </a:lnTo>
                  <a:lnTo>
                    <a:pt x="61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6"/>
            <p:cNvSpPr>
              <a:spLocks/>
            </p:cNvSpPr>
            <p:nvPr/>
          </p:nvSpPr>
          <p:spPr bwMode="auto">
            <a:xfrm>
              <a:off x="2431" y="4462"/>
              <a:ext cx="821" cy="714"/>
            </a:xfrm>
            <a:custGeom>
              <a:avLst/>
              <a:gdLst>
                <a:gd name="T0" fmla="*/ 616 w 821"/>
                <a:gd name="T1" fmla="*/ 0 h 714"/>
                <a:gd name="T2" fmla="*/ 205 w 821"/>
                <a:gd name="T3" fmla="*/ 0 h 714"/>
                <a:gd name="T4" fmla="*/ 0 w 821"/>
                <a:gd name="T5" fmla="*/ 357 h 714"/>
                <a:gd name="T6" fmla="*/ 205 w 821"/>
                <a:gd name="T7" fmla="*/ 714 h 714"/>
                <a:gd name="T8" fmla="*/ 616 w 821"/>
                <a:gd name="T9" fmla="*/ 714 h 714"/>
                <a:gd name="T10" fmla="*/ 821 w 821"/>
                <a:gd name="T11" fmla="*/ 357 h 714"/>
                <a:gd name="T12" fmla="*/ 616 w 821"/>
                <a:gd name="T13" fmla="*/ 0 h 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1" h="714">
                  <a:moveTo>
                    <a:pt x="616" y="0"/>
                  </a:moveTo>
                  <a:lnTo>
                    <a:pt x="205" y="0"/>
                  </a:lnTo>
                  <a:lnTo>
                    <a:pt x="0" y="357"/>
                  </a:lnTo>
                  <a:lnTo>
                    <a:pt x="205" y="714"/>
                  </a:lnTo>
                  <a:lnTo>
                    <a:pt x="616" y="714"/>
                  </a:lnTo>
                  <a:lnTo>
                    <a:pt x="821" y="357"/>
                  </a:lnTo>
                  <a:lnTo>
                    <a:pt x="61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7"/>
            <p:cNvSpPr>
              <a:spLocks/>
            </p:cNvSpPr>
            <p:nvPr/>
          </p:nvSpPr>
          <p:spPr bwMode="auto">
            <a:xfrm>
              <a:off x="1265" y="4781"/>
              <a:ext cx="515" cy="0"/>
            </a:xfrm>
            <a:custGeom>
              <a:avLst/>
              <a:gdLst>
                <a:gd name="T0" fmla="*/ 0 w 515"/>
                <a:gd name="T1" fmla="*/ 515 w 515"/>
                <a:gd name="T2" fmla="*/ 0 w 51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15">
                  <a:moveTo>
                    <a:pt x="0" y="0"/>
                  </a:moveTo>
                  <a:lnTo>
                    <a:pt x="5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E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50"/>
            <p:cNvSpPr>
              <a:spLocks/>
            </p:cNvSpPr>
            <p:nvPr/>
          </p:nvSpPr>
          <p:spPr bwMode="auto">
            <a:xfrm>
              <a:off x="2590" y="4736"/>
              <a:ext cx="515" cy="0"/>
            </a:xfrm>
            <a:custGeom>
              <a:avLst/>
              <a:gdLst>
                <a:gd name="T0" fmla="*/ 0 w 515"/>
                <a:gd name="T1" fmla="*/ 515 w 515"/>
                <a:gd name="T2" fmla="*/ 0 w 51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15">
                  <a:moveTo>
                    <a:pt x="0" y="0"/>
                  </a:moveTo>
                  <a:lnTo>
                    <a:pt x="5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E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Line 51"/>
            <p:cNvSpPr>
              <a:spLocks noChangeShapeType="1"/>
            </p:cNvSpPr>
            <p:nvPr/>
          </p:nvSpPr>
          <p:spPr bwMode="auto">
            <a:xfrm>
              <a:off x="2590" y="4736"/>
              <a:ext cx="51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5"/>
            <p:cNvSpPr>
              <a:spLocks/>
            </p:cNvSpPr>
            <p:nvPr/>
          </p:nvSpPr>
          <p:spPr bwMode="auto">
            <a:xfrm>
              <a:off x="405" y="359"/>
              <a:ext cx="3550" cy="350"/>
            </a:xfrm>
            <a:custGeom>
              <a:avLst/>
              <a:gdLst>
                <a:gd name="T0" fmla="*/ 1855 w 1903"/>
                <a:gd name="T1" fmla="*/ 194 h 194"/>
                <a:gd name="T2" fmla="*/ 48 w 1903"/>
                <a:gd name="T3" fmla="*/ 194 h 194"/>
                <a:gd name="T4" fmla="*/ 0 w 1903"/>
                <a:gd name="T5" fmla="*/ 146 h 194"/>
                <a:gd name="T6" fmla="*/ 0 w 1903"/>
                <a:gd name="T7" fmla="*/ 48 h 194"/>
                <a:gd name="T8" fmla="*/ 48 w 1903"/>
                <a:gd name="T9" fmla="*/ 0 h 194"/>
                <a:gd name="T10" fmla="*/ 1855 w 1903"/>
                <a:gd name="T11" fmla="*/ 0 h 194"/>
                <a:gd name="T12" fmla="*/ 1903 w 1903"/>
                <a:gd name="T13" fmla="*/ 48 h 194"/>
                <a:gd name="T14" fmla="*/ 1903 w 1903"/>
                <a:gd name="T15" fmla="*/ 146 h 194"/>
                <a:gd name="T16" fmla="*/ 1855 w 1903"/>
                <a:gd name="T17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03" h="194">
                  <a:moveTo>
                    <a:pt x="1855" y="194"/>
                  </a:moveTo>
                  <a:cubicBezTo>
                    <a:pt x="48" y="194"/>
                    <a:pt x="48" y="194"/>
                    <a:pt x="48" y="194"/>
                  </a:cubicBezTo>
                  <a:cubicBezTo>
                    <a:pt x="22" y="194"/>
                    <a:pt x="0" y="172"/>
                    <a:pt x="0" y="146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22"/>
                    <a:pt x="22" y="0"/>
                    <a:pt x="48" y="0"/>
                  </a:cubicBezTo>
                  <a:cubicBezTo>
                    <a:pt x="1855" y="0"/>
                    <a:pt x="1855" y="0"/>
                    <a:pt x="1855" y="0"/>
                  </a:cubicBezTo>
                  <a:cubicBezTo>
                    <a:pt x="1882" y="0"/>
                    <a:pt x="1903" y="22"/>
                    <a:pt x="1903" y="48"/>
                  </a:cubicBezTo>
                  <a:cubicBezTo>
                    <a:pt x="1903" y="146"/>
                    <a:pt x="1903" y="146"/>
                    <a:pt x="1903" y="146"/>
                  </a:cubicBezTo>
                  <a:cubicBezTo>
                    <a:pt x="1903" y="172"/>
                    <a:pt x="1882" y="194"/>
                    <a:pt x="1855" y="194"/>
                  </a:cubicBezTo>
                  <a:close/>
                </a:path>
              </a:pathLst>
            </a:custGeom>
            <a:solidFill>
              <a:srgbClr val="2E5A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Line 56"/>
            <p:cNvSpPr>
              <a:spLocks noChangeShapeType="1"/>
            </p:cNvSpPr>
            <p:nvPr/>
          </p:nvSpPr>
          <p:spPr bwMode="auto">
            <a:xfrm>
              <a:off x="1434" y="1387"/>
              <a:ext cx="528" cy="0"/>
            </a:xfrm>
            <a:prstGeom prst="line">
              <a:avLst/>
            </a:prstGeom>
            <a:noFill/>
            <a:ln w="11113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Line 58"/>
            <p:cNvSpPr>
              <a:spLocks noChangeShapeType="1"/>
            </p:cNvSpPr>
            <p:nvPr/>
          </p:nvSpPr>
          <p:spPr bwMode="auto">
            <a:xfrm>
              <a:off x="2343" y="1382"/>
              <a:ext cx="530" cy="0"/>
            </a:xfrm>
            <a:prstGeom prst="line">
              <a:avLst/>
            </a:prstGeom>
            <a:noFill/>
            <a:ln w="11113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59"/>
            <p:cNvSpPr>
              <a:spLocks noChangeShapeType="1"/>
            </p:cNvSpPr>
            <p:nvPr/>
          </p:nvSpPr>
          <p:spPr bwMode="auto">
            <a:xfrm>
              <a:off x="3249" y="1382"/>
              <a:ext cx="530" cy="0"/>
            </a:xfrm>
            <a:prstGeom prst="line">
              <a:avLst/>
            </a:prstGeom>
            <a:noFill/>
            <a:ln w="11113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60"/>
            <p:cNvSpPr>
              <a:spLocks/>
            </p:cNvSpPr>
            <p:nvPr/>
          </p:nvSpPr>
          <p:spPr bwMode="auto">
            <a:xfrm>
              <a:off x="2224" y="1598"/>
              <a:ext cx="407" cy="220"/>
            </a:xfrm>
            <a:custGeom>
              <a:avLst/>
              <a:gdLst>
                <a:gd name="T0" fmla="*/ 0 w 218"/>
                <a:gd name="T1" fmla="*/ 122 h 122"/>
                <a:gd name="T2" fmla="*/ 0 w 218"/>
                <a:gd name="T3" fmla="*/ 120 h 122"/>
                <a:gd name="T4" fmla="*/ 0 w 218"/>
                <a:gd name="T5" fmla="*/ 83 h 122"/>
                <a:gd name="T6" fmla="*/ 16 w 218"/>
                <a:gd name="T7" fmla="*/ 51 h 122"/>
                <a:gd name="T8" fmla="*/ 203 w 218"/>
                <a:gd name="T9" fmla="*/ 51 h 122"/>
                <a:gd name="T10" fmla="*/ 217 w 218"/>
                <a:gd name="T11" fmla="*/ 22 h 122"/>
                <a:gd name="T12" fmla="*/ 217 w 218"/>
                <a:gd name="T13" fmla="*/ 1 h 122"/>
                <a:gd name="T14" fmla="*/ 218 w 218"/>
                <a:gd name="T15" fmla="*/ 0 h 122"/>
                <a:gd name="T16" fmla="*/ 218 w 218"/>
                <a:gd name="T17" fmla="*/ 1 h 122"/>
                <a:gd name="T18" fmla="*/ 218 w 218"/>
                <a:gd name="T19" fmla="*/ 22 h 122"/>
                <a:gd name="T20" fmla="*/ 203 w 218"/>
                <a:gd name="T21" fmla="*/ 54 h 122"/>
                <a:gd name="T22" fmla="*/ 16 w 218"/>
                <a:gd name="T23" fmla="*/ 54 h 122"/>
                <a:gd name="T24" fmla="*/ 1 w 218"/>
                <a:gd name="T25" fmla="*/ 83 h 122"/>
                <a:gd name="T26" fmla="*/ 1 w 218"/>
                <a:gd name="T27" fmla="*/ 120 h 122"/>
                <a:gd name="T28" fmla="*/ 0 w 218"/>
                <a:gd name="T29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8" h="122">
                  <a:moveTo>
                    <a:pt x="0" y="122"/>
                  </a:moveTo>
                  <a:cubicBezTo>
                    <a:pt x="0" y="122"/>
                    <a:pt x="0" y="121"/>
                    <a:pt x="0" y="120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65"/>
                    <a:pt x="7" y="51"/>
                    <a:pt x="16" y="51"/>
                  </a:cubicBezTo>
                  <a:cubicBezTo>
                    <a:pt x="203" y="51"/>
                    <a:pt x="203" y="51"/>
                    <a:pt x="203" y="51"/>
                  </a:cubicBezTo>
                  <a:cubicBezTo>
                    <a:pt x="210" y="51"/>
                    <a:pt x="217" y="38"/>
                    <a:pt x="217" y="22"/>
                  </a:cubicBezTo>
                  <a:cubicBezTo>
                    <a:pt x="217" y="1"/>
                    <a:pt x="217" y="1"/>
                    <a:pt x="217" y="1"/>
                  </a:cubicBezTo>
                  <a:cubicBezTo>
                    <a:pt x="217" y="0"/>
                    <a:pt x="217" y="0"/>
                    <a:pt x="218" y="0"/>
                  </a:cubicBezTo>
                  <a:cubicBezTo>
                    <a:pt x="218" y="0"/>
                    <a:pt x="218" y="0"/>
                    <a:pt x="218" y="1"/>
                  </a:cubicBezTo>
                  <a:cubicBezTo>
                    <a:pt x="218" y="22"/>
                    <a:pt x="218" y="22"/>
                    <a:pt x="218" y="22"/>
                  </a:cubicBezTo>
                  <a:cubicBezTo>
                    <a:pt x="218" y="40"/>
                    <a:pt x="211" y="54"/>
                    <a:pt x="203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8" y="54"/>
                    <a:pt x="1" y="67"/>
                    <a:pt x="1" y="83"/>
                  </a:cubicBezTo>
                  <a:cubicBezTo>
                    <a:pt x="1" y="120"/>
                    <a:pt x="1" y="120"/>
                    <a:pt x="1" y="120"/>
                  </a:cubicBezTo>
                  <a:cubicBezTo>
                    <a:pt x="1" y="121"/>
                    <a:pt x="1" y="122"/>
                    <a:pt x="0" y="122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Oval 61"/>
            <p:cNvSpPr>
              <a:spLocks noChangeArrowheads="1"/>
            </p:cNvSpPr>
            <p:nvPr/>
          </p:nvSpPr>
          <p:spPr bwMode="auto">
            <a:xfrm>
              <a:off x="2621" y="1591"/>
              <a:ext cx="12" cy="20"/>
            </a:xfrm>
            <a:prstGeom prst="ellipse">
              <a:avLst/>
            </a:pr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Oval 62"/>
            <p:cNvSpPr>
              <a:spLocks noChangeArrowheads="1"/>
            </p:cNvSpPr>
            <p:nvPr/>
          </p:nvSpPr>
          <p:spPr bwMode="auto">
            <a:xfrm>
              <a:off x="2220" y="1803"/>
              <a:ext cx="10" cy="22"/>
            </a:xfrm>
            <a:prstGeom prst="ellipse">
              <a:avLst/>
            </a:pr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3"/>
            <p:cNvSpPr>
              <a:spLocks/>
            </p:cNvSpPr>
            <p:nvPr/>
          </p:nvSpPr>
          <p:spPr bwMode="auto">
            <a:xfrm>
              <a:off x="1689" y="1596"/>
              <a:ext cx="487" cy="216"/>
            </a:xfrm>
            <a:custGeom>
              <a:avLst/>
              <a:gdLst>
                <a:gd name="T0" fmla="*/ 260 w 261"/>
                <a:gd name="T1" fmla="*/ 120 h 120"/>
                <a:gd name="T2" fmla="*/ 259 w 261"/>
                <a:gd name="T3" fmla="*/ 118 h 120"/>
                <a:gd name="T4" fmla="*/ 259 w 261"/>
                <a:gd name="T5" fmla="*/ 83 h 120"/>
                <a:gd name="T6" fmla="*/ 242 w 261"/>
                <a:gd name="T7" fmla="*/ 54 h 120"/>
                <a:gd name="T8" fmla="*/ 19 w 261"/>
                <a:gd name="T9" fmla="*/ 54 h 120"/>
                <a:gd name="T10" fmla="*/ 0 w 261"/>
                <a:gd name="T11" fmla="*/ 22 h 120"/>
                <a:gd name="T12" fmla="*/ 0 w 261"/>
                <a:gd name="T13" fmla="*/ 2 h 120"/>
                <a:gd name="T14" fmla="*/ 1 w 261"/>
                <a:gd name="T15" fmla="*/ 0 h 120"/>
                <a:gd name="T16" fmla="*/ 2 w 261"/>
                <a:gd name="T17" fmla="*/ 2 h 120"/>
                <a:gd name="T18" fmla="*/ 2 w 261"/>
                <a:gd name="T19" fmla="*/ 22 h 120"/>
                <a:gd name="T20" fmla="*/ 19 w 261"/>
                <a:gd name="T21" fmla="*/ 51 h 120"/>
                <a:gd name="T22" fmla="*/ 242 w 261"/>
                <a:gd name="T23" fmla="*/ 51 h 120"/>
                <a:gd name="T24" fmla="*/ 261 w 261"/>
                <a:gd name="T25" fmla="*/ 83 h 120"/>
                <a:gd name="T26" fmla="*/ 261 w 261"/>
                <a:gd name="T27" fmla="*/ 118 h 120"/>
                <a:gd name="T28" fmla="*/ 260 w 261"/>
                <a:gd name="T29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120">
                  <a:moveTo>
                    <a:pt x="260" y="120"/>
                  </a:moveTo>
                  <a:cubicBezTo>
                    <a:pt x="260" y="120"/>
                    <a:pt x="259" y="119"/>
                    <a:pt x="259" y="118"/>
                  </a:cubicBezTo>
                  <a:cubicBezTo>
                    <a:pt x="259" y="83"/>
                    <a:pt x="259" y="83"/>
                    <a:pt x="259" y="83"/>
                  </a:cubicBezTo>
                  <a:cubicBezTo>
                    <a:pt x="259" y="67"/>
                    <a:pt x="252" y="54"/>
                    <a:pt x="242" y="54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9" y="54"/>
                    <a:pt x="0" y="40"/>
                    <a:pt x="0" y="2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38"/>
                    <a:pt x="10" y="51"/>
                    <a:pt x="19" y="51"/>
                  </a:cubicBezTo>
                  <a:cubicBezTo>
                    <a:pt x="242" y="51"/>
                    <a:pt x="242" y="51"/>
                    <a:pt x="242" y="51"/>
                  </a:cubicBezTo>
                  <a:cubicBezTo>
                    <a:pt x="253" y="51"/>
                    <a:pt x="261" y="65"/>
                    <a:pt x="261" y="83"/>
                  </a:cubicBezTo>
                  <a:cubicBezTo>
                    <a:pt x="261" y="118"/>
                    <a:pt x="261" y="118"/>
                    <a:pt x="261" y="118"/>
                  </a:cubicBezTo>
                  <a:cubicBezTo>
                    <a:pt x="261" y="119"/>
                    <a:pt x="261" y="120"/>
                    <a:pt x="260" y="120"/>
                  </a:cubicBezTo>
                  <a:close/>
                </a:path>
              </a:pathLst>
            </a:cu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Oval 64"/>
            <p:cNvSpPr>
              <a:spLocks noChangeArrowheads="1"/>
            </p:cNvSpPr>
            <p:nvPr/>
          </p:nvSpPr>
          <p:spPr bwMode="auto">
            <a:xfrm>
              <a:off x="1685" y="1591"/>
              <a:ext cx="13" cy="20"/>
            </a:xfrm>
            <a:prstGeom prst="ellipse">
              <a:avLst/>
            </a:pr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Oval 65"/>
            <p:cNvSpPr>
              <a:spLocks noChangeArrowheads="1"/>
            </p:cNvSpPr>
            <p:nvPr/>
          </p:nvSpPr>
          <p:spPr bwMode="auto">
            <a:xfrm>
              <a:off x="2168" y="1798"/>
              <a:ext cx="13" cy="22"/>
            </a:xfrm>
            <a:prstGeom prst="ellipse">
              <a:avLst/>
            </a:prstGeom>
            <a:solidFill>
              <a:srgbClr val="CA7E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44" name="Rectangle 243"/>
          <p:cNvSpPr/>
          <p:nvPr/>
        </p:nvSpPr>
        <p:spPr>
          <a:xfrm>
            <a:off x="636604" y="575533"/>
            <a:ext cx="5649896" cy="5362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pc="-50">
                <a:latin typeface="Bahnschrift" panose="020B0502040204020203" pitchFamily="34" charset="0"/>
                <a:cs typeface="Arial" panose="020B0604020202020204" pitchFamily="34" charset="0"/>
              </a:rPr>
              <a:t>TỔNG MỨC BÁN LẺ HÀNG HÓA VÀ DOANH THU DỊCH VỤ TIÊU DÙNG</a:t>
            </a:r>
          </a:p>
          <a:p>
            <a:pPr algn="ctr"/>
            <a:r>
              <a:rPr lang="en-US" sz="1400" b="1" spc="-50">
                <a:latin typeface="Bahnschrift" panose="020B0502040204020203" pitchFamily="34" charset="0"/>
                <a:cs typeface="Arial" panose="020B0604020202020204" pitchFamily="34" charset="0"/>
              </a:rPr>
              <a:t> 8</a:t>
            </a:r>
            <a:r>
              <a:rPr lang="vi-VN" sz="1400" b="1" spc="-50">
                <a:latin typeface="Bahnschrift" panose="020B0502040204020203" pitchFamily="34" charset="0"/>
                <a:cs typeface="Arial" panose="020B0604020202020204" pitchFamily="34" charset="0"/>
              </a:rPr>
              <a:t> tháng</a:t>
            </a:r>
            <a:r>
              <a:rPr lang="en-US" sz="1400" b="1" spc="-50">
                <a:latin typeface="Bahnschrift" panose="020B0502040204020203" pitchFamily="34" charset="0"/>
                <a:cs typeface="Arial" panose="020B0604020202020204" pitchFamily="34" charset="0"/>
              </a:rPr>
              <a:t> năm 2025</a:t>
            </a:r>
          </a:p>
        </p:txBody>
      </p:sp>
      <p:sp>
        <p:nvSpPr>
          <p:cNvPr id="245" name="Rectangle 244"/>
          <p:cNvSpPr/>
          <p:nvPr/>
        </p:nvSpPr>
        <p:spPr>
          <a:xfrm>
            <a:off x="609600" y="2209800"/>
            <a:ext cx="1253759" cy="270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11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lẻ</a:t>
            </a:r>
            <a:r>
              <a:rPr lang="en-US" sz="11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11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spc="-5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hóa</a:t>
            </a:r>
            <a:endParaRPr lang="en-US" sz="1100" b="1" spc="-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6" name="Rectangle 245"/>
          <p:cNvSpPr/>
          <p:nvPr/>
        </p:nvSpPr>
        <p:spPr>
          <a:xfrm>
            <a:off x="2080196" y="2203517"/>
            <a:ext cx="1253759" cy="270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Lưu trú, ăn uống</a:t>
            </a:r>
          </a:p>
        </p:txBody>
      </p:sp>
      <p:sp>
        <p:nvSpPr>
          <p:cNvPr id="247" name="Rectangle 246"/>
          <p:cNvSpPr/>
          <p:nvPr/>
        </p:nvSpPr>
        <p:spPr>
          <a:xfrm>
            <a:off x="3508741" y="2209800"/>
            <a:ext cx="1253759" cy="270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1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Dịch</a:t>
            </a:r>
            <a:r>
              <a:rPr lang="en-US" sz="11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11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11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lữ hành</a:t>
            </a:r>
          </a:p>
        </p:txBody>
      </p:sp>
      <p:sp>
        <p:nvSpPr>
          <p:cNvPr id="248" name="Rectangle 247"/>
          <p:cNvSpPr/>
          <p:nvPr/>
        </p:nvSpPr>
        <p:spPr>
          <a:xfrm>
            <a:off x="4953000" y="2209800"/>
            <a:ext cx="1253759" cy="270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Dịch vụ khác</a:t>
            </a:r>
          </a:p>
        </p:txBody>
      </p:sp>
      <p:grpSp>
        <p:nvGrpSpPr>
          <p:cNvPr id="249" name="Group 248"/>
          <p:cNvGrpSpPr/>
          <p:nvPr/>
        </p:nvGrpSpPr>
        <p:grpSpPr>
          <a:xfrm>
            <a:off x="695342" y="1455420"/>
            <a:ext cx="1139739" cy="721867"/>
            <a:chOff x="870376" y="8411589"/>
            <a:chExt cx="1139739" cy="721867"/>
          </a:xfrm>
        </p:grpSpPr>
        <p:sp>
          <p:nvSpPr>
            <p:cNvPr id="250" name="Rectangle 249"/>
            <p:cNvSpPr/>
            <p:nvPr/>
          </p:nvSpPr>
          <p:spPr>
            <a:xfrm>
              <a:off x="870376" y="8411589"/>
              <a:ext cx="1139739" cy="3408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spc="-50">
                  <a:solidFill>
                    <a:srgbClr val="C35D0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99.242,9</a:t>
              </a:r>
            </a:p>
            <a:p>
              <a:pPr algn="ctr"/>
              <a:r>
                <a:rPr lang="en-US" sz="1200" spc="-5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tỷ</a:t>
              </a:r>
              <a:r>
                <a:rPr lang="en-US" sz="1200" spc="-5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spc="-5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đồng</a:t>
              </a:r>
              <a:endParaRPr lang="en-US" sz="1200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" name="Freeform 585"/>
            <p:cNvSpPr>
              <a:spLocks/>
            </p:cNvSpPr>
            <p:nvPr/>
          </p:nvSpPr>
          <p:spPr bwMode="auto">
            <a:xfrm>
              <a:off x="1087093" y="8889329"/>
              <a:ext cx="186056" cy="170023"/>
            </a:xfrm>
            <a:custGeom>
              <a:avLst/>
              <a:gdLst>
                <a:gd name="T0" fmla="*/ 159 w 159"/>
                <a:gd name="T1" fmla="*/ 118 h 118"/>
                <a:gd name="T2" fmla="*/ 159 w 159"/>
                <a:gd name="T3" fmla="*/ 118 h 118"/>
                <a:gd name="T4" fmla="*/ 81 w 159"/>
                <a:gd name="T5" fmla="*/ 0 h 118"/>
                <a:gd name="T6" fmla="*/ 0 w 159"/>
                <a:gd name="T7" fmla="*/ 118 h 118"/>
                <a:gd name="T8" fmla="*/ 159 w 159"/>
                <a:gd name="T9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118">
                  <a:moveTo>
                    <a:pt x="159" y="118"/>
                  </a:moveTo>
                  <a:lnTo>
                    <a:pt x="159" y="118"/>
                  </a:lnTo>
                  <a:lnTo>
                    <a:pt x="81" y="0"/>
                  </a:lnTo>
                  <a:lnTo>
                    <a:pt x="0" y="118"/>
                  </a:lnTo>
                  <a:lnTo>
                    <a:pt x="159" y="118"/>
                  </a:lnTo>
                  <a:close/>
                </a:path>
              </a:pathLst>
            </a:custGeom>
            <a:solidFill>
              <a:srgbClr val="0087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Rectangle 251"/>
            <p:cNvSpPr/>
            <p:nvPr/>
          </p:nvSpPr>
          <p:spPr>
            <a:xfrm>
              <a:off x="1200537" y="8837177"/>
              <a:ext cx="710495" cy="2962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1500" spc="-50">
                  <a:solidFill>
                    <a:srgbClr val="2344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1500" spc="-50">
                  <a:solidFill>
                    <a:srgbClr val="2344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5,1</a:t>
              </a:r>
              <a:r>
                <a:rPr lang="en-US" sz="1200" spc="-50">
                  <a:solidFill>
                    <a:srgbClr val="2344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2164080" y="1455420"/>
            <a:ext cx="1066825" cy="721867"/>
            <a:chOff x="870376" y="8411589"/>
            <a:chExt cx="1066825" cy="721867"/>
          </a:xfrm>
        </p:grpSpPr>
        <p:sp>
          <p:nvSpPr>
            <p:cNvPr id="258" name="Rectangle 257"/>
            <p:cNvSpPr/>
            <p:nvPr/>
          </p:nvSpPr>
          <p:spPr>
            <a:xfrm>
              <a:off x="870376" y="8411589"/>
              <a:ext cx="1066825" cy="3408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spc="-50">
                  <a:solidFill>
                    <a:srgbClr val="C35D0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12.798,3</a:t>
              </a:r>
            </a:p>
            <a:p>
              <a:pPr algn="ctr"/>
              <a:r>
                <a:rPr lang="en-US" sz="1200" spc="-5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tỷ đồng</a:t>
              </a:r>
            </a:p>
          </p:txBody>
        </p:sp>
        <p:sp>
          <p:nvSpPr>
            <p:cNvPr id="260" name="Rectangle 259"/>
            <p:cNvSpPr/>
            <p:nvPr/>
          </p:nvSpPr>
          <p:spPr>
            <a:xfrm>
              <a:off x="1239961" y="8837177"/>
              <a:ext cx="671071" cy="2962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1500" spc="-50">
                  <a:solidFill>
                    <a:srgbClr val="2344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1500" spc="-50">
                  <a:solidFill>
                    <a:srgbClr val="2344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r>
                <a:rPr lang="vi-VN" sz="1500" spc="-50">
                  <a:solidFill>
                    <a:srgbClr val="2344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en-US" sz="1500" spc="-50">
                  <a:solidFill>
                    <a:srgbClr val="2344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n-US" sz="1200" spc="-50">
                  <a:solidFill>
                    <a:srgbClr val="2344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</p:grpSp>
      <p:grpSp>
        <p:nvGrpSpPr>
          <p:cNvPr id="263" name="Group 262"/>
          <p:cNvGrpSpPr/>
          <p:nvPr/>
        </p:nvGrpSpPr>
        <p:grpSpPr>
          <a:xfrm>
            <a:off x="3604260" y="1455420"/>
            <a:ext cx="1146085" cy="599461"/>
            <a:chOff x="870376" y="8411589"/>
            <a:chExt cx="1146085" cy="599461"/>
          </a:xfrm>
        </p:grpSpPr>
        <p:sp>
          <p:nvSpPr>
            <p:cNvPr id="265" name="Rectangle 264"/>
            <p:cNvSpPr/>
            <p:nvPr/>
          </p:nvSpPr>
          <p:spPr>
            <a:xfrm>
              <a:off x="870376" y="8411589"/>
              <a:ext cx="1066825" cy="3408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spc="-50">
                  <a:solidFill>
                    <a:srgbClr val="C35D0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654</a:t>
              </a:r>
            </a:p>
            <a:p>
              <a:pPr algn="ctr"/>
              <a:r>
                <a:rPr lang="en-US" sz="1200" spc="-5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tỷ</a:t>
              </a:r>
              <a:r>
                <a:rPr lang="en-US" sz="1200" spc="-5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spc="-5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đồng</a:t>
              </a:r>
              <a:endParaRPr lang="en-US" sz="1200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" name="Rectangle 265"/>
            <p:cNvSpPr/>
            <p:nvPr/>
          </p:nvSpPr>
          <p:spPr>
            <a:xfrm>
              <a:off x="1252747" y="8714771"/>
              <a:ext cx="763714" cy="2962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vi-VN" sz="1600" spc="-50">
                  <a:solidFill>
                    <a:srgbClr val="2344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600" spc="-50">
                <a:solidFill>
                  <a:srgbClr val="23445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vi-VN" sz="1500" spc="-50">
                  <a:solidFill>
                    <a:srgbClr val="2344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1500" spc="-50">
                  <a:solidFill>
                    <a:srgbClr val="2344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5,3</a:t>
              </a:r>
              <a:r>
                <a:rPr lang="en-US" sz="1200" spc="-50">
                  <a:solidFill>
                    <a:srgbClr val="2344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</p:grpSp>
      <p:grpSp>
        <p:nvGrpSpPr>
          <p:cNvPr id="268" name="Group 267"/>
          <p:cNvGrpSpPr/>
          <p:nvPr/>
        </p:nvGrpSpPr>
        <p:grpSpPr>
          <a:xfrm>
            <a:off x="5044415" y="1463040"/>
            <a:ext cx="1066825" cy="642309"/>
            <a:chOff x="870376" y="8411589"/>
            <a:chExt cx="1066825" cy="642309"/>
          </a:xfrm>
        </p:grpSpPr>
        <p:sp>
          <p:nvSpPr>
            <p:cNvPr id="270" name="Rectangle 269"/>
            <p:cNvSpPr/>
            <p:nvPr/>
          </p:nvSpPr>
          <p:spPr>
            <a:xfrm>
              <a:off x="870376" y="8411589"/>
              <a:ext cx="1066825" cy="3408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spc="-50">
                  <a:solidFill>
                    <a:srgbClr val="C35D0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16.534,9</a:t>
              </a:r>
            </a:p>
            <a:p>
              <a:pPr algn="ctr"/>
              <a:r>
                <a:rPr lang="en-US" sz="1200" spc="-5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tỷ</a:t>
              </a:r>
              <a:r>
                <a:rPr lang="en-US" sz="1200" spc="-5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spc="-5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đồng</a:t>
              </a:r>
              <a:endParaRPr lang="en-US" sz="1200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1" name="Rectangle 270"/>
            <p:cNvSpPr/>
            <p:nvPr/>
          </p:nvSpPr>
          <p:spPr>
            <a:xfrm>
              <a:off x="1259417" y="8824485"/>
              <a:ext cx="662544" cy="2294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500" spc="-50">
                  <a:solidFill>
                    <a:srgbClr val="2344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4,3</a:t>
              </a:r>
              <a:r>
                <a:rPr lang="en-US" sz="1200" spc="-50">
                  <a:solidFill>
                    <a:srgbClr val="23445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</p:grpSp>
      <p:sp>
        <p:nvSpPr>
          <p:cNvPr id="272" name="Rectangle 271"/>
          <p:cNvSpPr/>
          <p:nvPr/>
        </p:nvSpPr>
        <p:spPr>
          <a:xfrm>
            <a:off x="1866741" y="3109785"/>
            <a:ext cx="1105059" cy="329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 SỐ</a:t>
            </a:r>
          </a:p>
        </p:txBody>
      </p:sp>
      <p:sp>
        <p:nvSpPr>
          <p:cNvPr id="273" name="Rectangle 272"/>
          <p:cNvSpPr/>
          <p:nvPr/>
        </p:nvSpPr>
        <p:spPr>
          <a:xfrm>
            <a:off x="3065500" y="3072948"/>
            <a:ext cx="1190609" cy="340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spc="-100">
                <a:solidFill>
                  <a:schemeClr val="bg1"/>
                </a:solidFill>
                <a:latin typeface=".VnVogueH" panose="020B7200000000000000" pitchFamily="34" charset="0"/>
                <a:cs typeface="Arial" panose="020B0604020202020204" pitchFamily="34" charset="0"/>
              </a:rPr>
              <a:t>129.230</a:t>
            </a:r>
          </a:p>
          <a:p>
            <a:pPr algn="ctr"/>
            <a:r>
              <a:rPr lang="en-US" sz="1200" spc="-5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tỷ</a:t>
            </a:r>
            <a:r>
              <a:rPr lang="en-US" sz="1200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spc="-5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endParaRPr lang="en-US" sz="1200" spc="-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4" name="Rectangle 273"/>
          <p:cNvSpPr/>
          <p:nvPr/>
        </p:nvSpPr>
        <p:spPr>
          <a:xfrm>
            <a:off x="4349809" y="3121323"/>
            <a:ext cx="887757" cy="2962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700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700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4,04</a:t>
            </a:r>
            <a:r>
              <a:rPr lang="en-US" sz="1500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284" name="Rectangle 283"/>
          <p:cNvSpPr/>
          <p:nvPr/>
        </p:nvSpPr>
        <p:spPr>
          <a:xfrm>
            <a:off x="2716126" y="6075506"/>
            <a:ext cx="1420261" cy="252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spc="-50">
              <a:solidFill>
                <a:srgbClr val="2E5A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5" name="Rectangle 284"/>
          <p:cNvSpPr/>
          <p:nvPr/>
        </p:nvSpPr>
        <p:spPr>
          <a:xfrm>
            <a:off x="578309" y="3818205"/>
            <a:ext cx="5635329" cy="283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pc="-50">
                <a:latin typeface="Arial" panose="020B0604020202020204" pitchFamily="34" charset="0"/>
                <a:cs typeface="Arial" panose="020B0604020202020204" pitchFamily="34" charset="0"/>
              </a:rPr>
              <a:t>CHỈ SỐ GIÁ</a:t>
            </a: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964" y="1927122"/>
            <a:ext cx="182896" cy="170703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5556" y="1921039"/>
            <a:ext cx="182896" cy="170703"/>
          </a:xfrm>
          <a:prstGeom prst="rect">
            <a:avLst/>
          </a:prstGeom>
        </p:spPr>
      </p:pic>
      <p:pic>
        <p:nvPicPr>
          <p:cNvPr id="279" name="Picture 2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868" y="1893987"/>
            <a:ext cx="182896" cy="170703"/>
          </a:xfrm>
          <a:prstGeom prst="rect">
            <a:avLst/>
          </a:prstGeom>
        </p:spPr>
      </p:pic>
      <p:sp>
        <p:nvSpPr>
          <p:cNvPr id="283" name="Freeform 39"/>
          <p:cNvSpPr>
            <a:spLocks/>
          </p:cNvSpPr>
          <p:nvPr/>
        </p:nvSpPr>
        <p:spPr bwMode="auto">
          <a:xfrm>
            <a:off x="2494706" y="7454758"/>
            <a:ext cx="1825728" cy="1412608"/>
          </a:xfrm>
          <a:custGeom>
            <a:avLst/>
            <a:gdLst>
              <a:gd name="T0" fmla="*/ 228 w 909"/>
              <a:gd name="T1" fmla="*/ 791 h 791"/>
              <a:gd name="T2" fmla="*/ 0 w 909"/>
              <a:gd name="T3" fmla="*/ 394 h 791"/>
              <a:gd name="T4" fmla="*/ 228 w 909"/>
              <a:gd name="T5" fmla="*/ 0 h 791"/>
              <a:gd name="T6" fmla="*/ 681 w 909"/>
              <a:gd name="T7" fmla="*/ 0 h 791"/>
              <a:gd name="T8" fmla="*/ 909 w 909"/>
              <a:gd name="T9" fmla="*/ 394 h 791"/>
              <a:gd name="T10" fmla="*/ 681 w 909"/>
              <a:gd name="T11" fmla="*/ 791 h 791"/>
              <a:gd name="T12" fmla="*/ 228 w 909"/>
              <a:gd name="T13" fmla="*/ 791 h 7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09" h="791">
                <a:moveTo>
                  <a:pt x="228" y="791"/>
                </a:moveTo>
                <a:lnTo>
                  <a:pt x="0" y="394"/>
                </a:lnTo>
                <a:lnTo>
                  <a:pt x="228" y="0"/>
                </a:lnTo>
                <a:lnTo>
                  <a:pt x="681" y="0"/>
                </a:lnTo>
                <a:lnTo>
                  <a:pt x="909" y="394"/>
                </a:lnTo>
                <a:lnTo>
                  <a:pt x="681" y="791"/>
                </a:lnTo>
                <a:lnTo>
                  <a:pt x="228" y="791"/>
                </a:lnTo>
                <a:close/>
              </a:path>
            </a:pathLst>
          </a:custGeom>
          <a:solidFill>
            <a:srgbClr val="056471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Rectangle 295"/>
          <p:cNvSpPr/>
          <p:nvPr/>
        </p:nvSpPr>
        <p:spPr>
          <a:xfrm>
            <a:off x="2787515" y="7525438"/>
            <a:ext cx="1248461" cy="340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spc="-50">
                <a:solidFill>
                  <a:schemeClr val="bg1"/>
                </a:solidFill>
                <a:latin typeface=".VnArial Narrow" panose="020B7200000000000000" pitchFamily="34" charset="0"/>
                <a:cs typeface="Arial" panose="020B0604020202020204" pitchFamily="34" charset="0"/>
              </a:rPr>
              <a:t>102</a:t>
            </a:r>
            <a:r>
              <a:rPr lang="en-US" sz="2000" b="1" spc="-50">
                <a:solidFill>
                  <a:schemeClr val="bg1"/>
                </a:solidFill>
                <a:latin typeface=".VnArial Narrow" panose="020B7200000000000000" pitchFamily="34" charset="0"/>
                <a:cs typeface="Arial" panose="020B0604020202020204" pitchFamily="34" charset="0"/>
              </a:rPr>
              <a:t>,73</a:t>
            </a:r>
            <a:r>
              <a:rPr lang="en-US" sz="1400" b="1" spc="-50">
                <a:solidFill>
                  <a:schemeClr val="bg1"/>
                </a:solidFill>
                <a:latin typeface=".VnArial Narrow" panose="020B7200000000000000" pitchFamily="34" charset="0"/>
                <a:cs typeface="Arial" panose="020B0604020202020204" pitchFamily="34" charset="0"/>
              </a:rPr>
              <a:t>%</a:t>
            </a:r>
            <a:endParaRPr lang="en-US" sz="1400" b="1" spc="-50" dirty="0">
              <a:solidFill>
                <a:schemeClr val="bg1"/>
              </a:solidFill>
              <a:latin typeface=".VnArial Narrow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97" name="Line 42"/>
          <p:cNvSpPr>
            <a:spLocks noChangeShapeType="1"/>
          </p:cNvSpPr>
          <p:nvPr/>
        </p:nvSpPr>
        <p:spPr bwMode="auto">
          <a:xfrm>
            <a:off x="2866383" y="7866250"/>
            <a:ext cx="1054125" cy="0"/>
          </a:xfrm>
          <a:prstGeom prst="line">
            <a:avLst/>
          </a:prstGeom>
          <a:noFill/>
          <a:ln w="11113" cap="flat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Rectangle 297"/>
          <p:cNvSpPr/>
          <p:nvPr/>
        </p:nvSpPr>
        <p:spPr>
          <a:xfrm>
            <a:off x="2502549" y="8118057"/>
            <a:ext cx="1805821" cy="341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300" spc="-5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Bình quân </a:t>
            </a:r>
            <a:r>
              <a:rPr lang="en-US" sz="1300" spc="-5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8</a:t>
            </a:r>
            <a:r>
              <a:rPr lang="vi-VN" sz="1300" spc="-5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tháng</a:t>
            </a:r>
            <a:r>
              <a:rPr lang="en-US" sz="1300" spc="-5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năm 2025</a:t>
            </a:r>
            <a:r>
              <a:rPr lang="vi-VN" sz="1300" spc="-5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1300" spc="-5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so </a:t>
            </a:r>
            <a:r>
              <a:rPr lang="en-US" sz="1300" spc="-50" err="1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với</a:t>
            </a:r>
            <a:r>
              <a:rPr lang="en-US" sz="1300" spc="-50">
                <a:solidFill>
                  <a:schemeClr val="bg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cùng kỳ năm trước</a:t>
            </a:r>
          </a:p>
        </p:txBody>
      </p:sp>
      <p:sp>
        <p:nvSpPr>
          <p:cNvPr id="299" name="Freeform 43"/>
          <p:cNvSpPr>
            <a:spLocks/>
          </p:cNvSpPr>
          <p:nvPr/>
        </p:nvSpPr>
        <p:spPr bwMode="auto">
          <a:xfrm>
            <a:off x="1136625" y="6944589"/>
            <a:ext cx="1332000" cy="1152000"/>
          </a:xfrm>
          <a:custGeom>
            <a:avLst/>
            <a:gdLst>
              <a:gd name="T0" fmla="*/ 616 w 823"/>
              <a:gd name="T1" fmla="*/ 0 h 714"/>
              <a:gd name="T2" fmla="*/ 205 w 823"/>
              <a:gd name="T3" fmla="*/ 0 h 714"/>
              <a:gd name="T4" fmla="*/ 0 w 823"/>
              <a:gd name="T5" fmla="*/ 357 h 714"/>
              <a:gd name="T6" fmla="*/ 205 w 823"/>
              <a:gd name="T7" fmla="*/ 714 h 714"/>
              <a:gd name="T8" fmla="*/ 616 w 823"/>
              <a:gd name="T9" fmla="*/ 714 h 714"/>
              <a:gd name="T10" fmla="*/ 823 w 823"/>
              <a:gd name="T11" fmla="*/ 357 h 714"/>
              <a:gd name="T12" fmla="*/ 616 w 823"/>
              <a:gd name="T13" fmla="*/ 0 h 7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3" h="714">
                <a:moveTo>
                  <a:pt x="616" y="0"/>
                </a:moveTo>
                <a:lnTo>
                  <a:pt x="205" y="0"/>
                </a:lnTo>
                <a:lnTo>
                  <a:pt x="0" y="357"/>
                </a:lnTo>
                <a:lnTo>
                  <a:pt x="205" y="714"/>
                </a:lnTo>
                <a:lnTo>
                  <a:pt x="616" y="714"/>
                </a:lnTo>
                <a:lnTo>
                  <a:pt x="823" y="357"/>
                </a:lnTo>
                <a:lnTo>
                  <a:pt x="616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Freeform 43"/>
          <p:cNvSpPr>
            <a:spLocks/>
          </p:cNvSpPr>
          <p:nvPr/>
        </p:nvSpPr>
        <p:spPr bwMode="auto">
          <a:xfrm>
            <a:off x="4330971" y="6958814"/>
            <a:ext cx="1332000" cy="1152000"/>
          </a:xfrm>
          <a:custGeom>
            <a:avLst/>
            <a:gdLst>
              <a:gd name="T0" fmla="*/ 616 w 823"/>
              <a:gd name="T1" fmla="*/ 0 h 714"/>
              <a:gd name="T2" fmla="*/ 205 w 823"/>
              <a:gd name="T3" fmla="*/ 0 h 714"/>
              <a:gd name="T4" fmla="*/ 0 w 823"/>
              <a:gd name="T5" fmla="*/ 357 h 714"/>
              <a:gd name="T6" fmla="*/ 205 w 823"/>
              <a:gd name="T7" fmla="*/ 714 h 714"/>
              <a:gd name="T8" fmla="*/ 616 w 823"/>
              <a:gd name="T9" fmla="*/ 714 h 714"/>
              <a:gd name="T10" fmla="*/ 823 w 823"/>
              <a:gd name="T11" fmla="*/ 357 h 714"/>
              <a:gd name="T12" fmla="*/ 616 w 823"/>
              <a:gd name="T13" fmla="*/ 0 h 7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3" h="714">
                <a:moveTo>
                  <a:pt x="616" y="0"/>
                </a:moveTo>
                <a:lnTo>
                  <a:pt x="205" y="0"/>
                </a:lnTo>
                <a:lnTo>
                  <a:pt x="0" y="357"/>
                </a:lnTo>
                <a:lnTo>
                  <a:pt x="205" y="714"/>
                </a:lnTo>
                <a:lnTo>
                  <a:pt x="616" y="714"/>
                </a:lnTo>
                <a:lnTo>
                  <a:pt x="823" y="357"/>
                </a:lnTo>
                <a:lnTo>
                  <a:pt x="616" y="0"/>
                </a:lnTo>
                <a:close/>
              </a:path>
            </a:pathLst>
          </a:custGeom>
          <a:solidFill>
            <a:srgbClr val="FFDC6D"/>
          </a:solidFill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1" name="Freeform 43"/>
          <p:cNvSpPr>
            <a:spLocks/>
          </p:cNvSpPr>
          <p:nvPr/>
        </p:nvSpPr>
        <p:spPr bwMode="auto">
          <a:xfrm>
            <a:off x="4349870" y="8179160"/>
            <a:ext cx="1332000" cy="1152000"/>
          </a:xfrm>
          <a:custGeom>
            <a:avLst/>
            <a:gdLst>
              <a:gd name="T0" fmla="*/ 616 w 823"/>
              <a:gd name="T1" fmla="*/ 0 h 714"/>
              <a:gd name="T2" fmla="*/ 205 w 823"/>
              <a:gd name="T3" fmla="*/ 0 h 714"/>
              <a:gd name="T4" fmla="*/ 0 w 823"/>
              <a:gd name="T5" fmla="*/ 357 h 714"/>
              <a:gd name="T6" fmla="*/ 205 w 823"/>
              <a:gd name="T7" fmla="*/ 714 h 714"/>
              <a:gd name="T8" fmla="*/ 616 w 823"/>
              <a:gd name="T9" fmla="*/ 714 h 714"/>
              <a:gd name="T10" fmla="*/ 823 w 823"/>
              <a:gd name="T11" fmla="*/ 357 h 714"/>
              <a:gd name="T12" fmla="*/ 616 w 823"/>
              <a:gd name="T13" fmla="*/ 0 h 7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3" h="714">
                <a:moveTo>
                  <a:pt x="616" y="0"/>
                </a:moveTo>
                <a:lnTo>
                  <a:pt x="205" y="0"/>
                </a:lnTo>
                <a:lnTo>
                  <a:pt x="0" y="357"/>
                </a:lnTo>
                <a:lnTo>
                  <a:pt x="205" y="714"/>
                </a:lnTo>
                <a:lnTo>
                  <a:pt x="616" y="714"/>
                </a:lnTo>
                <a:lnTo>
                  <a:pt x="823" y="357"/>
                </a:lnTo>
                <a:lnTo>
                  <a:pt x="616" y="0"/>
                </a:lnTo>
                <a:close/>
              </a:path>
            </a:pathLst>
          </a:custGeom>
          <a:solidFill>
            <a:srgbClr val="92B54B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Freeform 43"/>
          <p:cNvSpPr>
            <a:spLocks/>
          </p:cNvSpPr>
          <p:nvPr/>
        </p:nvSpPr>
        <p:spPr bwMode="auto">
          <a:xfrm>
            <a:off x="1145909" y="8195780"/>
            <a:ext cx="1332000" cy="1152000"/>
          </a:xfrm>
          <a:custGeom>
            <a:avLst/>
            <a:gdLst>
              <a:gd name="T0" fmla="*/ 616 w 823"/>
              <a:gd name="T1" fmla="*/ 0 h 714"/>
              <a:gd name="T2" fmla="*/ 205 w 823"/>
              <a:gd name="T3" fmla="*/ 0 h 714"/>
              <a:gd name="T4" fmla="*/ 0 w 823"/>
              <a:gd name="T5" fmla="*/ 357 h 714"/>
              <a:gd name="T6" fmla="*/ 205 w 823"/>
              <a:gd name="T7" fmla="*/ 714 h 714"/>
              <a:gd name="T8" fmla="*/ 616 w 823"/>
              <a:gd name="T9" fmla="*/ 714 h 714"/>
              <a:gd name="T10" fmla="*/ 823 w 823"/>
              <a:gd name="T11" fmla="*/ 357 h 714"/>
              <a:gd name="T12" fmla="*/ 616 w 823"/>
              <a:gd name="T13" fmla="*/ 0 h 7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3" h="714">
                <a:moveTo>
                  <a:pt x="616" y="0"/>
                </a:moveTo>
                <a:lnTo>
                  <a:pt x="205" y="0"/>
                </a:lnTo>
                <a:lnTo>
                  <a:pt x="0" y="357"/>
                </a:lnTo>
                <a:lnTo>
                  <a:pt x="205" y="714"/>
                </a:lnTo>
                <a:lnTo>
                  <a:pt x="616" y="714"/>
                </a:lnTo>
                <a:lnTo>
                  <a:pt x="823" y="357"/>
                </a:lnTo>
                <a:lnTo>
                  <a:pt x="616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3" name="Rectangle 302"/>
          <p:cNvSpPr/>
          <p:nvPr/>
        </p:nvSpPr>
        <p:spPr>
          <a:xfrm>
            <a:off x="1124474" y="7539835"/>
            <a:ext cx="1277475" cy="2568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spc="-50" err="1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Tháng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8/2025 </a:t>
            </a:r>
          </a:p>
          <a:p>
            <a:pPr algn="ctr"/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so </a:t>
            </a:r>
            <a:r>
              <a:rPr lang="en-US" sz="1100" spc="-50" err="1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với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cùng kỳ </a:t>
            </a:r>
          </a:p>
        </p:txBody>
      </p:sp>
      <p:sp>
        <p:nvSpPr>
          <p:cNvPr id="304" name="Rectangle 303"/>
          <p:cNvSpPr/>
          <p:nvPr/>
        </p:nvSpPr>
        <p:spPr>
          <a:xfrm>
            <a:off x="1130759" y="7006943"/>
            <a:ext cx="1304126" cy="340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spc="-50">
                <a:solidFill>
                  <a:schemeClr val="accent6">
                    <a:lumMod val="50000"/>
                  </a:schemeClr>
                </a:solidFill>
                <a:latin typeface=".VnArial Narrow" panose="020B7200000000000000" pitchFamily="34" charset="0"/>
                <a:cs typeface="Arial" panose="020B0604020202020204" pitchFamily="34" charset="0"/>
              </a:rPr>
              <a:t>102</a:t>
            </a:r>
            <a:r>
              <a:rPr lang="en-US" sz="2000" spc="-50">
                <a:solidFill>
                  <a:schemeClr val="accent6">
                    <a:lumMod val="50000"/>
                  </a:schemeClr>
                </a:solidFill>
                <a:latin typeface=".VnArial Narrow" panose="020B7200000000000000" pitchFamily="34" charset="0"/>
                <a:cs typeface="Arial" panose="020B0604020202020204" pitchFamily="34" charset="0"/>
              </a:rPr>
              <a:t>,96</a:t>
            </a:r>
            <a:r>
              <a:rPr lang="en-US" sz="1200" spc="-50">
                <a:solidFill>
                  <a:schemeClr val="accent6">
                    <a:lumMod val="50000"/>
                  </a:schemeClr>
                </a:solidFill>
                <a:latin typeface=".VnArial Narrow" panose="020B7200000000000000" pitchFamily="34" charset="0"/>
                <a:cs typeface="Arial" panose="020B0604020202020204" pitchFamily="34" charset="0"/>
              </a:rPr>
              <a:t>%</a:t>
            </a:r>
            <a:endParaRPr lang="en-US" sz="1200" spc="-50" dirty="0">
              <a:solidFill>
                <a:schemeClr val="accent6">
                  <a:lumMod val="50000"/>
                </a:schemeClr>
              </a:solidFill>
              <a:latin typeface=".VnArial Narrow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306" name="Rectangle 305"/>
          <p:cNvSpPr/>
          <p:nvPr/>
        </p:nvSpPr>
        <p:spPr>
          <a:xfrm>
            <a:off x="1130908" y="8814631"/>
            <a:ext cx="1326542" cy="270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spc="-50" err="1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Tháng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8/2025</a:t>
            </a:r>
          </a:p>
          <a:p>
            <a:pPr algn="ctr"/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so </a:t>
            </a:r>
            <a:r>
              <a:rPr lang="en-US" sz="1100" spc="-50" err="1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với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100" spc="-50" err="1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tháng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1100" spc="-50" err="1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trước</a:t>
            </a:r>
            <a:endParaRPr lang="en-US" sz="1100" spc="-50">
              <a:solidFill>
                <a:schemeClr val="tx1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307" name="Rectangle 306"/>
          <p:cNvSpPr/>
          <p:nvPr/>
        </p:nvSpPr>
        <p:spPr>
          <a:xfrm>
            <a:off x="4390081" y="8793578"/>
            <a:ext cx="1243957" cy="270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spc="-50" err="1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Chỉ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1100" spc="-50" err="1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số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1100" spc="-50" err="1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giá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1100" spc="-50" err="1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đô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la Mỹ    </a:t>
            </a:r>
            <a:r>
              <a:rPr lang="vi-VN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bình quân 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8</a:t>
            </a:r>
            <a:r>
              <a:rPr lang="vi-VN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tháng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năm 2025</a:t>
            </a:r>
            <a:r>
              <a:rPr lang="vi-VN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so </a:t>
            </a:r>
            <a:r>
              <a:rPr lang="en-US" sz="1100" spc="-50" err="1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với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1100" spc="-50" err="1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cùng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1100" spc="-50" err="1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kỳ</a:t>
            </a:r>
            <a:endParaRPr lang="en-US" sz="1100" spc="-50">
              <a:solidFill>
                <a:schemeClr val="tx1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308" name="Line 35"/>
          <p:cNvSpPr>
            <a:spLocks noChangeShapeType="1"/>
          </p:cNvSpPr>
          <p:nvPr/>
        </p:nvSpPr>
        <p:spPr bwMode="auto">
          <a:xfrm>
            <a:off x="1307338" y="7328591"/>
            <a:ext cx="909659" cy="0"/>
          </a:xfrm>
          <a:prstGeom prst="line">
            <a:avLst/>
          </a:prstGeom>
          <a:noFill/>
          <a:ln w="11113" cap="flat">
            <a:solidFill>
              <a:srgbClr val="1F45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Line 35"/>
          <p:cNvSpPr>
            <a:spLocks noChangeShapeType="1"/>
          </p:cNvSpPr>
          <p:nvPr/>
        </p:nvSpPr>
        <p:spPr bwMode="auto">
          <a:xfrm>
            <a:off x="1334012" y="8607807"/>
            <a:ext cx="909659" cy="0"/>
          </a:xfrm>
          <a:prstGeom prst="line">
            <a:avLst/>
          </a:prstGeom>
          <a:noFill/>
          <a:ln w="11113" cap="flat">
            <a:solidFill>
              <a:srgbClr val="1F45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" name="Rectangle 309"/>
          <p:cNvSpPr/>
          <p:nvPr/>
        </p:nvSpPr>
        <p:spPr>
          <a:xfrm>
            <a:off x="1129111" y="8266995"/>
            <a:ext cx="1322631" cy="340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spc="-50">
                <a:solidFill>
                  <a:schemeClr val="accent6">
                    <a:lumMod val="50000"/>
                  </a:schemeClr>
                </a:solidFill>
                <a:latin typeface=".VnArial Narrow" panose="020B7200000000000000" pitchFamily="34" charset="0"/>
                <a:cs typeface="Arial" panose="020B0604020202020204" pitchFamily="34" charset="0"/>
              </a:rPr>
              <a:t>100</a:t>
            </a:r>
            <a:r>
              <a:rPr lang="en-US" sz="2000" spc="-50">
                <a:solidFill>
                  <a:schemeClr val="accent6">
                    <a:lumMod val="50000"/>
                  </a:schemeClr>
                </a:solidFill>
                <a:latin typeface=".VnArial Narrow" panose="020B7200000000000000" pitchFamily="34" charset="0"/>
                <a:cs typeface="Arial" panose="020B0604020202020204" pitchFamily="34" charset="0"/>
              </a:rPr>
              <a:t>,26</a:t>
            </a:r>
            <a:r>
              <a:rPr lang="en-US" sz="1200" spc="-50">
                <a:solidFill>
                  <a:schemeClr val="accent6">
                    <a:lumMod val="50000"/>
                  </a:schemeClr>
                </a:solidFill>
                <a:latin typeface=".VnArial Narrow" panose="020B7200000000000000" pitchFamily="34" charset="0"/>
                <a:cs typeface="Arial" panose="020B0604020202020204" pitchFamily="34" charset="0"/>
              </a:rPr>
              <a:t>%</a:t>
            </a:r>
            <a:endParaRPr lang="en-US" sz="1200" spc="-50" dirty="0">
              <a:solidFill>
                <a:schemeClr val="accent6">
                  <a:lumMod val="50000"/>
                </a:schemeClr>
              </a:solidFill>
              <a:latin typeface=".VnArial Narrow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311" name="Rectangle 310"/>
          <p:cNvSpPr/>
          <p:nvPr/>
        </p:nvSpPr>
        <p:spPr>
          <a:xfrm>
            <a:off x="4372802" y="8213508"/>
            <a:ext cx="1304029" cy="340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spc="-50">
                <a:solidFill>
                  <a:schemeClr val="accent6">
                    <a:lumMod val="50000"/>
                  </a:schemeClr>
                </a:solidFill>
                <a:latin typeface=".VnArial Narrow" panose="020B7200000000000000" pitchFamily="34" charset="0"/>
                <a:cs typeface="Arial" panose="020B0604020202020204" pitchFamily="34" charset="0"/>
              </a:rPr>
              <a:t>10</a:t>
            </a:r>
            <a:r>
              <a:rPr lang="en-US" sz="2000" spc="-50">
                <a:solidFill>
                  <a:schemeClr val="accent6">
                    <a:lumMod val="50000"/>
                  </a:schemeClr>
                </a:solidFill>
                <a:latin typeface=".VnArial Narrow" panose="020B7200000000000000" pitchFamily="34" charset="0"/>
                <a:cs typeface="Arial" panose="020B0604020202020204" pitchFamily="34" charset="0"/>
              </a:rPr>
              <a:t>3,77</a:t>
            </a:r>
            <a:r>
              <a:rPr lang="en-US" sz="1200" spc="-50">
                <a:solidFill>
                  <a:schemeClr val="accent6">
                    <a:lumMod val="50000"/>
                  </a:schemeClr>
                </a:solidFill>
                <a:latin typeface=".VnArial Narrow" panose="020B7200000000000000" pitchFamily="34" charset="0"/>
                <a:cs typeface="Arial" panose="020B0604020202020204" pitchFamily="34" charset="0"/>
              </a:rPr>
              <a:t>%</a:t>
            </a:r>
            <a:endParaRPr lang="en-US" sz="1200" spc="-50" dirty="0">
              <a:solidFill>
                <a:schemeClr val="accent6">
                  <a:lumMod val="50000"/>
                </a:schemeClr>
              </a:solidFill>
              <a:latin typeface=".VnArial Narrow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312" name="Line 35"/>
          <p:cNvSpPr>
            <a:spLocks noChangeShapeType="1"/>
          </p:cNvSpPr>
          <p:nvPr/>
        </p:nvSpPr>
        <p:spPr bwMode="auto">
          <a:xfrm>
            <a:off x="4546467" y="8554320"/>
            <a:ext cx="909659" cy="0"/>
          </a:xfrm>
          <a:prstGeom prst="line">
            <a:avLst/>
          </a:prstGeom>
          <a:noFill/>
          <a:ln w="11113" cap="flat">
            <a:solidFill>
              <a:srgbClr val="1F45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3" name="Line 35"/>
          <p:cNvSpPr>
            <a:spLocks noChangeShapeType="1"/>
          </p:cNvSpPr>
          <p:nvPr/>
        </p:nvSpPr>
        <p:spPr bwMode="auto">
          <a:xfrm>
            <a:off x="4529531" y="7329282"/>
            <a:ext cx="909659" cy="0"/>
          </a:xfrm>
          <a:prstGeom prst="line">
            <a:avLst/>
          </a:prstGeom>
          <a:noFill/>
          <a:ln w="11113" cap="flat">
            <a:solidFill>
              <a:srgbClr val="1F453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4" name="Rectangle 483"/>
          <p:cNvSpPr/>
          <p:nvPr/>
        </p:nvSpPr>
        <p:spPr>
          <a:xfrm>
            <a:off x="4368488" y="7539835"/>
            <a:ext cx="1241020" cy="3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spc="-50" err="1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Chỉ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1100" spc="-50" err="1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số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1100" spc="-50" err="1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giá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1100" spc="-50" err="1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vàng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          </a:t>
            </a:r>
            <a:r>
              <a:rPr lang="vi-VN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bình quân 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8</a:t>
            </a:r>
            <a:r>
              <a:rPr lang="vi-VN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tháng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năm 2025</a:t>
            </a:r>
            <a:r>
              <a:rPr lang="vi-VN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so </a:t>
            </a:r>
            <a:r>
              <a:rPr lang="en-US" sz="1100" spc="-50" err="1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với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1100" spc="-50" err="1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cùng</a:t>
            </a:r>
            <a:r>
              <a:rPr lang="en-US" sz="1100" spc="-50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1100" spc="-50" err="1">
                <a:solidFill>
                  <a:schemeClr val="tx1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kỳ</a:t>
            </a:r>
            <a:endParaRPr lang="en-US" sz="1100" spc="-50">
              <a:solidFill>
                <a:schemeClr val="tx1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486" name="Rectangle 485"/>
          <p:cNvSpPr/>
          <p:nvPr/>
        </p:nvSpPr>
        <p:spPr>
          <a:xfrm>
            <a:off x="4355779" y="6984604"/>
            <a:ext cx="1278824" cy="340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spc="-50">
                <a:solidFill>
                  <a:schemeClr val="accent6">
                    <a:lumMod val="50000"/>
                  </a:schemeClr>
                </a:solidFill>
                <a:latin typeface=".VnArial Narrow" panose="020B7200000000000000" pitchFamily="34" charset="0"/>
                <a:cs typeface="Arial" panose="020B0604020202020204" pitchFamily="34" charset="0"/>
              </a:rPr>
              <a:t>14</a:t>
            </a:r>
            <a:r>
              <a:rPr lang="en-US" sz="2000" spc="-50">
                <a:solidFill>
                  <a:schemeClr val="accent6">
                    <a:lumMod val="50000"/>
                  </a:schemeClr>
                </a:solidFill>
                <a:latin typeface=".VnArial Narrow" panose="020B7200000000000000" pitchFamily="34" charset="0"/>
                <a:cs typeface="Arial" panose="020B0604020202020204" pitchFamily="34" charset="0"/>
              </a:rPr>
              <a:t>1,69</a:t>
            </a:r>
            <a:r>
              <a:rPr lang="en-US" sz="1200" spc="-50">
                <a:solidFill>
                  <a:schemeClr val="accent6">
                    <a:lumMod val="50000"/>
                  </a:schemeClr>
                </a:solidFill>
                <a:latin typeface=".VnArial Narrow" panose="020B7200000000000000" pitchFamily="34" charset="0"/>
                <a:cs typeface="Arial" panose="020B0604020202020204" pitchFamily="34" charset="0"/>
              </a:rPr>
              <a:t>%</a:t>
            </a:r>
            <a:endParaRPr lang="en-US" sz="1200" spc="-50" dirty="0">
              <a:solidFill>
                <a:schemeClr val="accent6">
                  <a:lumMod val="50000"/>
                </a:schemeClr>
              </a:solidFill>
              <a:latin typeface=".VnArial Narrow" panose="020B72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42" y="4400914"/>
            <a:ext cx="5497644" cy="2394389"/>
          </a:xfrm>
          <a:prstGeom prst="rect">
            <a:avLst/>
          </a:prstGeom>
        </p:spPr>
      </p:pic>
      <p:sp>
        <p:nvSpPr>
          <p:cNvPr id="22" name="Snip Same Side Corner Rectangle 21"/>
          <p:cNvSpPr/>
          <p:nvPr/>
        </p:nvSpPr>
        <p:spPr>
          <a:xfrm rot="5400000" flipH="1" flipV="1">
            <a:off x="2437117" y="6265052"/>
            <a:ext cx="45719" cy="85145"/>
          </a:xfrm>
          <a:prstGeom prst="snip2SameRect">
            <a:avLst/>
          </a:prstGeom>
          <a:solidFill>
            <a:srgbClr val="036456"/>
          </a:solidFill>
          <a:ln>
            <a:solidFill>
              <a:srgbClr val="0364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62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Freeform 21"/>
          <p:cNvSpPr>
            <a:spLocks/>
          </p:cNvSpPr>
          <p:nvPr/>
        </p:nvSpPr>
        <p:spPr bwMode="auto">
          <a:xfrm>
            <a:off x="421638" y="304800"/>
            <a:ext cx="6174000" cy="9316800"/>
          </a:xfrm>
          <a:custGeom>
            <a:avLst/>
            <a:gdLst>
              <a:gd name="T0" fmla="*/ 2026 w 2074"/>
              <a:gd name="T1" fmla="*/ 0 h 2646"/>
              <a:gd name="T2" fmla="*/ 48 w 2074"/>
              <a:gd name="T3" fmla="*/ 0 h 2646"/>
              <a:gd name="T4" fmla="*/ 0 w 2074"/>
              <a:gd name="T5" fmla="*/ 48 h 2646"/>
              <a:gd name="T6" fmla="*/ 0 w 2074"/>
              <a:gd name="T7" fmla="*/ 2598 h 2646"/>
              <a:gd name="T8" fmla="*/ 48 w 2074"/>
              <a:gd name="T9" fmla="*/ 2646 h 2646"/>
              <a:gd name="T10" fmla="*/ 2026 w 2074"/>
              <a:gd name="T11" fmla="*/ 2646 h 2646"/>
              <a:gd name="T12" fmla="*/ 2074 w 2074"/>
              <a:gd name="T13" fmla="*/ 2598 h 2646"/>
              <a:gd name="T14" fmla="*/ 2074 w 2074"/>
              <a:gd name="T15" fmla="*/ 48 h 2646"/>
              <a:gd name="T16" fmla="*/ 2026 w 2074"/>
              <a:gd name="T17" fmla="*/ 0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74" h="2646">
                <a:moveTo>
                  <a:pt x="2026" y="0"/>
                </a:moveTo>
                <a:cubicBezTo>
                  <a:pt x="48" y="0"/>
                  <a:pt x="48" y="0"/>
                  <a:pt x="48" y="0"/>
                </a:cubicBezTo>
                <a:cubicBezTo>
                  <a:pt x="22" y="0"/>
                  <a:pt x="0" y="22"/>
                  <a:pt x="0" y="48"/>
                </a:cubicBezTo>
                <a:cubicBezTo>
                  <a:pt x="0" y="2598"/>
                  <a:pt x="0" y="2598"/>
                  <a:pt x="0" y="2598"/>
                </a:cubicBezTo>
                <a:cubicBezTo>
                  <a:pt x="0" y="2624"/>
                  <a:pt x="22" y="2646"/>
                  <a:pt x="48" y="2646"/>
                </a:cubicBezTo>
                <a:cubicBezTo>
                  <a:pt x="2026" y="2646"/>
                  <a:pt x="2026" y="2646"/>
                  <a:pt x="2026" y="2646"/>
                </a:cubicBezTo>
                <a:cubicBezTo>
                  <a:pt x="2052" y="2646"/>
                  <a:pt x="2074" y="2624"/>
                  <a:pt x="2074" y="2598"/>
                </a:cubicBezTo>
                <a:cubicBezTo>
                  <a:pt x="2074" y="48"/>
                  <a:pt x="2074" y="48"/>
                  <a:pt x="2074" y="48"/>
                </a:cubicBezTo>
                <a:cubicBezTo>
                  <a:pt x="2074" y="22"/>
                  <a:pt x="2052" y="0"/>
                  <a:pt x="2026" y="0"/>
                </a:cubicBezTo>
              </a:path>
            </a:pathLst>
          </a:custGeom>
          <a:solidFill>
            <a:srgbClr val="F5E9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11" name="Freeform 7"/>
          <p:cNvSpPr>
            <a:spLocks/>
          </p:cNvSpPr>
          <p:nvPr/>
        </p:nvSpPr>
        <p:spPr bwMode="auto">
          <a:xfrm>
            <a:off x="609600" y="563880"/>
            <a:ext cx="5669280" cy="393700"/>
          </a:xfrm>
          <a:custGeom>
            <a:avLst/>
            <a:gdLst>
              <a:gd name="T0" fmla="*/ 1839 w 1887"/>
              <a:gd name="T1" fmla="*/ 133 h 133"/>
              <a:gd name="T2" fmla="*/ 48 w 1887"/>
              <a:gd name="T3" fmla="*/ 133 h 133"/>
              <a:gd name="T4" fmla="*/ 0 w 1887"/>
              <a:gd name="T5" fmla="*/ 85 h 133"/>
              <a:gd name="T6" fmla="*/ 0 w 1887"/>
              <a:gd name="T7" fmla="*/ 48 h 133"/>
              <a:gd name="T8" fmla="*/ 48 w 1887"/>
              <a:gd name="T9" fmla="*/ 0 h 133"/>
              <a:gd name="T10" fmla="*/ 1839 w 1887"/>
              <a:gd name="T11" fmla="*/ 0 h 133"/>
              <a:gd name="T12" fmla="*/ 1887 w 1887"/>
              <a:gd name="T13" fmla="*/ 48 h 133"/>
              <a:gd name="T14" fmla="*/ 1887 w 1887"/>
              <a:gd name="T15" fmla="*/ 85 h 133"/>
              <a:gd name="T16" fmla="*/ 1839 w 1887"/>
              <a:gd name="T17" fmla="*/ 133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7" h="133">
                <a:moveTo>
                  <a:pt x="1839" y="133"/>
                </a:moveTo>
                <a:cubicBezTo>
                  <a:pt x="48" y="133"/>
                  <a:pt x="48" y="133"/>
                  <a:pt x="48" y="133"/>
                </a:cubicBezTo>
                <a:cubicBezTo>
                  <a:pt x="22" y="133"/>
                  <a:pt x="0" y="112"/>
                  <a:pt x="0" y="85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21"/>
                  <a:pt x="22" y="0"/>
                  <a:pt x="48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65" y="0"/>
                  <a:pt x="1887" y="21"/>
                  <a:pt x="1887" y="48"/>
                </a:cubicBezTo>
                <a:cubicBezTo>
                  <a:pt x="1887" y="85"/>
                  <a:pt x="1887" y="85"/>
                  <a:pt x="1887" y="85"/>
                </a:cubicBezTo>
                <a:cubicBezTo>
                  <a:pt x="1887" y="112"/>
                  <a:pt x="1865" y="133"/>
                  <a:pt x="1839" y="133"/>
                </a:cubicBezTo>
                <a:close/>
              </a:path>
            </a:pathLst>
          </a:custGeom>
          <a:solidFill>
            <a:srgbClr val="2E5A7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124" name="Group 1976"/>
          <p:cNvGrpSpPr>
            <a:grpSpLocks noChangeAspect="1"/>
          </p:cNvGrpSpPr>
          <p:nvPr/>
        </p:nvGrpSpPr>
        <p:grpSpPr bwMode="auto">
          <a:xfrm>
            <a:off x="538480" y="609600"/>
            <a:ext cx="5668962" cy="3444875"/>
            <a:chOff x="365" y="384"/>
            <a:chExt cx="3571" cy="2170"/>
          </a:xfrm>
        </p:grpSpPr>
        <p:sp>
          <p:nvSpPr>
            <p:cNvPr id="2125" name="AutoShape 1975"/>
            <p:cNvSpPr>
              <a:spLocks noChangeAspect="1" noChangeArrowheads="1" noTextEdit="1"/>
            </p:cNvSpPr>
            <p:nvPr/>
          </p:nvSpPr>
          <p:spPr bwMode="auto">
            <a:xfrm>
              <a:off x="365" y="384"/>
              <a:ext cx="3571" cy="2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126" name="Group 2177"/>
            <p:cNvGrpSpPr>
              <a:grpSpLocks/>
            </p:cNvGrpSpPr>
            <p:nvPr/>
          </p:nvGrpSpPr>
          <p:grpSpPr bwMode="auto">
            <a:xfrm>
              <a:off x="1267" y="1022"/>
              <a:ext cx="1357" cy="1532"/>
              <a:chOff x="1267" y="1022"/>
              <a:chExt cx="1357" cy="1532"/>
            </a:xfrm>
          </p:grpSpPr>
          <p:sp>
            <p:nvSpPr>
              <p:cNvPr id="9306" name="Freeform 1978"/>
              <p:cNvSpPr>
                <a:spLocks/>
              </p:cNvSpPr>
              <p:nvPr/>
            </p:nvSpPr>
            <p:spPr bwMode="auto">
              <a:xfrm rot="10800000">
                <a:off x="1267" y="1187"/>
                <a:ext cx="187" cy="143"/>
              </a:xfrm>
              <a:custGeom>
                <a:avLst/>
                <a:gdLst>
                  <a:gd name="T0" fmla="*/ 0 w 187"/>
                  <a:gd name="T1" fmla="*/ 0 h 143"/>
                  <a:gd name="T2" fmla="*/ 0 w 187"/>
                  <a:gd name="T3" fmla="*/ 0 h 143"/>
                  <a:gd name="T4" fmla="*/ 93 w 187"/>
                  <a:gd name="T5" fmla="*/ 143 h 143"/>
                  <a:gd name="T6" fmla="*/ 187 w 187"/>
                  <a:gd name="T7" fmla="*/ 0 h 143"/>
                  <a:gd name="T8" fmla="*/ 0 w 187"/>
                  <a:gd name="T9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7" h="143">
                    <a:moveTo>
                      <a:pt x="0" y="0"/>
                    </a:moveTo>
                    <a:lnTo>
                      <a:pt x="0" y="0"/>
                    </a:lnTo>
                    <a:lnTo>
                      <a:pt x="93" y="143"/>
                    </a:lnTo>
                    <a:lnTo>
                      <a:pt x="18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88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07" name="Freeform 1979"/>
              <p:cNvSpPr>
                <a:spLocks/>
              </p:cNvSpPr>
              <p:nvPr/>
            </p:nvSpPr>
            <p:spPr bwMode="auto">
              <a:xfrm>
                <a:off x="1900" y="1119"/>
                <a:ext cx="33" cy="35"/>
              </a:xfrm>
              <a:custGeom>
                <a:avLst/>
                <a:gdLst>
                  <a:gd name="T0" fmla="*/ 0 w 18"/>
                  <a:gd name="T1" fmla="*/ 10 h 19"/>
                  <a:gd name="T2" fmla="*/ 0 w 18"/>
                  <a:gd name="T3" fmla="*/ 12 h 19"/>
                  <a:gd name="T4" fmla="*/ 6 w 18"/>
                  <a:gd name="T5" fmla="*/ 18 h 19"/>
                  <a:gd name="T6" fmla="*/ 18 w 18"/>
                  <a:gd name="T7" fmla="*/ 12 h 19"/>
                  <a:gd name="T8" fmla="*/ 16 w 18"/>
                  <a:gd name="T9" fmla="*/ 3 h 19"/>
                  <a:gd name="T10" fmla="*/ 16 w 18"/>
                  <a:gd name="T11" fmla="*/ 0 h 19"/>
                  <a:gd name="T12" fmla="*/ 4 w 18"/>
                  <a:gd name="T13" fmla="*/ 0 h 19"/>
                  <a:gd name="T14" fmla="*/ 0 w 18"/>
                  <a:gd name="T15" fmla="*/ 0 h 19"/>
                  <a:gd name="T16" fmla="*/ 0 w 18"/>
                  <a:gd name="T17" fmla="*/ 1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19">
                    <a:moveTo>
                      <a:pt x="0" y="10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7"/>
                      <a:pt x="6" y="18"/>
                    </a:cubicBezTo>
                    <a:cubicBezTo>
                      <a:pt x="13" y="19"/>
                      <a:pt x="18" y="16"/>
                      <a:pt x="18" y="12"/>
                    </a:cubicBezTo>
                    <a:cubicBezTo>
                      <a:pt x="17" y="8"/>
                      <a:pt x="16" y="6"/>
                      <a:pt x="16" y="3"/>
                    </a:cubicBezTo>
                    <a:cubicBezTo>
                      <a:pt x="16" y="2"/>
                      <a:pt x="16" y="1"/>
                      <a:pt x="16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FAB1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08" name="Freeform 1980"/>
              <p:cNvSpPr>
                <a:spLocks/>
              </p:cNvSpPr>
              <p:nvPr/>
            </p:nvSpPr>
            <p:spPr bwMode="auto">
              <a:xfrm>
                <a:off x="1900" y="1119"/>
                <a:ext cx="30" cy="20"/>
              </a:xfrm>
              <a:custGeom>
                <a:avLst/>
                <a:gdLst>
                  <a:gd name="T0" fmla="*/ 0 w 16"/>
                  <a:gd name="T1" fmla="*/ 0 h 11"/>
                  <a:gd name="T2" fmla="*/ 0 w 16"/>
                  <a:gd name="T3" fmla="*/ 10 h 11"/>
                  <a:gd name="T4" fmla="*/ 5 w 16"/>
                  <a:gd name="T5" fmla="*/ 11 h 11"/>
                  <a:gd name="T6" fmla="*/ 16 w 16"/>
                  <a:gd name="T7" fmla="*/ 3 h 11"/>
                  <a:gd name="T8" fmla="*/ 16 w 16"/>
                  <a:gd name="T9" fmla="*/ 0 h 11"/>
                  <a:gd name="T10" fmla="*/ 4 w 16"/>
                  <a:gd name="T11" fmla="*/ 0 h 11"/>
                  <a:gd name="T12" fmla="*/ 0 w 16"/>
                  <a:gd name="T1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11">
                    <a:moveTo>
                      <a:pt x="0" y="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1" y="11"/>
                      <a:pt x="3" y="11"/>
                      <a:pt x="5" y="11"/>
                    </a:cubicBezTo>
                    <a:cubicBezTo>
                      <a:pt x="10" y="11"/>
                      <a:pt x="14" y="6"/>
                      <a:pt x="16" y="3"/>
                    </a:cubicBezTo>
                    <a:cubicBezTo>
                      <a:pt x="16" y="2"/>
                      <a:pt x="16" y="1"/>
                      <a:pt x="16" y="0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95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09" name="Freeform 1981"/>
              <p:cNvSpPr>
                <a:spLocks/>
              </p:cNvSpPr>
              <p:nvPr/>
            </p:nvSpPr>
            <p:spPr bwMode="auto">
              <a:xfrm>
                <a:off x="1890" y="1074"/>
                <a:ext cx="53" cy="60"/>
              </a:xfrm>
              <a:custGeom>
                <a:avLst/>
                <a:gdLst>
                  <a:gd name="T0" fmla="*/ 4 w 28"/>
                  <a:gd name="T1" fmla="*/ 30 h 33"/>
                  <a:gd name="T2" fmla="*/ 22 w 28"/>
                  <a:gd name="T3" fmla="*/ 23 h 33"/>
                  <a:gd name="T4" fmla="*/ 17 w 28"/>
                  <a:gd name="T5" fmla="*/ 2 h 33"/>
                  <a:gd name="T6" fmla="*/ 3 w 28"/>
                  <a:gd name="T7" fmla="*/ 7 h 33"/>
                  <a:gd name="T8" fmla="*/ 4 w 28"/>
                  <a:gd name="T9" fmla="*/ 3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33">
                    <a:moveTo>
                      <a:pt x="4" y="30"/>
                    </a:moveTo>
                    <a:cubicBezTo>
                      <a:pt x="4" y="30"/>
                      <a:pt x="21" y="33"/>
                      <a:pt x="22" y="23"/>
                    </a:cubicBezTo>
                    <a:cubicBezTo>
                      <a:pt x="24" y="12"/>
                      <a:pt x="28" y="5"/>
                      <a:pt x="17" y="2"/>
                    </a:cubicBezTo>
                    <a:cubicBezTo>
                      <a:pt x="7" y="0"/>
                      <a:pt x="4" y="3"/>
                      <a:pt x="3" y="7"/>
                    </a:cubicBezTo>
                    <a:cubicBezTo>
                      <a:pt x="1" y="10"/>
                      <a:pt x="0" y="29"/>
                      <a:pt x="4" y="30"/>
                    </a:cubicBezTo>
                    <a:close/>
                  </a:path>
                </a:pathLst>
              </a:custGeom>
              <a:solidFill>
                <a:srgbClr val="FAB1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0" name="Freeform 1982"/>
              <p:cNvSpPr>
                <a:spLocks/>
              </p:cNvSpPr>
              <p:nvPr/>
            </p:nvSpPr>
            <p:spPr bwMode="auto">
              <a:xfrm>
                <a:off x="1840" y="1143"/>
                <a:ext cx="60" cy="174"/>
              </a:xfrm>
              <a:custGeom>
                <a:avLst/>
                <a:gdLst>
                  <a:gd name="T0" fmla="*/ 32 w 32"/>
                  <a:gd name="T1" fmla="*/ 0 h 96"/>
                  <a:gd name="T2" fmla="*/ 24 w 32"/>
                  <a:gd name="T3" fmla="*/ 45 h 96"/>
                  <a:gd name="T4" fmla="*/ 7 w 32"/>
                  <a:gd name="T5" fmla="*/ 94 h 96"/>
                  <a:gd name="T6" fmla="*/ 3 w 32"/>
                  <a:gd name="T7" fmla="*/ 93 h 96"/>
                  <a:gd name="T8" fmla="*/ 6 w 32"/>
                  <a:gd name="T9" fmla="*/ 55 h 96"/>
                  <a:gd name="T10" fmla="*/ 7 w 32"/>
                  <a:gd name="T11" fmla="*/ 48 h 96"/>
                  <a:gd name="T12" fmla="*/ 15 w 32"/>
                  <a:gd name="T13" fmla="*/ 6 h 96"/>
                  <a:gd name="T14" fmla="*/ 32 w 32"/>
                  <a:gd name="T15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96">
                    <a:moveTo>
                      <a:pt x="32" y="0"/>
                    </a:moveTo>
                    <a:cubicBezTo>
                      <a:pt x="32" y="0"/>
                      <a:pt x="28" y="22"/>
                      <a:pt x="24" y="45"/>
                    </a:cubicBezTo>
                    <a:cubicBezTo>
                      <a:pt x="19" y="70"/>
                      <a:pt x="8" y="93"/>
                      <a:pt x="7" y="94"/>
                    </a:cubicBezTo>
                    <a:cubicBezTo>
                      <a:pt x="6" y="96"/>
                      <a:pt x="0" y="94"/>
                      <a:pt x="3" y="93"/>
                    </a:cubicBezTo>
                    <a:cubicBezTo>
                      <a:pt x="5" y="91"/>
                      <a:pt x="5" y="69"/>
                      <a:pt x="6" y="55"/>
                    </a:cubicBezTo>
                    <a:cubicBezTo>
                      <a:pt x="7" y="52"/>
                      <a:pt x="7" y="50"/>
                      <a:pt x="7" y="48"/>
                    </a:cubicBezTo>
                    <a:cubicBezTo>
                      <a:pt x="9" y="40"/>
                      <a:pt x="10" y="11"/>
                      <a:pt x="15" y="6"/>
                    </a:cubicBezTo>
                    <a:cubicBezTo>
                      <a:pt x="20" y="2"/>
                      <a:pt x="32" y="0"/>
                      <a:pt x="32" y="0"/>
                    </a:cubicBezTo>
                    <a:close/>
                  </a:path>
                </a:pathLst>
              </a:custGeom>
              <a:solidFill>
                <a:srgbClr val="FAB1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1" name="Freeform 1983"/>
              <p:cNvSpPr>
                <a:spLocks/>
              </p:cNvSpPr>
              <p:nvPr/>
            </p:nvSpPr>
            <p:spPr bwMode="auto">
              <a:xfrm>
                <a:off x="1851" y="1143"/>
                <a:ext cx="49" cy="107"/>
              </a:xfrm>
              <a:custGeom>
                <a:avLst/>
                <a:gdLst>
                  <a:gd name="T0" fmla="*/ 26 w 26"/>
                  <a:gd name="T1" fmla="*/ 0 h 59"/>
                  <a:gd name="T2" fmla="*/ 21 w 26"/>
                  <a:gd name="T3" fmla="*/ 28 h 59"/>
                  <a:gd name="T4" fmla="*/ 18 w 26"/>
                  <a:gd name="T5" fmla="*/ 45 h 59"/>
                  <a:gd name="T6" fmla="*/ 9 w 26"/>
                  <a:gd name="T7" fmla="*/ 58 h 59"/>
                  <a:gd name="T8" fmla="*/ 0 w 26"/>
                  <a:gd name="T9" fmla="*/ 55 h 59"/>
                  <a:gd name="T10" fmla="*/ 1 w 26"/>
                  <a:gd name="T11" fmla="*/ 48 h 59"/>
                  <a:gd name="T12" fmla="*/ 2 w 26"/>
                  <a:gd name="T13" fmla="*/ 46 h 59"/>
                  <a:gd name="T14" fmla="*/ 9 w 26"/>
                  <a:gd name="T15" fmla="*/ 6 h 59"/>
                  <a:gd name="T16" fmla="*/ 26 w 26"/>
                  <a:gd name="T17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59">
                    <a:moveTo>
                      <a:pt x="26" y="0"/>
                    </a:moveTo>
                    <a:cubicBezTo>
                      <a:pt x="26" y="0"/>
                      <a:pt x="24" y="12"/>
                      <a:pt x="21" y="28"/>
                    </a:cubicBezTo>
                    <a:cubicBezTo>
                      <a:pt x="20" y="34"/>
                      <a:pt x="19" y="39"/>
                      <a:pt x="18" y="45"/>
                    </a:cubicBezTo>
                    <a:cubicBezTo>
                      <a:pt x="14" y="53"/>
                      <a:pt x="10" y="59"/>
                      <a:pt x="9" y="58"/>
                    </a:cubicBezTo>
                    <a:cubicBezTo>
                      <a:pt x="7" y="56"/>
                      <a:pt x="3" y="55"/>
                      <a:pt x="0" y="55"/>
                    </a:cubicBezTo>
                    <a:cubicBezTo>
                      <a:pt x="1" y="52"/>
                      <a:pt x="1" y="50"/>
                      <a:pt x="1" y="48"/>
                    </a:cubicBezTo>
                    <a:cubicBezTo>
                      <a:pt x="1" y="47"/>
                      <a:pt x="2" y="47"/>
                      <a:pt x="2" y="46"/>
                    </a:cubicBezTo>
                    <a:cubicBezTo>
                      <a:pt x="3" y="35"/>
                      <a:pt x="4" y="10"/>
                      <a:pt x="9" y="6"/>
                    </a:cubicBezTo>
                    <a:cubicBezTo>
                      <a:pt x="14" y="2"/>
                      <a:pt x="26" y="0"/>
                      <a:pt x="26" y="0"/>
                    </a:cubicBezTo>
                    <a:close/>
                  </a:path>
                </a:pathLst>
              </a:custGeom>
              <a:solidFill>
                <a:srgbClr val="7A97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2" name="Freeform 1984"/>
              <p:cNvSpPr>
                <a:spLocks/>
              </p:cNvSpPr>
              <p:nvPr/>
            </p:nvSpPr>
            <p:spPr bwMode="auto">
              <a:xfrm>
                <a:off x="1851" y="1168"/>
                <a:ext cx="39" cy="82"/>
              </a:xfrm>
              <a:custGeom>
                <a:avLst/>
                <a:gdLst>
                  <a:gd name="T0" fmla="*/ 21 w 21"/>
                  <a:gd name="T1" fmla="*/ 14 h 45"/>
                  <a:gd name="T2" fmla="*/ 18 w 21"/>
                  <a:gd name="T3" fmla="*/ 31 h 45"/>
                  <a:gd name="T4" fmla="*/ 9 w 21"/>
                  <a:gd name="T5" fmla="*/ 44 h 45"/>
                  <a:gd name="T6" fmla="*/ 0 w 21"/>
                  <a:gd name="T7" fmla="*/ 41 h 45"/>
                  <a:gd name="T8" fmla="*/ 1 w 21"/>
                  <a:gd name="T9" fmla="*/ 34 h 45"/>
                  <a:gd name="T10" fmla="*/ 2 w 21"/>
                  <a:gd name="T11" fmla="*/ 32 h 45"/>
                  <a:gd name="T12" fmla="*/ 14 w 21"/>
                  <a:gd name="T13" fmla="*/ 0 h 45"/>
                  <a:gd name="T14" fmla="*/ 21 w 21"/>
                  <a:gd name="T15" fmla="*/ 14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45">
                    <a:moveTo>
                      <a:pt x="21" y="14"/>
                    </a:moveTo>
                    <a:cubicBezTo>
                      <a:pt x="20" y="20"/>
                      <a:pt x="19" y="25"/>
                      <a:pt x="18" y="31"/>
                    </a:cubicBezTo>
                    <a:cubicBezTo>
                      <a:pt x="14" y="39"/>
                      <a:pt x="10" y="45"/>
                      <a:pt x="9" y="44"/>
                    </a:cubicBezTo>
                    <a:cubicBezTo>
                      <a:pt x="7" y="42"/>
                      <a:pt x="3" y="41"/>
                      <a:pt x="0" y="41"/>
                    </a:cubicBezTo>
                    <a:cubicBezTo>
                      <a:pt x="1" y="38"/>
                      <a:pt x="1" y="36"/>
                      <a:pt x="1" y="34"/>
                    </a:cubicBezTo>
                    <a:cubicBezTo>
                      <a:pt x="1" y="33"/>
                      <a:pt x="2" y="33"/>
                      <a:pt x="2" y="32"/>
                    </a:cubicBezTo>
                    <a:cubicBezTo>
                      <a:pt x="14" y="0"/>
                      <a:pt x="14" y="0"/>
                      <a:pt x="14" y="0"/>
                    </a:cubicBezTo>
                    <a:lnTo>
                      <a:pt x="21" y="14"/>
                    </a:lnTo>
                    <a:close/>
                  </a:path>
                </a:pathLst>
              </a:custGeom>
              <a:solidFill>
                <a:srgbClr val="5074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3" name="Freeform 1985"/>
              <p:cNvSpPr>
                <a:spLocks/>
              </p:cNvSpPr>
              <p:nvPr/>
            </p:nvSpPr>
            <p:spPr bwMode="auto">
              <a:xfrm>
                <a:off x="1920" y="1543"/>
                <a:ext cx="28" cy="20"/>
              </a:xfrm>
              <a:custGeom>
                <a:avLst/>
                <a:gdLst>
                  <a:gd name="T0" fmla="*/ 0 w 15"/>
                  <a:gd name="T1" fmla="*/ 11 h 11"/>
                  <a:gd name="T2" fmla="*/ 2 w 15"/>
                  <a:gd name="T3" fmla="*/ 3 h 11"/>
                  <a:gd name="T4" fmla="*/ 13 w 15"/>
                  <a:gd name="T5" fmla="*/ 2 h 11"/>
                  <a:gd name="T6" fmla="*/ 15 w 15"/>
                  <a:gd name="T7" fmla="*/ 11 h 11"/>
                  <a:gd name="T8" fmla="*/ 0 w 15"/>
                  <a:gd name="T9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1">
                    <a:moveTo>
                      <a:pt x="0" y="11"/>
                    </a:moveTo>
                    <a:cubicBezTo>
                      <a:pt x="0" y="11"/>
                      <a:pt x="1" y="6"/>
                      <a:pt x="2" y="3"/>
                    </a:cubicBezTo>
                    <a:cubicBezTo>
                      <a:pt x="4" y="0"/>
                      <a:pt x="13" y="2"/>
                      <a:pt x="13" y="2"/>
                    </a:cubicBezTo>
                    <a:cubicBezTo>
                      <a:pt x="13" y="2"/>
                      <a:pt x="15" y="4"/>
                      <a:pt x="15" y="11"/>
                    </a:cubicBez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2439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4" name="Freeform 1986"/>
              <p:cNvSpPr>
                <a:spLocks/>
              </p:cNvSpPr>
              <p:nvPr/>
            </p:nvSpPr>
            <p:spPr bwMode="auto">
              <a:xfrm>
                <a:off x="1810" y="1527"/>
                <a:ext cx="58" cy="36"/>
              </a:xfrm>
              <a:custGeom>
                <a:avLst/>
                <a:gdLst>
                  <a:gd name="T0" fmla="*/ 29 w 31"/>
                  <a:gd name="T1" fmla="*/ 20 h 20"/>
                  <a:gd name="T2" fmla="*/ 29 w 31"/>
                  <a:gd name="T3" fmla="*/ 9 h 20"/>
                  <a:gd name="T4" fmla="*/ 18 w 31"/>
                  <a:gd name="T5" fmla="*/ 7 h 20"/>
                  <a:gd name="T6" fmla="*/ 4 w 31"/>
                  <a:gd name="T7" fmla="*/ 17 h 20"/>
                  <a:gd name="T8" fmla="*/ 0 w 31"/>
                  <a:gd name="T9" fmla="*/ 20 h 20"/>
                  <a:gd name="T10" fmla="*/ 29 w 31"/>
                  <a:gd name="T11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20">
                    <a:moveTo>
                      <a:pt x="29" y="20"/>
                    </a:moveTo>
                    <a:cubicBezTo>
                      <a:pt x="31" y="19"/>
                      <a:pt x="29" y="9"/>
                      <a:pt x="29" y="9"/>
                    </a:cubicBezTo>
                    <a:cubicBezTo>
                      <a:pt x="29" y="9"/>
                      <a:pt x="20" y="0"/>
                      <a:pt x="18" y="7"/>
                    </a:cubicBezTo>
                    <a:cubicBezTo>
                      <a:pt x="17" y="13"/>
                      <a:pt x="9" y="16"/>
                      <a:pt x="4" y="17"/>
                    </a:cubicBezTo>
                    <a:cubicBezTo>
                      <a:pt x="1" y="17"/>
                      <a:pt x="0" y="19"/>
                      <a:pt x="0" y="20"/>
                    </a:cubicBezTo>
                    <a:cubicBezTo>
                      <a:pt x="29" y="20"/>
                      <a:pt x="29" y="20"/>
                      <a:pt x="29" y="20"/>
                    </a:cubicBezTo>
                  </a:path>
                </a:pathLst>
              </a:custGeom>
              <a:solidFill>
                <a:srgbClr val="2439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5" name="Freeform 1987"/>
              <p:cNvSpPr>
                <a:spLocks/>
              </p:cNvSpPr>
              <p:nvPr/>
            </p:nvSpPr>
            <p:spPr bwMode="auto">
              <a:xfrm>
                <a:off x="1838" y="1279"/>
                <a:ext cx="92" cy="277"/>
              </a:xfrm>
              <a:custGeom>
                <a:avLst/>
                <a:gdLst>
                  <a:gd name="T0" fmla="*/ 34 w 49"/>
                  <a:gd name="T1" fmla="*/ 83 h 153"/>
                  <a:gd name="T2" fmla="*/ 33 w 49"/>
                  <a:gd name="T3" fmla="*/ 89 h 153"/>
                  <a:gd name="T4" fmla="*/ 16 w 49"/>
                  <a:gd name="T5" fmla="*/ 152 h 153"/>
                  <a:gd name="T6" fmla="*/ 2 w 49"/>
                  <a:gd name="T7" fmla="*/ 149 h 153"/>
                  <a:gd name="T8" fmla="*/ 0 w 49"/>
                  <a:gd name="T9" fmla="*/ 146 h 153"/>
                  <a:gd name="T10" fmla="*/ 11 w 49"/>
                  <a:gd name="T11" fmla="*/ 34 h 153"/>
                  <a:gd name="T12" fmla="*/ 14 w 49"/>
                  <a:gd name="T13" fmla="*/ 10 h 153"/>
                  <a:gd name="T14" fmla="*/ 48 w 49"/>
                  <a:gd name="T15" fmla="*/ 12 h 153"/>
                  <a:gd name="T16" fmla="*/ 34 w 49"/>
                  <a:gd name="T17" fmla="*/ 8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" h="153">
                    <a:moveTo>
                      <a:pt x="34" y="83"/>
                    </a:moveTo>
                    <a:cubicBezTo>
                      <a:pt x="34" y="86"/>
                      <a:pt x="33" y="88"/>
                      <a:pt x="33" y="89"/>
                    </a:cubicBezTo>
                    <a:cubicBezTo>
                      <a:pt x="32" y="108"/>
                      <a:pt x="18" y="151"/>
                      <a:pt x="16" y="152"/>
                    </a:cubicBezTo>
                    <a:cubicBezTo>
                      <a:pt x="12" y="153"/>
                      <a:pt x="6" y="150"/>
                      <a:pt x="2" y="149"/>
                    </a:cubicBezTo>
                    <a:cubicBezTo>
                      <a:pt x="1" y="149"/>
                      <a:pt x="0" y="147"/>
                      <a:pt x="0" y="146"/>
                    </a:cubicBezTo>
                    <a:cubicBezTo>
                      <a:pt x="7" y="112"/>
                      <a:pt x="10" y="63"/>
                      <a:pt x="11" y="34"/>
                    </a:cubicBezTo>
                    <a:cubicBezTo>
                      <a:pt x="11" y="20"/>
                      <a:pt x="14" y="10"/>
                      <a:pt x="14" y="10"/>
                    </a:cubicBezTo>
                    <a:cubicBezTo>
                      <a:pt x="14" y="10"/>
                      <a:pt x="48" y="0"/>
                      <a:pt x="48" y="12"/>
                    </a:cubicBezTo>
                    <a:cubicBezTo>
                      <a:pt x="49" y="23"/>
                      <a:pt x="37" y="65"/>
                      <a:pt x="34" y="83"/>
                    </a:cubicBezTo>
                  </a:path>
                </a:pathLst>
              </a:custGeom>
              <a:solidFill>
                <a:srgbClr val="2B48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6" name="Freeform 1988"/>
              <p:cNvSpPr>
                <a:spLocks/>
              </p:cNvSpPr>
              <p:nvPr/>
            </p:nvSpPr>
            <p:spPr bwMode="auto">
              <a:xfrm>
                <a:off x="1859" y="1279"/>
                <a:ext cx="71" cy="150"/>
              </a:xfrm>
              <a:custGeom>
                <a:avLst/>
                <a:gdLst>
                  <a:gd name="T0" fmla="*/ 23 w 38"/>
                  <a:gd name="T1" fmla="*/ 83 h 83"/>
                  <a:gd name="T2" fmla="*/ 0 w 38"/>
                  <a:gd name="T3" fmla="*/ 34 h 83"/>
                  <a:gd name="T4" fmla="*/ 3 w 38"/>
                  <a:gd name="T5" fmla="*/ 10 h 83"/>
                  <a:gd name="T6" fmla="*/ 37 w 38"/>
                  <a:gd name="T7" fmla="*/ 12 h 83"/>
                  <a:gd name="T8" fmla="*/ 23 w 38"/>
                  <a:gd name="T9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83">
                    <a:moveTo>
                      <a:pt x="23" y="83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20"/>
                      <a:pt x="3" y="10"/>
                      <a:pt x="3" y="10"/>
                    </a:cubicBezTo>
                    <a:cubicBezTo>
                      <a:pt x="3" y="10"/>
                      <a:pt x="37" y="0"/>
                      <a:pt x="37" y="12"/>
                    </a:cubicBezTo>
                    <a:cubicBezTo>
                      <a:pt x="38" y="23"/>
                      <a:pt x="26" y="65"/>
                      <a:pt x="23" y="83"/>
                    </a:cubicBezTo>
                    <a:close/>
                  </a:path>
                </a:pathLst>
              </a:custGeom>
              <a:solidFill>
                <a:srgbClr val="2439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7" name="Freeform 1989"/>
              <p:cNvSpPr>
                <a:spLocks/>
              </p:cNvSpPr>
              <p:nvPr/>
            </p:nvSpPr>
            <p:spPr bwMode="auto">
              <a:xfrm>
                <a:off x="1887" y="1288"/>
                <a:ext cx="78" cy="268"/>
              </a:xfrm>
              <a:custGeom>
                <a:avLst/>
                <a:gdLst>
                  <a:gd name="T0" fmla="*/ 0 w 42"/>
                  <a:gd name="T1" fmla="*/ 7 h 148"/>
                  <a:gd name="T2" fmla="*/ 19 w 42"/>
                  <a:gd name="T3" fmla="*/ 146 h 148"/>
                  <a:gd name="T4" fmla="*/ 33 w 42"/>
                  <a:gd name="T5" fmla="*/ 147 h 148"/>
                  <a:gd name="T6" fmla="*/ 38 w 42"/>
                  <a:gd name="T7" fmla="*/ 55 h 148"/>
                  <a:gd name="T8" fmla="*/ 37 w 42"/>
                  <a:gd name="T9" fmla="*/ 4 h 148"/>
                  <a:gd name="T10" fmla="*/ 0 w 42"/>
                  <a:gd name="T11" fmla="*/ 7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148">
                    <a:moveTo>
                      <a:pt x="0" y="7"/>
                    </a:moveTo>
                    <a:cubicBezTo>
                      <a:pt x="19" y="146"/>
                      <a:pt x="19" y="146"/>
                      <a:pt x="19" y="146"/>
                    </a:cubicBezTo>
                    <a:cubicBezTo>
                      <a:pt x="19" y="146"/>
                      <a:pt x="27" y="148"/>
                      <a:pt x="33" y="147"/>
                    </a:cubicBezTo>
                    <a:cubicBezTo>
                      <a:pt x="33" y="147"/>
                      <a:pt x="38" y="73"/>
                      <a:pt x="38" y="55"/>
                    </a:cubicBezTo>
                    <a:cubicBezTo>
                      <a:pt x="37" y="37"/>
                      <a:pt x="42" y="7"/>
                      <a:pt x="37" y="4"/>
                    </a:cubicBezTo>
                    <a:cubicBezTo>
                      <a:pt x="32" y="0"/>
                      <a:pt x="0" y="7"/>
                      <a:pt x="0" y="7"/>
                    </a:cubicBezTo>
                    <a:close/>
                  </a:path>
                </a:pathLst>
              </a:custGeom>
              <a:solidFill>
                <a:srgbClr val="2B48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8" name="Freeform 1990"/>
              <p:cNvSpPr>
                <a:spLocks/>
              </p:cNvSpPr>
              <p:nvPr/>
            </p:nvSpPr>
            <p:spPr bwMode="auto">
              <a:xfrm>
                <a:off x="1860" y="1143"/>
                <a:ext cx="101" cy="157"/>
              </a:xfrm>
              <a:custGeom>
                <a:avLst/>
                <a:gdLst>
                  <a:gd name="T0" fmla="*/ 53 w 54"/>
                  <a:gd name="T1" fmla="*/ 84 h 87"/>
                  <a:gd name="T2" fmla="*/ 51 w 54"/>
                  <a:gd name="T3" fmla="*/ 87 h 87"/>
                  <a:gd name="T4" fmla="*/ 22 w 54"/>
                  <a:gd name="T5" fmla="*/ 87 h 87"/>
                  <a:gd name="T6" fmla="*/ 1 w 54"/>
                  <a:gd name="T7" fmla="*/ 87 h 87"/>
                  <a:gd name="T8" fmla="*/ 3 w 54"/>
                  <a:gd name="T9" fmla="*/ 25 h 87"/>
                  <a:gd name="T10" fmla="*/ 21 w 54"/>
                  <a:gd name="T11" fmla="*/ 0 h 87"/>
                  <a:gd name="T12" fmla="*/ 21 w 54"/>
                  <a:gd name="T13" fmla="*/ 0 h 87"/>
                  <a:gd name="T14" fmla="*/ 28 w 54"/>
                  <a:gd name="T15" fmla="*/ 5 h 87"/>
                  <a:gd name="T16" fmla="*/ 38 w 54"/>
                  <a:gd name="T17" fmla="*/ 0 h 87"/>
                  <a:gd name="T18" fmla="*/ 40 w 54"/>
                  <a:gd name="T19" fmla="*/ 2 h 87"/>
                  <a:gd name="T20" fmla="*/ 50 w 54"/>
                  <a:gd name="T21" fmla="*/ 30 h 87"/>
                  <a:gd name="T22" fmla="*/ 53 w 54"/>
                  <a:gd name="T23" fmla="*/ 80 h 87"/>
                  <a:gd name="T24" fmla="*/ 53 w 54"/>
                  <a:gd name="T25" fmla="*/ 84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4" h="87">
                    <a:moveTo>
                      <a:pt x="53" y="84"/>
                    </a:moveTo>
                    <a:cubicBezTo>
                      <a:pt x="53" y="85"/>
                      <a:pt x="52" y="87"/>
                      <a:pt x="51" y="87"/>
                    </a:cubicBezTo>
                    <a:cubicBezTo>
                      <a:pt x="22" y="87"/>
                      <a:pt x="22" y="87"/>
                      <a:pt x="22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0" y="87"/>
                      <a:pt x="3" y="79"/>
                      <a:pt x="3" y="25"/>
                    </a:cubicBezTo>
                    <a:cubicBezTo>
                      <a:pt x="3" y="13"/>
                      <a:pt x="21" y="0"/>
                      <a:pt x="21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1" y="1"/>
                      <a:pt x="24" y="5"/>
                      <a:pt x="28" y="5"/>
                    </a:cubicBezTo>
                    <a:cubicBezTo>
                      <a:pt x="33" y="5"/>
                      <a:pt x="38" y="3"/>
                      <a:pt x="38" y="0"/>
                    </a:cubicBezTo>
                    <a:cubicBezTo>
                      <a:pt x="38" y="0"/>
                      <a:pt x="39" y="0"/>
                      <a:pt x="40" y="2"/>
                    </a:cubicBezTo>
                    <a:cubicBezTo>
                      <a:pt x="42" y="5"/>
                      <a:pt x="47" y="14"/>
                      <a:pt x="50" y="30"/>
                    </a:cubicBezTo>
                    <a:cubicBezTo>
                      <a:pt x="53" y="42"/>
                      <a:pt x="52" y="58"/>
                      <a:pt x="53" y="80"/>
                    </a:cubicBezTo>
                    <a:cubicBezTo>
                      <a:pt x="54" y="81"/>
                      <a:pt x="53" y="83"/>
                      <a:pt x="53" y="84"/>
                    </a:cubicBezTo>
                    <a:close/>
                  </a:path>
                </a:pathLst>
              </a:custGeom>
              <a:solidFill>
                <a:srgbClr val="D769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9" name="Freeform 1991"/>
              <p:cNvSpPr>
                <a:spLocks/>
              </p:cNvSpPr>
              <p:nvPr/>
            </p:nvSpPr>
            <p:spPr bwMode="auto">
              <a:xfrm>
                <a:off x="1860" y="1143"/>
                <a:ext cx="101" cy="167"/>
              </a:xfrm>
              <a:custGeom>
                <a:avLst/>
                <a:gdLst>
                  <a:gd name="T0" fmla="*/ 52 w 54"/>
                  <a:gd name="T1" fmla="*/ 87 h 92"/>
                  <a:gd name="T2" fmla="*/ 41 w 54"/>
                  <a:gd name="T3" fmla="*/ 90 h 92"/>
                  <a:gd name="T4" fmla="*/ 20 w 54"/>
                  <a:gd name="T5" fmla="*/ 92 h 92"/>
                  <a:gd name="T6" fmla="*/ 1 w 54"/>
                  <a:gd name="T7" fmla="*/ 87 h 92"/>
                  <a:gd name="T8" fmla="*/ 3 w 54"/>
                  <a:gd name="T9" fmla="*/ 25 h 92"/>
                  <a:gd name="T10" fmla="*/ 21 w 54"/>
                  <a:gd name="T11" fmla="*/ 0 h 92"/>
                  <a:gd name="T12" fmla="*/ 21 w 54"/>
                  <a:gd name="T13" fmla="*/ 0 h 92"/>
                  <a:gd name="T14" fmla="*/ 25 w 54"/>
                  <a:gd name="T15" fmla="*/ 20 h 92"/>
                  <a:gd name="T16" fmla="*/ 40 w 54"/>
                  <a:gd name="T17" fmla="*/ 0 h 92"/>
                  <a:gd name="T18" fmla="*/ 50 w 54"/>
                  <a:gd name="T19" fmla="*/ 30 h 92"/>
                  <a:gd name="T20" fmla="*/ 51 w 54"/>
                  <a:gd name="T21" fmla="*/ 40 h 92"/>
                  <a:gd name="T22" fmla="*/ 53 w 54"/>
                  <a:gd name="T23" fmla="*/ 80 h 92"/>
                  <a:gd name="T24" fmla="*/ 53 w 54"/>
                  <a:gd name="T25" fmla="*/ 84 h 92"/>
                  <a:gd name="T26" fmla="*/ 52 w 54"/>
                  <a:gd name="T27" fmla="*/ 8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4" h="92">
                    <a:moveTo>
                      <a:pt x="52" y="87"/>
                    </a:moveTo>
                    <a:cubicBezTo>
                      <a:pt x="52" y="87"/>
                      <a:pt x="48" y="89"/>
                      <a:pt x="41" y="90"/>
                    </a:cubicBezTo>
                    <a:cubicBezTo>
                      <a:pt x="36" y="91"/>
                      <a:pt x="29" y="92"/>
                      <a:pt x="20" y="92"/>
                    </a:cubicBezTo>
                    <a:cubicBezTo>
                      <a:pt x="6" y="92"/>
                      <a:pt x="1" y="87"/>
                      <a:pt x="1" y="87"/>
                    </a:cubicBezTo>
                    <a:cubicBezTo>
                      <a:pt x="0" y="87"/>
                      <a:pt x="3" y="79"/>
                      <a:pt x="3" y="25"/>
                    </a:cubicBezTo>
                    <a:cubicBezTo>
                      <a:pt x="3" y="13"/>
                      <a:pt x="21" y="0"/>
                      <a:pt x="21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1" y="0"/>
                      <a:pt x="21" y="16"/>
                      <a:pt x="25" y="20"/>
                    </a:cubicBezTo>
                    <a:cubicBezTo>
                      <a:pt x="25" y="20"/>
                      <a:pt x="32" y="15"/>
                      <a:pt x="40" y="0"/>
                    </a:cubicBezTo>
                    <a:cubicBezTo>
                      <a:pt x="43" y="4"/>
                      <a:pt x="47" y="14"/>
                      <a:pt x="50" y="30"/>
                    </a:cubicBezTo>
                    <a:cubicBezTo>
                      <a:pt x="51" y="33"/>
                      <a:pt x="51" y="36"/>
                      <a:pt x="51" y="40"/>
                    </a:cubicBezTo>
                    <a:cubicBezTo>
                      <a:pt x="52" y="51"/>
                      <a:pt x="52" y="64"/>
                      <a:pt x="53" y="80"/>
                    </a:cubicBezTo>
                    <a:cubicBezTo>
                      <a:pt x="54" y="81"/>
                      <a:pt x="53" y="83"/>
                      <a:pt x="53" y="84"/>
                    </a:cubicBezTo>
                    <a:cubicBezTo>
                      <a:pt x="53" y="85"/>
                      <a:pt x="54" y="87"/>
                      <a:pt x="52" y="87"/>
                    </a:cubicBezTo>
                    <a:close/>
                  </a:path>
                </a:pathLst>
              </a:custGeom>
              <a:solidFill>
                <a:srgbClr val="7A97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0" name="Freeform 1992"/>
              <p:cNvSpPr>
                <a:spLocks/>
              </p:cNvSpPr>
              <p:nvPr/>
            </p:nvSpPr>
            <p:spPr bwMode="auto">
              <a:xfrm>
                <a:off x="1926" y="1197"/>
                <a:ext cx="35" cy="109"/>
              </a:xfrm>
              <a:custGeom>
                <a:avLst/>
                <a:gdLst>
                  <a:gd name="T0" fmla="*/ 17 w 19"/>
                  <a:gd name="T1" fmla="*/ 57 h 60"/>
                  <a:gd name="T2" fmla="*/ 6 w 19"/>
                  <a:gd name="T3" fmla="*/ 60 h 60"/>
                  <a:gd name="T4" fmla="*/ 1 w 19"/>
                  <a:gd name="T5" fmla="*/ 40 h 60"/>
                  <a:gd name="T6" fmla="*/ 16 w 19"/>
                  <a:gd name="T7" fmla="*/ 0 h 60"/>
                  <a:gd name="T8" fmla="*/ 16 w 19"/>
                  <a:gd name="T9" fmla="*/ 10 h 60"/>
                  <a:gd name="T10" fmla="*/ 18 w 19"/>
                  <a:gd name="T11" fmla="*/ 50 h 60"/>
                  <a:gd name="T12" fmla="*/ 18 w 19"/>
                  <a:gd name="T13" fmla="*/ 54 h 60"/>
                  <a:gd name="T14" fmla="*/ 17 w 19"/>
                  <a:gd name="T15" fmla="*/ 57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60">
                    <a:moveTo>
                      <a:pt x="17" y="57"/>
                    </a:moveTo>
                    <a:cubicBezTo>
                      <a:pt x="17" y="57"/>
                      <a:pt x="13" y="59"/>
                      <a:pt x="6" y="60"/>
                    </a:cubicBezTo>
                    <a:cubicBezTo>
                      <a:pt x="4" y="56"/>
                      <a:pt x="1" y="50"/>
                      <a:pt x="1" y="40"/>
                    </a:cubicBezTo>
                    <a:cubicBezTo>
                      <a:pt x="0" y="22"/>
                      <a:pt x="16" y="0"/>
                      <a:pt x="16" y="0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17" y="21"/>
                      <a:pt x="17" y="34"/>
                      <a:pt x="18" y="50"/>
                    </a:cubicBezTo>
                    <a:cubicBezTo>
                      <a:pt x="19" y="51"/>
                      <a:pt x="18" y="53"/>
                      <a:pt x="18" y="54"/>
                    </a:cubicBezTo>
                    <a:cubicBezTo>
                      <a:pt x="18" y="55"/>
                      <a:pt x="19" y="57"/>
                      <a:pt x="17" y="57"/>
                    </a:cubicBezTo>
                    <a:close/>
                  </a:path>
                </a:pathLst>
              </a:custGeom>
              <a:solidFill>
                <a:srgbClr val="5074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1" name="Freeform 1993"/>
              <p:cNvSpPr>
                <a:spLocks/>
              </p:cNvSpPr>
              <p:nvPr/>
            </p:nvSpPr>
            <p:spPr bwMode="auto">
              <a:xfrm>
                <a:off x="1875" y="1181"/>
                <a:ext cx="88" cy="96"/>
              </a:xfrm>
              <a:custGeom>
                <a:avLst/>
                <a:gdLst>
                  <a:gd name="T0" fmla="*/ 46 w 47"/>
                  <a:gd name="T1" fmla="*/ 35 h 53"/>
                  <a:gd name="T2" fmla="*/ 28 w 47"/>
                  <a:gd name="T3" fmla="*/ 2 h 53"/>
                  <a:gd name="T4" fmla="*/ 23 w 47"/>
                  <a:gd name="T5" fmla="*/ 1 h 53"/>
                  <a:gd name="T6" fmla="*/ 3 w 47"/>
                  <a:gd name="T7" fmla="*/ 14 h 53"/>
                  <a:gd name="T8" fmla="*/ 1 w 47"/>
                  <a:gd name="T9" fmla="*/ 19 h 53"/>
                  <a:gd name="T10" fmla="*/ 19 w 47"/>
                  <a:gd name="T11" fmla="*/ 51 h 53"/>
                  <a:gd name="T12" fmla="*/ 24 w 47"/>
                  <a:gd name="T13" fmla="*/ 52 h 53"/>
                  <a:gd name="T14" fmla="*/ 44 w 47"/>
                  <a:gd name="T15" fmla="*/ 40 h 53"/>
                  <a:gd name="T16" fmla="*/ 46 w 47"/>
                  <a:gd name="T17" fmla="*/ 35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" h="53">
                    <a:moveTo>
                      <a:pt x="46" y="35"/>
                    </a:moveTo>
                    <a:cubicBezTo>
                      <a:pt x="28" y="2"/>
                      <a:pt x="28" y="2"/>
                      <a:pt x="28" y="2"/>
                    </a:cubicBezTo>
                    <a:cubicBezTo>
                      <a:pt x="27" y="1"/>
                      <a:pt x="25" y="0"/>
                      <a:pt x="23" y="1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1" y="15"/>
                      <a:pt x="0" y="17"/>
                      <a:pt x="1" y="19"/>
                    </a:cubicBezTo>
                    <a:cubicBezTo>
                      <a:pt x="19" y="51"/>
                      <a:pt x="19" y="51"/>
                      <a:pt x="19" y="51"/>
                    </a:cubicBezTo>
                    <a:cubicBezTo>
                      <a:pt x="20" y="53"/>
                      <a:pt x="22" y="53"/>
                      <a:pt x="24" y="52"/>
                    </a:cubicBezTo>
                    <a:cubicBezTo>
                      <a:pt x="44" y="40"/>
                      <a:pt x="44" y="40"/>
                      <a:pt x="44" y="40"/>
                    </a:cubicBezTo>
                    <a:cubicBezTo>
                      <a:pt x="46" y="39"/>
                      <a:pt x="47" y="36"/>
                      <a:pt x="46" y="35"/>
                    </a:cubicBezTo>
                    <a:close/>
                  </a:path>
                </a:pathLst>
              </a:custGeom>
              <a:solidFill>
                <a:srgbClr val="B74D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2" name="Freeform 1994"/>
              <p:cNvSpPr>
                <a:spLocks/>
              </p:cNvSpPr>
              <p:nvPr/>
            </p:nvSpPr>
            <p:spPr bwMode="auto">
              <a:xfrm>
                <a:off x="1903" y="1143"/>
                <a:ext cx="90" cy="118"/>
              </a:xfrm>
              <a:custGeom>
                <a:avLst/>
                <a:gdLst>
                  <a:gd name="T0" fmla="*/ 41 w 48"/>
                  <a:gd name="T1" fmla="*/ 64 h 65"/>
                  <a:gd name="T2" fmla="*/ 26 w 48"/>
                  <a:gd name="T3" fmla="*/ 64 h 65"/>
                  <a:gd name="T4" fmla="*/ 0 w 48"/>
                  <a:gd name="T5" fmla="*/ 58 h 65"/>
                  <a:gd name="T6" fmla="*/ 3 w 48"/>
                  <a:gd name="T7" fmla="*/ 53 h 65"/>
                  <a:gd name="T8" fmla="*/ 25 w 48"/>
                  <a:gd name="T9" fmla="*/ 51 h 65"/>
                  <a:gd name="T10" fmla="*/ 30 w 48"/>
                  <a:gd name="T11" fmla="*/ 50 h 65"/>
                  <a:gd name="T12" fmla="*/ 18 w 48"/>
                  <a:gd name="T13" fmla="*/ 8 h 65"/>
                  <a:gd name="T14" fmla="*/ 15 w 48"/>
                  <a:gd name="T15" fmla="*/ 0 h 65"/>
                  <a:gd name="T16" fmla="*/ 18 w 48"/>
                  <a:gd name="T17" fmla="*/ 0 h 65"/>
                  <a:gd name="T18" fmla="*/ 32 w 48"/>
                  <a:gd name="T19" fmla="*/ 5 h 65"/>
                  <a:gd name="T20" fmla="*/ 41 w 48"/>
                  <a:gd name="T21" fmla="*/ 64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8" h="65">
                    <a:moveTo>
                      <a:pt x="41" y="64"/>
                    </a:moveTo>
                    <a:cubicBezTo>
                      <a:pt x="41" y="64"/>
                      <a:pt x="36" y="65"/>
                      <a:pt x="26" y="64"/>
                    </a:cubicBezTo>
                    <a:cubicBezTo>
                      <a:pt x="19" y="63"/>
                      <a:pt x="11" y="61"/>
                      <a:pt x="0" y="58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3"/>
                      <a:pt x="16" y="52"/>
                      <a:pt x="25" y="51"/>
                    </a:cubicBezTo>
                    <a:cubicBezTo>
                      <a:pt x="27" y="50"/>
                      <a:pt x="29" y="50"/>
                      <a:pt x="30" y="50"/>
                    </a:cubicBezTo>
                    <a:cubicBezTo>
                      <a:pt x="32" y="49"/>
                      <a:pt x="23" y="23"/>
                      <a:pt x="18" y="8"/>
                    </a:cubicBezTo>
                    <a:cubicBezTo>
                      <a:pt x="17" y="5"/>
                      <a:pt x="16" y="2"/>
                      <a:pt x="15" y="0"/>
                    </a:cubicBezTo>
                    <a:cubicBezTo>
                      <a:pt x="15" y="0"/>
                      <a:pt x="16" y="0"/>
                      <a:pt x="18" y="0"/>
                    </a:cubicBezTo>
                    <a:cubicBezTo>
                      <a:pt x="21" y="1"/>
                      <a:pt x="29" y="3"/>
                      <a:pt x="32" y="5"/>
                    </a:cubicBezTo>
                    <a:cubicBezTo>
                      <a:pt x="37" y="9"/>
                      <a:pt x="48" y="49"/>
                      <a:pt x="41" y="64"/>
                    </a:cubicBezTo>
                    <a:close/>
                  </a:path>
                </a:pathLst>
              </a:custGeom>
              <a:solidFill>
                <a:srgbClr val="FAB1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3" name="Freeform 1995"/>
              <p:cNvSpPr>
                <a:spLocks/>
              </p:cNvSpPr>
              <p:nvPr/>
            </p:nvSpPr>
            <p:spPr bwMode="auto">
              <a:xfrm>
                <a:off x="1885" y="1232"/>
                <a:ext cx="28" cy="16"/>
              </a:xfrm>
              <a:custGeom>
                <a:avLst/>
                <a:gdLst>
                  <a:gd name="T0" fmla="*/ 14 w 15"/>
                  <a:gd name="T1" fmla="*/ 4 h 9"/>
                  <a:gd name="T2" fmla="*/ 8 w 15"/>
                  <a:gd name="T3" fmla="*/ 0 h 9"/>
                  <a:gd name="T4" fmla="*/ 1 w 15"/>
                  <a:gd name="T5" fmla="*/ 1 h 9"/>
                  <a:gd name="T6" fmla="*/ 4 w 15"/>
                  <a:gd name="T7" fmla="*/ 8 h 9"/>
                  <a:gd name="T8" fmla="*/ 10 w 15"/>
                  <a:gd name="T9" fmla="*/ 9 h 9"/>
                  <a:gd name="T10" fmla="*/ 14 w 15"/>
                  <a:gd name="T11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9">
                    <a:moveTo>
                      <a:pt x="14" y="4"/>
                    </a:moveTo>
                    <a:cubicBezTo>
                      <a:pt x="14" y="4"/>
                      <a:pt x="9" y="0"/>
                      <a:pt x="8" y="0"/>
                    </a:cubicBezTo>
                    <a:cubicBezTo>
                      <a:pt x="6" y="0"/>
                      <a:pt x="1" y="0"/>
                      <a:pt x="1" y="1"/>
                    </a:cubicBezTo>
                    <a:cubicBezTo>
                      <a:pt x="0" y="4"/>
                      <a:pt x="3" y="7"/>
                      <a:pt x="4" y="8"/>
                    </a:cubicBezTo>
                    <a:cubicBezTo>
                      <a:pt x="5" y="8"/>
                      <a:pt x="9" y="9"/>
                      <a:pt x="10" y="9"/>
                    </a:cubicBezTo>
                    <a:cubicBezTo>
                      <a:pt x="11" y="9"/>
                      <a:pt x="15" y="9"/>
                      <a:pt x="14" y="4"/>
                    </a:cubicBezTo>
                    <a:close/>
                  </a:path>
                </a:pathLst>
              </a:custGeom>
              <a:solidFill>
                <a:srgbClr val="FAB1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4" name="Freeform 1996"/>
              <p:cNvSpPr>
                <a:spLocks/>
              </p:cNvSpPr>
              <p:nvPr/>
            </p:nvSpPr>
            <p:spPr bwMode="auto">
              <a:xfrm>
                <a:off x="1935" y="1143"/>
                <a:ext cx="58" cy="118"/>
              </a:xfrm>
              <a:custGeom>
                <a:avLst/>
                <a:gdLst>
                  <a:gd name="T0" fmla="*/ 24 w 31"/>
                  <a:gd name="T1" fmla="*/ 64 h 65"/>
                  <a:gd name="T2" fmla="*/ 9 w 31"/>
                  <a:gd name="T3" fmla="*/ 64 h 65"/>
                  <a:gd name="T4" fmla="*/ 8 w 31"/>
                  <a:gd name="T5" fmla="*/ 51 h 65"/>
                  <a:gd name="T6" fmla="*/ 13 w 31"/>
                  <a:gd name="T7" fmla="*/ 50 h 65"/>
                  <a:gd name="T8" fmla="*/ 1 w 31"/>
                  <a:gd name="T9" fmla="*/ 8 h 65"/>
                  <a:gd name="T10" fmla="*/ 0 w 31"/>
                  <a:gd name="T11" fmla="*/ 0 h 65"/>
                  <a:gd name="T12" fmla="*/ 1 w 31"/>
                  <a:gd name="T13" fmla="*/ 0 h 65"/>
                  <a:gd name="T14" fmla="*/ 15 w 31"/>
                  <a:gd name="T15" fmla="*/ 5 h 65"/>
                  <a:gd name="T16" fmla="*/ 24 w 31"/>
                  <a:gd name="T17" fmla="*/ 64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" h="65">
                    <a:moveTo>
                      <a:pt x="24" y="64"/>
                    </a:moveTo>
                    <a:cubicBezTo>
                      <a:pt x="24" y="64"/>
                      <a:pt x="19" y="65"/>
                      <a:pt x="9" y="64"/>
                    </a:cubicBezTo>
                    <a:cubicBezTo>
                      <a:pt x="10" y="61"/>
                      <a:pt x="10" y="56"/>
                      <a:pt x="8" y="51"/>
                    </a:cubicBezTo>
                    <a:cubicBezTo>
                      <a:pt x="10" y="50"/>
                      <a:pt x="12" y="50"/>
                      <a:pt x="13" y="50"/>
                    </a:cubicBezTo>
                    <a:cubicBezTo>
                      <a:pt x="15" y="49"/>
                      <a:pt x="6" y="23"/>
                      <a:pt x="1" y="8"/>
                    </a:cubicBezTo>
                    <a:cubicBezTo>
                      <a:pt x="0" y="3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4" y="1"/>
                      <a:pt x="12" y="3"/>
                      <a:pt x="15" y="5"/>
                    </a:cubicBezTo>
                    <a:cubicBezTo>
                      <a:pt x="20" y="9"/>
                      <a:pt x="31" y="49"/>
                      <a:pt x="24" y="64"/>
                    </a:cubicBezTo>
                    <a:close/>
                  </a:path>
                </a:pathLst>
              </a:custGeom>
              <a:solidFill>
                <a:srgbClr val="7A97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5" name="Freeform 1997"/>
              <p:cNvSpPr>
                <a:spLocks/>
              </p:cNvSpPr>
              <p:nvPr/>
            </p:nvSpPr>
            <p:spPr bwMode="auto">
              <a:xfrm>
                <a:off x="1907" y="1139"/>
                <a:ext cx="36" cy="40"/>
              </a:xfrm>
              <a:custGeom>
                <a:avLst/>
                <a:gdLst>
                  <a:gd name="T0" fmla="*/ 0 w 19"/>
                  <a:gd name="T1" fmla="*/ 22 h 22"/>
                  <a:gd name="T2" fmla="*/ 14 w 19"/>
                  <a:gd name="T3" fmla="*/ 16 h 22"/>
                  <a:gd name="T4" fmla="*/ 12 w 19"/>
                  <a:gd name="T5" fmla="*/ 11 h 22"/>
                  <a:gd name="T6" fmla="*/ 19 w 19"/>
                  <a:gd name="T7" fmla="*/ 11 h 22"/>
                  <a:gd name="T8" fmla="*/ 19 w 19"/>
                  <a:gd name="T9" fmla="*/ 3 h 22"/>
                  <a:gd name="T10" fmla="*/ 13 w 19"/>
                  <a:gd name="T11" fmla="*/ 0 h 22"/>
                  <a:gd name="T12" fmla="*/ 10 w 19"/>
                  <a:gd name="T13" fmla="*/ 10 h 22"/>
                  <a:gd name="T14" fmla="*/ 0 w 19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22">
                    <a:moveTo>
                      <a:pt x="0" y="22"/>
                    </a:moveTo>
                    <a:cubicBezTo>
                      <a:pt x="0" y="22"/>
                      <a:pt x="13" y="16"/>
                      <a:pt x="14" y="16"/>
                    </a:cubicBezTo>
                    <a:cubicBezTo>
                      <a:pt x="14" y="16"/>
                      <a:pt x="13" y="12"/>
                      <a:pt x="12" y="11"/>
                    </a:cubicBezTo>
                    <a:cubicBezTo>
                      <a:pt x="12" y="11"/>
                      <a:pt x="18" y="11"/>
                      <a:pt x="19" y="11"/>
                    </a:cubicBezTo>
                    <a:cubicBezTo>
                      <a:pt x="19" y="10"/>
                      <a:pt x="19" y="3"/>
                      <a:pt x="19" y="3"/>
                    </a:cubicBezTo>
                    <a:cubicBezTo>
                      <a:pt x="19" y="3"/>
                      <a:pt x="17" y="0"/>
                      <a:pt x="13" y="0"/>
                    </a:cubicBezTo>
                    <a:cubicBezTo>
                      <a:pt x="13" y="0"/>
                      <a:pt x="11" y="7"/>
                      <a:pt x="10" y="10"/>
                    </a:cubicBezTo>
                    <a:cubicBezTo>
                      <a:pt x="7" y="15"/>
                      <a:pt x="0" y="22"/>
                      <a:pt x="0" y="22"/>
                    </a:cubicBezTo>
                    <a:close/>
                  </a:path>
                </a:pathLst>
              </a:custGeom>
              <a:solidFill>
                <a:srgbClr val="5074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6" name="Freeform 1998"/>
              <p:cNvSpPr>
                <a:spLocks/>
              </p:cNvSpPr>
              <p:nvPr/>
            </p:nvSpPr>
            <p:spPr bwMode="auto">
              <a:xfrm>
                <a:off x="1888" y="1139"/>
                <a:ext cx="19" cy="40"/>
              </a:xfrm>
              <a:custGeom>
                <a:avLst/>
                <a:gdLst>
                  <a:gd name="T0" fmla="*/ 7 w 10"/>
                  <a:gd name="T1" fmla="*/ 11 h 22"/>
                  <a:gd name="T2" fmla="*/ 10 w 10"/>
                  <a:gd name="T3" fmla="*/ 22 h 22"/>
                  <a:gd name="T4" fmla="*/ 3 w 10"/>
                  <a:gd name="T5" fmla="*/ 16 h 22"/>
                  <a:gd name="T6" fmla="*/ 5 w 10"/>
                  <a:gd name="T7" fmla="*/ 11 h 22"/>
                  <a:gd name="T8" fmla="*/ 0 w 10"/>
                  <a:gd name="T9" fmla="*/ 10 h 22"/>
                  <a:gd name="T10" fmla="*/ 2 w 10"/>
                  <a:gd name="T11" fmla="*/ 3 h 22"/>
                  <a:gd name="T12" fmla="*/ 6 w 10"/>
                  <a:gd name="T13" fmla="*/ 0 h 22"/>
                  <a:gd name="T14" fmla="*/ 7 w 10"/>
                  <a:gd name="T1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22">
                    <a:moveTo>
                      <a:pt x="7" y="11"/>
                    </a:moveTo>
                    <a:cubicBezTo>
                      <a:pt x="7" y="11"/>
                      <a:pt x="8" y="18"/>
                      <a:pt x="10" y="22"/>
                    </a:cubicBezTo>
                    <a:cubicBezTo>
                      <a:pt x="10" y="22"/>
                      <a:pt x="4" y="18"/>
                      <a:pt x="3" y="16"/>
                    </a:cubicBezTo>
                    <a:cubicBezTo>
                      <a:pt x="2" y="14"/>
                      <a:pt x="5" y="11"/>
                      <a:pt x="5" y="11"/>
                    </a:cubicBezTo>
                    <a:cubicBezTo>
                      <a:pt x="5" y="11"/>
                      <a:pt x="1" y="11"/>
                      <a:pt x="0" y="10"/>
                    </a:cubicBezTo>
                    <a:cubicBezTo>
                      <a:pt x="0" y="8"/>
                      <a:pt x="2" y="3"/>
                      <a:pt x="2" y="3"/>
                    </a:cubicBezTo>
                    <a:cubicBezTo>
                      <a:pt x="2" y="3"/>
                      <a:pt x="5" y="0"/>
                      <a:pt x="6" y="0"/>
                    </a:cubicBezTo>
                    <a:lnTo>
                      <a:pt x="7" y="11"/>
                    </a:lnTo>
                    <a:close/>
                  </a:path>
                </a:pathLst>
              </a:custGeom>
              <a:solidFill>
                <a:srgbClr val="5074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7" name="Freeform 1999"/>
              <p:cNvSpPr>
                <a:spLocks/>
              </p:cNvSpPr>
              <p:nvPr/>
            </p:nvSpPr>
            <p:spPr bwMode="auto">
              <a:xfrm>
                <a:off x="1888" y="1063"/>
                <a:ext cx="58" cy="58"/>
              </a:xfrm>
              <a:custGeom>
                <a:avLst/>
                <a:gdLst>
                  <a:gd name="T0" fmla="*/ 1 w 31"/>
                  <a:gd name="T1" fmla="*/ 5 h 32"/>
                  <a:gd name="T2" fmla="*/ 11 w 31"/>
                  <a:gd name="T3" fmla="*/ 2 h 32"/>
                  <a:gd name="T4" fmla="*/ 22 w 31"/>
                  <a:gd name="T5" fmla="*/ 3 h 32"/>
                  <a:gd name="T6" fmla="*/ 22 w 31"/>
                  <a:gd name="T7" fmla="*/ 2 h 32"/>
                  <a:gd name="T8" fmla="*/ 23 w 31"/>
                  <a:gd name="T9" fmla="*/ 4 h 32"/>
                  <a:gd name="T10" fmla="*/ 23 w 31"/>
                  <a:gd name="T11" fmla="*/ 4 h 32"/>
                  <a:gd name="T12" fmla="*/ 24 w 31"/>
                  <a:gd name="T13" fmla="*/ 4 h 32"/>
                  <a:gd name="T14" fmla="*/ 24 w 31"/>
                  <a:gd name="T15" fmla="*/ 4 h 32"/>
                  <a:gd name="T16" fmla="*/ 24 w 31"/>
                  <a:gd name="T17" fmla="*/ 4 h 32"/>
                  <a:gd name="T18" fmla="*/ 29 w 31"/>
                  <a:gd name="T19" fmla="*/ 21 h 32"/>
                  <a:gd name="T20" fmla="*/ 23 w 31"/>
                  <a:gd name="T21" fmla="*/ 32 h 32"/>
                  <a:gd name="T22" fmla="*/ 22 w 31"/>
                  <a:gd name="T23" fmla="*/ 27 h 32"/>
                  <a:gd name="T24" fmla="*/ 18 w 31"/>
                  <a:gd name="T25" fmla="*/ 23 h 32"/>
                  <a:gd name="T26" fmla="*/ 15 w 31"/>
                  <a:gd name="T27" fmla="*/ 16 h 32"/>
                  <a:gd name="T28" fmla="*/ 3 w 31"/>
                  <a:gd name="T29" fmla="*/ 14 h 32"/>
                  <a:gd name="T30" fmla="*/ 1 w 31"/>
                  <a:gd name="T31" fmla="*/ 5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1" h="32">
                    <a:moveTo>
                      <a:pt x="1" y="5"/>
                    </a:moveTo>
                    <a:cubicBezTo>
                      <a:pt x="1" y="5"/>
                      <a:pt x="5" y="4"/>
                      <a:pt x="11" y="2"/>
                    </a:cubicBezTo>
                    <a:cubicBezTo>
                      <a:pt x="15" y="0"/>
                      <a:pt x="20" y="2"/>
                      <a:pt x="22" y="3"/>
                    </a:cubicBezTo>
                    <a:cubicBezTo>
                      <a:pt x="22" y="3"/>
                      <a:pt x="22" y="2"/>
                      <a:pt x="22" y="2"/>
                    </a:cubicBezTo>
                    <a:cubicBezTo>
                      <a:pt x="22" y="2"/>
                      <a:pt x="23" y="3"/>
                      <a:pt x="23" y="4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23" y="4"/>
                      <a:pt x="24" y="3"/>
                      <a:pt x="24" y="4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31" y="8"/>
                      <a:pt x="31" y="19"/>
                      <a:pt x="29" y="21"/>
                    </a:cubicBezTo>
                    <a:cubicBezTo>
                      <a:pt x="26" y="25"/>
                      <a:pt x="23" y="32"/>
                      <a:pt x="23" y="32"/>
                    </a:cubicBezTo>
                    <a:cubicBezTo>
                      <a:pt x="23" y="32"/>
                      <a:pt x="22" y="30"/>
                      <a:pt x="22" y="27"/>
                    </a:cubicBezTo>
                    <a:cubicBezTo>
                      <a:pt x="23" y="25"/>
                      <a:pt x="21" y="25"/>
                      <a:pt x="18" y="23"/>
                    </a:cubicBezTo>
                    <a:cubicBezTo>
                      <a:pt x="15" y="22"/>
                      <a:pt x="17" y="18"/>
                      <a:pt x="15" y="16"/>
                    </a:cubicBezTo>
                    <a:cubicBezTo>
                      <a:pt x="12" y="14"/>
                      <a:pt x="3" y="15"/>
                      <a:pt x="3" y="14"/>
                    </a:cubicBezTo>
                    <a:cubicBezTo>
                      <a:pt x="0" y="12"/>
                      <a:pt x="1" y="5"/>
                      <a:pt x="1" y="5"/>
                    </a:cubicBezTo>
                    <a:close/>
                  </a:path>
                </a:pathLst>
              </a:custGeom>
              <a:solidFill>
                <a:srgbClr val="2439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8" name="Oval 2000"/>
              <p:cNvSpPr>
                <a:spLocks noChangeArrowheads="1"/>
              </p:cNvSpPr>
              <p:nvPr/>
            </p:nvSpPr>
            <p:spPr bwMode="auto">
              <a:xfrm>
                <a:off x="1917" y="1224"/>
                <a:ext cx="5" cy="8"/>
              </a:xfrm>
              <a:prstGeom prst="ellipse">
                <a:avLst/>
              </a:prstGeom>
              <a:solidFill>
                <a:srgbClr val="ED61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9" name="Freeform 2001"/>
              <p:cNvSpPr>
                <a:spLocks/>
              </p:cNvSpPr>
              <p:nvPr/>
            </p:nvSpPr>
            <p:spPr bwMode="auto">
              <a:xfrm>
                <a:off x="1830" y="1545"/>
                <a:ext cx="19" cy="20"/>
              </a:xfrm>
              <a:custGeom>
                <a:avLst/>
                <a:gdLst>
                  <a:gd name="T0" fmla="*/ 9 w 10"/>
                  <a:gd name="T1" fmla="*/ 4 h 11"/>
                  <a:gd name="T2" fmla="*/ 7 w 10"/>
                  <a:gd name="T3" fmla="*/ 10 h 11"/>
                  <a:gd name="T4" fmla="*/ 1 w 10"/>
                  <a:gd name="T5" fmla="*/ 7 h 11"/>
                  <a:gd name="T6" fmla="*/ 3 w 10"/>
                  <a:gd name="T7" fmla="*/ 1 h 11"/>
                  <a:gd name="T8" fmla="*/ 9 w 10"/>
                  <a:gd name="T9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1">
                    <a:moveTo>
                      <a:pt x="9" y="4"/>
                    </a:moveTo>
                    <a:cubicBezTo>
                      <a:pt x="10" y="6"/>
                      <a:pt x="9" y="9"/>
                      <a:pt x="7" y="10"/>
                    </a:cubicBezTo>
                    <a:cubicBezTo>
                      <a:pt x="4" y="11"/>
                      <a:pt x="2" y="10"/>
                      <a:pt x="1" y="7"/>
                    </a:cubicBezTo>
                    <a:cubicBezTo>
                      <a:pt x="0" y="5"/>
                      <a:pt x="1" y="2"/>
                      <a:pt x="3" y="1"/>
                    </a:cubicBezTo>
                    <a:cubicBezTo>
                      <a:pt x="5" y="0"/>
                      <a:pt x="8" y="1"/>
                      <a:pt x="9" y="4"/>
                    </a:cubicBezTo>
                  </a:path>
                </a:pathLst>
              </a:custGeom>
              <a:solidFill>
                <a:srgbClr val="D769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0" name="Freeform 2002"/>
              <p:cNvSpPr>
                <a:spLocks/>
              </p:cNvSpPr>
              <p:nvPr/>
            </p:nvSpPr>
            <p:spPr bwMode="auto">
              <a:xfrm>
                <a:off x="1832" y="1545"/>
                <a:ext cx="19" cy="20"/>
              </a:xfrm>
              <a:custGeom>
                <a:avLst/>
                <a:gdLst>
                  <a:gd name="T0" fmla="*/ 9 w 10"/>
                  <a:gd name="T1" fmla="*/ 4 h 11"/>
                  <a:gd name="T2" fmla="*/ 6 w 10"/>
                  <a:gd name="T3" fmla="*/ 10 h 11"/>
                  <a:gd name="T4" fmla="*/ 0 w 10"/>
                  <a:gd name="T5" fmla="*/ 7 h 11"/>
                  <a:gd name="T6" fmla="*/ 3 w 10"/>
                  <a:gd name="T7" fmla="*/ 1 h 11"/>
                  <a:gd name="T8" fmla="*/ 9 w 10"/>
                  <a:gd name="T9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1">
                    <a:moveTo>
                      <a:pt x="9" y="4"/>
                    </a:moveTo>
                    <a:cubicBezTo>
                      <a:pt x="10" y="6"/>
                      <a:pt x="9" y="9"/>
                      <a:pt x="6" y="10"/>
                    </a:cubicBezTo>
                    <a:cubicBezTo>
                      <a:pt x="4" y="11"/>
                      <a:pt x="1" y="10"/>
                      <a:pt x="0" y="7"/>
                    </a:cubicBezTo>
                    <a:cubicBezTo>
                      <a:pt x="0" y="5"/>
                      <a:pt x="1" y="2"/>
                      <a:pt x="3" y="1"/>
                    </a:cubicBezTo>
                    <a:cubicBezTo>
                      <a:pt x="5" y="0"/>
                      <a:pt x="8" y="1"/>
                      <a:pt x="9" y="4"/>
                    </a:cubicBezTo>
                  </a:path>
                </a:pathLst>
              </a:custGeom>
              <a:solidFill>
                <a:srgbClr val="F0A3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1" name="Freeform 2003"/>
              <p:cNvSpPr>
                <a:spLocks/>
              </p:cNvSpPr>
              <p:nvPr/>
            </p:nvSpPr>
            <p:spPr bwMode="auto">
              <a:xfrm>
                <a:off x="1782" y="1545"/>
                <a:ext cx="19" cy="20"/>
              </a:xfrm>
              <a:custGeom>
                <a:avLst/>
                <a:gdLst>
                  <a:gd name="T0" fmla="*/ 9 w 10"/>
                  <a:gd name="T1" fmla="*/ 4 h 11"/>
                  <a:gd name="T2" fmla="*/ 7 w 10"/>
                  <a:gd name="T3" fmla="*/ 10 h 11"/>
                  <a:gd name="T4" fmla="*/ 1 w 10"/>
                  <a:gd name="T5" fmla="*/ 7 h 11"/>
                  <a:gd name="T6" fmla="*/ 3 w 10"/>
                  <a:gd name="T7" fmla="*/ 1 h 11"/>
                  <a:gd name="T8" fmla="*/ 9 w 10"/>
                  <a:gd name="T9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1">
                    <a:moveTo>
                      <a:pt x="9" y="4"/>
                    </a:moveTo>
                    <a:cubicBezTo>
                      <a:pt x="10" y="6"/>
                      <a:pt x="9" y="9"/>
                      <a:pt x="7" y="10"/>
                    </a:cubicBezTo>
                    <a:cubicBezTo>
                      <a:pt x="5" y="11"/>
                      <a:pt x="2" y="10"/>
                      <a:pt x="1" y="7"/>
                    </a:cubicBezTo>
                    <a:cubicBezTo>
                      <a:pt x="0" y="5"/>
                      <a:pt x="1" y="2"/>
                      <a:pt x="3" y="1"/>
                    </a:cubicBezTo>
                    <a:cubicBezTo>
                      <a:pt x="6" y="0"/>
                      <a:pt x="8" y="1"/>
                      <a:pt x="9" y="4"/>
                    </a:cubicBezTo>
                  </a:path>
                </a:pathLst>
              </a:custGeom>
              <a:solidFill>
                <a:srgbClr val="D769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2" name="Freeform 2004"/>
              <p:cNvSpPr>
                <a:spLocks/>
              </p:cNvSpPr>
              <p:nvPr/>
            </p:nvSpPr>
            <p:spPr bwMode="auto">
              <a:xfrm>
                <a:off x="1784" y="1545"/>
                <a:ext cx="18" cy="20"/>
              </a:xfrm>
              <a:custGeom>
                <a:avLst/>
                <a:gdLst>
                  <a:gd name="T0" fmla="*/ 9 w 10"/>
                  <a:gd name="T1" fmla="*/ 4 h 11"/>
                  <a:gd name="T2" fmla="*/ 7 w 10"/>
                  <a:gd name="T3" fmla="*/ 10 h 11"/>
                  <a:gd name="T4" fmla="*/ 1 w 10"/>
                  <a:gd name="T5" fmla="*/ 7 h 11"/>
                  <a:gd name="T6" fmla="*/ 3 w 10"/>
                  <a:gd name="T7" fmla="*/ 1 h 11"/>
                  <a:gd name="T8" fmla="*/ 9 w 10"/>
                  <a:gd name="T9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1">
                    <a:moveTo>
                      <a:pt x="9" y="4"/>
                    </a:moveTo>
                    <a:cubicBezTo>
                      <a:pt x="10" y="6"/>
                      <a:pt x="9" y="9"/>
                      <a:pt x="7" y="10"/>
                    </a:cubicBezTo>
                    <a:cubicBezTo>
                      <a:pt x="5" y="11"/>
                      <a:pt x="2" y="10"/>
                      <a:pt x="1" y="7"/>
                    </a:cubicBezTo>
                    <a:cubicBezTo>
                      <a:pt x="0" y="5"/>
                      <a:pt x="1" y="2"/>
                      <a:pt x="3" y="1"/>
                    </a:cubicBezTo>
                    <a:cubicBezTo>
                      <a:pt x="6" y="0"/>
                      <a:pt x="8" y="1"/>
                      <a:pt x="9" y="4"/>
                    </a:cubicBezTo>
                  </a:path>
                </a:pathLst>
              </a:custGeom>
              <a:solidFill>
                <a:srgbClr val="F0A3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3" name="Freeform 2005"/>
              <p:cNvSpPr>
                <a:spLocks/>
              </p:cNvSpPr>
              <p:nvPr/>
            </p:nvSpPr>
            <p:spPr bwMode="auto">
              <a:xfrm>
                <a:off x="1802" y="1317"/>
                <a:ext cx="66" cy="92"/>
              </a:xfrm>
              <a:custGeom>
                <a:avLst/>
                <a:gdLst>
                  <a:gd name="T0" fmla="*/ 27 w 35"/>
                  <a:gd name="T1" fmla="*/ 51 h 51"/>
                  <a:gd name="T2" fmla="*/ 26 w 35"/>
                  <a:gd name="T3" fmla="*/ 51 h 51"/>
                  <a:gd name="T4" fmla="*/ 33 w 35"/>
                  <a:gd name="T5" fmla="*/ 8 h 51"/>
                  <a:gd name="T6" fmla="*/ 31 w 35"/>
                  <a:gd name="T7" fmla="*/ 3 h 51"/>
                  <a:gd name="T8" fmla="*/ 26 w 35"/>
                  <a:gd name="T9" fmla="*/ 2 h 51"/>
                  <a:gd name="T10" fmla="*/ 26 w 35"/>
                  <a:gd name="T11" fmla="*/ 2 h 51"/>
                  <a:gd name="T12" fmla="*/ 18 w 35"/>
                  <a:gd name="T13" fmla="*/ 3 h 51"/>
                  <a:gd name="T14" fmla="*/ 8 w 35"/>
                  <a:gd name="T15" fmla="*/ 12 h 51"/>
                  <a:gd name="T16" fmla="*/ 8 w 35"/>
                  <a:gd name="T17" fmla="*/ 12 h 51"/>
                  <a:gd name="T18" fmla="*/ 2 w 35"/>
                  <a:gd name="T19" fmla="*/ 49 h 51"/>
                  <a:gd name="T20" fmla="*/ 0 w 35"/>
                  <a:gd name="T21" fmla="*/ 49 h 51"/>
                  <a:gd name="T22" fmla="*/ 7 w 35"/>
                  <a:gd name="T23" fmla="*/ 12 h 51"/>
                  <a:gd name="T24" fmla="*/ 8 w 35"/>
                  <a:gd name="T25" fmla="*/ 7 h 51"/>
                  <a:gd name="T26" fmla="*/ 18 w 35"/>
                  <a:gd name="T27" fmla="*/ 1 h 51"/>
                  <a:gd name="T28" fmla="*/ 26 w 35"/>
                  <a:gd name="T29" fmla="*/ 0 h 51"/>
                  <a:gd name="T30" fmla="*/ 32 w 35"/>
                  <a:gd name="T31" fmla="*/ 2 h 51"/>
                  <a:gd name="T32" fmla="*/ 35 w 35"/>
                  <a:gd name="T33" fmla="*/ 8 h 51"/>
                  <a:gd name="T34" fmla="*/ 27 w 35"/>
                  <a:gd name="T35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5" h="51">
                    <a:moveTo>
                      <a:pt x="27" y="51"/>
                    </a:moveTo>
                    <a:cubicBezTo>
                      <a:pt x="26" y="51"/>
                      <a:pt x="26" y="51"/>
                      <a:pt x="26" y="51"/>
                    </a:cubicBezTo>
                    <a:cubicBezTo>
                      <a:pt x="28" y="38"/>
                      <a:pt x="33" y="12"/>
                      <a:pt x="33" y="8"/>
                    </a:cubicBezTo>
                    <a:cubicBezTo>
                      <a:pt x="33" y="6"/>
                      <a:pt x="32" y="4"/>
                      <a:pt x="31" y="3"/>
                    </a:cubicBezTo>
                    <a:cubicBezTo>
                      <a:pt x="29" y="2"/>
                      <a:pt x="26" y="2"/>
                      <a:pt x="26" y="2"/>
                    </a:cubicBezTo>
                    <a:cubicBezTo>
                      <a:pt x="26" y="2"/>
                      <a:pt x="26" y="2"/>
                      <a:pt x="26" y="2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9" y="4"/>
                      <a:pt x="9" y="11"/>
                      <a:pt x="8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11"/>
                      <a:pt x="7" y="9"/>
                      <a:pt x="8" y="7"/>
                    </a:cubicBezTo>
                    <a:cubicBezTo>
                      <a:pt x="10" y="4"/>
                      <a:pt x="13" y="1"/>
                      <a:pt x="18" y="1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30" y="0"/>
                      <a:pt x="32" y="2"/>
                    </a:cubicBezTo>
                    <a:cubicBezTo>
                      <a:pt x="34" y="3"/>
                      <a:pt x="35" y="5"/>
                      <a:pt x="35" y="8"/>
                    </a:cubicBezTo>
                    <a:cubicBezTo>
                      <a:pt x="35" y="13"/>
                      <a:pt x="28" y="50"/>
                      <a:pt x="27" y="51"/>
                    </a:cubicBezTo>
                    <a:close/>
                  </a:path>
                </a:pathLst>
              </a:custGeom>
              <a:solidFill>
                <a:srgbClr val="D769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4" name="Freeform 2006"/>
              <p:cNvSpPr>
                <a:spLocks/>
              </p:cNvSpPr>
              <p:nvPr/>
            </p:nvSpPr>
            <p:spPr bwMode="auto">
              <a:xfrm>
                <a:off x="1769" y="1398"/>
                <a:ext cx="123" cy="158"/>
              </a:xfrm>
              <a:custGeom>
                <a:avLst/>
                <a:gdLst>
                  <a:gd name="T0" fmla="*/ 60 w 66"/>
                  <a:gd name="T1" fmla="*/ 4 h 87"/>
                  <a:gd name="T2" fmla="*/ 40 w 66"/>
                  <a:gd name="T3" fmla="*/ 0 h 87"/>
                  <a:gd name="T4" fmla="*/ 37 w 66"/>
                  <a:gd name="T5" fmla="*/ 81 h 87"/>
                  <a:gd name="T6" fmla="*/ 0 w 66"/>
                  <a:gd name="T7" fmla="*/ 84 h 87"/>
                  <a:gd name="T8" fmla="*/ 7 w 66"/>
                  <a:gd name="T9" fmla="*/ 86 h 87"/>
                  <a:gd name="T10" fmla="*/ 9 w 66"/>
                  <a:gd name="T11" fmla="*/ 87 h 87"/>
                  <a:gd name="T12" fmla="*/ 43 w 66"/>
                  <a:gd name="T13" fmla="*/ 86 h 87"/>
                  <a:gd name="T14" fmla="*/ 45 w 66"/>
                  <a:gd name="T15" fmla="*/ 86 h 87"/>
                  <a:gd name="T16" fmla="*/ 45 w 66"/>
                  <a:gd name="T17" fmla="*/ 86 h 87"/>
                  <a:gd name="T18" fmla="*/ 59 w 66"/>
                  <a:gd name="T19" fmla="*/ 78 h 87"/>
                  <a:gd name="T20" fmla="*/ 65 w 66"/>
                  <a:gd name="T21" fmla="*/ 17 h 87"/>
                  <a:gd name="T22" fmla="*/ 60 w 66"/>
                  <a:gd name="T23" fmla="*/ 4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6" h="87">
                    <a:moveTo>
                      <a:pt x="60" y="4"/>
                    </a:moveTo>
                    <a:cubicBezTo>
                      <a:pt x="40" y="0"/>
                      <a:pt x="40" y="0"/>
                      <a:pt x="40" y="0"/>
                    </a:cubicBezTo>
                    <a:cubicBezTo>
                      <a:pt x="37" y="81"/>
                      <a:pt x="37" y="81"/>
                      <a:pt x="37" y="81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7" y="86"/>
                      <a:pt x="7" y="86"/>
                      <a:pt x="7" y="86"/>
                    </a:cubicBezTo>
                    <a:cubicBezTo>
                      <a:pt x="8" y="87"/>
                      <a:pt x="8" y="87"/>
                      <a:pt x="9" y="87"/>
                    </a:cubicBezTo>
                    <a:cubicBezTo>
                      <a:pt x="43" y="86"/>
                      <a:pt x="43" y="86"/>
                      <a:pt x="43" y="86"/>
                    </a:cubicBezTo>
                    <a:cubicBezTo>
                      <a:pt x="44" y="86"/>
                      <a:pt x="44" y="86"/>
                      <a:pt x="45" y="86"/>
                    </a:cubicBezTo>
                    <a:cubicBezTo>
                      <a:pt x="45" y="86"/>
                      <a:pt x="45" y="86"/>
                      <a:pt x="45" y="86"/>
                    </a:cubicBezTo>
                    <a:cubicBezTo>
                      <a:pt x="59" y="86"/>
                      <a:pt x="59" y="78"/>
                      <a:pt x="59" y="78"/>
                    </a:cubicBezTo>
                    <a:cubicBezTo>
                      <a:pt x="59" y="78"/>
                      <a:pt x="64" y="26"/>
                      <a:pt x="65" y="17"/>
                    </a:cubicBezTo>
                    <a:cubicBezTo>
                      <a:pt x="66" y="7"/>
                      <a:pt x="60" y="4"/>
                      <a:pt x="60" y="4"/>
                    </a:cubicBezTo>
                  </a:path>
                </a:pathLst>
              </a:custGeom>
              <a:solidFill>
                <a:srgbClr val="D769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5" name="Freeform 2007"/>
              <p:cNvSpPr>
                <a:spLocks/>
              </p:cNvSpPr>
              <p:nvPr/>
            </p:nvSpPr>
            <p:spPr bwMode="auto">
              <a:xfrm>
                <a:off x="1752" y="1398"/>
                <a:ext cx="114" cy="152"/>
              </a:xfrm>
              <a:custGeom>
                <a:avLst/>
                <a:gdLst>
                  <a:gd name="T0" fmla="*/ 60 w 61"/>
                  <a:gd name="T1" fmla="*/ 14 h 84"/>
                  <a:gd name="T2" fmla="*/ 55 w 61"/>
                  <a:gd name="T3" fmla="*/ 72 h 84"/>
                  <a:gd name="T4" fmla="*/ 53 w 61"/>
                  <a:gd name="T5" fmla="*/ 79 h 84"/>
                  <a:gd name="T6" fmla="*/ 43 w 61"/>
                  <a:gd name="T7" fmla="*/ 84 h 84"/>
                  <a:gd name="T8" fmla="*/ 25 w 61"/>
                  <a:gd name="T9" fmla="*/ 84 h 84"/>
                  <a:gd name="T10" fmla="*/ 24 w 61"/>
                  <a:gd name="T11" fmla="*/ 84 h 84"/>
                  <a:gd name="T12" fmla="*/ 13 w 61"/>
                  <a:gd name="T13" fmla="*/ 84 h 84"/>
                  <a:gd name="T14" fmla="*/ 9 w 61"/>
                  <a:gd name="T15" fmla="*/ 84 h 84"/>
                  <a:gd name="T16" fmla="*/ 9 w 61"/>
                  <a:gd name="T17" fmla="*/ 84 h 84"/>
                  <a:gd name="T18" fmla="*/ 1 w 61"/>
                  <a:gd name="T19" fmla="*/ 75 h 84"/>
                  <a:gd name="T20" fmla="*/ 0 w 61"/>
                  <a:gd name="T21" fmla="*/ 69 h 84"/>
                  <a:gd name="T22" fmla="*/ 9 w 61"/>
                  <a:gd name="T23" fmla="*/ 14 h 84"/>
                  <a:gd name="T24" fmla="*/ 20 w 61"/>
                  <a:gd name="T25" fmla="*/ 3 h 84"/>
                  <a:gd name="T26" fmla="*/ 23 w 61"/>
                  <a:gd name="T27" fmla="*/ 2 h 84"/>
                  <a:gd name="T28" fmla="*/ 24 w 61"/>
                  <a:gd name="T29" fmla="*/ 2 h 84"/>
                  <a:gd name="T30" fmla="*/ 24 w 61"/>
                  <a:gd name="T31" fmla="*/ 2 h 84"/>
                  <a:gd name="T32" fmla="*/ 35 w 61"/>
                  <a:gd name="T33" fmla="*/ 1 h 84"/>
                  <a:gd name="T34" fmla="*/ 36 w 61"/>
                  <a:gd name="T35" fmla="*/ 1 h 84"/>
                  <a:gd name="T36" fmla="*/ 47 w 61"/>
                  <a:gd name="T37" fmla="*/ 0 h 84"/>
                  <a:gd name="T38" fmla="*/ 51 w 61"/>
                  <a:gd name="T39" fmla="*/ 0 h 84"/>
                  <a:gd name="T40" fmla="*/ 52 w 61"/>
                  <a:gd name="T41" fmla="*/ 1 h 84"/>
                  <a:gd name="T42" fmla="*/ 52 w 61"/>
                  <a:gd name="T43" fmla="*/ 1 h 84"/>
                  <a:gd name="T44" fmla="*/ 60 w 61"/>
                  <a:gd name="T45" fmla="*/ 1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1" h="84">
                    <a:moveTo>
                      <a:pt x="60" y="14"/>
                    </a:moveTo>
                    <a:cubicBezTo>
                      <a:pt x="55" y="72"/>
                      <a:pt x="55" y="72"/>
                      <a:pt x="55" y="72"/>
                    </a:cubicBezTo>
                    <a:cubicBezTo>
                      <a:pt x="55" y="75"/>
                      <a:pt x="54" y="77"/>
                      <a:pt x="53" y="79"/>
                    </a:cubicBezTo>
                    <a:cubicBezTo>
                      <a:pt x="51" y="82"/>
                      <a:pt x="47" y="84"/>
                      <a:pt x="43" y="84"/>
                    </a:cubicBezTo>
                    <a:cubicBezTo>
                      <a:pt x="25" y="84"/>
                      <a:pt x="25" y="84"/>
                      <a:pt x="25" y="84"/>
                    </a:cubicBezTo>
                    <a:cubicBezTo>
                      <a:pt x="24" y="84"/>
                      <a:pt x="24" y="84"/>
                      <a:pt x="24" y="84"/>
                    </a:cubicBezTo>
                    <a:cubicBezTo>
                      <a:pt x="13" y="84"/>
                      <a:pt x="13" y="84"/>
                      <a:pt x="13" y="84"/>
                    </a:cubicBezTo>
                    <a:cubicBezTo>
                      <a:pt x="12" y="84"/>
                      <a:pt x="11" y="84"/>
                      <a:pt x="9" y="84"/>
                    </a:cubicBezTo>
                    <a:cubicBezTo>
                      <a:pt x="9" y="84"/>
                      <a:pt x="9" y="84"/>
                      <a:pt x="9" y="84"/>
                    </a:cubicBezTo>
                    <a:cubicBezTo>
                      <a:pt x="5" y="82"/>
                      <a:pt x="2" y="79"/>
                      <a:pt x="1" y="75"/>
                    </a:cubicBezTo>
                    <a:cubicBezTo>
                      <a:pt x="0" y="73"/>
                      <a:pt x="0" y="71"/>
                      <a:pt x="0" y="69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8"/>
                      <a:pt x="14" y="3"/>
                      <a:pt x="20" y="3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35" y="1"/>
                      <a:pt x="35" y="1"/>
                      <a:pt x="35" y="1"/>
                    </a:cubicBezTo>
                    <a:cubicBezTo>
                      <a:pt x="36" y="1"/>
                      <a:pt x="36" y="1"/>
                      <a:pt x="36" y="1"/>
                    </a:cubicBezTo>
                    <a:cubicBezTo>
                      <a:pt x="47" y="0"/>
                      <a:pt x="47" y="0"/>
                      <a:pt x="47" y="0"/>
                    </a:cubicBezTo>
                    <a:cubicBezTo>
                      <a:pt x="48" y="0"/>
                      <a:pt x="50" y="0"/>
                      <a:pt x="51" y="0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7" y="3"/>
                      <a:pt x="61" y="8"/>
                      <a:pt x="60" y="14"/>
                    </a:cubicBezTo>
                  </a:path>
                </a:pathLst>
              </a:custGeom>
              <a:solidFill>
                <a:srgbClr val="F0A3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6" name="Freeform 2008"/>
              <p:cNvSpPr>
                <a:spLocks noEditPoints="1"/>
              </p:cNvSpPr>
              <p:nvPr/>
            </p:nvSpPr>
            <p:spPr bwMode="auto">
              <a:xfrm>
                <a:off x="1752" y="1529"/>
                <a:ext cx="17" cy="21"/>
              </a:xfrm>
              <a:custGeom>
                <a:avLst/>
                <a:gdLst>
                  <a:gd name="T0" fmla="*/ 9 w 9"/>
                  <a:gd name="T1" fmla="*/ 12 h 12"/>
                  <a:gd name="T2" fmla="*/ 9 w 9"/>
                  <a:gd name="T3" fmla="*/ 12 h 12"/>
                  <a:gd name="T4" fmla="*/ 9 w 9"/>
                  <a:gd name="T5" fmla="*/ 12 h 12"/>
                  <a:gd name="T6" fmla="*/ 0 w 9"/>
                  <a:gd name="T7" fmla="*/ 0 h 12"/>
                  <a:gd name="T8" fmla="*/ 1 w 9"/>
                  <a:gd name="T9" fmla="*/ 3 h 12"/>
                  <a:gd name="T10" fmla="*/ 1 w 9"/>
                  <a:gd name="T11" fmla="*/ 3 h 12"/>
                  <a:gd name="T12" fmla="*/ 0 w 9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12">
                    <a:moveTo>
                      <a:pt x="9" y="12"/>
                    </a:moveTo>
                    <a:cubicBezTo>
                      <a:pt x="9" y="12"/>
                      <a:pt x="9" y="12"/>
                      <a:pt x="9" y="12"/>
                    </a:cubicBezTo>
                    <a:cubicBezTo>
                      <a:pt x="9" y="12"/>
                      <a:pt x="9" y="12"/>
                      <a:pt x="9" y="12"/>
                    </a:cubicBezTo>
                    <a:moveTo>
                      <a:pt x="0" y="0"/>
                    </a:move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2"/>
                      <a:pt x="0" y="1"/>
                      <a:pt x="0" y="0"/>
                    </a:cubicBezTo>
                  </a:path>
                </a:pathLst>
              </a:custGeom>
              <a:solidFill>
                <a:srgbClr val="EDBB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7" name="Freeform 2009"/>
              <p:cNvSpPr>
                <a:spLocks/>
              </p:cNvSpPr>
              <p:nvPr/>
            </p:nvSpPr>
            <p:spPr bwMode="auto">
              <a:xfrm>
                <a:off x="1752" y="1529"/>
                <a:ext cx="99" cy="21"/>
              </a:xfrm>
              <a:custGeom>
                <a:avLst/>
                <a:gdLst>
                  <a:gd name="T0" fmla="*/ 17 w 53"/>
                  <a:gd name="T1" fmla="*/ 0 h 12"/>
                  <a:gd name="T2" fmla="*/ 0 w 53"/>
                  <a:gd name="T3" fmla="*/ 0 h 12"/>
                  <a:gd name="T4" fmla="*/ 0 w 53"/>
                  <a:gd name="T5" fmla="*/ 0 h 12"/>
                  <a:gd name="T6" fmla="*/ 1 w 53"/>
                  <a:gd name="T7" fmla="*/ 3 h 12"/>
                  <a:gd name="T8" fmla="*/ 1 w 53"/>
                  <a:gd name="T9" fmla="*/ 3 h 12"/>
                  <a:gd name="T10" fmla="*/ 9 w 53"/>
                  <a:gd name="T11" fmla="*/ 12 h 12"/>
                  <a:gd name="T12" fmla="*/ 9 w 53"/>
                  <a:gd name="T13" fmla="*/ 12 h 12"/>
                  <a:gd name="T14" fmla="*/ 9 w 53"/>
                  <a:gd name="T15" fmla="*/ 12 h 12"/>
                  <a:gd name="T16" fmla="*/ 9 w 53"/>
                  <a:gd name="T17" fmla="*/ 12 h 12"/>
                  <a:gd name="T18" fmla="*/ 13 w 53"/>
                  <a:gd name="T19" fmla="*/ 12 h 12"/>
                  <a:gd name="T20" fmla="*/ 13 w 53"/>
                  <a:gd name="T21" fmla="*/ 12 h 12"/>
                  <a:gd name="T22" fmla="*/ 24 w 53"/>
                  <a:gd name="T23" fmla="*/ 12 h 12"/>
                  <a:gd name="T24" fmla="*/ 25 w 53"/>
                  <a:gd name="T25" fmla="*/ 12 h 12"/>
                  <a:gd name="T26" fmla="*/ 43 w 53"/>
                  <a:gd name="T27" fmla="*/ 12 h 12"/>
                  <a:gd name="T28" fmla="*/ 53 w 53"/>
                  <a:gd name="T29" fmla="*/ 7 h 12"/>
                  <a:gd name="T30" fmla="*/ 47 w 53"/>
                  <a:gd name="T31" fmla="*/ 1 h 12"/>
                  <a:gd name="T32" fmla="*/ 17 w 53"/>
                  <a:gd name="T3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3" h="12">
                    <a:moveTo>
                      <a:pt x="17" y="0"/>
                    </a:moveTo>
                    <a:cubicBezTo>
                      <a:pt x="8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7"/>
                      <a:pt x="6" y="11"/>
                      <a:pt x="9" y="12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11" y="12"/>
                      <a:pt x="12" y="12"/>
                      <a:pt x="13" y="12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7" y="12"/>
                      <a:pt x="51" y="10"/>
                      <a:pt x="53" y="7"/>
                    </a:cubicBezTo>
                    <a:cubicBezTo>
                      <a:pt x="52" y="5"/>
                      <a:pt x="51" y="2"/>
                      <a:pt x="47" y="1"/>
                    </a:cubicBezTo>
                    <a:cubicBezTo>
                      <a:pt x="42" y="0"/>
                      <a:pt x="28" y="0"/>
                      <a:pt x="17" y="0"/>
                    </a:cubicBezTo>
                  </a:path>
                </a:pathLst>
              </a:custGeom>
              <a:solidFill>
                <a:srgbClr val="E58B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8" name="Freeform 2010"/>
              <p:cNvSpPr>
                <a:spLocks/>
              </p:cNvSpPr>
              <p:nvPr/>
            </p:nvSpPr>
            <p:spPr bwMode="auto">
              <a:xfrm>
                <a:off x="1761" y="1402"/>
                <a:ext cx="36" cy="148"/>
              </a:xfrm>
              <a:custGeom>
                <a:avLst/>
                <a:gdLst>
                  <a:gd name="T0" fmla="*/ 19 w 19"/>
                  <a:gd name="T1" fmla="*/ 0 h 82"/>
                  <a:gd name="T2" fmla="*/ 10 w 19"/>
                  <a:gd name="T3" fmla="*/ 10 h 82"/>
                  <a:gd name="T4" fmla="*/ 1 w 19"/>
                  <a:gd name="T5" fmla="*/ 73 h 82"/>
                  <a:gd name="T6" fmla="*/ 5 w 19"/>
                  <a:gd name="T7" fmla="*/ 82 h 82"/>
                  <a:gd name="T8" fmla="*/ 4 w 19"/>
                  <a:gd name="T9" fmla="*/ 82 h 82"/>
                  <a:gd name="T10" fmla="*/ 4 w 19"/>
                  <a:gd name="T11" fmla="*/ 82 h 82"/>
                  <a:gd name="T12" fmla="*/ 0 w 19"/>
                  <a:gd name="T13" fmla="*/ 72 h 82"/>
                  <a:gd name="T14" fmla="*/ 9 w 19"/>
                  <a:gd name="T15" fmla="*/ 10 h 82"/>
                  <a:gd name="T16" fmla="*/ 18 w 19"/>
                  <a:gd name="T17" fmla="*/ 0 h 82"/>
                  <a:gd name="T18" fmla="*/ 19 w 19"/>
                  <a:gd name="T19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82">
                    <a:moveTo>
                      <a:pt x="19" y="0"/>
                    </a:moveTo>
                    <a:cubicBezTo>
                      <a:pt x="19" y="0"/>
                      <a:pt x="11" y="6"/>
                      <a:pt x="10" y="10"/>
                    </a:cubicBezTo>
                    <a:cubicBezTo>
                      <a:pt x="9" y="15"/>
                      <a:pt x="1" y="72"/>
                      <a:pt x="1" y="73"/>
                    </a:cubicBezTo>
                    <a:cubicBezTo>
                      <a:pt x="1" y="73"/>
                      <a:pt x="1" y="78"/>
                      <a:pt x="5" y="82"/>
                    </a:cubicBezTo>
                    <a:cubicBezTo>
                      <a:pt x="4" y="82"/>
                      <a:pt x="4" y="82"/>
                      <a:pt x="4" y="82"/>
                    </a:cubicBezTo>
                    <a:cubicBezTo>
                      <a:pt x="4" y="82"/>
                      <a:pt x="4" y="82"/>
                      <a:pt x="4" y="82"/>
                    </a:cubicBezTo>
                    <a:cubicBezTo>
                      <a:pt x="0" y="78"/>
                      <a:pt x="0" y="73"/>
                      <a:pt x="0" y="72"/>
                    </a:cubicBezTo>
                    <a:cubicBezTo>
                      <a:pt x="1" y="70"/>
                      <a:pt x="8" y="15"/>
                      <a:pt x="9" y="10"/>
                    </a:cubicBezTo>
                    <a:cubicBezTo>
                      <a:pt x="10" y="6"/>
                      <a:pt x="16" y="2"/>
                      <a:pt x="18" y="0"/>
                    </a:cubicBezTo>
                    <a:cubicBezTo>
                      <a:pt x="19" y="0"/>
                      <a:pt x="19" y="0"/>
                      <a:pt x="19" y="0"/>
                    </a:cubicBezTo>
                    <a:close/>
                  </a:path>
                </a:pathLst>
              </a:custGeom>
              <a:solidFill>
                <a:srgbClr val="D769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9" name="Freeform 2011"/>
              <p:cNvSpPr>
                <a:spLocks/>
              </p:cNvSpPr>
              <p:nvPr/>
            </p:nvSpPr>
            <p:spPr bwMode="auto">
              <a:xfrm>
                <a:off x="1793" y="1400"/>
                <a:ext cx="26" cy="150"/>
              </a:xfrm>
              <a:custGeom>
                <a:avLst/>
                <a:gdLst>
                  <a:gd name="T0" fmla="*/ 14 w 14"/>
                  <a:gd name="T1" fmla="*/ 0 h 83"/>
                  <a:gd name="T2" fmla="*/ 8 w 14"/>
                  <a:gd name="T3" fmla="*/ 11 h 83"/>
                  <a:gd name="T4" fmla="*/ 2 w 14"/>
                  <a:gd name="T5" fmla="*/ 78 h 83"/>
                  <a:gd name="T6" fmla="*/ 2 w 14"/>
                  <a:gd name="T7" fmla="*/ 78 h 83"/>
                  <a:gd name="T8" fmla="*/ 2 w 14"/>
                  <a:gd name="T9" fmla="*/ 78 h 83"/>
                  <a:gd name="T10" fmla="*/ 3 w 14"/>
                  <a:gd name="T11" fmla="*/ 83 h 83"/>
                  <a:gd name="T12" fmla="*/ 3 w 14"/>
                  <a:gd name="T13" fmla="*/ 83 h 83"/>
                  <a:gd name="T14" fmla="*/ 2 w 14"/>
                  <a:gd name="T15" fmla="*/ 83 h 83"/>
                  <a:gd name="T16" fmla="*/ 1 w 14"/>
                  <a:gd name="T17" fmla="*/ 78 h 83"/>
                  <a:gd name="T18" fmla="*/ 7 w 14"/>
                  <a:gd name="T19" fmla="*/ 11 h 83"/>
                  <a:gd name="T20" fmla="*/ 13 w 14"/>
                  <a:gd name="T21" fmla="*/ 0 h 83"/>
                  <a:gd name="T22" fmla="*/ 14 w 14"/>
                  <a:gd name="T23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" h="83">
                    <a:moveTo>
                      <a:pt x="14" y="0"/>
                    </a:moveTo>
                    <a:cubicBezTo>
                      <a:pt x="13" y="1"/>
                      <a:pt x="9" y="5"/>
                      <a:pt x="8" y="11"/>
                    </a:cubicBezTo>
                    <a:cubicBezTo>
                      <a:pt x="6" y="19"/>
                      <a:pt x="2" y="77"/>
                      <a:pt x="2" y="78"/>
                    </a:cubicBezTo>
                    <a:cubicBezTo>
                      <a:pt x="2" y="78"/>
                      <a:pt x="2" y="78"/>
                      <a:pt x="2" y="78"/>
                    </a:cubicBezTo>
                    <a:cubicBezTo>
                      <a:pt x="2" y="78"/>
                      <a:pt x="2" y="78"/>
                      <a:pt x="2" y="78"/>
                    </a:cubicBezTo>
                    <a:cubicBezTo>
                      <a:pt x="2" y="78"/>
                      <a:pt x="1" y="81"/>
                      <a:pt x="3" y="83"/>
                    </a:cubicBezTo>
                    <a:cubicBezTo>
                      <a:pt x="3" y="83"/>
                      <a:pt x="3" y="83"/>
                      <a:pt x="3" y="83"/>
                    </a:cubicBezTo>
                    <a:cubicBezTo>
                      <a:pt x="2" y="83"/>
                      <a:pt x="2" y="83"/>
                      <a:pt x="2" y="83"/>
                    </a:cubicBezTo>
                    <a:cubicBezTo>
                      <a:pt x="0" y="81"/>
                      <a:pt x="1" y="78"/>
                      <a:pt x="1" y="78"/>
                    </a:cubicBezTo>
                    <a:cubicBezTo>
                      <a:pt x="1" y="76"/>
                      <a:pt x="6" y="19"/>
                      <a:pt x="7" y="11"/>
                    </a:cubicBezTo>
                    <a:cubicBezTo>
                      <a:pt x="8" y="5"/>
                      <a:pt x="11" y="2"/>
                      <a:pt x="13" y="0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D769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0" name="Freeform 2012"/>
              <p:cNvSpPr>
                <a:spLocks/>
              </p:cNvSpPr>
              <p:nvPr/>
            </p:nvSpPr>
            <p:spPr bwMode="auto">
              <a:xfrm>
                <a:off x="1827" y="1398"/>
                <a:ext cx="22" cy="152"/>
              </a:xfrm>
              <a:custGeom>
                <a:avLst/>
                <a:gdLst>
                  <a:gd name="T0" fmla="*/ 12 w 12"/>
                  <a:gd name="T1" fmla="*/ 1 h 84"/>
                  <a:gd name="T2" fmla="*/ 9 w 12"/>
                  <a:gd name="T3" fmla="*/ 4 h 84"/>
                  <a:gd name="T4" fmla="*/ 5 w 12"/>
                  <a:gd name="T5" fmla="*/ 12 h 84"/>
                  <a:gd name="T6" fmla="*/ 0 w 12"/>
                  <a:gd name="T7" fmla="*/ 78 h 84"/>
                  <a:gd name="T8" fmla="*/ 0 w 12"/>
                  <a:gd name="T9" fmla="*/ 79 h 84"/>
                  <a:gd name="T10" fmla="*/ 0 w 12"/>
                  <a:gd name="T11" fmla="*/ 79 h 84"/>
                  <a:gd name="T12" fmla="*/ 2 w 12"/>
                  <a:gd name="T13" fmla="*/ 84 h 84"/>
                  <a:gd name="T14" fmla="*/ 1 w 12"/>
                  <a:gd name="T15" fmla="*/ 84 h 84"/>
                  <a:gd name="T16" fmla="*/ 0 w 12"/>
                  <a:gd name="T17" fmla="*/ 78 h 84"/>
                  <a:gd name="T18" fmla="*/ 5 w 12"/>
                  <a:gd name="T19" fmla="*/ 12 h 84"/>
                  <a:gd name="T20" fmla="*/ 11 w 12"/>
                  <a:gd name="T21" fmla="*/ 0 h 84"/>
                  <a:gd name="T22" fmla="*/ 12 w 12"/>
                  <a:gd name="T23" fmla="*/ 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" h="84">
                    <a:moveTo>
                      <a:pt x="12" y="1"/>
                    </a:moveTo>
                    <a:cubicBezTo>
                      <a:pt x="12" y="1"/>
                      <a:pt x="10" y="2"/>
                      <a:pt x="9" y="4"/>
                    </a:cubicBezTo>
                    <a:cubicBezTo>
                      <a:pt x="7" y="5"/>
                      <a:pt x="6" y="8"/>
                      <a:pt x="5" y="12"/>
                    </a:cubicBezTo>
                    <a:cubicBezTo>
                      <a:pt x="4" y="20"/>
                      <a:pt x="0" y="78"/>
                      <a:pt x="0" y="78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82"/>
                      <a:pt x="2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0" y="82"/>
                      <a:pt x="0" y="79"/>
                      <a:pt x="0" y="78"/>
                    </a:cubicBezTo>
                    <a:cubicBezTo>
                      <a:pt x="0" y="77"/>
                      <a:pt x="3" y="20"/>
                      <a:pt x="5" y="12"/>
                    </a:cubicBezTo>
                    <a:cubicBezTo>
                      <a:pt x="6" y="5"/>
                      <a:pt x="10" y="1"/>
                      <a:pt x="11" y="0"/>
                    </a:cubicBezTo>
                    <a:cubicBezTo>
                      <a:pt x="12" y="1"/>
                      <a:pt x="12" y="1"/>
                      <a:pt x="12" y="1"/>
                    </a:cubicBezTo>
                    <a:close/>
                  </a:path>
                </a:pathLst>
              </a:custGeom>
              <a:solidFill>
                <a:srgbClr val="D769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1" name="Freeform 2013"/>
              <p:cNvSpPr>
                <a:spLocks/>
              </p:cNvSpPr>
              <p:nvPr/>
            </p:nvSpPr>
            <p:spPr bwMode="auto">
              <a:xfrm>
                <a:off x="1832" y="1308"/>
                <a:ext cx="23" cy="25"/>
              </a:xfrm>
              <a:custGeom>
                <a:avLst/>
                <a:gdLst>
                  <a:gd name="T0" fmla="*/ 7 w 12"/>
                  <a:gd name="T1" fmla="*/ 2 h 14"/>
                  <a:gd name="T2" fmla="*/ 0 w 12"/>
                  <a:gd name="T3" fmla="*/ 9 h 14"/>
                  <a:gd name="T4" fmla="*/ 3 w 12"/>
                  <a:gd name="T5" fmla="*/ 14 h 14"/>
                  <a:gd name="T6" fmla="*/ 6 w 12"/>
                  <a:gd name="T7" fmla="*/ 10 h 14"/>
                  <a:gd name="T8" fmla="*/ 11 w 12"/>
                  <a:gd name="T9" fmla="*/ 2 h 14"/>
                  <a:gd name="T10" fmla="*/ 7 w 12"/>
                  <a:gd name="T11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4">
                    <a:moveTo>
                      <a:pt x="7" y="2"/>
                    </a:moveTo>
                    <a:cubicBezTo>
                      <a:pt x="7" y="2"/>
                      <a:pt x="0" y="4"/>
                      <a:pt x="0" y="9"/>
                    </a:cubicBezTo>
                    <a:cubicBezTo>
                      <a:pt x="0" y="11"/>
                      <a:pt x="0" y="14"/>
                      <a:pt x="3" y="14"/>
                    </a:cubicBezTo>
                    <a:cubicBezTo>
                      <a:pt x="5" y="13"/>
                      <a:pt x="4" y="11"/>
                      <a:pt x="6" y="10"/>
                    </a:cubicBezTo>
                    <a:cubicBezTo>
                      <a:pt x="8" y="8"/>
                      <a:pt x="11" y="4"/>
                      <a:pt x="11" y="2"/>
                    </a:cubicBezTo>
                    <a:cubicBezTo>
                      <a:pt x="12" y="0"/>
                      <a:pt x="7" y="2"/>
                      <a:pt x="7" y="2"/>
                    </a:cubicBezTo>
                    <a:close/>
                  </a:path>
                </a:pathLst>
              </a:custGeom>
              <a:solidFill>
                <a:srgbClr val="FAB1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2" name="Freeform 2014"/>
              <p:cNvSpPr>
                <a:spLocks/>
              </p:cNvSpPr>
              <p:nvPr/>
            </p:nvSpPr>
            <p:spPr bwMode="auto">
              <a:xfrm>
                <a:off x="2072" y="1103"/>
                <a:ext cx="99" cy="159"/>
              </a:xfrm>
              <a:custGeom>
                <a:avLst/>
                <a:gdLst>
                  <a:gd name="T0" fmla="*/ 25 w 53"/>
                  <a:gd name="T1" fmla="*/ 88 h 88"/>
                  <a:gd name="T2" fmla="*/ 19 w 53"/>
                  <a:gd name="T3" fmla="*/ 87 h 88"/>
                  <a:gd name="T4" fmla="*/ 18 w 53"/>
                  <a:gd name="T5" fmla="*/ 6 h 88"/>
                  <a:gd name="T6" fmla="*/ 22 w 53"/>
                  <a:gd name="T7" fmla="*/ 2 h 88"/>
                  <a:gd name="T8" fmla="*/ 30 w 53"/>
                  <a:gd name="T9" fmla="*/ 1 h 88"/>
                  <a:gd name="T10" fmla="*/ 43 w 53"/>
                  <a:gd name="T11" fmla="*/ 10 h 88"/>
                  <a:gd name="T12" fmla="*/ 25 w 53"/>
                  <a:gd name="T13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88">
                    <a:moveTo>
                      <a:pt x="25" y="88"/>
                    </a:moveTo>
                    <a:cubicBezTo>
                      <a:pt x="23" y="88"/>
                      <a:pt x="21" y="88"/>
                      <a:pt x="19" y="87"/>
                    </a:cubicBezTo>
                    <a:cubicBezTo>
                      <a:pt x="0" y="77"/>
                      <a:pt x="18" y="6"/>
                      <a:pt x="18" y="6"/>
                    </a:cubicBezTo>
                    <a:cubicBezTo>
                      <a:pt x="18" y="6"/>
                      <a:pt x="19" y="3"/>
                      <a:pt x="22" y="2"/>
                    </a:cubicBezTo>
                    <a:cubicBezTo>
                      <a:pt x="24" y="1"/>
                      <a:pt x="27" y="0"/>
                      <a:pt x="30" y="1"/>
                    </a:cubicBezTo>
                    <a:cubicBezTo>
                      <a:pt x="41" y="3"/>
                      <a:pt x="43" y="7"/>
                      <a:pt x="43" y="10"/>
                    </a:cubicBezTo>
                    <a:cubicBezTo>
                      <a:pt x="44" y="12"/>
                      <a:pt x="53" y="88"/>
                      <a:pt x="25" y="88"/>
                    </a:cubicBezTo>
                    <a:close/>
                  </a:path>
                </a:pathLst>
              </a:custGeom>
              <a:solidFill>
                <a:srgbClr val="2B48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3" name="Freeform 2015"/>
              <p:cNvSpPr>
                <a:spLocks/>
              </p:cNvSpPr>
              <p:nvPr/>
            </p:nvSpPr>
            <p:spPr bwMode="auto">
              <a:xfrm>
                <a:off x="2072" y="1107"/>
                <a:ext cx="75" cy="154"/>
              </a:xfrm>
              <a:custGeom>
                <a:avLst/>
                <a:gdLst>
                  <a:gd name="T0" fmla="*/ 19 w 40"/>
                  <a:gd name="T1" fmla="*/ 85 h 85"/>
                  <a:gd name="T2" fmla="*/ 18 w 40"/>
                  <a:gd name="T3" fmla="*/ 4 h 85"/>
                  <a:gd name="T4" fmla="*/ 22 w 40"/>
                  <a:gd name="T5" fmla="*/ 0 h 85"/>
                  <a:gd name="T6" fmla="*/ 32 w 40"/>
                  <a:gd name="T7" fmla="*/ 8 h 85"/>
                  <a:gd name="T8" fmla="*/ 19 w 40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85">
                    <a:moveTo>
                      <a:pt x="19" y="85"/>
                    </a:moveTo>
                    <a:cubicBezTo>
                      <a:pt x="0" y="75"/>
                      <a:pt x="18" y="4"/>
                      <a:pt x="18" y="4"/>
                    </a:cubicBezTo>
                    <a:cubicBezTo>
                      <a:pt x="18" y="4"/>
                      <a:pt x="19" y="1"/>
                      <a:pt x="22" y="0"/>
                    </a:cubicBezTo>
                    <a:cubicBezTo>
                      <a:pt x="30" y="2"/>
                      <a:pt x="32" y="5"/>
                      <a:pt x="32" y="8"/>
                    </a:cubicBezTo>
                    <a:cubicBezTo>
                      <a:pt x="32" y="10"/>
                      <a:pt x="40" y="75"/>
                      <a:pt x="19" y="85"/>
                    </a:cubicBezTo>
                    <a:close/>
                  </a:path>
                </a:pathLst>
              </a:custGeom>
              <a:solidFill>
                <a:srgbClr val="2439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4" name="Freeform 2016"/>
              <p:cNvSpPr>
                <a:spLocks/>
              </p:cNvSpPr>
              <p:nvPr/>
            </p:nvSpPr>
            <p:spPr bwMode="auto">
              <a:xfrm>
                <a:off x="2150" y="1520"/>
                <a:ext cx="42" cy="43"/>
              </a:xfrm>
              <a:custGeom>
                <a:avLst/>
                <a:gdLst>
                  <a:gd name="T0" fmla="*/ 18 w 22"/>
                  <a:gd name="T1" fmla="*/ 2 h 24"/>
                  <a:gd name="T2" fmla="*/ 21 w 22"/>
                  <a:gd name="T3" fmla="*/ 9 h 24"/>
                  <a:gd name="T4" fmla="*/ 16 w 22"/>
                  <a:gd name="T5" fmla="*/ 18 h 24"/>
                  <a:gd name="T6" fmla="*/ 11 w 22"/>
                  <a:gd name="T7" fmla="*/ 24 h 24"/>
                  <a:gd name="T8" fmla="*/ 2 w 22"/>
                  <a:gd name="T9" fmla="*/ 24 h 24"/>
                  <a:gd name="T10" fmla="*/ 4 w 22"/>
                  <a:gd name="T11" fmla="*/ 21 h 24"/>
                  <a:gd name="T12" fmla="*/ 8 w 22"/>
                  <a:gd name="T13" fmla="*/ 11 h 24"/>
                  <a:gd name="T14" fmla="*/ 9 w 22"/>
                  <a:gd name="T15" fmla="*/ 2 h 24"/>
                  <a:gd name="T16" fmla="*/ 16 w 22"/>
                  <a:gd name="T17" fmla="*/ 0 h 24"/>
                  <a:gd name="T18" fmla="*/ 18 w 22"/>
                  <a:gd name="T19" fmla="*/ 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" h="24">
                    <a:moveTo>
                      <a:pt x="18" y="2"/>
                    </a:moveTo>
                    <a:cubicBezTo>
                      <a:pt x="18" y="2"/>
                      <a:pt x="22" y="6"/>
                      <a:pt x="21" y="9"/>
                    </a:cubicBezTo>
                    <a:cubicBezTo>
                      <a:pt x="20" y="13"/>
                      <a:pt x="16" y="15"/>
                      <a:pt x="16" y="18"/>
                    </a:cubicBezTo>
                    <a:cubicBezTo>
                      <a:pt x="15" y="22"/>
                      <a:pt x="13" y="24"/>
                      <a:pt x="11" y="24"/>
                    </a:cubicBezTo>
                    <a:cubicBezTo>
                      <a:pt x="9" y="24"/>
                      <a:pt x="2" y="24"/>
                      <a:pt x="2" y="24"/>
                    </a:cubicBezTo>
                    <a:cubicBezTo>
                      <a:pt x="2" y="24"/>
                      <a:pt x="0" y="22"/>
                      <a:pt x="4" y="21"/>
                    </a:cubicBezTo>
                    <a:cubicBezTo>
                      <a:pt x="7" y="20"/>
                      <a:pt x="9" y="16"/>
                      <a:pt x="8" y="11"/>
                    </a:cubicBezTo>
                    <a:cubicBezTo>
                      <a:pt x="8" y="7"/>
                      <a:pt x="9" y="2"/>
                      <a:pt x="9" y="2"/>
                    </a:cubicBezTo>
                    <a:cubicBezTo>
                      <a:pt x="16" y="0"/>
                      <a:pt x="16" y="0"/>
                      <a:pt x="16" y="0"/>
                    </a:cubicBezTo>
                    <a:lnTo>
                      <a:pt x="18" y="2"/>
                    </a:lnTo>
                    <a:close/>
                  </a:path>
                </a:pathLst>
              </a:custGeom>
              <a:solidFill>
                <a:srgbClr val="2439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5" name="Freeform 2017"/>
              <p:cNvSpPr>
                <a:spLocks/>
              </p:cNvSpPr>
              <p:nvPr/>
            </p:nvSpPr>
            <p:spPr bwMode="auto">
              <a:xfrm>
                <a:off x="2033" y="1532"/>
                <a:ext cx="50" cy="33"/>
              </a:xfrm>
              <a:custGeom>
                <a:avLst/>
                <a:gdLst>
                  <a:gd name="T0" fmla="*/ 26 w 27"/>
                  <a:gd name="T1" fmla="*/ 7 h 18"/>
                  <a:gd name="T2" fmla="*/ 25 w 27"/>
                  <a:gd name="T3" fmla="*/ 17 h 18"/>
                  <a:gd name="T4" fmla="*/ 0 w 27"/>
                  <a:gd name="T5" fmla="*/ 18 h 18"/>
                  <a:gd name="T6" fmla="*/ 4 w 27"/>
                  <a:gd name="T7" fmla="*/ 14 h 18"/>
                  <a:gd name="T8" fmla="*/ 16 w 27"/>
                  <a:gd name="T9" fmla="*/ 5 h 18"/>
                  <a:gd name="T10" fmla="*/ 26 w 27"/>
                  <a:gd name="T11" fmla="*/ 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18">
                    <a:moveTo>
                      <a:pt x="26" y="7"/>
                    </a:moveTo>
                    <a:cubicBezTo>
                      <a:pt x="26" y="7"/>
                      <a:pt x="27" y="16"/>
                      <a:pt x="25" y="17"/>
                    </a:cubicBezTo>
                    <a:cubicBezTo>
                      <a:pt x="23" y="18"/>
                      <a:pt x="0" y="18"/>
                      <a:pt x="0" y="18"/>
                    </a:cubicBezTo>
                    <a:cubicBezTo>
                      <a:pt x="0" y="18"/>
                      <a:pt x="0" y="15"/>
                      <a:pt x="4" y="14"/>
                    </a:cubicBezTo>
                    <a:cubicBezTo>
                      <a:pt x="8" y="13"/>
                      <a:pt x="15" y="11"/>
                      <a:pt x="16" y="5"/>
                    </a:cubicBezTo>
                    <a:cubicBezTo>
                      <a:pt x="17" y="0"/>
                      <a:pt x="26" y="7"/>
                      <a:pt x="26" y="7"/>
                    </a:cubicBezTo>
                    <a:close/>
                  </a:path>
                </a:pathLst>
              </a:custGeom>
              <a:solidFill>
                <a:srgbClr val="2439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6" name="Freeform 2018"/>
              <p:cNvSpPr>
                <a:spLocks/>
              </p:cNvSpPr>
              <p:nvPr/>
            </p:nvSpPr>
            <p:spPr bwMode="auto">
              <a:xfrm>
                <a:off x="2042" y="1286"/>
                <a:ext cx="69" cy="263"/>
              </a:xfrm>
              <a:custGeom>
                <a:avLst/>
                <a:gdLst>
                  <a:gd name="T0" fmla="*/ 0 w 37"/>
                  <a:gd name="T1" fmla="*/ 3 h 145"/>
                  <a:gd name="T2" fmla="*/ 3 w 37"/>
                  <a:gd name="T3" fmla="*/ 41 h 145"/>
                  <a:gd name="T4" fmla="*/ 7 w 37"/>
                  <a:gd name="T5" fmla="*/ 111 h 145"/>
                  <a:gd name="T6" fmla="*/ 10 w 37"/>
                  <a:gd name="T7" fmla="*/ 141 h 145"/>
                  <a:gd name="T8" fmla="*/ 22 w 37"/>
                  <a:gd name="T9" fmla="*/ 143 h 145"/>
                  <a:gd name="T10" fmla="*/ 32 w 37"/>
                  <a:gd name="T11" fmla="*/ 89 h 145"/>
                  <a:gd name="T12" fmla="*/ 32 w 37"/>
                  <a:gd name="T13" fmla="*/ 88 h 145"/>
                  <a:gd name="T14" fmla="*/ 37 w 37"/>
                  <a:gd name="T15" fmla="*/ 0 h 145"/>
                  <a:gd name="T16" fmla="*/ 0 w 37"/>
                  <a:gd name="T17" fmla="*/ 3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7" h="145">
                    <a:moveTo>
                      <a:pt x="0" y="3"/>
                    </a:moveTo>
                    <a:cubicBezTo>
                      <a:pt x="0" y="3"/>
                      <a:pt x="1" y="20"/>
                      <a:pt x="3" y="41"/>
                    </a:cubicBezTo>
                    <a:cubicBezTo>
                      <a:pt x="5" y="70"/>
                      <a:pt x="7" y="104"/>
                      <a:pt x="7" y="111"/>
                    </a:cubicBezTo>
                    <a:cubicBezTo>
                      <a:pt x="8" y="122"/>
                      <a:pt x="10" y="141"/>
                      <a:pt x="10" y="141"/>
                    </a:cubicBezTo>
                    <a:cubicBezTo>
                      <a:pt x="10" y="141"/>
                      <a:pt x="14" y="145"/>
                      <a:pt x="22" y="143"/>
                    </a:cubicBezTo>
                    <a:cubicBezTo>
                      <a:pt x="22" y="143"/>
                      <a:pt x="29" y="117"/>
                      <a:pt x="32" y="89"/>
                    </a:cubicBezTo>
                    <a:cubicBezTo>
                      <a:pt x="32" y="89"/>
                      <a:pt x="32" y="89"/>
                      <a:pt x="32" y="88"/>
                    </a:cubicBezTo>
                    <a:cubicBezTo>
                      <a:pt x="34" y="60"/>
                      <a:pt x="37" y="0"/>
                      <a:pt x="37" y="0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2B48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7" name="Freeform 2019"/>
              <p:cNvSpPr>
                <a:spLocks/>
              </p:cNvSpPr>
              <p:nvPr/>
            </p:nvSpPr>
            <p:spPr bwMode="auto">
              <a:xfrm>
                <a:off x="2042" y="1286"/>
                <a:ext cx="69" cy="161"/>
              </a:xfrm>
              <a:custGeom>
                <a:avLst/>
                <a:gdLst>
                  <a:gd name="T0" fmla="*/ 0 w 37"/>
                  <a:gd name="T1" fmla="*/ 3 h 89"/>
                  <a:gd name="T2" fmla="*/ 3 w 37"/>
                  <a:gd name="T3" fmla="*/ 41 h 89"/>
                  <a:gd name="T4" fmla="*/ 32 w 37"/>
                  <a:gd name="T5" fmla="*/ 89 h 89"/>
                  <a:gd name="T6" fmla="*/ 32 w 37"/>
                  <a:gd name="T7" fmla="*/ 88 h 89"/>
                  <a:gd name="T8" fmla="*/ 37 w 37"/>
                  <a:gd name="T9" fmla="*/ 0 h 89"/>
                  <a:gd name="T10" fmla="*/ 0 w 37"/>
                  <a:gd name="T11" fmla="*/ 3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" h="89">
                    <a:moveTo>
                      <a:pt x="0" y="3"/>
                    </a:moveTo>
                    <a:cubicBezTo>
                      <a:pt x="0" y="3"/>
                      <a:pt x="1" y="20"/>
                      <a:pt x="3" y="41"/>
                    </a:cubicBezTo>
                    <a:cubicBezTo>
                      <a:pt x="32" y="89"/>
                      <a:pt x="32" y="89"/>
                      <a:pt x="32" y="89"/>
                    </a:cubicBezTo>
                    <a:cubicBezTo>
                      <a:pt x="32" y="89"/>
                      <a:pt x="32" y="89"/>
                      <a:pt x="32" y="88"/>
                    </a:cubicBezTo>
                    <a:cubicBezTo>
                      <a:pt x="34" y="60"/>
                      <a:pt x="37" y="0"/>
                      <a:pt x="37" y="0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2439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8" name="Freeform 2020"/>
              <p:cNvSpPr>
                <a:spLocks/>
              </p:cNvSpPr>
              <p:nvPr/>
            </p:nvSpPr>
            <p:spPr bwMode="auto">
              <a:xfrm>
                <a:off x="2053" y="1275"/>
                <a:ext cx="131" cy="255"/>
              </a:xfrm>
              <a:custGeom>
                <a:avLst/>
                <a:gdLst>
                  <a:gd name="T0" fmla="*/ 0 w 70"/>
                  <a:gd name="T1" fmla="*/ 11 h 141"/>
                  <a:gd name="T2" fmla="*/ 39 w 70"/>
                  <a:gd name="T3" fmla="*/ 103 h 141"/>
                  <a:gd name="T4" fmla="*/ 60 w 70"/>
                  <a:gd name="T5" fmla="*/ 141 h 141"/>
                  <a:gd name="T6" fmla="*/ 70 w 70"/>
                  <a:gd name="T7" fmla="*/ 135 h 141"/>
                  <a:gd name="T8" fmla="*/ 53 w 70"/>
                  <a:gd name="T9" fmla="*/ 64 h 141"/>
                  <a:gd name="T10" fmla="*/ 40 w 70"/>
                  <a:gd name="T11" fmla="*/ 24 h 141"/>
                  <a:gd name="T12" fmla="*/ 38 w 70"/>
                  <a:gd name="T13" fmla="*/ 0 h 141"/>
                  <a:gd name="T14" fmla="*/ 0 w 70"/>
                  <a:gd name="T15" fmla="*/ 1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0" h="141">
                    <a:moveTo>
                      <a:pt x="0" y="11"/>
                    </a:moveTo>
                    <a:cubicBezTo>
                      <a:pt x="0" y="11"/>
                      <a:pt x="24" y="74"/>
                      <a:pt x="39" y="103"/>
                    </a:cubicBezTo>
                    <a:cubicBezTo>
                      <a:pt x="55" y="133"/>
                      <a:pt x="60" y="141"/>
                      <a:pt x="60" y="141"/>
                    </a:cubicBezTo>
                    <a:cubicBezTo>
                      <a:pt x="60" y="141"/>
                      <a:pt x="69" y="137"/>
                      <a:pt x="70" y="135"/>
                    </a:cubicBezTo>
                    <a:cubicBezTo>
                      <a:pt x="70" y="135"/>
                      <a:pt x="64" y="78"/>
                      <a:pt x="53" y="64"/>
                    </a:cubicBezTo>
                    <a:cubicBezTo>
                      <a:pt x="47" y="56"/>
                      <a:pt x="40" y="32"/>
                      <a:pt x="40" y="24"/>
                    </a:cubicBezTo>
                    <a:cubicBezTo>
                      <a:pt x="40" y="16"/>
                      <a:pt x="38" y="0"/>
                      <a:pt x="38" y="0"/>
                    </a:cubicBez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2B48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9" name="Freeform 2021"/>
              <p:cNvSpPr>
                <a:spLocks/>
              </p:cNvSpPr>
              <p:nvPr/>
            </p:nvSpPr>
            <p:spPr bwMode="auto">
              <a:xfrm>
                <a:off x="1993" y="1259"/>
                <a:ext cx="34" cy="31"/>
              </a:xfrm>
              <a:custGeom>
                <a:avLst/>
                <a:gdLst>
                  <a:gd name="T0" fmla="*/ 11 w 18"/>
                  <a:gd name="T1" fmla="*/ 0 h 17"/>
                  <a:gd name="T2" fmla="*/ 7 w 18"/>
                  <a:gd name="T3" fmla="*/ 4 h 17"/>
                  <a:gd name="T4" fmla="*/ 5 w 18"/>
                  <a:gd name="T5" fmla="*/ 6 h 17"/>
                  <a:gd name="T6" fmla="*/ 1 w 18"/>
                  <a:gd name="T7" fmla="*/ 14 h 17"/>
                  <a:gd name="T8" fmla="*/ 4 w 18"/>
                  <a:gd name="T9" fmla="*/ 16 h 17"/>
                  <a:gd name="T10" fmla="*/ 8 w 18"/>
                  <a:gd name="T11" fmla="*/ 14 h 17"/>
                  <a:gd name="T12" fmla="*/ 12 w 18"/>
                  <a:gd name="T13" fmla="*/ 10 h 17"/>
                  <a:gd name="T14" fmla="*/ 14 w 18"/>
                  <a:gd name="T15" fmla="*/ 6 h 17"/>
                  <a:gd name="T16" fmla="*/ 18 w 18"/>
                  <a:gd name="T17" fmla="*/ 3 h 17"/>
                  <a:gd name="T18" fmla="*/ 11 w 18"/>
                  <a:gd name="T1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17">
                    <a:moveTo>
                      <a:pt x="11" y="0"/>
                    </a:moveTo>
                    <a:cubicBezTo>
                      <a:pt x="7" y="4"/>
                      <a:pt x="7" y="4"/>
                      <a:pt x="7" y="4"/>
                    </a:cubicBezTo>
                    <a:cubicBezTo>
                      <a:pt x="7" y="5"/>
                      <a:pt x="6" y="5"/>
                      <a:pt x="5" y="6"/>
                    </a:cubicBezTo>
                    <a:cubicBezTo>
                      <a:pt x="3" y="7"/>
                      <a:pt x="0" y="9"/>
                      <a:pt x="1" y="14"/>
                    </a:cubicBezTo>
                    <a:cubicBezTo>
                      <a:pt x="1" y="14"/>
                      <a:pt x="2" y="17"/>
                      <a:pt x="4" y="16"/>
                    </a:cubicBezTo>
                    <a:cubicBezTo>
                      <a:pt x="6" y="15"/>
                      <a:pt x="5" y="15"/>
                      <a:pt x="8" y="14"/>
                    </a:cubicBezTo>
                    <a:cubicBezTo>
                      <a:pt x="10" y="13"/>
                      <a:pt x="11" y="11"/>
                      <a:pt x="12" y="10"/>
                    </a:cubicBezTo>
                    <a:cubicBezTo>
                      <a:pt x="12" y="8"/>
                      <a:pt x="13" y="7"/>
                      <a:pt x="14" y="6"/>
                    </a:cubicBezTo>
                    <a:cubicBezTo>
                      <a:pt x="18" y="3"/>
                      <a:pt x="18" y="3"/>
                      <a:pt x="18" y="3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AC71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0" name="Freeform 2022"/>
              <p:cNvSpPr>
                <a:spLocks/>
              </p:cNvSpPr>
              <p:nvPr/>
            </p:nvSpPr>
            <p:spPr bwMode="auto">
              <a:xfrm>
                <a:off x="2064" y="1081"/>
                <a:ext cx="47" cy="53"/>
              </a:xfrm>
              <a:custGeom>
                <a:avLst/>
                <a:gdLst>
                  <a:gd name="T0" fmla="*/ 6 w 25"/>
                  <a:gd name="T1" fmla="*/ 21 h 29"/>
                  <a:gd name="T2" fmla="*/ 5 w 25"/>
                  <a:gd name="T3" fmla="*/ 10 h 29"/>
                  <a:gd name="T4" fmla="*/ 17 w 25"/>
                  <a:gd name="T5" fmla="*/ 0 h 29"/>
                  <a:gd name="T6" fmla="*/ 25 w 25"/>
                  <a:gd name="T7" fmla="*/ 21 h 29"/>
                  <a:gd name="T8" fmla="*/ 0 w 25"/>
                  <a:gd name="T9" fmla="*/ 26 h 29"/>
                  <a:gd name="T10" fmla="*/ 6 w 25"/>
                  <a:gd name="T11" fmla="*/ 2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" h="29">
                    <a:moveTo>
                      <a:pt x="6" y="21"/>
                    </a:moveTo>
                    <a:cubicBezTo>
                      <a:pt x="5" y="14"/>
                      <a:pt x="5" y="10"/>
                      <a:pt x="5" y="1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14"/>
                      <a:pt x="25" y="21"/>
                      <a:pt x="25" y="21"/>
                    </a:cubicBezTo>
                    <a:cubicBezTo>
                      <a:pt x="25" y="21"/>
                      <a:pt x="9" y="29"/>
                      <a:pt x="0" y="26"/>
                    </a:cubicBezTo>
                    <a:cubicBezTo>
                      <a:pt x="0" y="26"/>
                      <a:pt x="2" y="23"/>
                      <a:pt x="6" y="21"/>
                    </a:cubicBezTo>
                    <a:close/>
                  </a:path>
                </a:pathLst>
              </a:custGeom>
              <a:solidFill>
                <a:srgbClr val="9C6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1" name="Freeform 2023"/>
              <p:cNvSpPr>
                <a:spLocks/>
              </p:cNvSpPr>
              <p:nvPr/>
            </p:nvSpPr>
            <p:spPr bwMode="auto">
              <a:xfrm>
                <a:off x="2061" y="1049"/>
                <a:ext cx="46" cy="56"/>
              </a:xfrm>
              <a:custGeom>
                <a:avLst/>
                <a:gdLst>
                  <a:gd name="T0" fmla="*/ 4 w 25"/>
                  <a:gd name="T1" fmla="*/ 28 h 31"/>
                  <a:gd name="T2" fmla="*/ 21 w 25"/>
                  <a:gd name="T3" fmla="*/ 21 h 31"/>
                  <a:gd name="T4" fmla="*/ 16 w 25"/>
                  <a:gd name="T5" fmla="*/ 2 h 31"/>
                  <a:gd name="T6" fmla="*/ 2 w 25"/>
                  <a:gd name="T7" fmla="*/ 7 h 31"/>
                  <a:gd name="T8" fmla="*/ 4 w 25"/>
                  <a:gd name="T9" fmla="*/ 2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31">
                    <a:moveTo>
                      <a:pt x="4" y="28"/>
                    </a:moveTo>
                    <a:cubicBezTo>
                      <a:pt x="4" y="28"/>
                      <a:pt x="19" y="31"/>
                      <a:pt x="21" y="21"/>
                    </a:cubicBezTo>
                    <a:cubicBezTo>
                      <a:pt x="22" y="11"/>
                      <a:pt x="25" y="4"/>
                      <a:pt x="16" y="2"/>
                    </a:cubicBezTo>
                    <a:cubicBezTo>
                      <a:pt x="6" y="0"/>
                      <a:pt x="3" y="3"/>
                      <a:pt x="2" y="7"/>
                    </a:cubicBezTo>
                    <a:cubicBezTo>
                      <a:pt x="1" y="10"/>
                      <a:pt x="0" y="27"/>
                      <a:pt x="4" y="28"/>
                    </a:cubicBezTo>
                    <a:close/>
                  </a:path>
                </a:pathLst>
              </a:custGeom>
              <a:solidFill>
                <a:srgbClr val="AC71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2" name="Freeform 2024"/>
              <p:cNvSpPr>
                <a:spLocks/>
              </p:cNvSpPr>
              <p:nvPr/>
            </p:nvSpPr>
            <p:spPr bwMode="auto">
              <a:xfrm>
                <a:off x="2005" y="1132"/>
                <a:ext cx="108" cy="143"/>
              </a:xfrm>
              <a:custGeom>
                <a:avLst/>
                <a:gdLst>
                  <a:gd name="T0" fmla="*/ 3 w 58"/>
                  <a:gd name="T1" fmla="*/ 77 h 79"/>
                  <a:gd name="T2" fmla="*/ 0 w 58"/>
                  <a:gd name="T3" fmla="*/ 71 h 79"/>
                  <a:gd name="T4" fmla="*/ 19 w 58"/>
                  <a:gd name="T5" fmla="*/ 46 h 79"/>
                  <a:gd name="T6" fmla="*/ 31 w 58"/>
                  <a:gd name="T7" fmla="*/ 6 h 79"/>
                  <a:gd name="T8" fmla="*/ 58 w 58"/>
                  <a:gd name="T9" fmla="*/ 0 h 79"/>
                  <a:gd name="T10" fmla="*/ 31 w 58"/>
                  <a:gd name="T11" fmla="*/ 55 h 79"/>
                  <a:gd name="T12" fmla="*/ 7 w 58"/>
                  <a:gd name="T13" fmla="*/ 79 h 79"/>
                  <a:gd name="T14" fmla="*/ 3 w 58"/>
                  <a:gd name="T15" fmla="*/ 77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8" h="79">
                    <a:moveTo>
                      <a:pt x="3" y="77"/>
                    </a:moveTo>
                    <a:cubicBezTo>
                      <a:pt x="1" y="74"/>
                      <a:pt x="0" y="71"/>
                      <a:pt x="0" y="71"/>
                    </a:cubicBezTo>
                    <a:cubicBezTo>
                      <a:pt x="0" y="71"/>
                      <a:pt x="17" y="49"/>
                      <a:pt x="19" y="46"/>
                    </a:cubicBezTo>
                    <a:cubicBezTo>
                      <a:pt x="20" y="44"/>
                      <a:pt x="31" y="6"/>
                      <a:pt x="31" y="6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58" y="0"/>
                      <a:pt x="35" y="49"/>
                      <a:pt x="31" y="55"/>
                    </a:cubicBezTo>
                    <a:cubicBezTo>
                      <a:pt x="25" y="64"/>
                      <a:pt x="7" y="79"/>
                      <a:pt x="7" y="79"/>
                    </a:cubicBezTo>
                    <a:cubicBezTo>
                      <a:pt x="7" y="79"/>
                      <a:pt x="5" y="78"/>
                      <a:pt x="3" y="77"/>
                    </a:cubicBezTo>
                    <a:close/>
                  </a:path>
                </a:pathLst>
              </a:custGeom>
              <a:solidFill>
                <a:srgbClr val="9733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3" name="Freeform 2025"/>
              <p:cNvSpPr>
                <a:spLocks/>
              </p:cNvSpPr>
              <p:nvPr/>
            </p:nvSpPr>
            <p:spPr bwMode="auto">
              <a:xfrm>
                <a:off x="2038" y="1112"/>
                <a:ext cx="90" cy="185"/>
              </a:xfrm>
              <a:custGeom>
                <a:avLst/>
                <a:gdLst>
                  <a:gd name="T0" fmla="*/ 48 w 48"/>
                  <a:gd name="T1" fmla="*/ 93 h 102"/>
                  <a:gd name="T2" fmla="*/ 46 w 48"/>
                  <a:gd name="T3" fmla="*/ 95 h 102"/>
                  <a:gd name="T4" fmla="*/ 45 w 48"/>
                  <a:gd name="T5" fmla="*/ 96 h 102"/>
                  <a:gd name="T6" fmla="*/ 39 w 48"/>
                  <a:gd name="T7" fmla="*/ 98 h 102"/>
                  <a:gd name="T8" fmla="*/ 24 w 48"/>
                  <a:gd name="T9" fmla="*/ 102 h 102"/>
                  <a:gd name="T10" fmla="*/ 8 w 48"/>
                  <a:gd name="T11" fmla="*/ 101 h 102"/>
                  <a:gd name="T12" fmla="*/ 2 w 48"/>
                  <a:gd name="T13" fmla="*/ 101 h 102"/>
                  <a:gd name="T14" fmla="*/ 2 w 48"/>
                  <a:gd name="T15" fmla="*/ 101 h 102"/>
                  <a:gd name="T16" fmla="*/ 1 w 48"/>
                  <a:gd name="T17" fmla="*/ 100 h 102"/>
                  <a:gd name="T18" fmla="*/ 0 w 48"/>
                  <a:gd name="T19" fmla="*/ 80 h 102"/>
                  <a:gd name="T20" fmla="*/ 0 w 48"/>
                  <a:gd name="T21" fmla="*/ 75 h 102"/>
                  <a:gd name="T22" fmla="*/ 1 w 48"/>
                  <a:gd name="T23" fmla="*/ 73 h 102"/>
                  <a:gd name="T24" fmla="*/ 1 w 48"/>
                  <a:gd name="T25" fmla="*/ 73 h 102"/>
                  <a:gd name="T26" fmla="*/ 1 w 48"/>
                  <a:gd name="T27" fmla="*/ 56 h 102"/>
                  <a:gd name="T28" fmla="*/ 1 w 48"/>
                  <a:gd name="T29" fmla="*/ 56 h 102"/>
                  <a:gd name="T30" fmla="*/ 4 w 48"/>
                  <a:gd name="T31" fmla="*/ 25 h 102"/>
                  <a:gd name="T32" fmla="*/ 14 w 48"/>
                  <a:gd name="T33" fmla="*/ 8 h 102"/>
                  <a:gd name="T34" fmla="*/ 17 w 48"/>
                  <a:gd name="T35" fmla="*/ 5 h 102"/>
                  <a:gd name="T36" fmla="*/ 18 w 48"/>
                  <a:gd name="T37" fmla="*/ 5 h 102"/>
                  <a:gd name="T38" fmla="*/ 27 w 48"/>
                  <a:gd name="T39" fmla="*/ 4 h 102"/>
                  <a:gd name="T40" fmla="*/ 36 w 48"/>
                  <a:gd name="T41" fmla="*/ 0 h 102"/>
                  <a:gd name="T42" fmla="*/ 36 w 48"/>
                  <a:gd name="T43" fmla="*/ 0 h 102"/>
                  <a:gd name="T44" fmla="*/ 39 w 48"/>
                  <a:gd name="T45" fmla="*/ 4 h 102"/>
                  <a:gd name="T46" fmla="*/ 39 w 48"/>
                  <a:gd name="T47" fmla="*/ 4 h 102"/>
                  <a:gd name="T48" fmla="*/ 39 w 48"/>
                  <a:gd name="T49" fmla="*/ 4 h 102"/>
                  <a:gd name="T50" fmla="*/ 41 w 48"/>
                  <a:gd name="T51" fmla="*/ 8 h 102"/>
                  <a:gd name="T52" fmla="*/ 44 w 48"/>
                  <a:gd name="T53" fmla="*/ 16 h 102"/>
                  <a:gd name="T54" fmla="*/ 47 w 48"/>
                  <a:gd name="T55" fmla="*/ 44 h 102"/>
                  <a:gd name="T56" fmla="*/ 47 w 48"/>
                  <a:gd name="T57" fmla="*/ 52 h 102"/>
                  <a:gd name="T58" fmla="*/ 47 w 48"/>
                  <a:gd name="T59" fmla="*/ 55 h 102"/>
                  <a:gd name="T60" fmla="*/ 47 w 48"/>
                  <a:gd name="T61" fmla="*/ 74 h 102"/>
                  <a:gd name="T62" fmla="*/ 47 w 48"/>
                  <a:gd name="T63" fmla="*/ 74 h 102"/>
                  <a:gd name="T64" fmla="*/ 47 w 48"/>
                  <a:gd name="T65" fmla="*/ 88 h 102"/>
                  <a:gd name="T66" fmla="*/ 48 w 48"/>
                  <a:gd name="T67" fmla="*/ 93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8" h="102">
                    <a:moveTo>
                      <a:pt x="48" y="93"/>
                    </a:moveTo>
                    <a:cubicBezTo>
                      <a:pt x="48" y="93"/>
                      <a:pt x="47" y="94"/>
                      <a:pt x="46" y="95"/>
                    </a:cubicBezTo>
                    <a:cubicBezTo>
                      <a:pt x="46" y="95"/>
                      <a:pt x="45" y="95"/>
                      <a:pt x="45" y="96"/>
                    </a:cubicBezTo>
                    <a:cubicBezTo>
                      <a:pt x="43" y="97"/>
                      <a:pt x="41" y="97"/>
                      <a:pt x="39" y="98"/>
                    </a:cubicBezTo>
                    <a:cubicBezTo>
                      <a:pt x="34" y="100"/>
                      <a:pt x="29" y="101"/>
                      <a:pt x="24" y="102"/>
                    </a:cubicBezTo>
                    <a:cubicBezTo>
                      <a:pt x="19" y="102"/>
                      <a:pt x="13" y="102"/>
                      <a:pt x="8" y="101"/>
                    </a:cubicBezTo>
                    <a:cubicBezTo>
                      <a:pt x="5" y="101"/>
                      <a:pt x="3" y="101"/>
                      <a:pt x="2" y="101"/>
                    </a:cubicBezTo>
                    <a:cubicBezTo>
                      <a:pt x="2" y="101"/>
                      <a:pt x="2" y="101"/>
                      <a:pt x="2" y="101"/>
                    </a:cubicBezTo>
                    <a:cubicBezTo>
                      <a:pt x="1" y="101"/>
                      <a:pt x="1" y="101"/>
                      <a:pt x="1" y="100"/>
                    </a:cubicBezTo>
                    <a:cubicBezTo>
                      <a:pt x="0" y="100"/>
                      <a:pt x="0" y="92"/>
                      <a:pt x="0" y="80"/>
                    </a:cubicBezTo>
                    <a:cubicBezTo>
                      <a:pt x="0" y="78"/>
                      <a:pt x="0" y="77"/>
                      <a:pt x="0" y="75"/>
                    </a:cubicBezTo>
                    <a:cubicBezTo>
                      <a:pt x="0" y="75"/>
                      <a:pt x="0" y="74"/>
                      <a:pt x="1" y="73"/>
                    </a:cubicBezTo>
                    <a:cubicBezTo>
                      <a:pt x="1" y="73"/>
                      <a:pt x="1" y="73"/>
                      <a:pt x="1" y="73"/>
                    </a:cubicBezTo>
                    <a:cubicBezTo>
                      <a:pt x="1" y="68"/>
                      <a:pt x="1" y="62"/>
                      <a:pt x="1" y="56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1" y="44"/>
                      <a:pt x="2" y="32"/>
                      <a:pt x="4" y="25"/>
                    </a:cubicBezTo>
                    <a:cubicBezTo>
                      <a:pt x="6" y="17"/>
                      <a:pt x="10" y="12"/>
                      <a:pt x="14" y="8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21" y="6"/>
                      <a:pt x="24" y="5"/>
                      <a:pt x="27" y="4"/>
                    </a:cubicBezTo>
                    <a:cubicBezTo>
                      <a:pt x="31" y="2"/>
                      <a:pt x="35" y="0"/>
                      <a:pt x="36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7" y="1"/>
                      <a:pt x="38" y="2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40" y="5"/>
                      <a:pt x="41" y="6"/>
                      <a:pt x="41" y="8"/>
                    </a:cubicBezTo>
                    <a:cubicBezTo>
                      <a:pt x="42" y="10"/>
                      <a:pt x="43" y="13"/>
                      <a:pt x="44" y="16"/>
                    </a:cubicBezTo>
                    <a:cubicBezTo>
                      <a:pt x="46" y="24"/>
                      <a:pt x="47" y="34"/>
                      <a:pt x="47" y="44"/>
                    </a:cubicBezTo>
                    <a:cubicBezTo>
                      <a:pt x="47" y="47"/>
                      <a:pt x="47" y="50"/>
                      <a:pt x="47" y="52"/>
                    </a:cubicBezTo>
                    <a:cubicBezTo>
                      <a:pt x="47" y="53"/>
                      <a:pt x="47" y="54"/>
                      <a:pt x="47" y="55"/>
                    </a:cubicBezTo>
                    <a:cubicBezTo>
                      <a:pt x="46" y="62"/>
                      <a:pt x="46" y="68"/>
                      <a:pt x="47" y="74"/>
                    </a:cubicBezTo>
                    <a:cubicBezTo>
                      <a:pt x="47" y="74"/>
                      <a:pt x="47" y="74"/>
                      <a:pt x="47" y="74"/>
                    </a:cubicBezTo>
                    <a:cubicBezTo>
                      <a:pt x="47" y="79"/>
                      <a:pt x="47" y="84"/>
                      <a:pt x="47" y="88"/>
                    </a:cubicBezTo>
                    <a:cubicBezTo>
                      <a:pt x="48" y="90"/>
                      <a:pt x="48" y="92"/>
                      <a:pt x="48" y="93"/>
                    </a:cubicBezTo>
                    <a:close/>
                  </a:path>
                </a:pathLst>
              </a:custGeom>
              <a:solidFill>
                <a:srgbClr val="B74D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4" name="Freeform 2026"/>
              <p:cNvSpPr>
                <a:spLocks/>
              </p:cNvSpPr>
              <p:nvPr/>
            </p:nvSpPr>
            <p:spPr bwMode="auto">
              <a:xfrm>
                <a:off x="2089" y="1166"/>
                <a:ext cx="37" cy="105"/>
              </a:xfrm>
              <a:custGeom>
                <a:avLst/>
                <a:gdLst>
                  <a:gd name="T0" fmla="*/ 20 w 20"/>
                  <a:gd name="T1" fmla="*/ 58 h 58"/>
                  <a:gd name="T2" fmla="*/ 20 w 20"/>
                  <a:gd name="T3" fmla="*/ 22 h 58"/>
                  <a:gd name="T4" fmla="*/ 20 w 20"/>
                  <a:gd name="T5" fmla="*/ 14 h 58"/>
                  <a:gd name="T6" fmla="*/ 14 w 20"/>
                  <a:gd name="T7" fmla="*/ 0 h 58"/>
                  <a:gd name="T8" fmla="*/ 6 w 20"/>
                  <a:gd name="T9" fmla="*/ 0 h 58"/>
                  <a:gd name="T10" fmla="*/ 20 w 20"/>
                  <a:gd name="T11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58">
                    <a:moveTo>
                      <a:pt x="20" y="58"/>
                    </a:moveTo>
                    <a:cubicBezTo>
                      <a:pt x="20" y="50"/>
                      <a:pt x="19" y="37"/>
                      <a:pt x="20" y="22"/>
                    </a:cubicBezTo>
                    <a:cubicBezTo>
                      <a:pt x="20" y="20"/>
                      <a:pt x="20" y="17"/>
                      <a:pt x="20" y="14"/>
                    </a:cubicBezTo>
                    <a:cubicBezTo>
                      <a:pt x="17" y="6"/>
                      <a:pt x="14" y="0"/>
                      <a:pt x="14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0" y="42"/>
                      <a:pt x="20" y="58"/>
                    </a:cubicBezTo>
                    <a:close/>
                  </a:path>
                </a:pathLst>
              </a:custGeom>
              <a:solidFill>
                <a:srgbClr val="9733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5" name="Freeform 2027"/>
              <p:cNvSpPr>
                <a:spLocks/>
              </p:cNvSpPr>
              <p:nvPr/>
            </p:nvSpPr>
            <p:spPr bwMode="auto">
              <a:xfrm>
                <a:off x="2051" y="1034"/>
                <a:ext cx="58" cy="51"/>
              </a:xfrm>
              <a:custGeom>
                <a:avLst/>
                <a:gdLst>
                  <a:gd name="T0" fmla="*/ 26 w 31"/>
                  <a:gd name="T1" fmla="*/ 28 h 28"/>
                  <a:gd name="T2" fmla="*/ 25 w 31"/>
                  <a:gd name="T3" fmla="*/ 25 h 28"/>
                  <a:gd name="T4" fmla="*/ 23 w 31"/>
                  <a:gd name="T5" fmla="*/ 20 h 28"/>
                  <a:gd name="T6" fmla="*/ 20 w 31"/>
                  <a:gd name="T7" fmla="*/ 22 h 28"/>
                  <a:gd name="T8" fmla="*/ 14 w 31"/>
                  <a:gd name="T9" fmla="*/ 17 h 28"/>
                  <a:gd name="T10" fmla="*/ 5 w 31"/>
                  <a:gd name="T11" fmla="*/ 17 h 28"/>
                  <a:gd name="T12" fmla="*/ 2 w 31"/>
                  <a:gd name="T13" fmla="*/ 12 h 28"/>
                  <a:gd name="T14" fmla="*/ 4 w 31"/>
                  <a:gd name="T15" fmla="*/ 14 h 28"/>
                  <a:gd name="T16" fmla="*/ 4 w 31"/>
                  <a:gd name="T17" fmla="*/ 4 h 28"/>
                  <a:gd name="T18" fmla="*/ 17 w 31"/>
                  <a:gd name="T19" fmla="*/ 3 h 28"/>
                  <a:gd name="T20" fmla="*/ 29 w 31"/>
                  <a:gd name="T21" fmla="*/ 8 h 28"/>
                  <a:gd name="T22" fmla="*/ 26 w 31"/>
                  <a:gd name="T23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1" h="28">
                    <a:moveTo>
                      <a:pt x="26" y="28"/>
                    </a:moveTo>
                    <a:cubicBezTo>
                      <a:pt x="26" y="28"/>
                      <a:pt x="24" y="27"/>
                      <a:pt x="25" y="25"/>
                    </a:cubicBezTo>
                    <a:cubicBezTo>
                      <a:pt x="25" y="23"/>
                      <a:pt x="25" y="20"/>
                      <a:pt x="23" y="20"/>
                    </a:cubicBezTo>
                    <a:cubicBezTo>
                      <a:pt x="21" y="21"/>
                      <a:pt x="21" y="22"/>
                      <a:pt x="20" y="22"/>
                    </a:cubicBezTo>
                    <a:cubicBezTo>
                      <a:pt x="20" y="21"/>
                      <a:pt x="20" y="17"/>
                      <a:pt x="14" y="17"/>
                    </a:cubicBezTo>
                    <a:cubicBezTo>
                      <a:pt x="9" y="17"/>
                      <a:pt x="7" y="18"/>
                      <a:pt x="5" y="17"/>
                    </a:cubicBezTo>
                    <a:cubicBezTo>
                      <a:pt x="2" y="16"/>
                      <a:pt x="2" y="12"/>
                      <a:pt x="2" y="12"/>
                    </a:cubicBezTo>
                    <a:cubicBezTo>
                      <a:pt x="2" y="12"/>
                      <a:pt x="3" y="14"/>
                      <a:pt x="4" y="14"/>
                    </a:cubicBezTo>
                    <a:cubicBezTo>
                      <a:pt x="4" y="14"/>
                      <a:pt x="0" y="8"/>
                      <a:pt x="4" y="4"/>
                    </a:cubicBezTo>
                    <a:cubicBezTo>
                      <a:pt x="9" y="0"/>
                      <a:pt x="14" y="3"/>
                      <a:pt x="17" y="3"/>
                    </a:cubicBezTo>
                    <a:cubicBezTo>
                      <a:pt x="23" y="3"/>
                      <a:pt x="27" y="4"/>
                      <a:pt x="29" y="8"/>
                    </a:cubicBezTo>
                    <a:cubicBezTo>
                      <a:pt x="31" y="12"/>
                      <a:pt x="30" y="24"/>
                      <a:pt x="26" y="28"/>
                    </a:cubicBezTo>
                    <a:close/>
                  </a:path>
                </a:pathLst>
              </a:custGeom>
              <a:solidFill>
                <a:srgbClr val="2B48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6" name="Freeform 2028"/>
              <p:cNvSpPr>
                <a:spLocks/>
              </p:cNvSpPr>
              <p:nvPr/>
            </p:nvSpPr>
            <p:spPr bwMode="auto">
              <a:xfrm>
                <a:off x="2248" y="1540"/>
                <a:ext cx="24" cy="25"/>
              </a:xfrm>
              <a:custGeom>
                <a:avLst/>
                <a:gdLst>
                  <a:gd name="T0" fmla="*/ 1 w 13"/>
                  <a:gd name="T1" fmla="*/ 5 h 14"/>
                  <a:gd name="T2" fmla="*/ 4 w 13"/>
                  <a:gd name="T3" fmla="*/ 13 h 14"/>
                  <a:gd name="T4" fmla="*/ 12 w 13"/>
                  <a:gd name="T5" fmla="*/ 9 h 14"/>
                  <a:gd name="T6" fmla="*/ 9 w 13"/>
                  <a:gd name="T7" fmla="*/ 2 h 14"/>
                  <a:gd name="T8" fmla="*/ 1 w 13"/>
                  <a:gd name="T9" fmla="*/ 5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4">
                    <a:moveTo>
                      <a:pt x="1" y="5"/>
                    </a:moveTo>
                    <a:cubicBezTo>
                      <a:pt x="0" y="8"/>
                      <a:pt x="1" y="11"/>
                      <a:pt x="4" y="13"/>
                    </a:cubicBezTo>
                    <a:cubicBezTo>
                      <a:pt x="7" y="14"/>
                      <a:pt x="10" y="12"/>
                      <a:pt x="12" y="9"/>
                    </a:cubicBezTo>
                    <a:cubicBezTo>
                      <a:pt x="13" y="6"/>
                      <a:pt x="11" y="3"/>
                      <a:pt x="9" y="2"/>
                    </a:cubicBezTo>
                    <a:cubicBezTo>
                      <a:pt x="6" y="0"/>
                      <a:pt x="2" y="2"/>
                      <a:pt x="1" y="5"/>
                    </a:cubicBezTo>
                    <a:close/>
                  </a:path>
                </a:pathLst>
              </a:custGeom>
              <a:solidFill>
                <a:srgbClr val="1C47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7" name="Freeform 2029"/>
              <p:cNvSpPr>
                <a:spLocks/>
              </p:cNvSpPr>
              <p:nvPr/>
            </p:nvSpPr>
            <p:spPr bwMode="auto">
              <a:xfrm>
                <a:off x="2169" y="1540"/>
                <a:ext cx="26" cy="25"/>
              </a:xfrm>
              <a:custGeom>
                <a:avLst/>
                <a:gdLst>
                  <a:gd name="T0" fmla="*/ 2 w 14"/>
                  <a:gd name="T1" fmla="*/ 5 h 14"/>
                  <a:gd name="T2" fmla="*/ 5 w 14"/>
                  <a:gd name="T3" fmla="*/ 13 h 14"/>
                  <a:gd name="T4" fmla="*/ 12 w 14"/>
                  <a:gd name="T5" fmla="*/ 9 h 14"/>
                  <a:gd name="T6" fmla="*/ 9 w 14"/>
                  <a:gd name="T7" fmla="*/ 2 h 14"/>
                  <a:gd name="T8" fmla="*/ 2 w 14"/>
                  <a:gd name="T9" fmla="*/ 5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4">
                    <a:moveTo>
                      <a:pt x="2" y="5"/>
                    </a:moveTo>
                    <a:cubicBezTo>
                      <a:pt x="0" y="8"/>
                      <a:pt x="2" y="11"/>
                      <a:pt x="5" y="13"/>
                    </a:cubicBezTo>
                    <a:cubicBezTo>
                      <a:pt x="8" y="14"/>
                      <a:pt x="11" y="12"/>
                      <a:pt x="12" y="9"/>
                    </a:cubicBezTo>
                    <a:cubicBezTo>
                      <a:pt x="14" y="6"/>
                      <a:pt x="12" y="3"/>
                      <a:pt x="9" y="2"/>
                    </a:cubicBezTo>
                    <a:cubicBezTo>
                      <a:pt x="6" y="0"/>
                      <a:pt x="3" y="2"/>
                      <a:pt x="2" y="5"/>
                    </a:cubicBezTo>
                    <a:close/>
                  </a:path>
                </a:pathLst>
              </a:custGeom>
              <a:solidFill>
                <a:srgbClr val="1C47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8" name="Freeform 2030"/>
              <p:cNvSpPr>
                <a:spLocks/>
              </p:cNvSpPr>
              <p:nvPr/>
            </p:nvSpPr>
            <p:spPr bwMode="auto">
              <a:xfrm>
                <a:off x="2156" y="1536"/>
                <a:ext cx="116" cy="16"/>
              </a:xfrm>
              <a:custGeom>
                <a:avLst/>
                <a:gdLst>
                  <a:gd name="T0" fmla="*/ 62 w 62"/>
                  <a:gd name="T1" fmla="*/ 6 h 9"/>
                  <a:gd name="T2" fmla="*/ 54 w 62"/>
                  <a:gd name="T3" fmla="*/ 9 h 9"/>
                  <a:gd name="T4" fmla="*/ 51 w 62"/>
                  <a:gd name="T5" fmla="*/ 9 h 9"/>
                  <a:gd name="T6" fmla="*/ 5 w 62"/>
                  <a:gd name="T7" fmla="*/ 9 h 9"/>
                  <a:gd name="T8" fmla="*/ 0 w 62"/>
                  <a:gd name="T9" fmla="*/ 0 h 9"/>
                  <a:gd name="T10" fmla="*/ 62 w 62"/>
                  <a:gd name="T11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" h="9">
                    <a:moveTo>
                      <a:pt x="62" y="6"/>
                    </a:moveTo>
                    <a:cubicBezTo>
                      <a:pt x="54" y="9"/>
                      <a:pt x="54" y="9"/>
                      <a:pt x="54" y="9"/>
                    </a:cubicBezTo>
                    <a:cubicBezTo>
                      <a:pt x="53" y="9"/>
                      <a:pt x="52" y="9"/>
                      <a:pt x="51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62" y="6"/>
                    </a:lnTo>
                    <a:close/>
                  </a:path>
                </a:pathLst>
              </a:custGeom>
              <a:solidFill>
                <a:srgbClr val="5280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9" name="Freeform 2031"/>
              <p:cNvSpPr>
                <a:spLocks/>
              </p:cNvSpPr>
              <p:nvPr/>
            </p:nvSpPr>
            <p:spPr bwMode="auto">
              <a:xfrm>
                <a:off x="2136" y="1286"/>
                <a:ext cx="89" cy="85"/>
              </a:xfrm>
              <a:custGeom>
                <a:avLst/>
                <a:gdLst>
                  <a:gd name="T0" fmla="*/ 46 w 48"/>
                  <a:gd name="T1" fmla="*/ 47 h 47"/>
                  <a:gd name="T2" fmla="*/ 33 w 48"/>
                  <a:gd name="T3" fmla="*/ 14 h 47"/>
                  <a:gd name="T4" fmla="*/ 33 w 48"/>
                  <a:gd name="T5" fmla="*/ 14 h 47"/>
                  <a:gd name="T6" fmla="*/ 20 w 48"/>
                  <a:gd name="T7" fmla="*/ 5 h 47"/>
                  <a:gd name="T8" fmla="*/ 19 w 48"/>
                  <a:gd name="T9" fmla="*/ 5 h 47"/>
                  <a:gd name="T10" fmla="*/ 10 w 48"/>
                  <a:gd name="T11" fmla="*/ 3 h 47"/>
                  <a:gd name="T12" fmla="*/ 3 w 48"/>
                  <a:gd name="T13" fmla="*/ 3 h 47"/>
                  <a:gd name="T14" fmla="*/ 2 w 48"/>
                  <a:gd name="T15" fmla="*/ 7 h 47"/>
                  <a:gd name="T16" fmla="*/ 17 w 48"/>
                  <a:gd name="T17" fmla="*/ 45 h 47"/>
                  <a:gd name="T18" fmla="*/ 15 w 48"/>
                  <a:gd name="T19" fmla="*/ 46 h 47"/>
                  <a:gd name="T20" fmla="*/ 0 w 48"/>
                  <a:gd name="T21" fmla="*/ 7 h 47"/>
                  <a:gd name="T22" fmla="*/ 2 w 48"/>
                  <a:gd name="T23" fmla="*/ 2 h 47"/>
                  <a:gd name="T24" fmla="*/ 10 w 48"/>
                  <a:gd name="T25" fmla="*/ 1 h 47"/>
                  <a:gd name="T26" fmla="*/ 20 w 48"/>
                  <a:gd name="T27" fmla="*/ 3 h 47"/>
                  <a:gd name="T28" fmla="*/ 35 w 48"/>
                  <a:gd name="T29" fmla="*/ 13 h 47"/>
                  <a:gd name="T30" fmla="*/ 48 w 48"/>
                  <a:gd name="T31" fmla="*/ 47 h 47"/>
                  <a:gd name="T32" fmla="*/ 46 w 48"/>
                  <a:gd name="T3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8" h="47">
                    <a:moveTo>
                      <a:pt x="46" y="47"/>
                    </a:moveTo>
                    <a:cubicBezTo>
                      <a:pt x="33" y="14"/>
                      <a:pt x="33" y="14"/>
                      <a:pt x="33" y="14"/>
                    </a:cubicBezTo>
                    <a:cubicBezTo>
                      <a:pt x="33" y="14"/>
                      <a:pt x="33" y="14"/>
                      <a:pt x="33" y="14"/>
                    </a:cubicBezTo>
                    <a:cubicBezTo>
                      <a:pt x="33" y="14"/>
                      <a:pt x="31" y="6"/>
                      <a:pt x="20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3"/>
                      <a:pt x="5" y="2"/>
                      <a:pt x="3" y="3"/>
                    </a:cubicBezTo>
                    <a:cubicBezTo>
                      <a:pt x="3" y="4"/>
                      <a:pt x="2" y="5"/>
                      <a:pt x="2" y="7"/>
                    </a:cubicBezTo>
                    <a:cubicBezTo>
                      <a:pt x="3" y="9"/>
                      <a:pt x="11" y="31"/>
                      <a:pt x="17" y="45"/>
                    </a:cubicBezTo>
                    <a:cubicBezTo>
                      <a:pt x="15" y="46"/>
                      <a:pt x="15" y="46"/>
                      <a:pt x="15" y="46"/>
                    </a:cubicBezTo>
                    <a:cubicBezTo>
                      <a:pt x="14" y="42"/>
                      <a:pt x="1" y="11"/>
                      <a:pt x="0" y="7"/>
                    </a:cubicBezTo>
                    <a:cubicBezTo>
                      <a:pt x="0" y="5"/>
                      <a:pt x="1" y="3"/>
                      <a:pt x="2" y="2"/>
                    </a:cubicBezTo>
                    <a:cubicBezTo>
                      <a:pt x="5" y="0"/>
                      <a:pt x="10" y="1"/>
                      <a:pt x="10" y="1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32" y="4"/>
                      <a:pt x="35" y="12"/>
                      <a:pt x="35" y="13"/>
                    </a:cubicBezTo>
                    <a:cubicBezTo>
                      <a:pt x="48" y="47"/>
                      <a:pt x="48" y="47"/>
                      <a:pt x="48" y="47"/>
                    </a:cubicBezTo>
                    <a:lnTo>
                      <a:pt x="46" y="47"/>
                    </a:lnTo>
                    <a:close/>
                  </a:path>
                </a:pathLst>
              </a:custGeom>
              <a:solidFill>
                <a:srgbClr val="5280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0" name="Freeform 2032"/>
              <p:cNvSpPr>
                <a:spLocks/>
              </p:cNvSpPr>
              <p:nvPr/>
            </p:nvSpPr>
            <p:spPr bwMode="auto">
              <a:xfrm>
                <a:off x="2115" y="1355"/>
                <a:ext cx="71" cy="203"/>
              </a:xfrm>
              <a:custGeom>
                <a:avLst/>
                <a:gdLst>
                  <a:gd name="T0" fmla="*/ 32 w 38"/>
                  <a:gd name="T1" fmla="*/ 0 h 112"/>
                  <a:gd name="T2" fmla="*/ 7 w 38"/>
                  <a:gd name="T3" fmla="*/ 5 h 112"/>
                  <a:gd name="T4" fmla="*/ 2 w 38"/>
                  <a:gd name="T5" fmla="*/ 21 h 112"/>
                  <a:gd name="T6" fmla="*/ 9 w 38"/>
                  <a:gd name="T7" fmla="*/ 99 h 112"/>
                  <a:gd name="T8" fmla="*/ 38 w 38"/>
                  <a:gd name="T9" fmla="*/ 108 h 112"/>
                  <a:gd name="T10" fmla="*/ 32 w 38"/>
                  <a:gd name="T11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12">
                    <a:moveTo>
                      <a:pt x="32" y="0"/>
                    </a:moveTo>
                    <a:cubicBezTo>
                      <a:pt x="7" y="5"/>
                      <a:pt x="7" y="5"/>
                      <a:pt x="7" y="5"/>
                    </a:cubicBezTo>
                    <a:cubicBezTo>
                      <a:pt x="7" y="5"/>
                      <a:pt x="0" y="8"/>
                      <a:pt x="2" y="21"/>
                    </a:cubicBezTo>
                    <a:cubicBezTo>
                      <a:pt x="3" y="33"/>
                      <a:pt x="9" y="99"/>
                      <a:pt x="9" y="99"/>
                    </a:cubicBezTo>
                    <a:cubicBezTo>
                      <a:pt x="9" y="99"/>
                      <a:pt x="10" y="112"/>
                      <a:pt x="38" y="108"/>
                    </a:cubicBez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5280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1" name="Freeform 2033"/>
              <p:cNvSpPr>
                <a:spLocks/>
              </p:cNvSpPr>
              <p:nvPr/>
            </p:nvSpPr>
            <p:spPr bwMode="auto">
              <a:xfrm>
                <a:off x="2149" y="1353"/>
                <a:ext cx="146" cy="194"/>
              </a:xfrm>
              <a:custGeom>
                <a:avLst/>
                <a:gdLst>
                  <a:gd name="T0" fmla="*/ 1 w 78"/>
                  <a:gd name="T1" fmla="*/ 19 h 107"/>
                  <a:gd name="T2" fmla="*/ 7 w 78"/>
                  <a:gd name="T3" fmla="*/ 92 h 107"/>
                  <a:gd name="T4" fmla="*/ 10 w 78"/>
                  <a:gd name="T5" fmla="*/ 100 h 107"/>
                  <a:gd name="T6" fmla="*/ 23 w 78"/>
                  <a:gd name="T7" fmla="*/ 107 h 107"/>
                  <a:gd name="T8" fmla="*/ 47 w 78"/>
                  <a:gd name="T9" fmla="*/ 107 h 107"/>
                  <a:gd name="T10" fmla="*/ 47 w 78"/>
                  <a:gd name="T11" fmla="*/ 107 h 107"/>
                  <a:gd name="T12" fmla="*/ 62 w 78"/>
                  <a:gd name="T13" fmla="*/ 107 h 107"/>
                  <a:gd name="T14" fmla="*/ 66 w 78"/>
                  <a:gd name="T15" fmla="*/ 107 h 107"/>
                  <a:gd name="T16" fmla="*/ 67 w 78"/>
                  <a:gd name="T17" fmla="*/ 107 h 107"/>
                  <a:gd name="T18" fmla="*/ 77 w 78"/>
                  <a:gd name="T19" fmla="*/ 95 h 107"/>
                  <a:gd name="T20" fmla="*/ 78 w 78"/>
                  <a:gd name="T21" fmla="*/ 88 h 107"/>
                  <a:gd name="T22" fmla="*/ 67 w 78"/>
                  <a:gd name="T23" fmla="*/ 18 h 107"/>
                  <a:gd name="T24" fmla="*/ 53 w 78"/>
                  <a:gd name="T25" fmla="*/ 4 h 107"/>
                  <a:gd name="T26" fmla="*/ 48 w 78"/>
                  <a:gd name="T27" fmla="*/ 3 h 107"/>
                  <a:gd name="T28" fmla="*/ 47 w 78"/>
                  <a:gd name="T29" fmla="*/ 3 h 107"/>
                  <a:gd name="T30" fmla="*/ 47 w 78"/>
                  <a:gd name="T31" fmla="*/ 3 h 107"/>
                  <a:gd name="T32" fmla="*/ 47 w 78"/>
                  <a:gd name="T33" fmla="*/ 3 h 107"/>
                  <a:gd name="T34" fmla="*/ 33 w 78"/>
                  <a:gd name="T35" fmla="*/ 2 h 107"/>
                  <a:gd name="T36" fmla="*/ 31 w 78"/>
                  <a:gd name="T37" fmla="*/ 2 h 107"/>
                  <a:gd name="T38" fmla="*/ 18 w 78"/>
                  <a:gd name="T39" fmla="*/ 1 h 107"/>
                  <a:gd name="T40" fmla="*/ 12 w 78"/>
                  <a:gd name="T41" fmla="*/ 1 h 107"/>
                  <a:gd name="T42" fmla="*/ 12 w 78"/>
                  <a:gd name="T43" fmla="*/ 1 h 107"/>
                  <a:gd name="T44" fmla="*/ 11 w 78"/>
                  <a:gd name="T45" fmla="*/ 2 h 107"/>
                  <a:gd name="T46" fmla="*/ 1 w 78"/>
                  <a:gd name="T47" fmla="*/ 19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8" h="107">
                    <a:moveTo>
                      <a:pt x="1" y="19"/>
                    </a:moveTo>
                    <a:cubicBezTo>
                      <a:pt x="7" y="92"/>
                      <a:pt x="7" y="92"/>
                      <a:pt x="7" y="92"/>
                    </a:cubicBezTo>
                    <a:cubicBezTo>
                      <a:pt x="8" y="95"/>
                      <a:pt x="9" y="98"/>
                      <a:pt x="10" y="100"/>
                    </a:cubicBezTo>
                    <a:cubicBezTo>
                      <a:pt x="13" y="105"/>
                      <a:pt x="18" y="107"/>
                      <a:pt x="23" y="107"/>
                    </a:cubicBezTo>
                    <a:cubicBezTo>
                      <a:pt x="47" y="107"/>
                      <a:pt x="47" y="107"/>
                      <a:pt x="47" y="107"/>
                    </a:cubicBezTo>
                    <a:cubicBezTo>
                      <a:pt x="47" y="107"/>
                      <a:pt x="47" y="107"/>
                      <a:pt x="47" y="107"/>
                    </a:cubicBezTo>
                    <a:cubicBezTo>
                      <a:pt x="62" y="107"/>
                      <a:pt x="62" y="107"/>
                      <a:pt x="62" y="107"/>
                    </a:cubicBezTo>
                    <a:cubicBezTo>
                      <a:pt x="63" y="107"/>
                      <a:pt x="65" y="107"/>
                      <a:pt x="66" y="107"/>
                    </a:cubicBezTo>
                    <a:cubicBezTo>
                      <a:pt x="67" y="107"/>
                      <a:pt x="67" y="107"/>
                      <a:pt x="67" y="107"/>
                    </a:cubicBezTo>
                    <a:cubicBezTo>
                      <a:pt x="72" y="105"/>
                      <a:pt x="76" y="101"/>
                      <a:pt x="77" y="95"/>
                    </a:cubicBezTo>
                    <a:cubicBezTo>
                      <a:pt x="78" y="93"/>
                      <a:pt x="78" y="91"/>
                      <a:pt x="78" y="88"/>
                    </a:cubicBezTo>
                    <a:cubicBezTo>
                      <a:pt x="67" y="18"/>
                      <a:pt x="67" y="18"/>
                      <a:pt x="67" y="18"/>
                    </a:cubicBezTo>
                    <a:cubicBezTo>
                      <a:pt x="66" y="10"/>
                      <a:pt x="60" y="5"/>
                      <a:pt x="53" y="4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7" y="3"/>
                      <a:pt x="47" y="3"/>
                      <a:pt x="47" y="3"/>
                    </a:cubicBezTo>
                    <a:cubicBezTo>
                      <a:pt x="47" y="3"/>
                      <a:pt x="47" y="3"/>
                      <a:pt x="47" y="3"/>
                    </a:cubicBezTo>
                    <a:cubicBezTo>
                      <a:pt x="47" y="3"/>
                      <a:pt x="47" y="3"/>
                      <a:pt x="47" y="3"/>
                    </a:cubicBezTo>
                    <a:cubicBezTo>
                      <a:pt x="33" y="2"/>
                      <a:pt x="33" y="2"/>
                      <a:pt x="33" y="2"/>
                    </a:cubicBezTo>
                    <a:cubicBezTo>
                      <a:pt x="31" y="2"/>
                      <a:pt x="31" y="2"/>
                      <a:pt x="31" y="2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16" y="0"/>
                      <a:pt x="14" y="1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4" y="4"/>
                      <a:pt x="0" y="11"/>
                      <a:pt x="1" y="19"/>
                    </a:cubicBezTo>
                    <a:close/>
                  </a:path>
                </a:pathLst>
              </a:custGeom>
              <a:solidFill>
                <a:srgbClr val="7A97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2" name="Freeform 2034"/>
              <p:cNvSpPr>
                <a:spLocks/>
              </p:cNvSpPr>
              <p:nvPr/>
            </p:nvSpPr>
            <p:spPr bwMode="auto">
              <a:xfrm>
                <a:off x="2167" y="1518"/>
                <a:ext cx="128" cy="29"/>
              </a:xfrm>
              <a:custGeom>
                <a:avLst/>
                <a:gdLst>
                  <a:gd name="T0" fmla="*/ 0 w 68"/>
                  <a:gd name="T1" fmla="*/ 9 h 16"/>
                  <a:gd name="T2" fmla="*/ 13 w 68"/>
                  <a:gd name="T3" fmla="*/ 16 h 16"/>
                  <a:gd name="T4" fmla="*/ 37 w 68"/>
                  <a:gd name="T5" fmla="*/ 16 h 16"/>
                  <a:gd name="T6" fmla="*/ 37 w 68"/>
                  <a:gd name="T7" fmla="*/ 16 h 16"/>
                  <a:gd name="T8" fmla="*/ 52 w 68"/>
                  <a:gd name="T9" fmla="*/ 16 h 16"/>
                  <a:gd name="T10" fmla="*/ 56 w 68"/>
                  <a:gd name="T11" fmla="*/ 16 h 16"/>
                  <a:gd name="T12" fmla="*/ 57 w 68"/>
                  <a:gd name="T13" fmla="*/ 16 h 16"/>
                  <a:gd name="T14" fmla="*/ 68 w 68"/>
                  <a:gd name="T15" fmla="*/ 1 h 16"/>
                  <a:gd name="T16" fmla="*/ 8 w 68"/>
                  <a:gd name="T17" fmla="*/ 2 h 16"/>
                  <a:gd name="T18" fmla="*/ 0 w 68"/>
                  <a:gd name="T19" fmla="*/ 9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6">
                    <a:moveTo>
                      <a:pt x="0" y="9"/>
                    </a:moveTo>
                    <a:cubicBezTo>
                      <a:pt x="3" y="14"/>
                      <a:pt x="8" y="16"/>
                      <a:pt x="13" y="16"/>
                    </a:cubicBezTo>
                    <a:cubicBezTo>
                      <a:pt x="37" y="16"/>
                      <a:pt x="37" y="16"/>
                      <a:pt x="37" y="16"/>
                    </a:cubicBezTo>
                    <a:cubicBezTo>
                      <a:pt x="37" y="16"/>
                      <a:pt x="37" y="16"/>
                      <a:pt x="37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3" y="16"/>
                      <a:pt x="55" y="16"/>
                      <a:pt x="56" y="16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62" y="14"/>
                      <a:pt x="68" y="8"/>
                      <a:pt x="68" y="1"/>
                    </a:cubicBezTo>
                    <a:cubicBezTo>
                      <a:pt x="68" y="1"/>
                      <a:pt x="19" y="0"/>
                      <a:pt x="8" y="2"/>
                    </a:cubicBezTo>
                    <a:cubicBezTo>
                      <a:pt x="3" y="3"/>
                      <a:pt x="1" y="7"/>
                      <a:pt x="0" y="9"/>
                    </a:cubicBezTo>
                    <a:close/>
                  </a:path>
                </a:pathLst>
              </a:custGeom>
              <a:solidFill>
                <a:srgbClr val="6F9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3" name="Freeform 2035"/>
              <p:cNvSpPr>
                <a:spLocks/>
              </p:cNvSpPr>
              <p:nvPr/>
            </p:nvSpPr>
            <p:spPr bwMode="auto">
              <a:xfrm>
                <a:off x="2237" y="1358"/>
                <a:ext cx="46" cy="189"/>
              </a:xfrm>
              <a:custGeom>
                <a:avLst/>
                <a:gdLst>
                  <a:gd name="T0" fmla="*/ 0 w 25"/>
                  <a:gd name="T1" fmla="*/ 0 h 104"/>
                  <a:gd name="T2" fmla="*/ 12 w 25"/>
                  <a:gd name="T3" fmla="*/ 13 h 104"/>
                  <a:gd name="T4" fmla="*/ 23 w 25"/>
                  <a:gd name="T5" fmla="*/ 92 h 104"/>
                  <a:gd name="T6" fmla="*/ 18 w 25"/>
                  <a:gd name="T7" fmla="*/ 104 h 104"/>
                  <a:gd name="T8" fmla="*/ 19 w 25"/>
                  <a:gd name="T9" fmla="*/ 104 h 104"/>
                  <a:gd name="T10" fmla="*/ 20 w 25"/>
                  <a:gd name="T11" fmla="*/ 104 h 104"/>
                  <a:gd name="T12" fmla="*/ 24 w 25"/>
                  <a:gd name="T13" fmla="*/ 92 h 104"/>
                  <a:gd name="T14" fmla="*/ 13 w 25"/>
                  <a:gd name="T15" fmla="*/ 13 h 104"/>
                  <a:gd name="T16" fmla="*/ 1 w 25"/>
                  <a:gd name="T17" fmla="*/ 0 h 104"/>
                  <a:gd name="T18" fmla="*/ 0 w 25"/>
                  <a:gd name="T19" fmla="*/ 0 h 104"/>
                  <a:gd name="T20" fmla="*/ 0 w 25"/>
                  <a:gd name="T21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" h="104">
                    <a:moveTo>
                      <a:pt x="0" y="0"/>
                    </a:moveTo>
                    <a:cubicBezTo>
                      <a:pt x="0" y="0"/>
                      <a:pt x="11" y="7"/>
                      <a:pt x="12" y="13"/>
                    </a:cubicBezTo>
                    <a:cubicBezTo>
                      <a:pt x="13" y="19"/>
                      <a:pt x="23" y="91"/>
                      <a:pt x="23" y="92"/>
                    </a:cubicBezTo>
                    <a:cubicBezTo>
                      <a:pt x="23" y="92"/>
                      <a:pt x="24" y="99"/>
                      <a:pt x="18" y="104"/>
                    </a:cubicBezTo>
                    <a:cubicBezTo>
                      <a:pt x="19" y="104"/>
                      <a:pt x="19" y="104"/>
                      <a:pt x="19" y="104"/>
                    </a:cubicBezTo>
                    <a:cubicBezTo>
                      <a:pt x="20" y="104"/>
                      <a:pt x="20" y="104"/>
                      <a:pt x="20" y="104"/>
                    </a:cubicBezTo>
                    <a:cubicBezTo>
                      <a:pt x="25" y="98"/>
                      <a:pt x="24" y="92"/>
                      <a:pt x="24" y="92"/>
                    </a:cubicBezTo>
                    <a:cubicBezTo>
                      <a:pt x="24" y="89"/>
                      <a:pt x="14" y="19"/>
                      <a:pt x="13" y="13"/>
                    </a:cubicBezTo>
                    <a:cubicBezTo>
                      <a:pt x="12" y="8"/>
                      <a:pt x="4" y="2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80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4" name="Freeform 2036"/>
              <p:cNvSpPr>
                <a:spLocks/>
              </p:cNvSpPr>
              <p:nvPr/>
            </p:nvSpPr>
            <p:spPr bwMode="auto">
              <a:xfrm>
                <a:off x="2207" y="1357"/>
                <a:ext cx="33" cy="190"/>
              </a:xfrm>
              <a:custGeom>
                <a:avLst/>
                <a:gdLst>
                  <a:gd name="T0" fmla="*/ 0 w 18"/>
                  <a:gd name="T1" fmla="*/ 0 h 105"/>
                  <a:gd name="T2" fmla="*/ 9 w 18"/>
                  <a:gd name="T3" fmla="*/ 14 h 105"/>
                  <a:gd name="T4" fmla="*/ 16 w 18"/>
                  <a:gd name="T5" fmla="*/ 99 h 105"/>
                  <a:gd name="T6" fmla="*/ 16 w 18"/>
                  <a:gd name="T7" fmla="*/ 99 h 105"/>
                  <a:gd name="T8" fmla="*/ 16 w 18"/>
                  <a:gd name="T9" fmla="*/ 99 h 105"/>
                  <a:gd name="T10" fmla="*/ 15 w 18"/>
                  <a:gd name="T11" fmla="*/ 105 h 105"/>
                  <a:gd name="T12" fmla="*/ 16 w 18"/>
                  <a:gd name="T13" fmla="*/ 105 h 105"/>
                  <a:gd name="T14" fmla="*/ 16 w 18"/>
                  <a:gd name="T15" fmla="*/ 105 h 105"/>
                  <a:gd name="T16" fmla="*/ 17 w 18"/>
                  <a:gd name="T17" fmla="*/ 98 h 105"/>
                  <a:gd name="T18" fmla="*/ 10 w 18"/>
                  <a:gd name="T19" fmla="*/ 14 h 105"/>
                  <a:gd name="T20" fmla="*/ 2 w 18"/>
                  <a:gd name="T21" fmla="*/ 0 h 105"/>
                  <a:gd name="T22" fmla="*/ 0 w 18"/>
                  <a:gd name="T23" fmla="*/ 0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" h="105">
                    <a:moveTo>
                      <a:pt x="0" y="0"/>
                    </a:moveTo>
                    <a:cubicBezTo>
                      <a:pt x="2" y="1"/>
                      <a:pt x="8" y="6"/>
                      <a:pt x="9" y="14"/>
                    </a:cubicBezTo>
                    <a:cubicBezTo>
                      <a:pt x="10" y="24"/>
                      <a:pt x="16" y="98"/>
                      <a:pt x="16" y="99"/>
                    </a:cubicBezTo>
                    <a:cubicBezTo>
                      <a:pt x="16" y="99"/>
                      <a:pt x="16" y="99"/>
                      <a:pt x="16" y="99"/>
                    </a:cubicBezTo>
                    <a:cubicBezTo>
                      <a:pt x="16" y="99"/>
                      <a:pt x="16" y="99"/>
                      <a:pt x="16" y="99"/>
                    </a:cubicBezTo>
                    <a:cubicBezTo>
                      <a:pt x="17" y="99"/>
                      <a:pt x="17" y="103"/>
                      <a:pt x="15" y="105"/>
                    </a:cubicBezTo>
                    <a:cubicBezTo>
                      <a:pt x="16" y="105"/>
                      <a:pt x="16" y="105"/>
                      <a:pt x="16" y="105"/>
                    </a:cubicBezTo>
                    <a:cubicBezTo>
                      <a:pt x="16" y="105"/>
                      <a:pt x="16" y="105"/>
                      <a:pt x="16" y="105"/>
                    </a:cubicBezTo>
                    <a:cubicBezTo>
                      <a:pt x="18" y="103"/>
                      <a:pt x="17" y="99"/>
                      <a:pt x="17" y="98"/>
                    </a:cubicBezTo>
                    <a:cubicBezTo>
                      <a:pt x="17" y="96"/>
                      <a:pt x="11" y="24"/>
                      <a:pt x="10" y="14"/>
                    </a:cubicBezTo>
                    <a:cubicBezTo>
                      <a:pt x="9" y="7"/>
                      <a:pt x="4" y="2"/>
                      <a:pt x="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80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5" name="Freeform 2037"/>
              <p:cNvSpPr>
                <a:spLocks/>
              </p:cNvSpPr>
              <p:nvPr/>
            </p:nvSpPr>
            <p:spPr bwMode="auto">
              <a:xfrm>
                <a:off x="2169" y="1355"/>
                <a:ext cx="30" cy="192"/>
              </a:xfrm>
              <a:custGeom>
                <a:avLst/>
                <a:gdLst>
                  <a:gd name="T0" fmla="*/ 0 w 16"/>
                  <a:gd name="T1" fmla="*/ 1 h 106"/>
                  <a:gd name="T2" fmla="*/ 4 w 16"/>
                  <a:gd name="T3" fmla="*/ 4 h 106"/>
                  <a:gd name="T4" fmla="*/ 9 w 16"/>
                  <a:gd name="T5" fmla="*/ 15 h 106"/>
                  <a:gd name="T6" fmla="*/ 15 w 16"/>
                  <a:gd name="T7" fmla="*/ 99 h 106"/>
                  <a:gd name="T8" fmla="*/ 15 w 16"/>
                  <a:gd name="T9" fmla="*/ 99 h 106"/>
                  <a:gd name="T10" fmla="*/ 15 w 16"/>
                  <a:gd name="T11" fmla="*/ 99 h 106"/>
                  <a:gd name="T12" fmla="*/ 13 w 16"/>
                  <a:gd name="T13" fmla="*/ 106 h 106"/>
                  <a:gd name="T14" fmla="*/ 14 w 16"/>
                  <a:gd name="T15" fmla="*/ 106 h 106"/>
                  <a:gd name="T16" fmla="*/ 16 w 16"/>
                  <a:gd name="T17" fmla="*/ 99 h 106"/>
                  <a:gd name="T18" fmla="*/ 10 w 16"/>
                  <a:gd name="T19" fmla="*/ 15 h 106"/>
                  <a:gd name="T20" fmla="*/ 1 w 16"/>
                  <a:gd name="T21" fmla="*/ 0 h 106"/>
                  <a:gd name="T22" fmla="*/ 1 w 16"/>
                  <a:gd name="T23" fmla="*/ 0 h 106"/>
                  <a:gd name="T24" fmla="*/ 0 w 16"/>
                  <a:gd name="T25" fmla="*/ 1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" h="106">
                    <a:moveTo>
                      <a:pt x="0" y="1"/>
                    </a:moveTo>
                    <a:cubicBezTo>
                      <a:pt x="0" y="1"/>
                      <a:pt x="2" y="2"/>
                      <a:pt x="4" y="4"/>
                    </a:cubicBezTo>
                    <a:cubicBezTo>
                      <a:pt x="6" y="6"/>
                      <a:pt x="8" y="10"/>
                      <a:pt x="9" y="15"/>
                    </a:cubicBezTo>
                    <a:cubicBezTo>
                      <a:pt x="10" y="25"/>
                      <a:pt x="15" y="98"/>
                      <a:pt x="15" y="99"/>
                    </a:cubicBezTo>
                    <a:cubicBezTo>
                      <a:pt x="15" y="99"/>
                      <a:pt x="15" y="99"/>
                      <a:pt x="15" y="99"/>
                    </a:cubicBezTo>
                    <a:cubicBezTo>
                      <a:pt x="15" y="99"/>
                      <a:pt x="15" y="99"/>
                      <a:pt x="15" y="99"/>
                    </a:cubicBezTo>
                    <a:cubicBezTo>
                      <a:pt x="15" y="99"/>
                      <a:pt x="15" y="104"/>
                      <a:pt x="13" y="106"/>
                    </a:cubicBezTo>
                    <a:cubicBezTo>
                      <a:pt x="14" y="106"/>
                      <a:pt x="14" y="106"/>
                      <a:pt x="14" y="106"/>
                    </a:cubicBezTo>
                    <a:cubicBezTo>
                      <a:pt x="16" y="104"/>
                      <a:pt x="16" y="99"/>
                      <a:pt x="16" y="99"/>
                    </a:cubicBezTo>
                    <a:cubicBezTo>
                      <a:pt x="16" y="97"/>
                      <a:pt x="11" y="25"/>
                      <a:pt x="10" y="15"/>
                    </a:cubicBezTo>
                    <a:cubicBezTo>
                      <a:pt x="8" y="5"/>
                      <a:pt x="2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5280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6" name="Freeform 2038"/>
              <p:cNvSpPr>
                <a:spLocks/>
              </p:cNvSpPr>
              <p:nvPr/>
            </p:nvSpPr>
            <p:spPr bwMode="auto">
              <a:xfrm>
                <a:off x="2152" y="1264"/>
                <a:ext cx="21" cy="36"/>
              </a:xfrm>
              <a:custGeom>
                <a:avLst/>
                <a:gdLst>
                  <a:gd name="T0" fmla="*/ 0 w 11"/>
                  <a:gd name="T1" fmla="*/ 0 h 20"/>
                  <a:gd name="T2" fmla="*/ 3 w 11"/>
                  <a:gd name="T3" fmla="*/ 7 h 20"/>
                  <a:gd name="T4" fmla="*/ 3 w 11"/>
                  <a:gd name="T5" fmla="*/ 10 h 20"/>
                  <a:gd name="T6" fmla="*/ 6 w 11"/>
                  <a:gd name="T7" fmla="*/ 18 h 20"/>
                  <a:gd name="T8" fmla="*/ 9 w 11"/>
                  <a:gd name="T9" fmla="*/ 17 h 20"/>
                  <a:gd name="T10" fmla="*/ 10 w 11"/>
                  <a:gd name="T11" fmla="*/ 13 h 20"/>
                  <a:gd name="T12" fmla="*/ 9 w 11"/>
                  <a:gd name="T13" fmla="*/ 6 h 20"/>
                  <a:gd name="T14" fmla="*/ 8 w 11"/>
                  <a:gd name="T15" fmla="*/ 4 h 20"/>
                  <a:gd name="T16" fmla="*/ 8 w 11"/>
                  <a:gd name="T17" fmla="*/ 0 h 20"/>
                  <a:gd name="T18" fmla="*/ 0 w 11"/>
                  <a:gd name="T1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20">
                    <a:moveTo>
                      <a:pt x="0" y="0"/>
                    </a:moveTo>
                    <a:cubicBezTo>
                      <a:pt x="3" y="7"/>
                      <a:pt x="3" y="7"/>
                      <a:pt x="3" y="7"/>
                    </a:cubicBezTo>
                    <a:cubicBezTo>
                      <a:pt x="3" y="8"/>
                      <a:pt x="3" y="9"/>
                      <a:pt x="3" y="10"/>
                    </a:cubicBezTo>
                    <a:cubicBezTo>
                      <a:pt x="2" y="12"/>
                      <a:pt x="1" y="16"/>
                      <a:pt x="6" y="18"/>
                    </a:cubicBezTo>
                    <a:cubicBezTo>
                      <a:pt x="6" y="18"/>
                      <a:pt x="9" y="20"/>
                      <a:pt x="9" y="17"/>
                    </a:cubicBezTo>
                    <a:cubicBezTo>
                      <a:pt x="10" y="15"/>
                      <a:pt x="9" y="16"/>
                      <a:pt x="10" y="13"/>
                    </a:cubicBezTo>
                    <a:cubicBezTo>
                      <a:pt x="11" y="10"/>
                      <a:pt x="11" y="8"/>
                      <a:pt x="9" y="6"/>
                    </a:cubicBezTo>
                    <a:cubicBezTo>
                      <a:pt x="8" y="6"/>
                      <a:pt x="8" y="5"/>
                      <a:pt x="8" y="4"/>
                    </a:cubicBezTo>
                    <a:cubicBezTo>
                      <a:pt x="8" y="0"/>
                      <a:pt x="8" y="0"/>
                      <a:pt x="8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C71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7" name="Freeform 2039"/>
              <p:cNvSpPr>
                <a:spLocks/>
              </p:cNvSpPr>
              <p:nvPr/>
            </p:nvSpPr>
            <p:spPr bwMode="auto">
              <a:xfrm>
                <a:off x="2087" y="1114"/>
                <a:ext cx="84" cy="165"/>
              </a:xfrm>
              <a:custGeom>
                <a:avLst/>
                <a:gdLst>
                  <a:gd name="T0" fmla="*/ 41 w 45"/>
                  <a:gd name="T1" fmla="*/ 90 h 91"/>
                  <a:gd name="T2" fmla="*/ 35 w 45"/>
                  <a:gd name="T3" fmla="*/ 90 h 91"/>
                  <a:gd name="T4" fmla="*/ 25 w 45"/>
                  <a:gd name="T5" fmla="*/ 60 h 91"/>
                  <a:gd name="T6" fmla="*/ 0 w 45"/>
                  <a:gd name="T7" fmla="*/ 27 h 91"/>
                  <a:gd name="T8" fmla="*/ 10 w 45"/>
                  <a:gd name="T9" fmla="*/ 0 h 91"/>
                  <a:gd name="T10" fmla="*/ 39 w 45"/>
                  <a:gd name="T11" fmla="*/ 53 h 91"/>
                  <a:gd name="T12" fmla="*/ 45 w 45"/>
                  <a:gd name="T13" fmla="*/ 88 h 91"/>
                  <a:gd name="T14" fmla="*/ 41 w 45"/>
                  <a:gd name="T15" fmla="*/ 9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" h="91">
                    <a:moveTo>
                      <a:pt x="41" y="90"/>
                    </a:moveTo>
                    <a:cubicBezTo>
                      <a:pt x="38" y="91"/>
                      <a:pt x="35" y="90"/>
                      <a:pt x="35" y="90"/>
                    </a:cubicBezTo>
                    <a:cubicBezTo>
                      <a:pt x="35" y="90"/>
                      <a:pt x="26" y="63"/>
                      <a:pt x="25" y="60"/>
                    </a:cubicBezTo>
                    <a:cubicBezTo>
                      <a:pt x="24" y="57"/>
                      <a:pt x="0" y="27"/>
                      <a:pt x="0" y="27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0"/>
                      <a:pt x="36" y="47"/>
                      <a:pt x="39" y="53"/>
                    </a:cubicBezTo>
                    <a:cubicBezTo>
                      <a:pt x="44" y="64"/>
                      <a:pt x="45" y="88"/>
                      <a:pt x="45" y="88"/>
                    </a:cubicBezTo>
                    <a:cubicBezTo>
                      <a:pt x="45" y="88"/>
                      <a:pt x="43" y="90"/>
                      <a:pt x="41" y="90"/>
                    </a:cubicBezTo>
                    <a:close/>
                  </a:path>
                </a:pathLst>
              </a:custGeom>
              <a:solidFill>
                <a:srgbClr val="B74D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8" name="Freeform 2040"/>
              <p:cNvSpPr>
                <a:spLocks/>
              </p:cNvSpPr>
              <p:nvPr/>
            </p:nvSpPr>
            <p:spPr bwMode="auto">
              <a:xfrm>
                <a:off x="2072" y="1119"/>
                <a:ext cx="54" cy="127"/>
              </a:xfrm>
              <a:custGeom>
                <a:avLst/>
                <a:gdLst>
                  <a:gd name="T0" fmla="*/ 29 w 29"/>
                  <a:gd name="T1" fmla="*/ 70 h 70"/>
                  <a:gd name="T2" fmla="*/ 29 w 29"/>
                  <a:gd name="T3" fmla="*/ 70 h 70"/>
                  <a:gd name="T4" fmla="*/ 17 w 29"/>
                  <a:gd name="T5" fmla="*/ 64 h 70"/>
                  <a:gd name="T6" fmla="*/ 5 w 29"/>
                  <a:gd name="T7" fmla="*/ 43 h 70"/>
                  <a:gd name="T8" fmla="*/ 2 w 29"/>
                  <a:gd name="T9" fmla="*/ 11 h 70"/>
                  <a:gd name="T10" fmla="*/ 3 w 29"/>
                  <a:gd name="T11" fmla="*/ 9 h 70"/>
                  <a:gd name="T12" fmla="*/ 6 w 29"/>
                  <a:gd name="T13" fmla="*/ 5 h 70"/>
                  <a:gd name="T14" fmla="*/ 17 w 29"/>
                  <a:gd name="T15" fmla="*/ 0 h 70"/>
                  <a:gd name="T16" fmla="*/ 19 w 29"/>
                  <a:gd name="T17" fmla="*/ 0 h 70"/>
                  <a:gd name="T18" fmla="*/ 21 w 29"/>
                  <a:gd name="T19" fmla="*/ 0 h 70"/>
                  <a:gd name="T20" fmla="*/ 21 w 29"/>
                  <a:gd name="T21" fmla="*/ 0 h 70"/>
                  <a:gd name="T22" fmla="*/ 23 w 29"/>
                  <a:gd name="T23" fmla="*/ 4 h 70"/>
                  <a:gd name="T24" fmla="*/ 22 w 29"/>
                  <a:gd name="T25" fmla="*/ 4 h 70"/>
                  <a:gd name="T26" fmla="*/ 15 w 29"/>
                  <a:gd name="T27" fmla="*/ 5 h 70"/>
                  <a:gd name="T28" fmla="*/ 9 w 29"/>
                  <a:gd name="T29" fmla="*/ 10 h 70"/>
                  <a:gd name="T30" fmla="*/ 5 w 29"/>
                  <a:gd name="T31" fmla="*/ 25 h 70"/>
                  <a:gd name="T32" fmla="*/ 7 w 29"/>
                  <a:gd name="T33" fmla="*/ 38 h 70"/>
                  <a:gd name="T34" fmla="*/ 16 w 29"/>
                  <a:gd name="T35" fmla="*/ 57 h 70"/>
                  <a:gd name="T36" fmla="*/ 29 w 29"/>
                  <a:gd name="T37" fmla="*/ 66 h 70"/>
                  <a:gd name="T38" fmla="*/ 29 w 29"/>
                  <a:gd name="T3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9" h="70">
                    <a:moveTo>
                      <a:pt x="29" y="70"/>
                    </a:moveTo>
                    <a:cubicBezTo>
                      <a:pt x="29" y="70"/>
                      <a:pt x="29" y="70"/>
                      <a:pt x="29" y="70"/>
                    </a:cubicBezTo>
                    <a:cubicBezTo>
                      <a:pt x="24" y="69"/>
                      <a:pt x="21" y="67"/>
                      <a:pt x="17" y="64"/>
                    </a:cubicBezTo>
                    <a:cubicBezTo>
                      <a:pt x="11" y="59"/>
                      <a:pt x="7" y="51"/>
                      <a:pt x="5" y="43"/>
                    </a:cubicBezTo>
                    <a:cubicBezTo>
                      <a:pt x="1" y="31"/>
                      <a:pt x="0" y="18"/>
                      <a:pt x="2" y="11"/>
                    </a:cubicBezTo>
                    <a:cubicBezTo>
                      <a:pt x="3" y="10"/>
                      <a:pt x="3" y="10"/>
                      <a:pt x="3" y="9"/>
                    </a:cubicBezTo>
                    <a:cubicBezTo>
                      <a:pt x="4" y="8"/>
                      <a:pt x="5" y="6"/>
                      <a:pt x="6" y="5"/>
                    </a:cubicBezTo>
                    <a:cubicBezTo>
                      <a:pt x="9" y="2"/>
                      <a:pt x="14" y="1"/>
                      <a:pt x="17" y="0"/>
                    </a:cubicBezTo>
                    <a:cubicBezTo>
                      <a:pt x="18" y="0"/>
                      <a:pt x="19" y="0"/>
                      <a:pt x="19" y="0"/>
                    </a:cubicBezTo>
                    <a:cubicBezTo>
                      <a:pt x="20" y="0"/>
                      <a:pt x="21" y="0"/>
                      <a:pt x="21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2" y="1"/>
                      <a:pt x="23" y="2"/>
                      <a:pt x="23" y="4"/>
                    </a:cubicBezTo>
                    <a:cubicBezTo>
                      <a:pt x="23" y="4"/>
                      <a:pt x="22" y="4"/>
                      <a:pt x="22" y="4"/>
                    </a:cubicBezTo>
                    <a:cubicBezTo>
                      <a:pt x="19" y="4"/>
                      <a:pt x="17" y="4"/>
                      <a:pt x="15" y="5"/>
                    </a:cubicBezTo>
                    <a:cubicBezTo>
                      <a:pt x="12" y="6"/>
                      <a:pt x="10" y="8"/>
                      <a:pt x="9" y="10"/>
                    </a:cubicBezTo>
                    <a:cubicBezTo>
                      <a:pt x="4" y="16"/>
                      <a:pt x="5" y="25"/>
                      <a:pt x="5" y="25"/>
                    </a:cubicBezTo>
                    <a:cubicBezTo>
                      <a:pt x="6" y="30"/>
                      <a:pt x="6" y="34"/>
                      <a:pt x="7" y="38"/>
                    </a:cubicBezTo>
                    <a:cubicBezTo>
                      <a:pt x="9" y="46"/>
                      <a:pt x="12" y="52"/>
                      <a:pt x="16" y="57"/>
                    </a:cubicBezTo>
                    <a:cubicBezTo>
                      <a:pt x="22" y="65"/>
                      <a:pt x="29" y="66"/>
                      <a:pt x="29" y="66"/>
                    </a:cubicBezTo>
                    <a:lnTo>
                      <a:pt x="29" y="70"/>
                    </a:lnTo>
                    <a:close/>
                  </a:path>
                </a:pathLst>
              </a:custGeom>
              <a:solidFill>
                <a:srgbClr val="2439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9" name="Freeform 2041"/>
              <p:cNvSpPr>
                <a:spLocks/>
              </p:cNvSpPr>
              <p:nvPr/>
            </p:nvSpPr>
            <p:spPr bwMode="auto">
              <a:xfrm>
                <a:off x="2283" y="1310"/>
                <a:ext cx="81" cy="150"/>
              </a:xfrm>
              <a:custGeom>
                <a:avLst/>
                <a:gdLst>
                  <a:gd name="T0" fmla="*/ 15 w 43"/>
                  <a:gd name="T1" fmla="*/ 5 h 83"/>
                  <a:gd name="T2" fmla="*/ 35 w 43"/>
                  <a:gd name="T3" fmla="*/ 4 h 83"/>
                  <a:gd name="T4" fmla="*/ 26 w 43"/>
                  <a:gd name="T5" fmla="*/ 50 h 83"/>
                  <a:gd name="T6" fmla="*/ 15 w 43"/>
                  <a:gd name="T7" fmla="*/ 5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83">
                    <a:moveTo>
                      <a:pt x="15" y="5"/>
                    </a:moveTo>
                    <a:cubicBezTo>
                      <a:pt x="15" y="5"/>
                      <a:pt x="26" y="0"/>
                      <a:pt x="35" y="4"/>
                    </a:cubicBezTo>
                    <a:cubicBezTo>
                      <a:pt x="43" y="9"/>
                      <a:pt x="38" y="47"/>
                      <a:pt x="26" y="50"/>
                    </a:cubicBezTo>
                    <a:cubicBezTo>
                      <a:pt x="26" y="50"/>
                      <a:pt x="0" y="83"/>
                      <a:pt x="15" y="5"/>
                    </a:cubicBezTo>
                  </a:path>
                </a:pathLst>
              </a:custGeom>
              <a:solidFill>
                <a:srgbClr val="2439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0" name="Freeform 2042"/>
              <p:cNvSpPr>
                <a:spLocks noEditPoints="1"/>
              </p:cNvSpPr>
              <p:nvPr/>
            </p:nvSpPr>
            <p:spPr bwMode="auto">
              <a:xfrm>
                <a:off x="2257" y="1304"/>
                <a:ext cx="19" cy="121"/>
              </a:xfrm>
              <a:custGeom>
                <a:avLst/>
                <a:gdLst>
                  <a:gd name="T0" fmla="*/ 10 w 10"/>
                  <a:gd name="T1" fmla="*/ 12 h 67"/>
                  <a:gd name="T2" fmla="*/ 10 w 10"/>
                  <a:gd name="T3" fmla="*/ 0 h 67"/>
                  <a:gd name="T4" fmla="*/ 5 w 10"/>
                  <a:gd name="T5" fmla="*/ 5 h 67"/>
                  <a:gd name="T6" fmla="*/ 2 w 10"/>
                  <a:gd name="T7" fmla="*/ 42 h 67"/>
                  <a:gd name="T8" fmla="*/ 3 w 10"/>
                  <a:gd name="T9" fmla="*/ 60 h 67"/>
                  <a:gd name="T10" fmla="*/ 2 w 10"/>
                  <a:gd name="T11" fmla="*/ 62 h 67"/>
                  <a:gd name="T12" fmla="*/ 2 w 10"/>
                  <a:gd name="T13" fmla="*/ 62 h 67"/>
                  <a:gd name="T14" fmla="*/ 2 w 10"/>
                  <a:gd name="T15" fmla="*/ 64 h 67"/>
                  <a:gd name="T16" fmla="*/ 3 w 10"/>
                  <a:gd name="T17" fmla="*/ 66 h 67"/>
                  <a:gd name="T18" fmla="*/ 4 w 10"/>
                  <a:gd name="T19" fmla="*/ 67 h 67"/>
                  <a:gd name="T20" fmla="*/ 4 w 10"/>
                  <a:gd name="T21" fmla="*/ 67 h 67"/>
                  <a:gd name="T22" fmla="*/ 6 w 10"/>
                  <a:gd name="T23" fmla="*/ 67 h 67"/>
                  <a:gd name="T24" fmla="*/ 6 w 10"/>
                  <a:gd name="T25" fmla="*/ 61 h 67"/>
                  <a:gd name="T26" fmla="*/ 6 w 10"/>
                  <a:gd name="T27" fmla="*/ 61 h 67"/>
                  <a:gd name="T28" fmla="*/ 10 w 10"/>
                  <a:gd name="T29" fmla="*/ 12 h 67"/>
                  <a:gd name="T30" fmla="*/ 5 w 10"/>
                  <a:gd name="T31" fmla="*/ 61 h 67"/>
                  <a:gd name="T32" fmla="*/ 5 w 10"/>
                  <a:gd name="T33" fmla="*/ 61 h 67"/>
                  <a:gd name="T34" fmla="*/ 5 w 10"/>
                  <a:gd name="T35" fmla="*/ 6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" h="67">
                    <a:moveTo>
                      <a:pt x="10" y="12"/>
                    </a:moveTo>
                    <a:cubicBezTo>
                      <a:pt x="9" y="8"/>
                      <a:pt x="10" y="0"/>
                      <a:pt x="10" y="0"/>
                    </a:cubicBezTo>
                    <a:cubicBezTo>
                      <a:pt x="10" y="0"/>
                      <a:pt x="7" y="0"/>
                      <a:pt x="5" y="5"/>
                    </a:cubicBezTo>
                    <a:cubicBezTo>
                      <a:pt x="0" y="16"/>
                      <a:pt x="2" y="39"/>
                      <a:pt x="2" y="42"/>
                    </a:cubicBezTo>
                    <a:cubicBezTo>
                      <a:pt x="2" y="42"/>
                      <a:pt x="1" y="49"/>
                      <a:pt x="3" y="60"/>
                    </a:cubicBezTo>
                    <a:cubicBezTo>
                      <a:pt x="3" y="61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3"/>
                      <a:pt x="2" y="63"/>
                      <a:pt x="2" y="64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4" y="67"/>
                      <a:pt x="4" y="67"/>
                      <a:pt x="4" y="67"/>
                    </a:cubicBezTo>
                    <a:cubicBezTo>
                      <a:pt x="4" y="67"/>
                      <a:pt x="4" y="67"/>
                      <a:pt x="4" y="67"/>
                    </a:cubicBezTo>
                    <a:cubicBezTo>
                      <a:pt x="6" y="67"/>
                      <a:pt x="6" y="67"/>
                      <a:pt x="6" y="67"/>
                    </a:cubicBezTo>
                    <a:cubicBezTo>
                      <a:pt x="6" y="61"/>
                      <a:pt x="6" y="61"/>
                      <a:pt x="6" y="61"/>
                    </a:cubicBezTo>
                    <a:cubicBezTo>
                      <a:pt x="6" y="61"/>
                      <a:pt x="6" y="61"/>
                      <a:pt x="6" y="61"/>
                    </a:cubicBezTo>
                    <a:cubicBezTo>
                      <a:pt x="7" y="55"/>
                      <a:pt x="10" y="16"/>
                      <a:pt x="10" y="12"/>
                    </a:cubicBezTo>
                    <a:close/>
                    <a:moveTo>
                      <a:pt x="5" y="61"/>
                    </a:moveTo>
                    <a:cubicBezTo>
                      <a:pt x="5" y="61"/>
                      <a:pt x="5" y="61"/>
                      <a:pt x="5" y="61"/>
                    </a:cubicBezTo>
                    <a:cubicBezTo>
                      <a:pt x="5" y="61"/>
                      <a:pt x="5" y="61"/>
                      <a:pt x="5" y="61"/>
                    </a:cubicBezTo>
                    <a:close/>
                  </a:path>
                </a:pathLst>
              </a:custGeom>
              <a:solidFill>
                <a:srgbClr val="A06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1" name="Freeform 2043"/>
              <p:cNvSpPr>
                <a:spLocks/>
              </p:cNvSpPr>
              <p:nvPr/>
            </p:nvSpPr>
            <p:spPr bwMode="auto">
              <a:xfrm>
                <a:off x="2304" y="1550"/>
                <a:ext cx="30" cy="13"/>
              </a:xfrm>
              <a:custGeom>
                <a:avLst/>
                <a:gdLst>
                  <a:gd name="T0" fmla="*/ 16 w 16"/>
                  <a:gd name="T1" fmla="*/ 2 h 7"/>
                  <a:gd name="T2" fmla="*/ 15 w 16"/>
                  <a:gd name="T3" fmla="*/ 7 h 7"/>
                  <a:gd name="T4" fmla="*/ 3 w 16"/>
                  <a:gd name="T5" fmla="*/ 7 h 7"/>
                  <a:gd name="T6" fmla="*/ 16 w 16"/>
                  <a:gd name="T7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7">
                    <a:moveTo>
                      <a:pt x="16" y="2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0" y="0"/>
                      <a:pt x="16" y="2"/>
                    </a:cubicBezTo>
                    <a:close/>
                  </a:path>
                </a:pathLst>
              </a:custGeom>
              <a:solidFill>
                <a:srgbClr val="2439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2" name="Freeform 2044"/>
              <p:cNvSpPr>
                <a:spLocks/>
              </p:cNvSpPr>
              <p:nvPr/>
            </p:nvSpPr>
            <p:spPr bwMode="auto">
              <a:xfrm>
                <a:off x="2255" y="1550"/>
                <a:ext cx="32" cy="13"/>
              </a:xfrm>
              <a:custGeom>
                <a:avLst/>
                <a:gdLst>
                  <a:gd name="T0" fmla="*/ 17 w 17"/>
                  <a:gd name="T1" fmla="*/ 2 h 7"/>
                  <a:gd name="T2" fmla="*/ 16 w 17"/>
                  <a:gd name="T3" fmla="*/ 7 h 7"/>
                  <a:gd name="T4" fmla="*/ 4 w 17"/>
                  <a:gd name="T5" fmla="*/ 7 h 7"/>
                  <a:gd name="T6" fmla="*/ 17 w 17"/>
                  <a:gd name="T7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7">
                    <a:moveTo>
                      <a:pt x="17" y="2"/>
                    </a:moveTo>
                    <a:cubicBezTo>
                      <a:pt x="16" y="7"/>
                      <a:pt x="16" y="7"/>
                      <a:pt x="16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0" y="0"/>
                      <a:pt x="17" y="2"/>
                    </a:cubicBezTo>
                    <a:close/>
                  </a:path>
                </a:pathLst>
              </a:custGeom>
              <a:solidFill>
                <a:srgbClr val="2439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3" name="Freeform 2045"/>
              <p:cNvSpPr>
                <a:spLocks/>
              </p:cNvSpPr>
              <p:nvPr/>
            </p:nvSpPr>
            <p:spPr bwMode="auto">
              <a:xfrm>
                <a:off x="2270" y="1232"/>
                <a:ext cx="62" cy="59"/>
              </a:xfrm>
              <a:custGeom>
                <a:avLst/>
                <a:gdLst>
                  <a:gd name="T0" fmla="*/ 32 w 33"/>
                  <a:gd name="T1" fmla="*/ 17 h 33"/>
                  <a:gd name="T2" fmla="*/ 30 w 33"/>
                  <a:gd name="T3" fmla="*/ 8 h 33"/>
                  <a:gd name="T4" fmla="*/ 25 w 33"/>
                  <a:gd name="T5" fmla="*/ 3 h 33"/>
                  <a:gd name="T6" fmla="*/ 17 w 33"/>
                  <a:gd name="T7" fmla="*/ 0 h 33"/>
                  <a:gd name="T8" fmla="*/ 2 w 33"/>
                  <a:gd name="T9" fmla="*/ 16 h 33"/>
                  <a:gd name="T10" fmla="*/ 4 w 33"/>
                  <a:gd name="T11" fmla="*/ 25 h 33"/>
                  <a:gd name="T12" fmla="*/ 17 w 33"/>
                  <a:gd name="T13" fmla="*/ 33 h 33"/>
                  <a:gd name="T14" fmla="*/ 25 w 33"/>
                  <a:gd name="T15" fmla="*/ 30 h 33"/>
                  <a:gd name="T16" fmla="*/ 29 w 33"/>
                  <a:gd name="T17" fmla="*/ 27 h 33"/>
                  <a:gd name="T18" fmla="*/ 32 w 33"/>
                  <a:gd name="T19" fmla="*/ 17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" h="33">
                    <a:moveTo>
                      <a:pt x="32" y="17"/>
                    </a:moveTo>
                    <a:cubicBezTo>
                      <a:pt x="33" y="13"/>
                      <a:pt x="32" y="11"/>
                      <a:pt x="30" y="8"/>
                    </a:cubicBezTo>
                    <a:cubicBezTo>
                      <a:pt x="29" y="6"/>
                      <a:pt x="27" y="5"/>
                      <a:pt x="25" y="3"/>
                    </a:cubicBezTo>
                    <a:cubicBezTo>
                      <a:pt x="23" y="2"/>
                      <a:pt x="19" y="0"/>
                      <a:pt x="17" y="0"/>
                    </a:cubicBezTo>
                    <a:cubicBezTo>
                      <a:pt x="8" y="0"/>
                      <a:pt x="0" y="6"/>
                      <a:pt x="2" y="16"/>
                    </a:cubicBezTo>
                    <a:cubicBezTo>
                      <a:pt x="2" y="19"/>
                      <a:pt x="2" y="21"/>
                      <a:pt x="4" y="25"/>
                    </a:cubicBezTo>
                    <a:cubicBezTo>
                      <a:pt x="7" y="29"/>
                      <a:pt x="11" y="33"/>
                      <a:pt x="17" y="33"/>
                    </a:cubicBezTo>
                    <a:cubicBezTo>
                      <a:pt x="20" y="33"/>
                      <a:pt x="22" y="32"/>
                      <a:pt x="25" y="30"/>
                    </a:cubicBezTo>
                    <a:cubicBezTo>
                      <a:pt x="26" y="29"/>
                      <a:pt x="28" y="29"/>
                      <a:pt x="29" y="27"/>
                    </a:cubicBezTo>
                    <a:cubicBezTo>
                      <a:pt x="31" y="24"/>
                      <a:pt x="31" y="21"/>
                      <a:pt x="32" y="17"/>
                    </a:cubicBezTo>
                    <a:close/>
                  </a:path>
                </a:pathLst>
              </a:custGeom>
              <a:solidFill>
                <a:srgbClr val="2B48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4" name="Freeform 2046"/>
              <p:cNvSpPr>
                <a:spLocks/>
              </p:cNvSpPr>
              <p:nvPr/>
            </p:nvSpPr>
            <p:spPr bwMode="auto">
              <a:xfrm>
                <a:off x="2285" y="1273"/>
                <a:ext cx="25" cy="42"/>
              </a:xfrm>
              <a:custGeom>
                <a:avLst/>
                <a:gdLst>
                  <a:gd name="T0" fmla="*/ 2 w 13"/>
                  <a:gd name="T1" fmla="*/ 5 h 23"/>
                  <a:gd name="T2" fmla="*/ 0 w 13"/>
                  <a:gd name="T3" fmla="*/ 17 h 23"/>
                  <a:gd name="T4" fmla="*/ 12 w 13"/>
                  <a:gd name="T5" fmla="*/ 23 h 23"/>
                  <a:gd name="T6" fmla="*/ 13 w 13"/>
                  <a:gd name="T7" fmla="*/ 15 h 23"/>
                  <a:gd name="T8" fmla="*/ 12 w 13"/>
                  <a:gd name="T9" fmla="*/ 0 h 23"/>
                  <a:gd name="T10" fmla="*/ 2 w 13"/>
                  <a:gd name="T11" fmla="*/ 5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23">
                    <a:moveTo>
                      <a:pt x="2" y="5"/>
                    </a:moveTo>
                    <a:cubicBezTo>
                      <a:pt x="2" y="5"/>
                      <a:pt x="4" y="13"/>
                      <a:pt x="0" y="17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3" y="15"/>
                      <a:pt x="11" y="9"/>
                      <a:pt x="12" y="0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A06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5" name="Freeform 2047"/>
              <p:cNvSpPr>
                <a:spLocks/>
              </p:cNvSpPr>
              <p:nvPr/>
            </p:nvSpPr>
            <p:spPr bwMode="auto">
              <a:xfrm>
                <a:off x="2280" y="1252"/>
                <a:ext cx="31" cy="41"/>
              </a:xfrm>
              <a:custGeom>
                <a:avLst/>
                <a:gdLst>
                  <a:gd name="T0" fmla="*/ 5 w 17"/>
                  <a:gd name="T1" fmla="*/ 21 h 23"/>
                  <a:gd name="T2" fmla="*/ 17 w 17"/>
                  <a:gd name="T3" fmla="*/ 14 h 23"/>
                  <a:gd name="T4" fmla="*/ 9 w 17"/>
                  <a:gd name="T5" fmla="*/ 0 h 23"/>
                  <a:gd name="T6" fmla="*/ 1 w 17"/>
                  <a:gd name="T7" fmla="*/ 6 h 23"/>
                  <a:gd name="T8" fmla="*/ 5 w 17"/>
                  <a:gd name="T9" fmla="*/ 2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3">
                    <a:moveTo>
                      <a:pt x="5" y="21"/>
                    </a:moveTo>
                    <a:cubicBezTo>
                      <a:pt x="5" y="21"/>
                      <a:pt x="17" y="23"/>
                      <a:pt x="17" y="14"/>
                    </a:cubicBezTo>
                    <a:cubicBezTo>
                      <a:pt x="17" y="6"/>
                      <a:pt x="12" y="0"/>
                      <a:pt x="9" y="0"/>
                    </a:cubicBezTo>
                    <a:cubicBezTo>
                      <a:pt x="3" y="1"/>
                      <a:pt x="2" y="3"/>
                      <a:pt x="1" y="6"/>
                    </a:cubicBezTo>
                    <a:cubicBezTo>
                      <a:pt x="0" y="9"/>
                      <a:pt x="0" y="21"/>
                      <a:pt x="5" y="21"/>
                    </a:cubicBezTo>
                    <a:close/>
                  </a:path>
                </a:pathLst>
              </a:custGeom>
              <a:solidFill>
                <a:srgbClr val="AF70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6" name="Freeform 2048"/>
              <p:cNvSpPr>
                <a:spLocks/>
              </p:cNvSpPr>
              <p:nvPr/>
            </p:nvSpPr>
            <p:spPr bwMode="auto">
              <a:xfrm>
                <a:off x="2265" y="1406"/>
                <a:ext cx="50" cy="148"/>
              </a:xfrm>
              <a:custGeom>
                <a:avLst/>
                <a:gdLst>
                  <a:gd name="T0" fmla="*/ 2 w 27"/>
                  <a:gd name="T1" fmla="*/ 0 h 82"/>
                  <a:gd name="T2" fmla="*/ 25 w 27"/>
                  <a:gd name="T3" fmla="*/ 2 h 82"/>
                  <a:gd name="T4" fmla="*/ 13 w 27"/>
                  <a:gd name="T5" fmla="*/ 82 h 82"/>
                  <a:gd name="T6" fmla="*/ 0 w 27"/>
                  <a:gd name="T7" fmla="*/ 82 h 82"/>
                  <a:gd name="T8" fmla="*/ 2 w 27"/>
                  <a:gd name="T9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82">
                    <a:moveTo>
                      <a:pt x="2" y="0"/>
                    </a:moveTo>
                    <a:cubicBezTo>
                      <a:pt x="25" y="2"/>
                      <a:pt x="25" y="2"/>
                      <a:pt x="25" y="2"/>
                    </a:cubicBezTo>
                    <a:cubicBezTo>
                      <a:pt x="25" y="2"/>
                      <a:pt x="27" y="44"/>
                      <a:pt x="13" y="82"/>
                    </a:cubicBezTo>
                    <a:cubicBezTo>
                      <a:pt x="0" y="82"/>
                      <a:pt x="0" y="82"/>
                      <a:pt x="0" y="82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2439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7" name="Freeform 2049"/>
              <p:cNvSpPr>
                <a:spLocks/>
              </p:cNvSpPr>
              <p:nvPr/>
            </p:nvSpPr>
            <p:spPr bwMode="auto">
              <a:xfrm>
                <a:off x="2287" y="1411"/>
                <a:ext cx="60" cy="145"/>
              </a:xfrm>
              <a:custGeom>
                <a:avLst/>
                <a:gdLst>
                  <a:gd name="T0" fmla="*/ 25 w 32"/>
                  <a:gd name="T1" fmla="*/ 0 h 80"/>
                  <a:gd name="T2" fmla="*/ 27 w 32"/>
                  <a:gd name="T3" fmla="*/ 80 h 80"/>
                  <a:gd name="T4" fmla="*/ 11 w 32"/>
                  <a:gd name="T5" fmla="*/ 80 h 80"/>
                  <a:gd name="T6" fmla="*/ 4 w 32"/>
                  <a:gd name="T7" fmla="*/ 12 h 80"/>
                  <a:gd name="T8" fmla="*/ 0 w 32"/>
                  <a:gd name="T9" fmla="*/ 8 h 80"/>
                  <a:gd name="T10" fmla="*/ 0 w 32"/>
                  <a:gd name="T11" fmla="*/ 0 h 80"/>
                  <a:gd name="T12" fmla="*/ 25 w 32"/>
                  <a:gd name="T13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" h="80">
                    <a:moveTo>
                      <a:pt x="25" y="0"/>
                    </a:moveTo>
                    <a:cubicBezTo>
                      <a:pt x="25" y="0"/>
                      <a:pt x="32" y="28"/>
                      <a:pt x="27" y="80"/>
                    </a:cubicBezTo>
                    <a:cubicBezTo>
                      <a:pt x="11" y="80"/>
                      <a:pt x="11" y="80"/>
                      <a:pt x="11" y="80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0"/>
                      <a:pt x="0" y="8"/>
                      <a:pt x="0" y="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5" y="0"/>
                      <a:pt x="25" y="0"/>
                      <a:pt x="25" y="0"/>
                    </a:cubicBezTo>
                  </a:path>
                </a:pathLst>
              </a:custGeom>
              <a:solidFill>
                <a:srgbClr val="2B48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8" name="Freeform 2050"/>
              <p:cNvSpPr>
                <a:spLocks/>
              </p:cNvSpPr>
              <p:nvPr/>
            </p:nvSpPr>
            <p:spPr bwMode="auto">
              <a:xfrm>
                <a:off x="2257" y="1300"/>
                <a:ext cx="81" cy="118"/>
              </a:xfrm>
              <a:custGeom>
                <a:avLst/>
                <a:gdLst>
                  <a:gd name="T0" fmla="*/ 42 w 43"/>
                  <a:gd name="T1" fmla="*/ 18 h 65"/>
                  <a:gd name="T2" fmla="*/ 43 w 43"/>
                  <a:gd name="T3" fmla="*/ 6 h 65"/>
                  <a:gd name="T4" fmla="*/ 43 w 43"/>
                  <a:gd name="T5" fmla="*/ 5 h 65"/>
                  <a:gd name="T6" fmla="*/ 28 w 43"/>
                  <a:gd name="T7" fmla="*/ 0 h 65"/>
                  <a:gd name="T8" fmla="*/ 28 w 43"/>
                  <a:gd name="T9" fmla="*/ 0 h 65"/>
                  <a:gd name="T10" fmla="*/ 20 w 43"/>
                  <a:gd name="T11" fmla="*/ 3 h 65"/>
                  <a:gd name="T12" fmla="*/ 17 w 43"/>
                  <a:gd name="T13" fmla="*/ 0 h 65"/>
                  <a:gd name="T14" fmla="*/ 8 w 43"/>
                  <a:gd name="T15" fmla="*/ 3 h 65"/>
                  <a:gd name="T16" fmla="*/ 0 w 43"/>
                  <a:gd name="T17" fmla="*/ 26 h 65"/>
                  <a:gd name="T18" fmla="*/ 7 w 43"/>
                  <a:gd name="T19" fmla="*/ 27 h 65"/>
                  <a:gd name="T20" fmla="*/ 6 w 43"/>
                  <a:gd name="T21" fmla="*/ 58 h 65"/>
                  <a:gd name="T22" fmla="*/ 41 w 43"/>
                  <a:gd name="T23" fmla="*/ 61 h 65"/>
                  <a:gd name="T24" fmla="*/ 41 w 43"/>
                  <a:gd name="T25" fmla="*/ 60 h 65"/>
                  <a:gd name="T26" fmla="*/ 40 w 43"/>
                  <a:gd name="T27" fmla="*/ 35 h 65"/>
                  <a:gd name="T28" fmla="*/ 41 w 43"/>
                  <a:gd name="T29" fmla="*/ 24 h 65"/>
                  <a:gd name="T30" fmla="*/ 42 w 43"/>
                  <a:gd name="T31" fmla="*/ 18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3" h="65">
                    <a:moveTo>
                      <a:pt x="42" y="18"/>
                    </a:moveTo>
                    <a:cubicBezTo>
                      <a:pt x="43" y="6"/>
                      <a:pt x="43" y="6"/>
                      <a:pt x="43" y="6"/>
                    </a:cubicBezTo>
                    <a:cubicBezTo>
                      <a:pt x="43" y="5"/>
                      <a:pt x="43" y="5"/>
                      <a:pt x="43" y="5"/>
                    </a:cubicBezTo>
                    <a:cubicBezTo>
                      <a:pt x="40" y="2"/>
                      <a:pt x="30" y="0"/>
                      <a:pt x="28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2"/>
                      <a:pt x="23" y="4"/>
                      <a:pt x="20" y="3"/>
                    </a:cubicBezTo>
                    <a:cubicBezTo>
                      <a:pt x="17" y="3"/>
                      <a:pt x="17" y="2"/>
                      <a:pt x="17" y="0"/>
                    </a:cubicBezTo>
                    <a:cubicBezTo>
                      <a:pt x="11" y="1"/>
                      <a:pt x="8" y="3"/>
                      <a:pt x="8" y="3"/>
                    </a:cubicBezTo>
                    <a:cubicBezTo>
                      <a:pt x="2" y="5"/>
                      <a:pt x="0" y="26"/>
                      <a:pt x="0" y="26"/>
                    </a:cubicBezTo>
                    <a:cubicBezTo>
                      <a:pt x="1" y="26"/>
                      <a:pt x="5" y="27"/>
                      <a:pt x="7" y="27"/>
                    </a:cubicBezTo>
                    <a:cubicBezTo>
                      <a:pt x="6" y="58"/>
                      <a:pt x="6" y="58"/>
                      <a:pt x="6" y="58"/>
                    </a:cubicBezTo>
                    <a:cubicBezTo>
                      <a:pt x="21" y="65"/>
                      <a:pt x="41" y="61"/>
                      <a:pt x="41" y="61"/>
                    </a:cubicBezTo>
                    <a:cubicBezTo>
                      <a:pt x="41" y="60"/>
                      <a:pt x="41" y="60"/>
                      <a:pt x="41" y="60"/>
                    </a:cubicBezTo>
                    <a:cubicBezTo>
                      <a:pt x="40" y="35"/>
                      <a:pt x="40" y="35"/>
                      <a:pt x="40" y="35"/>
                    </a:cubicBezTo>
                    <a:cubicBezTo>
                      <a:pt x="41" y="24"/>
                      <a:pt x="41" y="24"/>
                      <a:pt x="41" y="24"/>
                    </a:cubicBezTo>
                    <a:cubicBezTo>
                      <a:pt x="42" y="18"/>
                      <a:pt x="42" y="18"/>
                      <a:pt x="42" y="18"/>
                    </a:cubicBezTo>
                  </a:path>
                </a:pathLst>
              </a:custGeom>
              <a:solidFill>
                <a:srgbClr val="F0A3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9" name="Freeform 2051"/>
              <p:cNvSpPr>
                <a:spLocks/>
              </p:cNvSpPr>
              <p:nvPr/>
            </p:nvSpPr>
            <p:spPr bwMode="auto">
              <a:xfrm>
                <a:off x="2285" y="1279"/>
                <a:ext cx="10" cy="3"/>
              </a:xfrm>
              <a:custGeom>
                <a:avLst/>
                <a:gdLst>
                  <a:gd name="T0" fmla="*/ 5 w 5"/>
                  <a:gd name="T1" fmla="*/ 1 h 2"/>
                  <a:gd name="T2" fmla="*/ 2 w 5"/>
                  <a:gd name="T3" fmla="*/ 2 h 2"/>
                  <a:gd name="T4" fmla="*/ 0 w 5"/>
                  <a:gd name="T5" fmla="*/ 1 h 2"/>
                  <a:gd name="T6" fmla="*/ 5 w 5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2">
                    <a:moveTo>
                      <a:pt x="5" y="1"/>
                    </a:moveTo>
                    <a:cubicBezTo>
                      <a:pt x="5" y="1"/>
                      <a:pt x="5" y="2"/>
                      <a:pt x="2" y="2"/>
                    </a:cubicBezTo>
                    <a:cubicBezTo>
                      <a:pt x="2" y="2"/>
                      <a:pt x="0" y="2"/>
                      <a:pt x="0" y="1"/>
                    </a:cubicBezTo>
                    <a:cubicBezTo>
                      <a:pt x="0" y="1"/>
                      <a:pt x="2" y="0"/>
                      <a:pt x="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0" name="Freeform 2052"/>
              <p:cNvSpPr>
                <a:spLocks/>
              </p:cNvSpPr>
              <p:nvPr/>
            </p:nvSpPr>
            <p:spPr bwMode="auto">
              <a:xfrm>
                <a:off x="2334" y="1400"/>
                <a:ext cx="0" cy="9"/>
              </a:xfrm>
              <a:custGeom>
                <a:avLst/>
                <a:gdLst>
                  <a:gd name="T0" fmla="*/ 0 h 5"/>
                  <a:gd name="T1" fmla="*/ 0 h 5"/>
                  <a:gd name="T2" fmla="*/ 5 h 5"/>
                  <a:gd name="T3" fmla="*/ 5 h 5"/>
                  <a:gd name="T4" fmla="*/ 0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5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EDBB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1" name="Freeform 2053"/>
              <p:cNvSpPr>
                <a:spLocks noEditPoints="1"/>
              </p:cNvSpPr>
              <p:nvPr/>
            </p:nvSpPr>
            <p:spPr bwMode="auto">
              <a:xfrm>
                <a:off x="2334" y="1335"/>
                <a:ext cx="2" cy="65"/>
              </a:xfrm>
              <a:custGeom>
                <a:avLst/>
                <a:gdLst>
                  <a:gd name="T0" fmla="*/ 0 w 1"/>
                  <a:gd name="T1" fmla="*/ 29 h 36"/>
                  <a:gd name="T2" fmla="*/ 0 w 1"/>
                  <a:gd name="T3" fmla="*/ 36 h 36"/>
                  <a:gd name="T4" fmla="*/ 0 w 1"/>
                  <a:gd name="T5" fmla="*/ 36 h 36"/>
                  <a:gd name="T6" fmla="*/ 0 w 1"/>
                  <a:gd name="T7" fmla="*/ 29 h 36"/>
                  <a:gd name="T8" fmla="*/ 1 w 1"/>
                  <a:gd name="T9" fmla="*/ 0 h 36"/>
                  <a:gd name="T10" fmla="*/ 0 w 1"/>
                  <a:gd name="T11" fmla="*/ 4 h 36"/>
                  <a:gd name="T12" fmla="*/ 1 w 1"/>
                  <a:gd name="T13" fmla="*/ 0 h 36"/>
                  <a:gd name="T14" fmla="*/ 1 w 1"/>
                  <a:gd name="T1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36">
                    <a:moveTo>
                      <a:pt x="0" y="29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1" y="0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6D4A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2" name="Freeform 2054"/>
              <p:cNvSpPr>
                <a:spLocks/>
              </p:cNvSpPr>
              <p:nvPr/>
            </p:nvSpPr>
            <p:spPr bwMode="auto">
              <a:xfrm>
                <a:off x="2315" y="1333"/>
                <a:ext cx="21" cy="78"/>
              </a:xfrm>
              <a:custGeom>
                <a:avLst/>
                <a:gdLst>
                  <a:gd name="T0" fmla="*/ 9 w 11"/>
                  <a:gd name="T1" fmla="*/ 0 h 43"/>
                  <a:gd name="T2" fmla="*/ 2 w 11"/>
                  <a:gd name="T3" fmla="*/ 12 h 43"/>
                  <a:gd name="T4" fmla="*/ 2 w 11"/>
                  <a:gd name="T5" fmla="*/ 42 h 43"/>
                  <a:gd name="T6" fmla="*/ 7 w 11"/>
                  <a:gd name="T7" fmla="*/ 43 h 43"/>
                  <a:gd name="T8" fmla="*/ 10 w 11"/>
                  <a:gd name="T9" fmla="*/ 42 h 43"/>
                  <a:gd name="T10" fmla="*/ 10 w 11"/>
                  <a:gd name="T11" fmla="*/ 37 h 43"/>
                  <a:gd name="T12" fmla="*/ 10 w 11"/>
                  <a:gd name="T13" fmla="*/ 30 h 43"/>
                  <a:gd name="T14" fmla="*/ 9 w 11"/>
                  <a:gd name="T15" fmla="*/ 17 h 43"/>
                  <a:gd name="T16" fmla="*/ 10 w 11"/>
                  <a:gd name="T17" fmla="*/ 5 h 43"/>
                  <a:gd name="T18" fmla="*/ 11 w 11"/>
                  <a:gd name="T19" fmla="*/ 1 h 43"/>
                  <a:gd name="T20" fmla="*/ 9 w 11"/>
                  <a:gd name="T21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" h="43">
                    <a:moveTo>
                      <a:pt x="9" y="0"/>
                    </a:moveTo>
                    <a:cubicBezTo>
                      <a:pt x="9" y="0"/>
                      <a:pt x="1" y="7"/>
                      <a:pt x="2" y="12"/>
                    </a:cubicBezTo>
                    <a:cubicBezTo>
                      <a:pt x="3" y="18"/>
                      <a:pt x="0" y="40"/>
                      <a:pt x="2" y="42"/>
                    </a:cubicBezTo>
                    <a:cubicBezTo>
                      <a:pt x="2" y="42"/>
                      <a:pt x="4" y="43"/>
                      <a:pt x="7" y="43"/>
                    </a:cubicBezTo>
                    <a:cubicBezTo>
                      <a:pt x="8" y="43"/>
                      <a:pt x="9" y="43"/>
                      <a:pt x="10" y="42"/>
                    </a:cubicBezTo>
                    <a:cubicBezTo>
                      <a:pt x="10" y="37"/>
                      <a:pt x="10" y="37"/>
                      <a:pt x="10" y="37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9" y="0"/>
                      <a:pt x="9" y="0"/>
                      <a:pt x="9" y="0"/>
                    </a:cubicBezTo>
                  </a:path>
                </a:pathLst>
              </a:custGeom>
              <a:solidFill>
                <a:srgbClr val="E58B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3" name="Freeform 2055"/>
              <p:cNvSpPr>
                <a:spLocks/>
              </p:cNvSpPr>
              <p:nvPr/>
            </p:nvSpPr>
            <p:spPr bwMode="auto">
              <a:xfrm>
                <a:off x="2310" y="1300"/>
                <a:ext cx="41" cy="46"/>
              </a:xfrm>
              <a:custGeom>
                <a:avLst/>
                <a:gdLst>
                  <a:gd name="T0" fmla="*/ 22 w 22"/>
                  <a:gd name="T1" fmla="*/ 20 h 25"/>
                  <a:gd name="T2" fmla="*/ 13 w 22"/>
                  <a:gd name="T3" fmla="*/ 24 h 25"/>
                  <a:gd name="T4" fmla="*/ 12 w 22"/>
                  <a:gd name="T5" fmla="*/ 25 h 25"/>
                  <a:gd name="T6" fmla="*/ 3 w 22"/>
                  <a:gd name="T7" fmla="*/ 7 h 25"/>
                  <a:gd name="T8" fmla="*/ 2 w 22"/>
                  <a:gd name="T9" fmla="*/ 3 h 25"/>
                  <a:gd name="T10" fmla="*/ 0 w 22"/>
                  <a:gd name="T11" fmla="*/ 0 h 25"/>
                  <a:gd name="T12" fmla="*/ 0 w 22"/>
                  <a:gd name="T13" fmla="*/ 0 h 25"/>
                  <a:gd name="T14" fmla="*/ 0 w 22"/>
                  <a:gd name="T15" fmla="*/ 0 h 25"/>
                  <a:gd name="T16" fmla="*/ 6 w 22"/>
                  <a:gd name="T17" fmla="*/ 1 h 25"/>
                  <a:gd name="T18" fmla="*/ 10 w 22"/>
                  <a:gd name="T19" fmla="*/ 2 h 25"/>
                  <a:gd name="T20" fmla="*/ 10 w 22"/>
                  <a:gd name="T21" fmla="*/ 2 h 25"/>
                  <a:gd name="T22" fmla="*/ 15 w 22"/>
                  <a:gd name="T23" fmla="*/ 5 h 25"/>
                  <a:gd name="T24" fmla="*/ 15 w 22"/>
                  <a:gd name="T25" fmla="*/ 6 h 25"/>
                  <a:gd name="T26" fmla="*/ 22 w 22"/>
                  <a:gd name="T27" fmla="*/ 2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" h="25">
                    <a:moveTo>
                      <a:pt x="22" y="20"/>
                    </a:moveTo>
                    <a:cubicBezTo>
                      <a:pt x="22" y="20"/>
                      <a:pt x="16" y="22"/>
                      <a:pt x="13" y="24"/>
                    </a:cubicBezTo>
                    <a:cubicBezTo>
                      <a:pt x="13" y="24"/>
                      <a:pt x="12" y="25"/>
                      <a:pt x="12" y="25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3" y="0"/>
                      <a:pt x="6" y="1"/>
                    </a:cubicBezTo>
                    <a:cubicBezTo>
                      <a:pt x="7" y="1"/>
                      <a:pt x="9" y="2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2" y="3"/>
                      <a:pt x="14" y="4"/>
                      <a:pt x="15" y="5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8" y="10"/>
                      <a:pt x="22" y="20"/>
                      <a:pt x="22" y="20"/>
                    </a:cubicBezTo>
                    <a:close/>
                  </a:path>
                </a:pathLst>
              </a:custGeom>
              <a:solidFill>
                <a:srgbClr val="F0A3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4" name="Freeform 2056"/>
              <p:cNvSpPr>
                <a:spLocks/>
              </p:cNvSpPr>
              <p:nvPr/>
            </p:nvSpPr>
            <p:spPr bwMode="auto">
              <a:xfrm>
                <a:off x="2276" y="1302"/>
                <a:ext cx="58" cy="94"/>
              </a:xfrm>
              <a:custGeom>
                <a:avLst/>
                <a:gdLst>
                  <a:gd name="T0" fmla="*/ 31 w 31"/>
                  <a:gd name="T1" fmla="*/ 52 h 52"/>
                  <a:gd name="T2" fmla="*/ 20 w 31"/>
                  <a:gd name="T3" fmla="*/ 2 h 52"/>
                  <a:gd name="T4" fmla="*/ 24 w 31"/>
                  <a:gd name="T5" fmla="*/ 0 h 52"/>
                  <a:gd name="T6" fmla="*/ 28 w 31"/>
                  <a:gd name="T7" fmla="*/ 1 h 52"/>
                  <a:gd name="T8" fmla="*/ 21 w 31"/>
                  <a:gd name="T9" fmla="*/ 6 h 52"/>
                  <a:gd name="T10" fmla="*/ 31 w 31"/>
                  <a:gd name="T11" fmla="*/ 48 h 52"/>
                  <a:gd name="T12" fmla="*/ 31 w 31"/>
                  <a:gd name="T1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52">
                    <a:moveTo>
                      <a:pt x="31" y="52"/>
                    </a:moveTo>
                    <a:cubicBezTo>
                      <a:pt x="31" y="52"/>
                      <a:pt x="0" y="18"/>
                      <a:pt x="20" y="2"/>
                    </a:cubicBezTo>
                    <a:cubicBezTo>
                      <a:pt x="21" y="1"/>
                      <a:pt x="22" y="1"/>
                      <a:pt x="24" y="0"/>
                    </a:cubicBezTo>
                    <a:cubicBezTo>
                      <a:pt x="25" y="0"/>
                      <a:pt x="27" y="1"/>
                      <a:pt x="28" y="1"/>
                    </a:cubicBezTo>
                    <a:cubicBezTo>
                      <a:pt x="27" y="2"/>
                      <a:pt x="24" y="3"/>
                      <a:pt x="21" y="6"/>
                    </a:cubicBezTo>
                    <a:cubicBezTo>
                      <a:pt x="17" y="11"/>
                      <a:pt x="14" y="23"/>
                      <a:pt x="31" y="48"/>
                    </a:cubicBezTo>
                    <a:lnTo>
                      <a:pt x="31" y="52"/>
                    </a:lnTo>
                    <a:close/>
                  </a:path>
                </a:pathLst>
              </a:custGeom>
              <a:solidFill>
                <a:srgbClr val="2B48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5" name="Freeform 2057"/>
              <p:cNvSpPr>
                <a:spLocks/>
              </p:cNvSpPr>
              <p:nvPr/>
            </p:nvSpPr>
            <p:spPr bwMode="auto">
              <a:xfrm>
                <a:off x="2291" y="1252"/>
                <a:ext cx="24" cy="23"/>
              </a:xfrm>
              <a:custGeom>
                <a:avLst/>
                <a:gdLst>
                  <a:gd name="T0" fmla="*/ 0 w 13"/>
                  <a:gd name="T1" fmla="*/ 0 h 13"/>
                  <a:gd name="T2" fmla="*/ 8 w 13"/>
                  <a:gd name="T3" fmla="*/ 8 h 13"/>
                  <a:gd name="T4" fmla="*/ 11 w 13"/>
                  <a:gd name="T5" fmla="*/ 13 h 13"/>
                  <a:gd name="T6" fmla="*/ 13 w 13"/>
                  <a:gd name="T7" fmla="*/ 6 h 13"/>
                  <a:gd name="T8" fmla="*/ 12 w 13"/>
                  <a:gd name="T9" fmla="*/ 0 h 13"/>
                  <a:gd name="T10" fmla="*/ 0 w 13"/>
                  <a:gd name="T1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3">
                    <a:moveTo>
                      <a:pt x="0" y="0"/>
                    </a:moveTo>
                    <a:cubicBezTo>
                      <a:pt x="0" y="0"/>
                      <a:pt x="10" y="0"/>
                      <a:pt x="8" y="8"/>
                    </a:cubicBezTo>
                    <a:cubicBezTo>
                      <a:pt x="6" y="12"/>
                      <a:pt x="11" y="13"/>
                      <a:pt x="11" y="13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2" y="0"/>
                      <a:pt x="12" y="0"/>
                      <a:pt x="1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B48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6" name="Freeform 2058"/>
              <p:cNvSpPr>
                <a:spLocks/>
              </p:cNvSpPr>
              <p:nvPr/>
            </p:nvSpPr>
            <p:spPr bwMode="auto">
              <a:xfrm>
                <a:off x="2298" y="1337"/>
                <a:ext cx="58" cy="34"/>
              </a:xfrm>
              <a:custGeom>
                <a:avLst/>
                <a:gdLst>
                  <a:gd name="T0" fmla="*/ 28 w 31"/>
                  <a:gd name="T1" fmla="*/ 0 h 19"/>
                  <a:gd name="T2" fmla="*/ 19 w 31"/>
                  <a:gd name="T3" fmla="*/ 4 h 19"/>
                  <a:gd name="T4" fmla="*/ 21 w 31"/>
                  <a:gd name="T5" fmla="*/ 11 h 19"/>
                  <a:gd name="T6" fmla="*/ 11 w 31"/>
                  <a:gd name="T7" fmla="*/ 9 h 19"/>
                  <a:gd name="T8" fmla="*/ 8 w 31"/>
                  <a:gd name="T9" fmla="*/ 8 h 19"/>
                  <a:gd name="T10" fmla="*/ 2 w 31"/>
                  <a:gd name="T11" fmla="*/ 3 h 19"/>
                  <a:gd name="T12" fmla="*/ 1 w 31"/>
                  <a:gd name="T13" fmla="*/ 4 h 19"/>
                  <a:gd name="T14" fmla="*/ 2 w 31"/>
                  <a:gd name="T15" fmla="*/ 8 h 19"/>
                  <a:gd name="T16" fmla="*/ 6 w 31"/>
                  <a:gd name="T17" fmla="*/ 12 h 19"/>
                  <a:gd name="T18" fmla="*/ 29 w 31"/>
                  <a:gd name="T19" fmla="*/ 19 h 19"/>
                  <a:gd name="T20" fmla="*/ 30 w 31"/>
                  <a:gd name="T21" fmla="*/ 18 h 19"/>
                  <a:gd name="T22" fmla="*/ 28 w 31"/>
                  <a:gd name="T23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1" h="19">
                    <a:moveTo>
                      <a:pt x="28" y="0"/>
                    </a:moveTo>
                    <a:cubicBezTo>
                      <a:pt x="25" y="1"/>
                      <a:pt x="20" y="3"/>
                      <a:pt x="19" y="4"/>
                    </a:cubicBezTo>
                    <a:cubicBezTo>
                      <a:pt x="21" y="8"/>
                      <a:pt x="21" y="11"/>
                      <a:pt x="21" y="11"/>
                    </a:cubicBezTo>
                    <a:cubicBezTo>
                      <a:pt x="20" y="10"/>
                      <a:pt x="14" y="9"/>
                      <a:pt x="11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3"/>
                      <a:pt x="2" y="3"/>
                    </a:cubicBezTo>
                    <a:cubicBezTo>
                      <a:pt x="2" y="3"/>
                      <a:pt x="0" y="3"/>
                      <a:pt x="1" y="4"/>
                    </a:cubicBezTo>
                    <a:cubicBezTo>
                      <a:pt x="1" y="6"/>
                      <a:pt x="1" y="5"/>
                      <a:pt x="2" y="8"/>
                    </a:cubicBezTo>
                    <a:cubicBezTo>
                      <a:pt x="2" y="10"/>
                      <a:pt x="4" y="12"/>
                      <a:pt x="6" y="12"/>
                    </a:cubicBezTo>
                    <a:cubicBezTo>
                      <a:pt x="14" y="19"/>
                      <a:pt x="25" y="19"/>
                      <a:pt x="29" y="19"/>
                    </a:cubicBezTo>
                    <a:cubicBezTo>
                      <a:pt x="29" y="19"/>
                      <a:pt x="30" y="19"/>
                      <a:pt x="30" y="18"/>
                    </a:cubicBezTo>
                    <a:cubicBezTo>
                      <a:pt x="31" y="12"/>
                      <a:pt x="30" y="6"/>
                      <a:pt x="28" y="0"/>
                    </a:cubicBezTo>
                    <a:close/>
                  </a:path>
                </a:pathLst>
              </a:custGeom>
              <a:solidFill>
                <a:srgbClr val="A060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7" name="Freeform 2059"/>
              <p:cNvSpPr>
                <a:spLocks/>
              </p:cNvSpPr>
              <p:nvPr/>
            </p:nvSpPr>
            <p:spPr bwMode="auto">
              <a:xfrm>
                <a:off x="2588" y="1538"/>
                <a:ext cx="19" cy="23"/>
              </a:xfrm>
              <a:custGeom>
                <a:avLst/>
                <a:gdLst>
                  <a:gd name="T0" fmla="*/ 1 w 10"/>
                  <a:gd name="T1" fmla="*/ 4 h 13"/>
                  <a:gd name="T2" fmla="*/ 3 w 10"/>
                  <a:gd name="T3" fmla="*/ 11 h 13"/>
                  <a:gd name="T4" fmla="*/ 9 w 10"/>
                  <a:gd name="T5" fmla="*/ 8 h 13"/>
                  <a:gd name="T6" fmla="*/ 7 w 10"/>
                  <a:gd name="T7" fmla="*/ 1 h 13"/>
                  <a:gd name="T8" fmla="*/ 1 w 10"/>
                  <a:gd name="T9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3">
                    <a:moveTo>
                      <a:pt x="1" y="4"/>
                    </a:moveTo>
                    <a:cubicBezTo>
                      <a:pt x="0" y="7"/>
                      <a:pt x="1" y="10"/>
                      <a:pt x="3" y="11"/>
                    </a:cubicBezTo>
                    <a:cubicBezTo>
                      <a:pt x="5" y="13"/>
                      <a:pt x="8" y="11"/>
                      <a:pt x="9" y="8"/>
                    </a:cubicBezTo>
                    <a:cubicBezTo>
                      <a:pt x="10" y="6"/>
                      <a:pt x="9" y="3"/>
                      <a:pt x="7" y="1"/>
                    </a:cubicBezTo>
                    <a:cubicBezTo>
                      <a:pt x="4" y="0"/>
                      <a:pt x="2" y="2"/>
                      <a:pt x="1" y="4"/>
                    </a:cubicBezTo>
                    <a:close/>
                  </a:path>
                </a:pathLst>
              </a:custGeom>
              <a:solidFill>
                <a:srgbClr val="1C47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8" name="Freeform 2060"/>
              <p:cNvSpPr>
                <a:spLocks/>
              </p:cNvSpPr>
              <p:nvPr/>
            </p:nvSpPr>
            <p:spPr bwMode="auto">
              <a:xfrm>
                <a:off x="2529" y="1538"/>
                <a:ext cx="18" cy="23"/>
              </a:xfrm>
              <a:custGeom>
                <a:avLst/>
                <a:gdLst>
                  <a:gd name="T0" fmla="*/ 1 w 10"/>
                  <a:gd name="T1" fmla="*/ 4 h 13"/>
                  <a:gd name="T2" fmla="*/ 3 w 10"/>
                  <a:gd name="T3" fmla="*/ 11 h 13"/>
                  <a:gd name="T4" fmla="*/ 9 w 10"/>
                  <a:gd name="T5" fmla="*/ 8 h 13"/>
                  <a:gd name="T6" fmla="*/ 7 w 10"/>
                  <a:gd name="T7" fmla="*/ 1 h 13"/>
                  <a:gd name="T8" fmla="*/ 1 w 10"/>
                  <a:gd name="T9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3">
                    <a:moveTo>
                      <a:pt x="1" y="4"/>
                    </a:moveTo>
                    <a:cubicBezTo>
                      <a:pt x="0" y="7"/>
                      <a:pt x="1" y="10"/>
                      <a:pt x="3" y="11"/>
                    </a:cubicBezTo>
                    <a:cubicBezTo>
                      <a:pt x="5" y="13"/>
                      <a:pt x="8" y="11"/>
                      <a:pt x="9" y="8"/>
                    </a:cubicBezTo>
                    <a:cubicBezTo>
                      <a:pt x="10" y="6"/>
                      <a:pt x="9" y="3"/>
                      <a:pt x="7" y="1"/>
                    </a:cubicBezTo>
                    <a:cubicBezTo>
                      <a:pt x="4" y="0"/>
                      <a:pt x="2" y="2"/>
                      <a:pt x="1" y="4"/>
                    </a:cubicBezTo>
                    <a:close/>
                  </a:path>
                </a:pathLst>
              </a:custGeom>
              <a:solidFill>
                <a:srgbClr val="1C47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9" name="Freeform 2061"/>
              <p:cNvSpPr>
                <a:spLocks/>
              </p:cNvSpPr>
              <p:nvPr/>
            </p:nvSpPr>
            <p:spPr bwMode="auto">
              <a:xfrm>
                <a:off x="2517" y="1534"/>
                <a:ext cx="90" cy="16"/>
              </a:xfrm>
              <a:custGeom>
                <a:avLst/>
                <a:gdLst>
                  <a:gd name="T0" fmla="*/ 48 w 48"/>
                  <a:gd name="T1" fmla="*/ 6 h 9"/>
                  <a:gd name="T2" fmla="*/ 42 w 48"/>
                  <a:gd name="T3" fmla="*/ 8 h 9"/>
                  <a:gd name="T4" fmla="*/ 40 w 48"/>
                  <a:gd name="T5" fmla="*/ 9 h 9"/>
                  <a:gd name="T6" fmla="*/ 4 w 48"/>
                  <a:gd name="T7" fmla="*/ 8 h 9"/>
                  <a:gd name="T8" fmla="*/ 0 w 48"/>
                  <a:gd name="T9" fmla="*/ 0 h 9"/>
                  <a:gd name="T10" fmla="*/ 48 w 48"/>
                  <a:gd name="T11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9">
                    <a:moveTo>
                      <a:pt x="48" y="6"/>
                    </a:moveTo>
                    <a:cubicBezTo>
                      <a:pt x="42" y="8"/>
                      <a:pt x="42" y="8"/>
                      <a:pt x="42" y="8"/>
                    </a:cubicBezTo>
                    <a:cubicBezTo>
                      <a:pt x="41" y="9"/>
                      <a:pt x="40" y="9"/>
                      <a:pt x="40" y="9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48" y="6"/>
                    </a:lnTo>
                    <a:close/>
                  </a:path>
                </a:pathLst>
              </a:custGeom>
              <a:solidFill>
                <a:srgbClr val="5280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0" name="Freeform 2062"/>
              <p:cNvSpPr>
                <a:spLocks/>
              </p:cNvSpPr>
              <p:nvPr/>
            </p:nvSpPr>
            <p:spPr bwMode="auto">
              <a:xfrm>
                <a:off x="2502" y="1308"/>
                <a:ext cx="70" cy="78"/>
              </a:xfrm>
              <a:custGeom>
                <a:avLst/>
                <a:gdLst>
                  <a:gd name="T0" fmla="*/ 36 w 37"/>
                  <a:gd name="T1" fmla="*/ 43 h 43"/>
                  <a:gd name="T2" fmla="*/ 26 w 37"/>
                  <a:gd name="T3" fmla="*/ 13 h 43"/>
                  <a:gd name="T4" fmla="*/ 25 w 37"/>
                  <a:gd name="T5" fmla="*/ 13 h 43"/>
                  <a:gd name="T6" fmla="*/ 15 w 37"/>
                  <a:gd name="T7" fmla="*/ 5 h 43"/>
                  <a:gd name="T8" fmla="*/ 15 w 37"/>
                  <a:gd name="T9" fmla="*/ 5 h 43"/>
                  <a:gd name="T10" fmla="*/ 7 w 37"/>
                  <a:gd name="T11" fmla="*/ 3 h 43"/>
                  <a:gd name="T12" fmla="*/ 2 w 37"/>
                  <a:gd name="T13" fmla="*/ 4 h 43"/>
                  <a:gd name="T14" fmla="*/ 2 w 37"/>
                  <a:gd name="T15" fmla="*/ 6 h 43"/>
                  <a:gd name="T16" fmla="*/ 13 w 37"/>
                  <a:gd name="T17" fmla="*/ 41 h 43"/>
                  <a:gd name="T18" fmla="*/ 12 w 37"/>
                  <a:gd name="T19" fmla="*/ 42 h 43"/>
                  <a:gd name="T20" fmla="*/ 0 w 37"/>
                  <a:gd name="T21" fmla="*/ 7 h 43"/>
                  <a:gd name="T22" fmla="*/ 1 w 37"/>
                  <a:gd name="T23" fmla="*/ 2 h 43"/>
                  <a:gd name="T24" fmla="*/ 8 w 37"/>
                  <a:gd name="T25" fmla="*/ 1 h 43"/>
                  <a:gd name="T26" fmla="*/ 15 w 37"/>
                  <a:gd name="T27" fmla="*/ 3 h 43"/>
                  <a:gd name="T28" fmla="*/ 27 w 37"/>
                  <a:gd name="T29" fmla="*/ 13 h 43"/>
                  <a:gd name="T30" fmla="*/ 37 w 37"/>
                  <a:gd name="T31" fmla="*/ 43 h 43"/>
                  <a:gd name="T32" fmla="*/ 36 w 37"/>
                  <a:gd name="T33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7" h="43">
                    <a:moveTo>
                      <a:pt x="36" y="43"/>
                    </a:moveTo>
                    <a:cubicBezTo>
                      <a:pt x="26" y="13"/>
                      <a:pt x="26" y="13"/>
                      <a:pt x="26" y="13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25" y="13"/>
                      <a:pt x="24" y="6"/>
                      <a:pt x="15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3"/>
                      <a:pt x="4" y="2"/>
                      <a:pt x="2" y="4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2" y="9"/>
                      <a:pt x="9" y="29"/>
                      <a:pt x="13" y="41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0" y="39"/>
                      <a:pt x="0" y="10"/>
                      <a:pt x="0" y="7"/>
                    </a:cubicBezTo>
                    <a:cubicBezTo>
                      <a:pt x="0" y="5"/>
                      <a:pt x="0" y="3"/>
                      <a:pt x="1" y="2"/>
                    </a:cubicBezTo>
                    <a:cubicBezTo>
                      <a:pt x="3" y="0"/>
                      <a:pt x="7" y="1"/>
                      <a:pt x="8" y="1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25" y="5"/>
                      <a:pt x="27" y="12"/>
                      <a:pt x="27" y="13"/>
                    </a:cubicBezTo>
                    <a:cubicBezTo>
                      <a:pt x="37" y="43"/>
                      <a:pt x="37" y="43"/>
                      <a:pt x="37" y="43"/>
                    </a:cubicBezTo>
                    <a:lnTo>
                      <a:pt x="36" y="43"/>
                    </a:lnTo>
                    <a:close/>
                  </a:path>
                </a:pathLst>
              </a:custGeom>
              <a:solidFill>
                <a:srgbClr val="5280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1" name="Freeform 2063"/>
              <p:cNvSpPr>
                <a:spLocks/>
              </p:cNvSpPr>
              <p:nvPr/>
            </p:nvSpPr>
            <p:spPr bwMode="auto">
              <a:xfrm>
                <a:off x="2486" y="1371"/>
                <a:ext cx="54" cy="183"/>
              </a:xfrm>
              <a:custGeom>
                <a:avLst/>
                <a:gdLst>
                  <a:gd name="T0" fmla="*/ 25 w 29"/>
                  <a:gd name="T1" fmla="*/ 0 h 101"/>
                  <a:gd name="T2" fmla="*/ 6 w 29"/>
                  <a:gd name="T3" fmla="*/ 4 h 101"/>
                  <a:gd name="T4" fmla="*/ 1 w 29"/>
                  <a:gd name="T5" fmla="*/ 19 h 101"/>
                  <a:gd name="T6" fmla="*/ 7 w 29"/>
                  <a:gd name="T7" fmla="*/ 89 h 101"/>
                  <a:gd name="T8" fmla="*/ 29 w 29"/>
                  <a:gd name="T9" fmla="*/ 98 h 101"/>
                  <a:gd name="T10" fmla="*/ 25 w 29"/>
                  <a:gd name="T11" fmla="*/ 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" h="101">
                    <a:moveTo>
                      <a:pt x="25" y="0"/>
                    </a:move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0" y="7"/>
                      <a:pt x="1" y="19"/>
                    </a:cubicBezTo>
                    <a:cubicBezTo>
                      <a:pt x="2" y="30"/>
                      <a:pt x="7" y="89"/>
                      <a:pt x="7" y="89"/>
                    </a:cubicBezTo>
                    <a:cubicBezTo>
                      <a:pt x="7" y="89"/>
                      <a:pt x="8" y="101"/>
                      <a:pt x="29" y="98"/>
                    </a:cubicBez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5280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2" name="Freeform 2064"/>
              <p:cNvSpPr>
                <a:spLocks/>
              </p:cNvSpPr>
              <p:nvPr/>
            </p:nvSpPr>
            <p:spPr bwMode="auto">
              <a:xfrm>
                <a:off x="2512" y="1369"/>
                <a:ext cx="112" cy="176"/>
              </a:xfrm>
              <a:custGeom>
                <a:avLst/>
                <a:gdLst>
                  <a:gd name="T0" fmla="*/ 1 w 60"/>
                  <a:gd name="T1" fmla="*/ 17 h 97"/>
                  <a:gd name="T2" fmla="*/ 6 w 60"/>
                  <a:gd name="T3" fmla="*/ 83 h 97"/>
                  <a:gd name="T4" fmla="*/ 8 w 60"/>
                  <a:gd name="T5" fmla="*/ 90 h 97"/>
                  <a:gd name="T6" fmla="*/ 18 w 60"/>
                  <a:gd name="T7" fmla="*/ 97 h 97"/>
                  <a:gd name="T8" fmla="*/ 36 w 60"/>
                  <a:gd name="T9" fmla="*/ 97 h 97"/>
                  <a:gd name="T10" fmla="*/ 36 w 60"/>
                  <a:gd name="T11" fmla="*/ 97 h 97"/>
                  <a:gd name="T12" fmla="*/ 48 w 60"/>
                  <a:gd name="T13" fmla="*/ 97 h 97"/>
                  <a:gd name="T14" fmla="*/ 51 w 60"/>
                  <a:gd name="T15" fmla="*/ 97 h 97"/>
                  <a:gd name="T16" fmla="*/ 52 w 60"/>
                  <a:gd name="T17" fmla="*/ 96 h 97"/>
                  <a:gd name="T18" fmla="*/ 60 w 60"/>
                  <a:gd name="T19" fmla="*/ 86 h 97"/>
                  <a:gd name="T20" fmla="*/ 60 w 60"/>
                  <a:gd name="T21" fmla="*/ 80 h 97"/>
                  <a:gd name="T22" fmla="*/ 52 w 60"/>
                  <a:gd name="T23" fmla="*/ 16 h 97"/>
                  <a:gd name="T24" fmla="*/ 41 w 60"/>
                  <a:gd name="T25" fmla="*/ 4 h 97"/>
                  <a:gd name="T26" fmla="*/ 38 w 60"/>
                  <a:gd name="T27" fmla="*/ 3 h 97"/>
                  <a:gd name="T28" fmla="*/ 37 w 60"/>
                  <a:gd name="T29" fmla="*/ 3 h 97"/>
                  <a:gd name="T30" fmla="*/ 37 w 60"/>
                  <a:gd name="T31" fmla="*/ 3 h 97"/>
                  <a:gd name="T32" fmla="*/ 36 w 60"/>
                  <a:gd name="T33" fmla="*/ 3 h 97"/>
                  <a:gd name="T34" fmla="*/ 26 w 60"/>
                  <a:gd name="T35" fmla="*/ 2 h 97"/>
                  <a:gd name="T36" fmla="*/ 24 w 60"/>
                  <a:gd name="T37" fmla="*/ 2 h 97"/>
                  <a:gd name="T38" fmla="*/ 14 w 60"/>
                  <a:gd name="T39" fmla="*/ 0 h 97"/>
                  <a:gd name="T40" fmla="*/ 9 w 60"/>
                  <a:gd name="T41" fmla="*/ 1 h 97"/>
                  <a:gd name="T42" fmla="*/ 9 w 60"/>
                  <a:gd name="T43" fmla="*/ 1 h 97"/>
                  <a:gd name="T44" fmla="*/ 9 w 60"/>
                  <a:gd name="T45" fmla="*/ 1 h 97"/>
                  <a:gd name="T46" fmla="*/ 1 w 60"/>
                  <a:gd name="T47" fmla="*/ 1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" h="97">
                    <a:moveTo>
                      <a:pt x="1" y="17"/>
                    </a:moveTo>
                    <a:cubicBezTo>
                      <a:pt x="6" y="83"/>
                      <a:pt x="6" y="83"/>
                      <a:pt x="6" y="83"/>
                    </a:cubicBezTo>
                    <a:cubicBezTo>
                      <a:pt x="6" y="86"/>
                      <a:pt x="7" y="88"/>
                      <a:pt x="8" y="90"/>
                    </a:cubicBezTo>
                    <a:cubicBezTo>
                      <a:pt x="10" y="94"/>
                      <a:pt x="14" y="97"/>
                      <a:pt x="18" y="97"/>
                    </a:cubicBezTo>
                    <a:cubicBezTo>
                      <a:pt x="36" y="97"/>
                      <a:pt x="36" y="97"/>
                      <a:pt x="36" y="97"/>
                    </a:cubicBezTo>
                    <a:cubicBezTo>
                      <a:pt x="36" y="97"/>
                      <a:pt x="36" y="97"/>
                      <a:pt x="36" y="97"/>
                    </a:cubicBezTo>
                    <a:cubicBezTo>
                      <a:pt x="48" y="97"/>
                      <a:pt x="48" y="97"/>
                      <a:pt x="48" y="97"/>
                    </a:cubicBezTo>
                    <a:cubicBezTo>
                      <a:pt x="49" y="97"/>
                      <a:pt x="50" y="97"/>
                      <a:pt x="51" y="97"/>
                    </a:cubicBezTo>
                    <a:cubicBezTo>
                      <a:pt x="52" y="96"/>
                      <a:pt x="52" y="96"/>
                      <a:pt x="52" y="96"/>
                    </a:cubicBezTo>
                    <a:cubicBezTo>
                      <a:pt x="55" y="95"/>
                      <a:pt x="58" y="91"/>
                      <a:pt x="60" y="86"/>
                    </a:cubicBezTo>
                    <a:cubicBezTo>
                      <a:pt x="60" y="84"/>
                      <a:pt x="60" y="82"/>
                      <a:pt x="60" y="80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1" y="9"/>
                      <a:pt x="46" y="4"/>
                      <a:pt x="41" y="4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26" y="2"/>
                      <a:pt x="26" y="2"/>
                      <a:pt x="26" y="2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2" y="0"/>
                      <a:pt x="11" y="0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4" y="4"/>
                      <a:pt x="0" y="10"/>
                      <a:pt x="1" y="17"/>
                    </a:cubicBezTo>
                    <a:close/>
                  </a:path>
                </a:pathLst>
              </a:custGeom>
              <a:solidFill>
                <a:srgbClr val="7A97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3" name="Freeform 2065"/>
              <p:cNvSpPr>
                <a:spLocks/>
              </p:cNvSpPr>
              <p:nvPr/>
            </p:nvSpPr>
            <p:spPr bwMode="auto">
              <a:xfrm>
                <a:off x="2527" y="1518"/>
                <a:ext cx="97" cy="27"/>
              </a:xfrm>
              <a:custGeom>
                <a:avLst/>
                <a:gdLst>
                  <a:gd name="T0" fmla="*/ 0 w 52"/>
                  <a:gd name="T1" fmla="*/ 8 h 15"/>
                  <a:gd name="T2" fmla="*/ 10 w 52"/>
                  <a:gd name="T3" fmla="*/ 15 h 15"/>
                  <a:gd name="T4" fmla="*/ 28 w 52"/>
                  <a:gd name="T5" fmla="*/ 15 h 15"/>
                  <a:gd name="T6" fmla="*/ 28 w 52"/>
                  <a:gd name="T7" fmla="*/ 15 h 15"/>
                  <a:gd name="T8" fmla="*/ 40 w 52"/>
                  <a:gd name="T9" fmla="*/ 15 h 15"/>
                  <a:gd name="T10" fmla="*/ 43 w 52"/>
                  <a:gd name="T11" fmla="*/ 15 h 15"/>
                  <a:gd name="T12" fmla="*/ 44 w 52"/>
                  <a:gd name="T13" fmla="*/ 14 h 15"/>
                  <a:gd name="T14" fmla="*/ 52 w 52"/>
                  <a:gd name="T15" fmla="*/ 1 h 15"/>
                  <a:gd name="T16" fmla="*/ 6 w 52"/>
                  <a:gd name="T17" fmla="*/ 2 h 15"/>
                  <a:gd name="T18" fmla="*/ 0 w 52"/>
                  <a:gd name="T19" fmla="*/ 8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" h="15">
                    <a:moveTo>
                      <a:pt x="0" y="8"/>
                    </a:moveTo>
                    <a:cubicBezTo>
                      <a:pt x="2" y="12"/>
                      <a:pt x="6" y="15"/>
                      <a:pt x="10" y="15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41" y="15"/>
                      <a:pt x="42" y="15"/>
                      <a:pt x="43" y="15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7" y="13"/>
                      <a:pt x="52" y="7"/>
                      <a:pt x="52" y="1"/>
                    </a:cubicBezTo>
                    <a:cubicBezTo>
                      <a:pt x="52" y="1"/>
                      <a:pt x="14" y="0"/>
                      <a:pt x="6" y="2"/>
                    </a:cubicBezTo>
                    <a:cubicBezTo>
                      <a:pt x="2" y="3"/>
                      <a:pt x="1" y="6"/>
                      <a:pt x="0" y="8"/>
                    </a:cubicBezTo>
                    <a:close/>
                  </a:path>
                </a:pathLst>
              </a:custGeom>
              <a:solidFill>
                <a:srgbClr val="6F91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4" name="Freeform 2066"/>
              <p:cNvSpPr>
                <a:spLocks/>
              </p:cNvSpPr>
              <p:nvPr/>
            </p:nvSpPr>
            <p:spPr bwMode="auto">
              <a:xfrm>
                <a:off x="2579" y="1375"/>
                <a:ext cx="38" cy="170"/>
              </a:xfrm>
              <a:custGeom>
                <a:avLst/>
                <a:gdLst>
                  <a:gd name="T0" fmla="*/ 0 w 20"/>
                  <a:gd name="T1" fmla="*/ 0 h 94"/>
                  <a:gd name="T2" fmla="*/ 10 w 20"/>
                  <a:gd name="T3" fmla="*/ 12 h 94"/>
                  <a:gd name="T4" fmla="*/ 18 w 20"/>
                  <a:gd name="T5" fmla="*/ 83 h 94"/>
                  <a:gd name="T6" fmla="*/ 14 w 20"/>
                  <a:gd name="T7" fmla="*/ 94 h 94"/>
                  <a:gd name="T8" fmla="*/ 15 w 20"/>
                  <a:gd name="T9" fmla="*/ 94 h 94"/>
                  <a:gd name="T10" fmla="*/ 16 w 20"/>
                  <a:gd name="T11" fmla="*/ 93 h 94"/>
                  <a:gd name="T12" fmla="*/ 19 w 20"/>
                  <a:gd name="T13" fmla="*/ 83 h 94"/>
                  <a:gd name="T14" fmla="*/ 10 w 20"/>
                  <a:gd name="T15" fmla="*/ 11 h 94"/>
                  <a:gd name="T16" fmla="*/ 2 w 20"/>
                  <a:gd name="T17" fmla="*/ 0 h 94"/>
                  <a:gd name="T18" fmla="*/ 1 w 20"/>
                  <a:gd name="T19" fmla="*/ 0 h 94"/>
                  <a:gd name="T20" fmla="*/ 1 w 20"/>
                  <a:gd name="T21" fmla="*/ 0 h 94"/>
                  <a:gd name="T22" fmla="*/ 0 w 20"/>
                  <a:gd name="T23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" h="94">
                    <a:moveTo>
                      <a:pt x="0" y="0"/>
                    </a:moveTo>
                    <a:cubicBezTo>
                      <a:pt x="0" y="0"/>
                      <a:pt x="9" y="6"/>
                      <a:pt x="10" y="12"/>
                    </a:cubicBezTo>
                    <a:cubicBezTo>
                      <a:pt x="11" y="17"/>
                      <a:pt x="18" y="82"/>
                      <a:pt x="18" y="83"/>
                    </a:cubicBezTo>
                    <a:cubicBezTo>
                      <a:pt x="18" y="83"/>
                      <a:pt x="19" y="89"/>
                      <a:pt x="14" y="94"/>
                    </a:cubicBezTo>
                    <a:cubicBezTo>
                      <a:pt x="15" y="94"/>
                      <a:pt x="15" y="94"/>
                      <a:pt x="15" y="94"/>
                    </a:cubicBezTo>
                    <a:cubicBezTo>
                      <a:pt x="16" y="93"/>
                      <a:pt x="16" y="93"/>
                      <a:pt x="16" y="93"/>
                    </a:cubicBezTo>
                    <a:cubicBezTo>
                      <a:pt x="20" y="88"/>
                      <a:pt x="19" y="83"/>
                      <a:pt x="19" y="83"/>
                    </a:cubicBezTo>
                    <a:cubicBezTo>
                      <a:pt x="19" y="80"/>
                      <a:pt x="11" y="17"/>
                      <a:pt x="10" y="11"/>
                    </a:cubicBezTo>
                    <a:cubicBezTo>
                      <a:pt x="9" y="7"/>
                      <a:pt x="3" y="2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80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5" name="Freeform 2067"/>
              <p:cNvSpPr>
                <a:spLocks/>
              </p:cNvSpPr>
              <p:nvPr/>
            </p:nvSpPr>
            <p:spPr bwMode="auto">
              <a:xfrm>
                <a:off x="2557" y="1373"/>
                <a:ext cx="26" cy="172"/>
              </a:xfrm>
              <a:custGeom>
                <a:avLst/>
                <a:gdLst>
                  <a:gd name="T0" fmla="*/ 0 w 14"/>
                  <a:gd name="T1" fmla="*/ 0 h 95"/>
                  <a:gd name="T2" fmla="*/ 7 w 14"/>
                  <a:gd name="T3" fmla="*/ 13 h 95"/>
                  <a:gd name="T4" fmla="*/ 13 w 14"/>
                  <a:gd name="T5" fmla="*/ 89 h 95"/>
                  <a:gd name="T6" fmla="*/ 13 w 14"/>
                  <a:gd name="T7" fmla="*/ 89 h 95"/>
                  <a:gd name="T8" fmla="*/ 13 w 14"/>
                  <a:gd name="T9" fmla="*/ 89 h 95"/>
                  <a:gd name="T10" fmla="*/ 11 w 14"/>
                  <a:gd name="T11" fmla="*/ 95 h 95"/>
                  <a:gd name="T12" fmla="*/ 12 w 14"/>
                  <a:gd name="T13" fmla="*/ 95 h 95"/>
                  <a:gd name="T14" fmla="*/ 12 w 14"/>
                  <a:gd name="T15" fmla="*/ 95 h 95"/>
                  <a:gd name="T16" fmla="*/ 13 w 14"/>
                  <a:gd name="T17" fmla="*/ 89 h 95"/>
                  <a:gd name="T18" fmla="*/ 8 w 14"/>
                  <a:gd name="T19" fmla="*/ 13 h 95"/>
                  <a:gd name="T20" fmla="*/ 2 w 14"/>
                  <a:gd name="T21" fmla="*/ 0 h 95"/>
                  <a:gd name="T22" fmla="*/ 0 w 14"/>
                  <a:gd name="T2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" h="95">
                    <a:moveTo>
                      <a:pt x="0" y="0"/>
                    </a:moveTo>
                    <a:cubicBezTo>
                      <a:pt x="1" y="1"/>
                      <a:pt x="6" y="5"/>
                      <a:pt x="7" y="13"/>
                    </a:cubicBezTo>
                    <a:cubicBezTo>
                      <a:pt x="8" y="22"/>
                      <a:pt x="13" y="88"/>
                      <a:pt x="13" y="89"/>
                    </a:cubicBezTo>
                    <a:cubicBezTo>
                      <a:pt x="13" y="89"/>
                      <a:pt x="13" y="89"/>
                      <a:pt x="13" y="89"/>
                    </a:cubicBezTo>
                    <a:cubicBezTo>
                      <a:pt x="13" y="89"/>
                      <a:pt x="13" y="89"/>
                      <a:pt x="13" y="89"/>
                    </a:cubicBezTo>
                    <a:cubicBezTo>
                      <a:pt x="13" y="89"/>
                      <a:pt x="13" y="93"/>
                      <a:pt x="11" y="95"/>
                    </a:cubicBezTo>
                    <a:cubicBezTo>
                      <a:pt x="12" y="95"/>
                      <a:pt x="12" y="95"/>
                      <a:pt x="12" y="95"/>
                    </a:cubicBezTo>
                    <a:cubicBezTo>
                      <a:pt x="12" y="95"/>
                      <a:pt x="12" y="95"/>
                      <a:pt x="12" y="95"/>
                    </a:cubicBezTo>
                    <a:cubicBezTo>
                      <a:pt x="14" y="92"/>
                      <a:pt x="13" y="89"/>
                      <a:pt x="13" y="89"/>
                    </a:cubicBezTo>
                    <a:cubicBezTo>
                      <a:pt x="13" y="87"/>
                      <a:pt x="9" y="22"/>
                      <a:pt x="8" y="13"/>
                    </a:cubicBezTo>
                    <a:cubicBezTo>
                      <a:pt x="7" y="6"/>
                      <a:pt x="3" y="2"/>
                      <a:pt x="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80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6" name="Freeform 2068"/>
              <p:cNvSpPr>
                <a:spLocks/>
              </p:cNvSpPr>
              <p:nvPr/>
            </p:nvSpPr>
            <p:spPr bwMode="auto">
              <a:xfrm>
                <a:off x="2529" y="1371"/>
                <a:ext cx="22" cy="174"/>
              </a:xfrm>
              <a:custGeom>
                <a:avLst/>
                <a:gdLst>
                  <a:gd name="T0" fmla="*/ 0 w 12"/>
                  <a:gd name="T1" fmla="*/ 0 h 96"/>
                  <a:gd name="T2" fmla="*/ 3 w 12"/>
                  <a:gd name="T3" fmla="*/ 4 h 96"/>
                  <a:gd name="T4" fmla="*/ 6 w 12"/>
                  <a:gd name="T5" fmla="*/ 13 h 96"/>
                  <a:gd name="T6" fmla="*/ 11 w 12"/>
                  <a:gd name="T7" fmla="*/ 89 h 96"/>
                  <a:gd name="T8" fmla="*/ 11 w 12"/>
                  <a:gd name="T9" fmla="*/ 89 h 96"/>
                  <a:gd name="T10" fmla="*/ 11 w 12"/>
                  <a:gd name="T11" fmla="*/ 89 h 96"/>
                  <a:gd name="T12" fmla="*/ 10 w 12"/>
                  <a:gd name="T13" fmla="*/ 96 h 96"/>
                  <a:gd name="T14" fmla="*/ 11 w 12"/>
                  <a:gd name="T15" fmla="*/ 96 h 96"/>
                  <a:gd name="T16" fmla="*/ 12 w 12"/>
                  <a:gd name="T17" fmla="*/ 89 h 96"/>
                  <a:gd name="T18" fmla="*/ 7 w 12"/>
                  <a:gd name="T19" fmla="*/ 13 h 96"/>
                  <a:gd name="T20" fmla="*/ 0 w 12"/>
                  <a:gd name="T21" fmla="*/ 0 h 96"/>
                  <a:gd name="T22" fmla="*/ 0 w 12"/>
                  <a:gd name="T23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" h="96">
                    <a:moveTo>
                      <a:pt x="0" y="0"/>
                    </a:moveTo>
                    <a:cubicBezTo>
                      <a:pt x="0" y="0"/>
                      <a:pt x="1" y="2"/>
                      <a:pt x="3" y="4"/>
                    </a:cubicBezTo>
                    <a:cubicBezTo>
                      <a:pt x="4" y="6"/>
                      <a:pt x="6" y="9"/>
                      <a:pt x="6" y="13"/>
                    </a:cubicBezTo>
                    <a:cubicBezTo>
                      <a:pt x="8" y="22"/>
                      <a:pt x="11" y="89"/>
                      <a:pt x="11" y="89"/>
                    </a:cubicBezTo>
                    <a:cubicBezTo>
                      <a:pt x="11" y="89"/>
                      <a:pt x="11" y="89"/>
                      <a:pt x="11" y="89"/>
                    </a:cubicBezTo>
                    <a:cubicBezTo>
                      <a:pt x="11" y="89"/>
                      <a:pt x="11" y="89"/>
                      <a:pt x="11" y="89"/>
                    </a:cubicBezTo>
                    <a:cubicBezTo>
                      <a:pt x="11" y="89"/>
                      <a:pt x="11" y="93"/>
                      <a:pt x="10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12" y="94"/>
                      <a:pt x="12" y="90"/>
                      <a:pt x="12" y="89"/>
                    </a:cubicBezTo>
                    <a:cubicBezTo>
                      <a:pt x="12" y="87"/>
                      <a:pt x="8" y="22"/>
                      <a:pt x="7" y="13"/>
                    </a:cubicBezTo>
                    <a:cubicBezTo>
                      <a:pt x="6" y="5"/>
                      <a:pt x="1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80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7" name="Freeform 2069"/>
              <p:cNvSpPr>
                <a:spLocks/>
              </p:cNvSpPr>
              <p:nvPr/>
            </p:nvSpPr>
            <p:spPr bwMode="auto">
              <a:xfrm>
                <a:off x="2418" y="1022"/>
                <a:ext cx="58" cy="74"/>
              </a:xfrm>
              <a:custGeom>
                <a:avLst/>
                <a:gdLst>
                  <a:gd name="T0" fmla="*/ 28 w 31"/>
                  <a:gd name="T1" fmla="*/ 3 h 41"/>
                  <a:gd name="T2" fmla="*/ 22 w 31"/>
                  <a:gd name="T3" fmla="*/ 4 h 41"/>
                  <a:gd name="T4" fmla="*/ 28 w 31"/>
                  <a:gd name="T5" fmla="*/ 2 h 41"/>
                  <a:gd name="T6" fmla="*/ 17 w 31"/>
                  <a:gd name="T7" fmla="*/ 8 h 41"/>
                  <a:gd name="T8" fmla="*/ 0 w 31"/>
                  <a:gd name="T9" fmla="*/ 16 h 41"/>
                  <a:gd name="T10" fmla="*/ 15 w 31"/>
                  <a:gd name="T11" fmla="*/ 41 h 41"/>
                  <a:gd name="T12" fmla="*/ 18 w 31"/>
                  <a:gd name="T13" fmla="*/ 38 h 41"/>
                  <a:gd name="T14" fmla="*/ 25 w 31"/>
                  <a:gd name="T15" fmla="*/ 22 h 41"/>
                  <a:gd name="T16" fmla="*/ 24 w 31"/>
                  <a:gd name="T17" fmla="*/ 19 h 41"/>
                  <a:gd name="T18" fmla="*/ 26 w 31"/>
                  <a:gd name="T19" fmla="*/ 20 h 41"/>
                  <a:gd name="T20" fmla="*/ 30 w 31"/>
                  <a:gd name="T21" fmla="*/ 13 h 41"/>
                  <a:gd name="T22" fmla="*/ 28 w 31"/>
                  <a:gd name="T23" fmla="*/ 3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1" h="41">
                    <a:moveTo>
                      <a:pt x="28" y="3"/>
                    </a:moveTo>
                    <a:cubicBezTo>
                      <a:pt x="26" y="2"/>
                      <a:pt x="22" y="4"/>
                      <a:pt x="22" y="4"/>
                    </a:cubicBezTo>
                    <a:cubicBezTo>
                      <a:pt x="23" y="1"/>
                      <a:pt x="28" y="2"/>
                      <a:pt x="28" y="2"/>
                    </a:cubicBezTo>
                    <a:cubicBezTo>
                      <a:pt x="19" y="0"/>
                      <a:pt x="17" y="7"/>
                      <a:pt x="17" y="8"/>
                    </a:cubicBezTo>
                    <a:cubicBezTo>
                      <a:pt x="10" y="0"/>
                      <a:pt x="0" y="16"/>
                      <a:pt x="0" y="16"/>
                    </a:cubicBezTo>
                    <a:cubicBezTo>
                      <a:pt x="15" y="41"/>
                      <a:pt x="15" y="41"/>
                      <a:pt x="15" y="41"/>
                    </a:cubicBezTo>
                    <a:cubicBezTo>
                      <a:pt x="15" y="41"/>
                      <a:pt x="16" y="37"/>
                      <a:pt x="18" y="38"/>
                    </a:cubicBezTo>
                    <a:cubicBezTo>
                      <a:pt x="21" y="40"/>
                      <a:pt x="26" y="32"/>
                      <a:pt x="25" y="22"/>
                    </a:cubicBezTo>
                    <a:cubicBezTo>
                      <a:pt x="24" y="21"/>
                      <a:pt x="24" y="20"/>
                      <a:pt x="24" y="19"/>
                    </a:cubicBezTo>
                    <a:cubicBezTo>
                      <a:pt x="24" y="19"/>
                      <a:pt x="25" y="20"/>
                      <a:pt x="26" y="20"/>
                    </a:cubicBezTo>
                    <a:cubicBezTo>
                      <a:pt x="27" y="20"/>
                      <a:pt x="30" y="14"/>
                      <a:pt x="30" y="13"/>
                    </a:cubicBezTo>
                    <a:cubicBezTo>
                      <a:pt x="31" y="11"/>
                      <a:pt x="30" y="5"/>
                      <a:pt x="28" y="3"/>
                    </a:cubicBezTo>
                    <a:close/>
                  </a:path>
                </a:pathLst>
              </a:custGeom>
              <a:solidFill>
                <a:srgbClr val="2439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8" name="Freeform 2070"/>
              <p:cNvSpPr>
                <a:spLocks/>
              </p:cNvSpPr>
              <p:nvPr/>
            </p:nvSpPr>
            <p:spPr bwMode="auto">
              <a:xfrm>
                <a:off x="2439" y="1107"/>
                <a:ext cx="69" cy="157"/>
              </a:xfrm>
              <a:custGeom>
                <a:avLst/>
                <a:gdLst>
                  <a:gd name="T0" fmla="*/ 36 w 37"/>
                  <a:gd name="T1" fmla="*/ 83 h 87"/>
                  <a:gd name="T2" fmla="*/ 33 w 37"/>
                  <a:gd name="T3" fmla="*/ 85 h 87"/>
                  <a:gd name="T4" fmla="*/ 14 w 37"/>
                  <a:gd name="T5" fmla="*/ 84 h 87"/>
                  <a:gd name="T6" fmla="*/ 2 w 37"/>
                  <a:gd name="T7" fmla="*/ 19 h 87"/>
                  <a:gd name="T8" fmla="*/ 0 w 37"/>
                  <a:gd name="T9" fmla="*/ 7 h 87"/>
                  <a:gd name="T10" fmla="*/ 18 w 37"/>
                  <a:gd name="T11" fmla="*/ 2 h 87"/>
                  <a:gd name="T12" fmla="*/ 34 w 37"/>
                  <a:gd name="T13" fmla="*/ 21 h 87"/>
                  <a:gd name="T14" fmla="*/ 36 w 37"/>
                  <a:gd name="T15" fmla="*/ 8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87">
                    <a:moveTo>
                      <a:pt x="36" y="83"/>
                    </a:moveTo>
                    <a:cubicBezTo>
                      <a:pt x="36" y="84"/>
                      <a:pt x="35" y="85"/>
                      <a:pt x="33" y="85"/>
                    </a:cubicBezTo>
                    <a:cubicBezTo>
                      <a:pt x="28" y="87"/>
                      <a:pt x="20" y="87"/>
                      <a:pt x="14" y="84"/>
                    </a:cubicBezTo>
                    <a:cubicBezTo>
                      <a:pt x="8" y="81"/>
                      <a:pt x="3" y="40"/>
                      <a:pt x="2" y="19"/>
                    </a:cubicBezTo>
                    <a:cubicBezTo>
                      <a:pt x="1" y="12"/>
                      <a:pt x="0" y="7"/>
                      <a:pt x="0" y="7"/>
                    </a:cubicBezTo>
                    <a:cubicBezTo>
                      <a:pt x="0" y="7"/>
                      <a:pt x="4" y="0"/>
                      <a:pt x="18" y="2"/>
                    </a:cubicBezTo>
                    <a:cubicBezTo>
                      <a:pt x="32" y="5"/>
                      <a:pt x="33" y="11"/>
                      <a:pt x="34" y="21"/>
                    </a:cubicBezTo>
                    <a:cubicBezTo>
                      <a:pt x="35" y="31"/>
                      <a:pt x="37" y="79"/>
                      <a:pt x="36" y="83"/>
                    </a:cubicBezTo>
                  </a:path>
                </a:pathLst>
              </a:custGeom>
              <a:solidFill>
                <a:srgbClr val="486B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9" name="Freeform 2071"/>
              <p:cNvSpPr>
                <a:spLocks/>
              </p:cNvSpPr>
              <p:nvPr/>
            </p:nvSpPr>
            <p:spPr bwMode="auto">
              <a:xfrm>
                <a:off x="2442" y="1116"/>
                <a:ext cx="58" cy="148"/>
              </a:xfrm>
              <a:custGeom>
                <a:avLst/>
                <a:gdLst>
                  <a:gd name="T0" fmla="*/ 31 w 31"/>
                  <a:gd name="T1" fmla="*/ 80 h 82"/>
                  <a:gd name="T2" fmla="*/ 12 w 31"/>
                  <a:gd name="T3" fmla="*/ 79 h 82"/>
                  <a:gd name="T4" fmla="*/ 0 w 31"/>
                  <a:gd name="T5" fmla="*/ 14 h 82"/>
                  <a:gd name="T6" fmla="*/ 2 w 31"/>
                  <a:gd name="T7" fmla="*/ 2 h 82"/>
                  <a:gd name="T8" fmla="*/ 23 w 31"/>
                  <a:gd name="T9" fmla="*/ 6 h 82"/>
                  <a:gd name="T10" fmla="*/ 31 w 31"/>
                  <a:gd name="T11" fmla="*/ 8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82">
                    <a:moveTo>
                      <a:pt x="31" y="80"/>
                    </a:moveTo>
                    <a:cubicBezTo>
                      <a:pt x="26" y="82"/>
                      <a:pt x="18" y="82"/>
                      <a:pt x="12" y="79"/>
                    </a:cubicBezTo>
                    <a:cubicBezTo>
                      <a:pt x="6" y="76"/>
                      <a:pt x="1" y="35"/>
                      <a:pt x="0" y="14"/>
                    </a:cubicBezTo>
                    <a:cubicBezTo>
                      <a:pt x="1" y="7"/>
                      <a:pt x="2" y="2"/>
                      <a:pt x="2" y="2"/>
                    </a:cubicBezTo>
                    <a:cubicBezTo>
                      <a:pt x="2" y="2"/>
                      <a:pt x="20" y="0"/>
                      <a:pt x="23" y="6"/>
                    </a:cubicBezTo>
                    <a:cubicBezTo>
                      <a:pt x="26" y="12"/>
                      <a:pt x="30" y="68"/>
                      <a:pt x="31" y="80"/>
                    </a:cubicBezTo>
                  </a:path>
                </a:pathLst>
              </a:custGeom>
              <a:solidFill>
                <a:srgbClr val="2B48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0" name="Freeform 2072"/>
              <p:cNvSpPr>
                <a:spLocks/>
              </p:cNvSpPr>
              <p:nvPr/>
            </p:nvSpPr>
            <p:spPr bwMode="auto">
              <a:xfrm>
                <a:off x="2371" y="1127"/>
                <a:ext cx="64" cy="101"/>
              </a:xfrm>
              <a:custGeom>
                <a:avLst/>
                <a:gdLst>
                  <a:gd name="T0" fmla="*/ 25 w 34"/>
                  <a:gd name="T1" fmla="*/ 56 h 56"/>
                  <a:gd name="T2" fmla="*/ 0 w 34"/>
                  <a:gd name="T3" fmla="*/ 42 h 56"/>
                  <a:gd name="T4" fmla="*/ 2 w 34"/>
                  <a:gd name="T5" fmla="*/ 38 h 56"/>
                  <a:gd name="T6" fmla="*/ 19 w 34"/>
                  <a:gd name="T7" fmla="*/ 44 h 56"/>
                  <a:gd name="T8" fmla="*/ 17 w 34"/>
                  <a:gd name="T9" fmla="*/ 34 h 56"/>
                  <a:gd name="T10" fmla="*/ 19 w 34"/>
                  <a:gd name="T11" fmla="*/ 0 h 56"/>
                  <a:gd name="T12" fmla="*/ 20 w 34"/>
                  <a:gd name="T13" fmla="*/ 0 h 56"/>
                  <a:gd name="T14" fmla="*/ 20 w 34"/>
                  <a:gd name="T15" fmla="*/ 0 h 56"/>
                  <a:gd name="T16" fmla="*/ 21 w 34"/>
                  <a:gd name="T17" fmla="*/ 4 h 56"/>
                  <a:gd name="T18" fmla="*/ 25 w 34"/>
                  <a:gd name="T1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" h="56">
                    <a:moveTo>
                      <a:pt x="25" y="56"/>
                    </a:moveTo>
                    <a:cubicBezTo>
                      <a:pt x="15" y="56"/>
                      <a:pt x="0" y="42"/>
                      <a:pt x="0" y="42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6" y="41"/>
                      <a:pt x="19" y="44"/>
                      <a:pt x="19" y="44"/>
                    </a:cubicBezTo>
                    <a:cubicBezTo>
                      <a:pt x="18" y="40"/>
                      <a:pt x="17" y="37"/>
                      <a:pt x="17" y="34"/>
                    </a:cubicBezTo>
                    <a:cubicBezTo>
                      <a:pt x="13" y="12"/>
                      <a:pt x="18" y="3"/>
                      <a:pt x="19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1"/>
                      <a:pt x="20" y="2"/>
                      <a:pt x="21" y="4"/>
                    </a:cubicBezTo>
                    <a:cubicBezTo>
                      <a:pt x="24" y="17"/>
                      <a:pt x="34" y="56"/>
                      <a:pt x="25" y="56"/>
                    </a:cubicBezTo>
                    <a:close/>
                  </a:path>
                </a:pathLst>
              </a:custGeom>
              <a:solidFill>
                <a:srgbClr val="D993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1" name="Freeform 2073"/>
              <p:cNvSpPr>
                <a:spLocks/>
              </p:cNvSpPr>
              <p:nvPr/>
            </p:nvSpPr>
            <p:spPr bwMode="auto">
              <a:xfrm>
                <a:off x="2392" y="1092"/>
                <a:ext cx="90" cy="219"/>
              </a:xfrm>
              <a:custGeom>
                <a:avLst/>
                <a:gdLst>
                  <a:gd name="T0" fmla="*/ 45 w 48"/>
                  <a:gd name="T1" fmla="*/ 96 h 121"/>
                  <a:gd name="T2" fmla="*/ 38 w 48"/>
                  <a:gd name="T3" fmla="*/ 74 h 121"/>
                  <a:gd name="T4" fmla="*/ 42 w 48"/>
                  <a:gd name="T5" fmla="*/ 59 h 121"/>
                  <a:gd name="T6" fmla="*/ 43 w 48"/>
                  <a:gd name="T7" fmla="*/ 53 h 121"/>
                  <a:gd name="T8" fmla="*/ 32 w 48"/>
                  <a:gd name="T9" fmla="*/ 16 h 121"/>
                  <a:gd name="T10" fmla="*/ 29 w 48"/>
                  <a:gd name="T11" fmla="*/ 0 h 121"/>
                  <a:gd name="T12" fmla="*/ 28 w 48"/>
                  <a:gd name="T13" fmla="*/ 0 h 121"/>
                  <a:gd name="T14" fmla="*/ 18 w 48"/>
                  <a:gd name="T15" fmla="*/ 2 h 121"/>
                  <a:gd name="T16" fmla="*/ 18 w 48"/>
                  <a:gd name="T17" fmla="*/ 10 h 121"/>
                  <a:gd name="T18" fmla="*/ 17 w 48"/>
                  <a:gd name="T19" fmla="*/ 17 h 121"/>
                  <a:gd name="T20" fmla="*/ 16 w 48"/>
                  <a:gd name="T21" fmla="*/ 17 h 121"/>
                  <a:gd name="T22" fmla="*/ 7 w 48"/>
                  <a:gd name="T23" fmla="*/ 45 h 121"/>
                  <a:gd name="T24" fmla="*/ 7 w 48"/>
                  <a:gd name="T25" fmla="*/ 93 h 121"/>
                  <a:gd name="T26" fmla="*/ 45 w 48"/>
                  <a:gd name="T27" fmla="*/ 96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121">
                    <a:moveTo>
                      <a:pt x="45" y="96"/>
                    </a:moveTo>
                    <a:cubicBezTo>
                      <a:pt x="40" y="82"/>
                      <a:pt x="38" y="79"/>
                      <a:pt x="38" y="74"/>
                    </a:cubicBezTo>
                    <a:cubicBezTo>
                      <a:pt x="38" y="71"/>
                      <a:pt x="39" y="68"/>
                      <a:pt x="42" y="59"/>
                    </a:cubicBezTo>
                    <a:cubicBezTo>
                      <a:pt x="42" y="57"/>
                      <a:pt x="43" y="55"/>
                      <a:pt x="43" y="53"/>
                    </a:cubicBezTo>
                    <a:cubicBezTo>
                      <a:pt x="45" y="36"/>
                      <a:pt x="37" y="17"/>
                      <a:pt x="32" y="16"/>
                    </a:cubicBezTo>
                    <a:cubicBezTo>
                      <a:pt x="31" y="16"/>
                      <a:pt x="29" y="10"/>
                      <a:pt x="29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8" y="2"/>
                      <a:pt x="18" y="7"/>
                      <a:pt x="18" y="10"/>
                    </a:cubicBezTo>
                    <a:cubicBezTo>
                      <a:pt x="18" y="13"/>
                      <a:pt x="18" y="16"/>
                      <a:pt x="17" y="17"/>
                    </a:cubicBezTo>
                    <a:cubicBezTo>
                      <a:pt x="17" y="17"/>
                      <a:pt x="16" y="17"/>
                      <a:pt x="16" y="17"/>
                    </a:cubicBezTo>
                    <a:cubicBezTo>
                      <a:pt x="16" y="17"/>
                      <a:pt x="8" y="32"/>
                      <a:pt x="7" y="45"/>
                    </a:cubicBezTo>
                    <a:cubicBezTo>
                      <a:pt x="6" y="59"/>
                      <a:pt x="14" y="65"/>
                      <a:pt x="7" y="93"/>
                    </a:cubicBezTo>
                    <a:cubicBezTo>
                      <a:pt x="0" y="121"/>
                      <a:pt x="48" y="103"/>
                      <a:pt x="45" y="96"/>
                    </a:cubicBezTo>
                  </a:path>
                </a:pathLst>
              </a:custGeom>
              <a:solidFill>
                <a:srgbClr val="D993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2" name="Freeform 2074"/>
              <p:cNvSpPr>
                <a:spLocks/>
              </p:cNvSpPr>
              <p:nvPr/>
            </p:nvSpPr>
            <p:spPr bwMode="auto">
              <a:xfrm>
                <a:off x="2426" y="1092"/>
                <a:ext cx="18" cy="18"/>
              </a:xfrm>
              <a:custGeom>
                <a:avLst/>
                <a:gdLst>
                  <a:gd name="T0" fmla="*/ 0 w 10"/>
                  <a:gd name="T1" fmla="*/ 2 h 10"/>
                  <a:gd name="T2" fmla="*/ 0 w 10"/>
                  <a:gd name="T3" fmla="*/ 10 h 10"/>
                  <a:gd name="T4" fmla="*/ 10 w 10"/>
                  <a:gd name="T5" fmla="*/ 0 h 10"/>
                  <a:gd name="T6" fmla="*/ 0 w 10"/>
                  <a:gd name="T7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10">
                    <a:moveTo>
                      <a:pt x="0" y="2"/>
                    </a:moveTo>
                    <a:cubicBezTo>
                      <a:pt x="0" y="2"/>
                      <a:pt x="0" y="7"/>
                      <a:pt x="0" y="10"/>
                    </a:cubicBezTo>
                    <a:cubicBezTo>
                      <a:pt x="6" y="10"/>
                      <a:pt x="9" y="4"/>
                      <a:pt x="10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B7D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3" name="Freeform 2075"/>
              <p:cNvSpPr>
                <a:spLocks/>
              </p:cNvSpPr>
              <p:nvPr/>
            </p:nvSpPr>
            <p:spPr bwMode="auto">
              <a:xfrm>
                <a:off x="2409" y="1040"/>
                <a:ext cx="45" cy="50"/>
              </a:xfrm>
              <a:custGeom>
                <a:avLst/>
                <a:gdLst>
                  <a:gd name="T0" fmla="*/ 20 w 24"/>
                  <a:gd name="T1" fmla="*/ 28 h 28"/>
                  <a:gd name="T2" fmla="*/ 24 w 24"/>
                  <a:gd name="T3" fmla="*/ 17 h 28"/>
                  <a:gd name="T4" fmla="*/ 12 w 24"/>
                  <a:gd name="T5" fmla="*/ 2 h 28"/>
                  <a:gd name="T6" fmla="*/ 6 w 24"/>
                  <a:gd name="T7" fmla="*/ 4 h 28"/>
                  <a:gd name="T8" fmla="*/ 4 w 24"/>
                  <a:gd name="T9" fmla="*/ 22 h 28"/>
                  <a:gd name="T10" fmla="*/ 5 w 24"/>
                  <a:gd name="T11" fmla="*/ 26 h 28"/>
                  <a:gd name="T12" fmla="*/ 20 w 24"/>
                  <a:gd name="T13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28">
                    <a:moveTo>
                      <a:pt x="20" y="28"/>
                    </a:moveTo>
                    <a:cubicBezTo>
                      <a:pt x="20" y="28"/>
                      <a:pt x="23" y="22"/>
                      <a:pt x="24" y="17"/>
                    </a:cubicBezTo>
                    <a:cubicBezTo>
                      <a:pt x="24" y="13"/>
                      <a:pt x="23" y="0"/>
                      <a:pt x="12" y="2"/>
                    </a:cubicBezTo>
                    <a:cubicBezTo>
                      <a:pt x="12" y="2"/>
                      <a:pt x="9" y="2"/>
                      <a:pt x="6" y="4"/>
                    </a:cubicBezTo>
                    <a:cubicBezTo>
                      <a:pt x="4" y="6"/>
                      <a:pt x="0" y="11"/>
                      <a:pt x="4" y="22"/>
                    </a:cubicBezTo>
                    <a:cubicBezTo>
                      <a:pt x="5" y="26"/>
                      <a:pt x="5" y="26"/>
                      <a:pt x="5" y="26"/>
                    </a:cubicBezTo>
                    <a:lnTo>
                      <a:pt x="20" y="28"/>
                    </a:lnTo>
                    <a:close/>
                  </a:path>
                </a:pathLst>
              </a:custGeom>
              <a:solidFill>
                <a:srgbClr val="2439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4" name="Freeform 2076"/>
              <p:cNvSpPr>
                <a:spLocks/>
              </p:cNvSpPr>
              <p:nvPr/>
            </p:nvSpPr>
            <p:spPr bwMode="auto">
              <a:xfrm>
                <a:off x="2413" y="1051"/>
                <a:ext cx="37" cy="52"/>
              </a:xfrm>
              <a:custGeom>
                <a:avLst/>
                <a:gdLst>
                  <a:gd name="T0" fmla="*/ 5 w 20"/>
                  <a:gd name="T1" fmla="*/ 29 h 29"/>
                  <a:gd name="T2" fmla="*/ 18 w 20"/>
                  <a:gd name="T3" fmla="*/ 19 h 29"/>
                  <a:gd name="T4" fmla="*/ 12 w 20"/>
                  <a:gd name="T5" fmla="*/ 1 h 29"/>
                  <a:gd name="T6" fmla="*/ 1 w 20"/>
                  <a:gd name="T7" fmla="*/ 8 h 29"/>
                  <a:gd name="T8" fmla="*/ 5 w 20"/>
                  <a:gd name="T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9">
                    <a:moveTo>
                      <a:pt x="5" y="29"/>
                    </a:moveTo>
                    <a:cubicBezTo>
                      <a:pt x="5" y="29"/>
                      <a:pt x="18" y="29"/>
                      <a:pt x="18" y="19"/>
                    </a:cubicBezTo>
                    <a:cubicBezTo>
                      <a:pt x="18" y="8"/>
                      <a:pt x="20" y="1"/>
                      <a:pt x="12" y="1"/>
                    </a:cubicBezTo>
                    <a:cubicBezTo>
                      <a:pt x="3" y="0"/>
                      <a:pt x="1" y="4"/>
                      <a:pt x="1" y="8"/>
                    </a:cubicBezTo>
                    <a:cubicBezTo>
                      <a:pt x="0" y="11"/>
                      <a:pt x="1" y="29"/>
                      <a:pt x="5" y="29"/>
                    </a:cubicBezTo>
                    <a:close/>
                  </a:path>
                </a:pathLst>
              </a:custGeom>
              <a:solidFill>
                <a:srgbClr val="D993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5" name="Freeform 2077"/>
              <p:cNvSpPr>
                <a:spLocks/>
              </p:cNvSpPr>
              <p:nvPr/>
            </p:nvSpPr>
            <p:spPr bwMode="auto">
              <a:xfrm>
                <a:off x="2422" y="1040"/>
                <a:ext cx="34" cy="39"/>
              </a:xfrm>
              <a:custGeom>
                <a:avLst/>
                <a:gdLst>
                  <a:gd name="T0" fmla="*/ 0 w 18"/>
                  <a:gd name="T1" fmla="*/ 6 h 22"/>
                  <a:gd name="T2" fmla="*/ 10 w 18"/>
                  <a:gd name="T3" fmla="*/ 21 h 22"/>
                  <a:gd name="T4" fmla="*/ 18 w 18"/>
                  <a:gd name="T5" fmla="*/ 20 h 22"/>
                  <a:gd name="T6" fmla="*/ 13 w 18"/>
                  <a:gd name="T7" fmla="*/ 9 h 22"/>
                  <a:gd name="T8" fmla="*/ 0 w 18"/>
                  <a:gd name="T9" fmla="*/ 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2">
                    <a:moveTo>
                      <a:pt x="0" y="6"/>
                    </a:moveTo>
                    <a:cubicBezTo>
                      <a:pt x="0" y="6"/>
                      <a:pt x="4" y="19"/>
                      <a:pt x="10" y="21"/>
                    </a:cubicBezTo>
                    <a:cubicBezTo>
                      <a:pt x="16" y="22"/>
                      <a:pt x="18" y="20"/>
                      <a:pt x="18" y="20"/>
                    </a:cubicBezTo>
                    <a:cubicBezTo>
                      <a:pt x="18" y="20"/>
                      <a:pt x="14" y="16"/>
                      <a:pt x="13" y="9"/>
                    </a:cubicBezTo>
                    <a:cubicBezTo>
                      <a:pt x="13" y="9"/>
                      <a:pt x="3" y="0"/>
                      <a:pt x="0" y="6"/>
                    </a:cubicBezTo>
                    <a:close/>
                  </a:path>
                </a:pathLst>
              </a:custGeom>
              <a:solidFill>
                <a:srgbClr val="2439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6" name="Freeform 2078"/>
              <p:cNvSpPr>
                <a:spLocks/>
              </p:cNvSpPr>
              <p:nvPr/>
            </p:nvSpPr>
            <p:spPr bwMode="auto">
              <a:xfrm>
                <a:off x="2409" y="1045"/>
                <a:ext cx="15" cy="33"/>
              </a:xfrm>
              <a:custGeom>
                <a:avLst/>
                <a:gdLst>
                  <a:gd name="T0" fmla="*/ 8 w 8"/>
                  <a:gd name="T1" fmla="*/ 4 h 18"/>
                  <a:gd name="T2" fmla="*/ 5 w 8"/>
                  <a:gd name="T3" fmla="*/ 10 h 18"/>
                  <a:gd name="T4" fmla="*/ 3 w 8"/>
                  <a:gd name="T5" fmla="*/ 18 h 18"/>
                  <a:gd name="T6" fmla="*/ 3 w 8"/>
                  <a:gd name="T7" fmla="*/ 5 h 18"/>
                  <a:gd name="T8" fmla="*/ 8 w 8"/>
                  <a:gd name="T9" fmla="*/ 4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8">
                    <a:moveTo>
                      <a:pt x="8" y="4"/>
                    </a:moveTo>
                    <a:cubicBezTo>
                      <a:pt x="8" y="4"/>
                      <a:pt x="6" y="7"/>
                      <a:pt x="5" y="10"/>
                    </a:cubicBezTo>
                    <a:cubicBezTo>
                      <a:pt x="4" y="12"/>
                      <a:pt x="4" y="18"/>
                      <a:pt x="3" y="18"/>
                    </a:cubicBezTo>
                    <a:cubicBezTo>
                      <a:pt x="3" y="18"/>
                      <a:pt x="0" y="9"/>
                      <a:pt x="3" y="5"/>
                    </a:cubicBezTo>
                    <a:cubicBezTo>
                      <a:pt x="6" y="0"/>
                      <a:pt x="8" y="4"/>
                      <a:pt x="8" y="4"/>
                    </a:cubicBezTo>
                    <a:close/>
                  </a:path>
                </a:pathLst>
              </a:custGeom>
              <a:solidFill>
                <a:srgbClr val="2439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7" name="Freeform 2079"/>
              <p:cNvSpPr>
                <a:spLocks/>
              </p:cNvSpPr>
              <p:nvPr/>
            </p:nvSpPr>
            <p:spPr bwMode="auto">
              <a:xfrm>
                <a:off x="2399" y="1271"/>
                <a:ext cx="64" cy="279"/>
              </a:xfrm>
              <a:custGeom>
                <a:avLst/>
                <a:gdLst>
                  <a:gd name="T0" fmla="*/ 29 w 34"/>
                  <a:gd name="T1" fmla="*/ 124 h 154"/>
                  <a:gd name="T2" fmla="*/ 21 w 34"/>
                  <a:gd name="T3" fmla="*/ 154 h 154"/>
                  <a:gd name="T4" fmla="*/ 16 w 34"/>
                  <a:gd name="T5" fmla="*/ 154 h 154"/>
                  <a:gd name="T6" fmla="*/ 18 w 34"/>
                  <a:gd name="T7" fmla="*/ 123 h 154"/>
                  <a:gd name="T8" fmla="*/ 13 w 34"/>
                  <a:gd name="T9" fmla="*/ 82 h 154"/>
                  <a:gd name="T10" fmla="*/ 2 w 34"/>
                  <a:gd name="T11" fmla="*/ 0 h 154"/>
                  <a:gd name="T12" fmla="*/ 27 w 34"/>
                  <a:gd name="T13" fmla="*/ 4 h 154"/>
                  <a:gd name="T14" fmla="*/ 28 w 34"/>
                  <a:gd name="T15" fmla="*/ 4 h 154"/>
                  <a:gd name="T16" fmla="*/ 29 w 34"/>
                  <a:gd name="T17" fmla="*/ 53 h 154"/>
                  <a:gd name="T18" fmla="*/ 29 w 34"/>
                  <a:gd name="T19" fmla="*/ 77 h 154"/>
                  <a:gd name="T20" fmla="*/ 29 w 34"/>
                  <a:gd name="T21" fmla="*/ 12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154">
                    <a:moveTo>
                      <a:pt x="29" y="124"/>
                    </a:moveTo>
                    <a:cubicBezTo>
                      <a:pt x="26" y="141"/>
                      <a:pt x="21" y="154"/>
                      <a:pt x="21" y="154"/>
                    </a:cubicBezTo>
                    <a:cubicBezTo>
                      <a:pt x="16" y="154"/>
                      <a:pt x="16" y="154"/>
                      <a:pt x="16" y="154"/>
                    </a:cubicBezTo>
                    <a:cubicBezTo>
                      <a:pt x="16" y="154"/>
                      <a:pt x="18" y="141"/>
                      <a:pt x="18" y="123"/>
                    </a:cubicBezTo>
                    <a:cubicBezTo>
                      <a:pt x="18" y="111"/>
                      <a:pt x="17" y="96"/>
                      <a:pt x="13" y="82"/>
                    </a:cubicBezTo>
                    <a:cubicBezTo>
                      <a:pt x="0" y="35"/>
                      <a:pt x="2" y="0"/>
                      <a:pt x="2" y="0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18"/>
                      <a:pt x="28" y="38"/>
                      <a:pt x="29" y="53"/>
                    </a:cubicBezTo>
                    <a:cubicBezTo>
                      <a:pt x="29" y="67"/>
                      <a:pt x="29" y="77"/>
                      <a:pt x="29" y="77"/>
                    </a:cubicBezTo>
                    <a:cubicBezTo>
                      <a:pt x="34" y="90"/>
                      <a:pt x="32" y="109"/>
                      <a:pt x="29" y="124"/>
                    </a:cubicBezTo>
                    <a:close/>
                  </a:path>
                </a:pathLst>
              </a:custGeom>
              <a:solidFill>
                <a:srgbClr val="AB42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8" name="Freeform 2080"/>
              <p:cNvSpPr>
                <a:spLocks/>
              </p:cNvSpPr>
              <p:nvPr/>
            </p:nvSpPr>
            <p:spPr bwMode="auto">
              <a:xfrm>
                <a:off x="2452" y="1121"/>
                <a:ext cx="58" cy="172"/>
              </a:xfrm>
              <a:custGeom>
                <a:avLst/>
                <a:gdLst>
                  <a:gd name="T0" fmla="*/ 31 w 31"/>
                  <a:gd name="T1" fmla="*/ 94 h 95"/>
                  <a:gd name="T2" fmla="*/ 26 w 31"/>
                  <a:gd name="T3" fmla="*/ 95 h 95"/>
                  <a:gd name="T4" fmla="*/ 12 w 31"/>
                  <a:gd name="T5" fmla="*/ 60 h 95"/>
                  <a:gd name="T6" fmla="*/ 9 w 31"/>
                  <a:gd name="T7" fmla="*/ 48 h 95"/>
                  <a:gd name="T8" fmla="*/ 4 w 31"/>
                  <a:gd name="T9" fmla="*/ 24 h 95"/>
                  <a:gd name="T10" fmla="*/ 3 w 31"/>
                  <a:gd name="T11" fmla="*/ 18 h 95"/>
                  <a:gd name="T12" fmla="*/ 0 w 31"/>
                  <a:gd name="T13" fmla="*/ 0 h 95"/>
                  <a:gd name="T14" fmla="*/ 10 w 31"/>
                  <a:gd name="T15" fmla="*/ 3 h 95"/>
                  <a:gd name="T16" fmla="*/ 13 w 31"/>
                  <a:gd name="T17" fmla="*/ 5 h 95"/>
                  <a:gd name="T18" fmla="*/ 20 w 31"/>
                  <a:gd name="T19" fmla="*/ 46 h 95"/>
                  <a:gd name="T20" fmla="*/ 22 w 31"/>
                  <a:gd name="T21" fmla="*/ 61 h 95"/>
                  <a:gd name="T22" fmla="*/ 31 w 31"/>
                  <a:gd name="T23" fmla="*/ 94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1" h="95">
                    <a:moveTo>
                      <a:pt x="31" y="94"/>
                    </a:moveTo>
                    <a:cubicBezTo>
                      <a:pt x="26" y="95"/>
                      <a:pt x="26" y="95"/>
                      <a:pt x="26" y="95"/>
                    </a:cubicBezTo>
                    <a:cubicBezTo>
                      <a:pt x="26" y="95"/>
                      <a:pt x="13" y="68"/>
                      <a:pt x="12" y="60"/>
                    </a:cubicBezTo>
                    <a:cubicBezTo>
                      <a:pt x="12" y="58"/>
                      <a:pt x="11" y="53"/>
                      <a:pt x="9" y="48"/>
                    </a:cubicBezTo>
                    <a:cubicBezTo>
                      <a:pt x="7" y="37"/>
                      <a:pt x="4" y="24"/>
                      <a:pt x="4" y="24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6" y="1"/>
                      <a:pt x="10" y="3"/>
                    </a:cubicBezTo>
                    <a:cubicBezTo>
                      <a:pt x="11" y="3"/>
                      <a:pt x="12" y="4"/>
                      <a:pt x="13" y="5"/>
                    </a:cubicBezTo>
                    <a:cubicBezTo>
                      <a:pt x="15" y="13"/>
                      <a:pt x="18" y="32"/>
                      <a:pt x="20" y="46"/>
                    </a:cubicBezTo>
                    <a:cubicBezTo>
                      <a:pt x="21" y="54"/>
                      <a:pt x="22" y="60"/>
                      <a:pt x="22" y="61"/>
                    </a:cubicBezTo>
                    <a:cubicBezTo>
                      <a:pt x="24" y="65"/>
                      <a:pt x="27" y="84"/>
                      <a:pt x="31" y="94"/>
                    </a:cubicBezTo>
                  </a:path>
                </a:pathLst>
              </a:custGeom>
              <a:solidFill>
                <a:srgbClr val="D993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9" name="Freeform 2081"/>
              <p:cNvSpPr>
                <a:spLocks/>
              </p:cNvSpPr>
              <p:nvPr/>
            </p:nvSpPr>
            <p:spPr bwMode="auto">
              <a:xfrm>
                <a:off x="2426" y="1261"/>
                <a:ext cx="56" cy="291"/>
              </a:xfrm>
              <a:custGeom>
                <a:avLst/>
                <a:gdLst>
                  <a:gd name="T0" fmla="*/ 29 w 30"/>
                  <a:gd name="T1" fmla="*/ 127 h 161"/>
                  <a:gd name="T2" fmla="*/ 22 w 30"/>
                  <a:gd name="T3" fmla="*/ 159 h 161"/>
                  <a:gd name="T4" fmla="*/ 19 w 30"/>
                  <a:gd name="T5" fmla="*/ 161 h 161"/>
                  <a:gd name="T6" fmla="*/ 16 w 30"/>
                  <a:gd name="T7" fmla="*/ 131 h 161"/>
                  <a:gd name="T8" fmla="*/ 11 w 30"/>
                  <a:gd name="T9" fmla="*/ 95 h 161"/>
                  <a:gd name="T10" fmla="*/ 0 w 30"/>
                  <a:gd name="T11" fmla="*/ 1 h 161"/>
                  <a:gd name="T12" fmla="*/ 25 w 30"/>
                  <a:gd name="T13" fmla="*/ 0 h 161"/>
                  <a:gd name="T14" fmla="*/ 29 w 30"/>
                  <a:gd name="T15" fmla="*/ 24 h 161"/>
                  <a:gd name="T16" fmla="*/ 24 w 30"/>
                  <a:gd name="T17" fmla="*/ 87 h 161"/>
                  <a:gd name="T18" fmla="*/ 24 w 30"/>
                  <a:gd name="T19" fmla="*/ 87 h 161"/>
                  <a:gd name="T20" fmla="*/ 25 w 30"/>
                  <a:gd name="T21" fmla="*/ 88 h 161"/>
                  <a:gd name="T22" fmla="*/ 29 w 30"/>
                  <a:gd name="T23" fmla="*/ 127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" h="161">
                    <a:moveTo>
                      <a:pt x="29" y="127"/>
                    </a:moveTo>
                    <a:cubicBezTo>
                      <a:pt x="28" y="147"/>
                      <a:pt x="22" y="159"/>
                      <a:pt x="22" y="159"/>
                    </a:cubicBezTo>
                    <a:cubicBezTo>
                      <a:pt x="19" y="161"/>
                      <a:pt x="19" y="161"/>
                      <a:pt x="19" y="161"/>
                    </a:cubicBezTo>
                    <a:cubicBezTo>
                      <a:pt x="19" y="161"/>
                      <a:pt x="17" y="148"/>
                      <a:pt x="16" y="131"/>
                    </a:cubicBezTo>
                    <a:cubicBezTo>
                      <a:pt x="15" y="116"/>
                      <a:pt x="13" y="100"/>
                      <a:pt x="11" y="95"/>
                    </a:cubicBezTo>
                    <a:cubicBezTo>
                      <a:pt x="2" y="75"/>
                      <a:pt x="0" y="1"/>
                      <a:pt x="0" y="1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8" y="5"/>
                      <a:pt x="29" y="14"/>
                      <a:pt x="29" y="24"/>
                    </a:cubicBezTo>
                    <a:cubicBezTo>
                      <a:pt x="30" y="49"/>
                      <a:pt x="25" y="82"/>
                      <a:pt x="24" y="87"/>
                    </a:cubicBezTo>
                    <a:cubicBezTo>
                      <a:pt x="24" y="87"/>
                      <a:pt x="24" y="87"/>
                      <a:pt x="24" y="87"/>
                    </a:cubicBezTo>
                    <a:cubicBezTo>
                      <a:pt x="24" y="87"/>
                      <a:pt x="24" y="88"/>
                      <a:pt x="25" y="88"/>
                    </a:cubicBezTo>
                    <a:cubicBezTo>
                      <a:pt x="30" y="100"/>
                      <a:pt x="30" y="115"/>
                      <a:pt x="29" y="127"/>
                    </a:cubicBezTo>
                  </a:path>
                </a:pathLst>
              </a:custGeom>
              <a:solidFill>
                <a:srgbClr val="B74D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0" name="Freeform 2082"/>
              <p:cNvSpPr>
                <a:spLocks/>
              </p:cNvSpPr>
              <p:nvPr/>
            </p:nvSpPr>
            <p:spPr bwMode="auto">
              <a:xfrm>
                <a:off x="2424" y="1040"/>
                <a:ext cx="18" cy="45"/>
              </a:xfrm>
              <a:custGeom>
                <a:avLst/>
                <a:gdLst>
                  <a:gd name="T0" fmla="*/ 0 w 10"/>
                  <a:gd name="T1" fmla="*/ 8 h 25"/>
                  <a:gd name="T2" fmla="*/ 10 w 10"/>
                  <a:gd name="T3" fmla="*/ 25 h 25"/>
                  <a:gd name="T4" fmla="*/ 2 w 10"/>
                  <a:gd name="T5" fmla="*/ 8 h 25"/>
                  <a:gd name="T6" fmla="*/ 0 w 10"/>
                  <a:gd name="T7" fmla="*/ 8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25">
                    <a:moveTo>
                      <a:pt x="0" y="8"/>
                    </a:moveTo>
                    <a:cubicBezTo>
                      <a:pt x="0" y="8"/>
                      <a:pt x="3" y="21"/>
                      <a:pt x="10" y="25"/>
                    </a:cubicBezTo>
                    <a:cubicBezTo>
                      <a:pt x="10" y="25"/>
                      <a:pt x="3" y="17"/>
                      <a:pt x="2" y="8"/>
                    </a:cubicBezTo>
                    <a:cubicBezTo>
                      <a:pt x="1" y="0"/>
                      <a:pt x="0" y="8"/>
                      <a:pt x="0" y="8"/>
                    </a:cubicBezTo>
                    <a:close/>
                  </a:path>
                </a:pathLst>
              </a:custGeom>
              <a:solidFill>
                <a:srgbClr val="2439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1" name="Freeform 2083"/>
              <p:cNvSpPr>
                <a:spLocks/>
              </p:cNvSpPr>
              <p:nvPr/>
            </p:nvSpPr>
            <p:spPr bwMode="auto">
              <a:xfrm>
                <a:off x="2500" y="1290"/>
                <a:ext cx="19" cy="29"/>
              </a:xfrm>
              <a:custGeom>
                <a:avLst/>
                <a:gdLst>
                  <a:gd name="T0" fmla="*/ 4 w 10"/>
                  <a:gd name="T1" fmla="*/ 0 h 16"/>
                  <a:gd name="T2" fmla="*/ 7 w 10"/>
                  <a:gd name="T3" fmla="*/ 5 h 16"/>
                  <a:gd name="T4" fmla="*/ 10 w 10"/>
                  <a:gd name="T5" fmla="*/ 10 h 16"/>
                  <a:gd name="T6" fmla="*/ 6 w 10"/>
                  <a:gd name="T7" fmla="*/ 16 h 16"/>
                  <a:gd name="T8" fmla="*/ 2 w 10"/>
                  <a:gd name="T9" fmla="*/ 6 h 16"/>
                  <a:gd name="T10" fmla="*/ 0 w 10"/>
                  <a:gd name="T11" fmla="*/ 2 h 16"/>
                  <a:gd name="T12" fmla="*/ 4 w 10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16">
                    <a:moveTo>
                      <a:pt x="4" y="0"/>
                    </a:moveTo>
                    <a:cubicBezTo>
                      <a:pt x="4" y="0"/>
                      <a:pt x="5" y="4"/>
                      <a:pt x="7" y="5"/>
                    </a:cubicBezTo>
                    <a:cubicBezTo>
                      <a:pt x="8" y="6"/>
                      <a:pt x="9" y="8"/>
                      <a:pt x="10" y="10"/>
                    </a:cubicBezTo>
                    <a:cubicBezTo>
                      <a:pt x="10" y="14"/>
                      <a:pt x="8" y="16"/>
                      <a:pt x="6" y="16"/>
                    </a:cubicBezTo>
                    <a:cubicBezTo>
                      <a:pt x="5" y="16"/>
                      <a:pt x="3" y="13"/>
                      <a:pt x="2" y="6"/>
                    </a:cubicBezTo>
                    <a:cubicBezTo>
                      <a:pt x="2" y="6"/>
                      <a:pt x="0" y="2"/>
                      <a:pt x="0" y="2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D993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2" name="Freeform 2084"/>
              <p:cNvSpPr>
                <a:spLocks/>
              </p:cNvSpPr>
              <p:nvPr/>
            </p:nvSpPr>
            <p:spPr bwMode="auto">
              <a:xfrm>
                <a:off x="2392" y="1121"/>
                <a:ext cx="99" cy="181"/>
              </a:xfrm>
              <a:custGeom>
                <a:avLst/>
                <a:gdLst>
                  <a:gd name="T0" fmla="*/ 48 w 53"/>
                  <a:gd name="T1" fmla="*/ 89 h 100"/>
                  <a:gd name="T2" fmla="*/ 48 w 53"/>
                  <a:gd name="T3" fmla="*/ 92 h 100"/>
                  <a:gd name="T4" fmla="*/ 41 w 53"/>
                  <a:gd name="T5" fmla="*/ 94 h 100"/>
                  <a:gd name="T6" fmla="*/ 37 w 53"/>
                  <a:gd name="T7" fmla="*/ 83 h 100"/>
                  <a:gd name="T8" fmla="*/ 30 w 53"/>
                  <a:gd name="T9" fmla="*/ 95 h 100"/>
                  <a:gd name="T10" fmla="*/ 2 w 53"/>
                  <a:gd name="T11" fmla="*/ 87 h 100"/>
                  <a:gd name="T12" fmla="*/ 5 w 53"/>
                  <a:gd name="T13" fmla="*/ 33 h 100"/>
                  <a:gd name="T14" fmla="*/ 5 w 53"/>
                  <a:gd name="T15" fmla="*/ 20 h 100"/>
                  <a:gd name="T16" fmla="*/ 9 w 53"/>
                  <a:gd name="T17" fmla="*/ 3 h 100"/>
                  <a:gd name="T18" fmla="*/ 12 w 53"/>
                  <a:gd name="T19" fmla="*/ 2 h 100"/>
                  <a:gd name="T20" fmla="*/ 16 w 53"/>
                  <a:gd name="T21" fmla="*/ 1 h 100"/>
                  <a:gd name="T22" fmla="*/ 17 w 53"/>
                  <a:gd name="T23" fmla="*/ 1 h 100"/>
                  <a:gd name="T24" fmla="*/ 12 w 53"/>
                  <a:gd name="T25" fmla="*/ 14 h 100"/>
                  <a:gd name="T26" fmla="*/ 31 w 53"/>
                  <a:gd name="T27" fmla="*/ 12 h 100"/>
                  <a:gd name="T28" fmla="*/ 34 w 53"/>
                  <a:gd name="T29" fmla="*/ 0 h 100"/>
                  <a:gd name="T30" fmla="*/ 44 w 53"/>
                  <a:gd name="T31" fmla="*/ 4 h 100"/>
                  <a:gd name="T32" fmla="*/ 44 w 53"/>
                  <a:gd name="T33" fmla="*/ 4 h 100"/>
                  <a:gd name="T34" fmla="*/ 45 w 53"/>
                  <a:gd name="T35" fmla="*/ 5 h 100"/>
                  <a:gd name="T36" fmla="*/ 53 w 53"/>
                  <a:gd name="T37" fmla="*/ 46 h 100"/>
                  <a:gd name="T38" fmla="*/ 41 w 53"/>
                  <a:gd name="T39" fmla="*/ 49 h 100"/>
                  <a:gd name="T40" fmla="*/ 48 w 53"/>
                  <a:gd name="T41" fmla="*/ 89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3" h="100">
                    <a:moveTo>
                      <a:pt x="48" y="89"/>
                    </a:moveTo>
                    <a:cubicBezTo>
                      <a:pt x="48" y="90"/>
                      <a:pt x="48" y="91"/>
                      <a:pt x="48" y="92"/>
                    </a:cubicBezTo>
                    <a:cubicBezTo>
                      <a:pt x="47" y="94"/>
                      <a:pt x="46" y="95"/>
                      <a:pt x="41" y="94"/>
                    </a:cubicBezTo>
                    <a:cubicBezTo>
                      <a:pt x="38" y="94"/>
                      <a:pt x="37" y="88"/>
                      <a:pt x="37" y="83"/>
                    </a:cubicBezTo>
                    <a:cubicBezTo>
                      <a:pt x="35" y="90"/>
                      <a:pt x="33" y="94"/>
                      <a:pt x="30" y="95"/>
                    </a:cubicBezTo>
                    <a:cubicBezTo>
                      <a:pt x="25" y="96"/>
                      <a:pt x="3" y="100"/>
                      <a:pt x="2" y="87"/>
                    </a:cubicBezTo>
                    <a:cubicBezTo>
                      <a:pt x="0" y="72"/>
                      <a:pt x="5" y="47"/>
                      <a:pt x="5" y="33"/>
                    </a:cubicBezTo>
                    <a:cubicBezTo>
                      <a:pt x="5" y="28"/>
                      <a:pt x="4" y="24"/>
                      <a:pt x="5" y="20"/>
                    </a:cubicBezTo>
                    <a:cubicBezTo>
                      <a:pt x="5" y="11"/>
                      <a:pt x="7" y="5"/>
                      <a:pt x="9" y="3"/>
                    </a:cubicBezTo>
                    <a:cubicBezTo>
                      <a:pt x="9" y="2"/>
                      <a:pt x="10" y="2"/>
                      <a:pt x="12" y="2"/>
                    </a:cubicBezTo>
                    <a:cubicBezTo>
                      <a:pt x="13" y="2"/>
                      <a:pt x="14" y="1"/>
                      <a:pt x="16" y="1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7" y="2"/>
                      <a:pt x="12" y="11"/>
                      <a:pt x="12" y="14"/>
                    </a:cubicBezTo>
                    <a:cubicBezTo>
                      <a:pt x="12" y="16"/>
                      <a:pt x="30" y="14"/>
                      <a:pt x="31" y="12"/>
                    </a:cubicBezTo>
                    <a:cubicBezTo>
                      <a:pt x="33" y="11"/>
                      <a:pt x="34" y="0"/>
                      <a:pt x="34" y="0"/>
                    </a:cubicBezTo>
                    <a:cubicBezTo>
                      <a:pt x="34" y="0"/>
                      <a:pt x="41" y="1"/>
                      <a:pt x="44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4"/>
                      <a:pt x="44" y="5"/>
                      <a:pt x="45" y="5"/>
                    </a:cubicBezTo>
                    <a:cubicBezTo>
                      <a:pt x="48" y="13"/>
                      <a:pt x="51" y="32"/>
                      <a:pt x="53" y="46"/>
                    </a:cubicBezTo>
                    <a:cubicBezTo>
                      <a:pt x="48" y="50"/>
                      <a:pt x="43" y="49"/>
                      <a:pt x="41" y="49"/>
                    </a:cubicBezTo>
                    <a:cubicBezTo>
                      <a:pt x="43" y="65"/>
                      <a:pt x="48" y="82"/>
                      <a:pt x="48" y="89"/>
                    </a:cubicBezTo>
                  </a:path>
                </a:pathLst>
              </a:custGeom>
              <a:solidFill>
                <a:srgbClr val="F0A3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3" name="Freeform 2085"/>
              <p:cNvSpPr>
                <a:spLocks/>
              </p:cNvSpPr>
              <p:nvPr/>
            </p:nvSpPr>
            <p:spPr bwMode="auto">
              <a:xfrm>
                <a:off x="2356" y="1175"/>
                <a:ext cx="19" cy="28"/>
              </a:xfrm>
              <a:custGeom>
                <a:avLst/>
                <a:gdLst>
                  <a:gd name="T0" fmla="*/ 10 w 10"/>
                  <a:gd name="T1" fmla="*/ 11 h 15"/>
                  <a:gd name="T2" fmla="*/ 7 w 10"/>
                  <a:gd name="T3" fmla="*/ 2 h 15"/>
                  <a:gd name="T4" fmla="*/ 2 w 10"/>
                  <a:gd name="T5" fmla="*/ 1 h 15"/>
                  <a:gd name="T6" fmla="*/ 2 w 10"/>
                  <a:gd name="T7" fmla="*/ 9 h 15"/>
                  <a:gd name="T8" fmla="*/ 8 w 10"/>
                  <a:gd name="T9" fmla="*/ 15 h 15"/>
                  <a:gd name="T10" fmla="*/ 10 w 10"/>
                  <a:gd name="T11" fmla="*/ 1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5">
                    <a:moveTo>
                      <a:pt x="10" y="11"/>
                    </a:moveTo>
                    <a:cubicBezTo>
                      <a:pt x="10" y="10"/>
                      <a:pt x="8" y="3"/>
                      <a:pt x="7" y="2"/>
                    </a:cubicBezTo>
                    <a:cubicBezTo>
                      <a:pt x="5" y="1"/>
                      <a:pt x="2" y="0"/>
                      <a:pt x="2" y="1"/>
                    </a:cubicBezTo>
                    <a:cubicBezTo>
                      <a:pt x="1" y="1"/>
                      <a:pt x="0" y="6"/>
                      <a:pt x="2" y="9"/>
                    </a:cubicBezTo>
                    <a:cubicBezTo>
                      <a:pt x="4" y="12"/>
                      <a:pt x="8" y="15"/>
                      <a:pt x="8" y="15"/>
                    </a:cubicBezTo>
                    <a:lnTo>
                      <a:pt x="10" y="11"/>
                    </a:lnTo>
                    <a:close/>
                  </a:path>
                </a:pathLst>
              </a:custGeom>
              <a:solidFill>
                <a:srgbClr val="D993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4" name="Freeform 2086"/>
              <p:cNvSpPr>
                <a:spLocks/>
              </p:cNvSpPr>
              <p:nvPr/>
            </p:nvSpPr>
            <p:spPr bwMode="auto">
              <a:xfrm>
                <a:off x="2399" y="1123"/>
                <a:ext cx="23" cy="58"/>
              </a:xfrm>
              <a:custGeom>
                <a:avLst/>
                <a:gdLst>
                  <a:gd name="T0" fmla="*/ 12 w 12"/>
                  <a:gd name="T1" fmla="*/ 0 h 32"/>
                  <a:gd name="T2" fmla="*/ 12 w 12"/>
                  <a:gd name="T3" fmla="*/ 0 h 32"/>
                  <a:gd name="T4" fmla="*/ 1 w 12"/>
                  <a:gd name="T5" fmla="*/ 32 h 32"/>
                  <a:gd name="T6" fmla="*/ 1 w 12"/>
                  <a:gd name="T7" fmla="*/ 19 h 32"/>
                  <a:gd name="T8" fmla="*/ 8 w 12"/>
                  <a:gd name="T9" fmla="*/ 1 h 32"/>
                  <a:gd name="T10" fmla="*/ 12 w 12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2">
                    <a:moveTo>
                      <a:pt x="12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12" y="1"/>
                      <a:pt x="2" y="20"/>
                      <a:pt x="1" y="32"/>
                    </a:cubicBezTo>
                    <a:cubicBezTo>
                      <a:pt x="1" y="27"/>
                      <a:pt x="0" y="23"/>
                      <a:pt x="1" y="19"/>
                    </a:cubicBezTo>
                    <a:cubicBezTo>
                      <a:pt x="2" y="15"/>
                      <a:pt x="5" y="5"/>
                      <a:pt x="8" y="1"/>
                    </a:cubicBezTo>
                    <a:cubicBezTo>
                      <a:pt x="8" y="0"/>
                      <a:pt x="12" y="0"/>
                      <a:pt x="12" y="0"/>
                    </a:cubicBezTo>
                    <a:close/>
                  </a:path>
                </a:pathLst>
              </a:custGeom>
              <a:solidFill>
                <a:srgbClr val="486B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5" name="Freeform 2087"/>
              <p:cNvSpPr>
                <a:spLocks/>
              </p:cNvSpPr>
              <p:nvPr/>
            </p:nvSpPr>
            <p:spPr bwMode="auto">
              <a:xfrm>
                <a:off x="2360" y="1166"/>
                <a:ext cx="21" cy="33"/>
              </a:xfrm>
              <a:custGeom>
                <a:avLst/>
                <a:gdLst>
                  <a:gd name="T0" fmla="*/ 21 w 21"/>
                  <a:gd name="T1" fmla="*/ 29 h 33"/>
                  <a:gd name="T2" fmla="*/ 9 w 21"/>
                  <a:gd name="T3" fmla="*/ 33 h 33"/>
                  <a:gd name="T4" fmla="*/ 8 w 21"/>
                  <a:gd name="T5" fmla="*/ 33 h 33"/>
                  <a:gd name="T6" fmla="*/ 0 w 21"/>
                  <a:gd name="T7" fmla="*/ 6 h 33"/>
                  <a:gd name="T8" fmla="*/ 0 w 21"/>
                  <a:gd name="T9" fmla="*/ 6 h 33"/>
                  <a:gd name="T10" fmla="*/ 13 w 21"/>
                  <a:gd name="T11" fmla="*/ 0 h 33"/>
                  <a:gd name="T12" fmla="*/ 13 w 21"/>
                  <a:gd name="T13" fmla="*/ 2 h 33"/>
                  <a:gd name="T14" fmla="*/ 21 w 21"/>
                  <a:gd name="T15" fmla="*/ 28 h 33"/>
                  <a:gd name="T16" fmla="*/ 21 w 21"/>
                  <a:gd name="T17" fmla="*/ 29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33">
                    <a:moveTo>
                      <a:pt x="21" y="29"/>
                    </a:moveTo>
                    <a:lnTo>
                      <a:pt x="9" y="33"/>
                    </a:lnTo>
                    <a:lnTo>
                      <a:pt x="8" y="33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3" y="0"/>
                    </a:lnTo>
                    <a:lnTo>
                      <a:pt x="13" y="2"/>
                    </a:lnTo>
                    <a:lnTo>
                      <a:pt x="21" y="28"/>
                    </a:lnTo>
                    <a:lnTo>
                      <a:pt x="21" y="29"/>
                    </a:lnTo>
                    <a:close/>
                  </a:path>
                </a:pathLst>
              </a:custGeom>
              <a:solidFill>
                <a:srgbClr val="F0A3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6" name="Freeform 2088"/>
              <p:cNvSpPr>
                <a:spLocks/>
              </p:cNvSpPr>
              <p:nvPr/>
            </p:nvSpPr>
            <p:spPr bwMode="auto">
              <a:xfrm>
                <a:off x="2358" y="1168"/>
                <a:ext cx="21" cy="33"/>
              </a:xfrm>
              <a:custGeom>
                <a:avLst/>
                <a:gdLst>
                  <a:gd name="T0" fmla="*/ 10 w 11"/>
                  <a:gd name="T1" fmla="*/ 16 h 18"/>
                  <a:gd name="T2" fmla="*/ 4 w 11"/>
                  <a:gd name="T3" fmla="*/ 18 h 18"/>
                  <a:gd name="T4" fmla="*/ 4 w 11"/>
                  <a:gd name="T5" fmla="*/ 17 h 18"/>
                  <a:gd name="T6" fmla="*/ 0 w 11"/>
                  <a:gd name="T7" fmla="*/ 3 h 18"/>
                  <a:gd name="T8" fmla="*/ 0 w 11"/>
                  <a:gd name="T9" fmla="*/ 2 h 18"/>
                  <a:gd name="T10" fmla="*/ 6 w 11"/>
                  <a:gd name="T11" fmla="*/ 0 h 18"/>
                  <a:gd name="T12" fmla="*/ 7 w 11"/>
                  <a:gd name="T13" fmla="*/ 0 h 18"/>
                  <a:gd name="T14" fmla="*/ 11 w 11"/>
                  <a:gd name="T15" fmla="*/ 14 h 18"/>
                  <a:gd name="T16" fmla="*/ 10 w 11"/>
                  <a:gd name="T17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8">
                    <a:moveTo>
                      <a:pt x="10" y="16"/>
                    </a:moveTo>
                    <a:cubicBezTo>
                      <a:pt x="4" y="18"/>
                      <a:pt x="4" y="18"/>
                      <a:pt x="4" y="18"/>
                    </a:cubicBezTo>
                    <a:cubicBezTo>
                      <a:pt x="4" y="18"/>
                      <a:pt x="4" y="18"/>
                      <a:pt x="4" y="17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2"/>
                      <a:pt x="0" y="2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7" y="0"/>
                      <a:pt x="7" y="0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1" y="15"/>
                      <a:pt x="10" y="15"/>
                      <a:pt x="10" y="16"/>
                    </a:cubicBezTo>
                    <a:close/>
                  </a:path>
                </a:pathLst>
              </a:custGeom>
              <a:solidFill>
                <a:srgbClr val="D769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7" name="Freeform 2089"/>
              <p:cNvSpPr>
                <a:spLocks/>
              </p:cNvSpPr>
              <p:nvPr/>
            </p:nvSpPr>
            <p:spPr bwMode="auto">
              <a:xfrm>
                <a:off x="2456" y="1491"/>
                <a:ext cx="24" cy="63"/>
              </a:xfrm>
              <a:custGeom>
                <a:avLst/>
                <a:gdLst>
                  <a:gd name="T0" fmla="*/ 13 w 13"/>
                  <a:gd name="T1" fmla="*/ 0 h 35"/>
                  <a:gd name="T2" fmla="*/ 6 w 13"/>
                  <a:gd name="T3" fmla="*/ 32 h 35"/>
                  <a:gd name="T4" fmla="*/ 3 w 13"/>
                  <a:gd name="T5" fmla="*/ 35 h 35"/>
                  <a:gd name="T6" fmla="*/ 0 w 13"/>
                  <a:gd name="T7" fmla="*/ 4 h 35"/>
                  <a:gd name="T8" fmla="*/ 13 w 13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35">
                    <a:moveTo>
                      <a:pt x="13" y="0"/>
                    </a:moveTo>
                    <a:cubicBezTo>
                      <a:pt x="12" y="20"/>
                      <a:pt x="6" y="32"/>
                      <a:pt x="6" y="32"/>
                    </a:cubicBezTo>
                    <a:cubicBezTo>
                      <a:pt x="3" y="35"/>
                      <a:pt x="3" y="35"/>
                      <a:pt x="3" y="35"/>
                    </a:cubicBezTo>
                    <a:cubicBezTo>
                      <a:pt x="3" y="35"/>
                      <a:pt x="1" y="21"/>
                      <a:pt x="0" y="4"/>
                    </a:cubicBezTo>
                    <a:cubicBezTo>
                      <a:pt x="2" y="5"/>
                      <a:pt x="8" y="5"/>
                      <a:pt x="13" y="0"/>
                    </a:cubicBezTo>
                    <a:close/>
                  </a:path>
                </a:pathLst>
              </a:custGeom>
              <a:solidFill>
                <a:srgbClr val="D993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8" name="Freeform 2090"/>
              <p:cNvSpPr>
                <a:spLocks/>
              </p:cNvSpPr>
              <p:nvPr/>
            </p:nvSpPr>
            <p:spPr bwMode="auto">
              <a:xfrm>
                <a:off x="2429" y="1494"/>
                <a:ext cx="25" cy="56"/>
              </a:xfrm>
              <a:custGeom>
                <a:avLst/>
                <a:gdLst>
                  <a:gd name="T0" fmla="*/ 13 w 13"/>
                  <a:gd name="T1" fmla="*/ 1 h 31"/>
                  <a:gd name="T2" fmla="*/ 5 w 13"/>
                  <a:gd name="T3" fmla="*/ 31 h 31"/>
                  <a:gd name="T4" fmla="*/ 0 w 13"/>
                  <a:gd name="T5" fmla="*/ 31 h 31"/>
                  <a:gd name="T6" fmla="*/ 2 w 13"/>
                  <a:gd name="T7" fmla="*/ 0 h 31"/>
                  <a:gd name="T8" fmla="*/ 13 w 13"/>
                  <a:gd name="T9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31">
                    <a:moveTo>
                      <a:pt x="13" y="1"/>
                    </a:moveTo>
                    <a:cubicBezTo>
                      <a:pt x="10" y="18"/>
                      <a:pt x="5" y="31"/>
                      <a:pt x="5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2" y="18"/>
                      <a:pt x="2" y="0"/>
                    </a:cubicBezTo>
                    <a:cubicBezTo>
                      <a:pt x="4" y="1"/>
                      <a:pt x="7" y="2"/>
                      <a:pt x="13" y="1"/>
                    </a:cubicBezTo>
                    <a:close/>
                  </a:path>
                </a:pathLst>
              </a:custGeom>
              <a:solidFill>
                <a:srgbClr val="D993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9" name="Freeform 2091"/>
              <p:cNvSpPr>
                <a:spLocks/>
              </p:cNvSpPr>
              <p:nvPr/>
            </p:nvSpPr>
            <p:spPr bwMode="auto">
              <a:xfrm>
                <a:off x="2405" y="1536"/>
                <a:ext cx="43" cy="23"/>
              </a:xfrm>
              <a:custGeom>
                <a:avLst/>
                <a:gdLst>
                  <a:gd name="T0" fmla="*/ 20 w 23"/>
                  <a:gd name="T1" fmla="*/ 13 h 13"/>
                  <a:gd name="T2" fmla="*/ 17 w 23"/>
                  <a:gd name="T3" fmla="*/ 13 h 13"/>
                  <a:gd name="T4" fmla="*/ 15 w 23"/>
                  <a:gd name="T5" fmla="*/ 12 h 13"/>
                  <a:gd name="T6" fmla="*/ 12 w 23"/>
                  <a:gd name="T7" fmla="*/ 13 h 13"/>
                  <a:gd name="T8" fmla="*/ 12 w 23"/>
                  <a:gd name="T9" fmla="*/ 13 h 13"/>
                  <a:gd name="T10" fmla="*/ 0 w 23"/>
                  <a:gd name="T11" fmla="*/ 13 h 13"/>
                  <a:gd name="T12" fmla="*/ 0 w 23"/>
                  <a:gd name="T13" fmla="*/ 10 h 13"/>
                  <a:gd name="T14" fmla="*/ 2 w 23"/>
                  <a:gd name="T15" fmla="*/ 9 h 13"/>
                  <a:gd name="T16" fmla="*/ 8 w 23"/>
                  <a:gd name="T17" fmla="*/ 5 h 13"/>
                  <a:gd name="T18" fmla="*/ 14 w 23"/>
                  <a:gd name="T19" fmla="*/ 0 h 13"/>
                  <a:gd name="T20" fmla="*/ 14 w 23"/>
                  <a:gd name="T21" fmla="*/ 0 h 13"/>
                  <a:gd name="T22" fmla="*/ 17 w 23"/>
                  <a:gd name="T23" fmla="*/ 2 h 13"/>
                  <a:gd name="T24" fmla="*/ 20 w 23"/>
                  <a:gd name="T25" fmla="*/ 1 h 13"/>
                  <a:gd name="T26" fmla="*/ 21 w 23"/>
                  <a:gd name="T27" fmla="*/ 2 h 13"/>
                  <a:gd name="T28" fmla="*/ 21 w 23"/>
                  <a:gd name="T29" fmla="*/ 4 h 13"/>
                  <a:gd name="T30" fmla="*/ 22 w 23"/>
                  <a:gd name="T31" fmla="*/ 10 h 13"/>
                  <a:gd name="T32" fmla="*/ 22 w 23"/>
                  <a:gd name="T33" fmla="*/ 12 h 13"/>
                  <a:gd name="T34" fmla="*/ 20 w 23"/>
                  <a:gd name="T3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" h="13">
                    <a:moveTo>
                      <a:pt x="20" y="13"/>
                    </a:moveTo>
                    <a:cubicBezTo>
                      <a:pt x="17" y="13"/>
                      <a:pt x="17" y="13"/>
                      <a:pt x="17" y="13"/>
                    </a:cubicBezTo>
                    <a:cubicBezTo>
                      <a:pt x="16" y="13"/>
                      <a:pt x="16" y="12"/>
                      <a:pt x="15" y="12"/>
                    </a:cubicBezTo>
                    <a:cubicBezTo>
                      <a:pt x="13" y="12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2"/>
                      <a:pt x="0" y="11"/>
                      <a:pt x="0" y="10"/>
                    </a:cubicBezTo>
                    <a:cubicBezTo>
                      <a:pt x="1" y="9"/>
                      <a:pt x="1" y="9"/>
                      <a:pt x="2" y="9"/>
                    </a:cubicBezTo>
                    <a:cubicBezTo>
                      <a:pt x="3" y="8"/>
                      <a:pt x="5" y="8"/>
                      <a:pt x="8" y="5"/>
                    </a:cubicBezTo>
                    <a:cubicBezTo>
                      <a:pt x="9" y="4"/>
                      <a:pt x="14" y="0"/>
                      <a:pt x="14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5" y="0"/>
                      <a:pt x="17" y="2"/>
                    </a:cubicBezTo>
                    <a:cubicBezTo>
                      <a:pt x="18" y="4"/>
                      <a:pt x="20" y="1"/>
                      <a:pt x="20" y="1"/>
                    </a:cubicBezTo>
                    <a:cubicBezTo>
                      <a:pt x="20" y="1"/>
                      <a:pt x="20" y="1"/>
                      <a:pt x="21" y="2"/>
                    </a:cubicBezTo>
                    <a:cubicBezTo>
                      <a:pt x="21" y="2"/>
                      <a:pt x="21" y="3"/>
                      <a:pt x="21" y="4"/>
                    </a:cubicBezTo>
                    <a:cubicBezTo>
                      <a:pt x="21" y="5"/>
                      <a:pt x="21" y="8"/>
                      <a:pt x="22" y="10"/>
                    </a:cubicBezTo>
                    <a:cubicBezTo>
                      <a:pt x="22" y="11"/>
                      <a:pt x="22" y="12"/>
                      <a:pt x="22" y="12"/>
                    </a:cubicBezTo>
                    <a:cubicBezTo>
                      <a:pt x="22" y="12"/>
                      <a:pt x="23" y="12"/>
                      <a:pt x="20" y="13"/>
                    </a:cubicBezTo>
                    <a:close/>
                  </a:path>
                </a:pathLst>
              </a:custGeom>
              <a:solidFill>
                <a:srgbClr val="2439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20" name="Freeform 2092"/>
              <p:cNvSpPr>
                <a:spLocks/>
              </p:cNvSpPr>
              <p:nvPr/>
            </p:nvSpPr>
            <p:spPr bwMode="auto">
              <a:xfrm>
                <a:off x="2431" y="1536"/>
                <a:ext cx="13" cy="7"/>
              </a:xfrm>
              <a:custGeom>
                <a:avLst/>
                <a:gdLst>
                  <a:gd name="T0" fmla="*/ 7 w 7"/>
                  <a:gd name="T1" fmla="*/ 2 h 4"/>
                  <a:gd name="T2" fmla="*/ 4 w 7"/>
                  <a:gd name="T3" fmla="*/ 4 h 4"/>
                  <a:gd name="T4" fmla="*/ 0 w 7"/>
                  <a:gd name="T5" fmla="*/ 0 h 4"/>
                  <a:gd name="T6" fmla="*/ 0 w 7"/>
                  <a:gd name="T7" fmla="*/ 0 h 4"/>
                  <a:gd name="T8" fmla="*/ 3 w 7"/>
                  <a:gd name="T9" fmla="*/ 2 h 4"/>
                  <a:gd name="T10" fmla="*/ 6 w 7"/>
                  <a:gd name="T11" fmla="*/ 1 h 4"/>
                  <a:gd name="T12" fmla="*/ 7 w 7"/>
                  <a:gd name="T1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4">
                    <a:moveTo>
                      <a:pt x="7" y="2"/>
                    </a:moveTo>
                    <a:cubicBezTo>
                      <a:pt x="6" y="2"/>
                      <a:pt x="5" y="4"/>
                      <a:pt x="4" y="4"/>
                    </a:cubicBezTo>
                    <a:cubicBezTo>
                      <a:pt x="2" y="4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3" y="2"/>
                    </a:cubicBezTo>
                    <a:cubicBezTo>
                      <a:pt x="4" y="4"/>
                      <a:pt x="6" y="1"/>
                      <a:pt x="6" y="1"/>
                    </a:cubicBezTo>
                    <a:cubicBezTo>
                      <a:pt x="6" y="1"/>
                      <a:pt x="6" y="1"/>
                      <a:pt x="7" y="2"/>
                    </a:cubicBezTo>
                    <a:close/>
                  </a:path>
                </a:pathLst>
              </a:custGeom>
              <a:solidFill>
                <a:srgbClr val="486B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21" name="Freeform 2093"/>
              <p:cNvSpPr>
                <a:spLocks/>
              </p:cNvSpPr>
              <p:nvPr/>
            </p:nvSpPr>
            <p:spPr bwMode="auto">
              <a:xfrm>
                <a:off x="2405" y="1554"/>
                <a:ext cx="43" cy="5"/>
              </a:xfrm>
              <a:custGeom>
                <a:avLst/>
                <a:gdLst>
                  <a:gd name="T0" fmla="*/ 20 w 23"/>
                  <a:gd name="T1" fmla="*/ 3 h 3"/>
                  <a:gd name="T2" fmla="*/ 17 w 23"/>
                  <a:gd name="T3" fmla="*/ 3 h 3"/>
                  <a:gd name="T4" fmla="*/ 15 w 23"/>
                  <a:gd name="T5" fmla="*/ 2 h 3"/>
                  <a:gd name="T6" fmla="*/ 12 w 23"/>
                  <a:gd name="T7" fmla="*/ 3 h 3"/>
                  <a:gd name="T8" fmla="*/ 12 w 23"/>
                  <a:gd name="T9" fmla="*/ 3 h 3"/>
                  <a:gd name="T10" fmla="*/ 0 w 23"/>
                  <a:gd name="T11" fmla="*/ 3 h 3"/>
                  <a:gd name="T12" fmla="*/ 0 w 23"/>
                  <a:gd name="T13" fmla="*/ 0 h 3"/>
                  <a:gd name="T14" fmla="*/ 1 w 23"/>
                  <a:gd name="T15" fmla="*/ 2 h 3"/>
                  <a:gd name="T16" fmla="*/ 12 w 23"/>
                  <a:gd name="T17" fmla="*/ 2 h 3"/>
                  <a:gd name="T18" fmla="*/ 16 w 23"/>
                  <a:gd name="T19" fmla="*/ 1 h 3"/>
                  <a:gd name="T20" fmla="*/ 22 w 23"/>
                  <a:gd name="T21" fmla="*/ 0 h 3"/>
                  <a:gd name="T22" fmla="*/ 22 w 23"/>
                  <a:gd name="T23" fmla="*/ 2 h 3"/>
                  <a:gd name="T24" fmla="*/ 20 w 23"/>
                  <a:gd name="T2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" h="3">
                    <a:moveTo>
                      <a:pt x="20" y="3"/>
                    </a:moveTo>
                    <a:cubicBezTo>
                      <a:pt x="17" y="3"/>
                      <a:pt x="17" y="3"/>
                      <a:pt x="17" y="3"/>
                    </a:cubicBezTo>
                    <a:cubicBezTo>
                      <a:pt x="16" y="3"/>
                      <a:pt x="16" y="2"/>
                      <a:pt x="15" y="2"/>
                    </a:cubicBezTo>
                    <a:cubicBezTo>
                      <a:pt x="13" y="2"/>
                      <a:pt x="12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1" y="0"/>
                      <a:pt x="1" y="2"/>
                      <a:pt x="1" y="2"/>
                    </a:cubicBezTo>
                    <a:cubicBezTo>
                      <a:pt x="1" y="3"/>
                      <a:pt x="11" y="2"/>
                      <a:pt x="12" y="2"/>
                    </a:cubicBezTo>
                    <a:cubicBezTo>
                      <a:pt x="12" y="1"/>
                      <a:pt x="14" y="0"/>
                      <a:pt x="16" y="1"/>
                    </a:cubicBezTo>
                    <a:cubicBezTo>
                      <a:pt x="18" y="2"/>
                      <a:pt x="21" y="0"/>
                      <a:pt x="22" y="0"/>
                    </a:cubicBezTo>
                    <a:cubicBezTo>
                      <a:pt x="22" y="1"/>
                      <a:pt x="22" y="2"/>
                      <a:pt x="22" y="2"/>
                    </a:cubicBezTo>
                    <a:cubicBezTo>
                      <a:pt x="22" y="2"/>
                      <a:pt x="23" y="2"/>
                      <a:pt x="20" y="3"/>
                    </a:cubicBezTo>
                    <a:close/>
                  </a:path>
                </a:pathLst>
              </a:custGeom>
              <a:solidFill>
                <a:srgbClr val="486B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22" name="Freeform 2094"/>
              <p:cNvSpPr>
                <a:spLocks/>
              </p:cNvSpPr>
              <p:nvPr/>
            </p:nvSpPr>
            <p:spPr bwMode="auto">
              <a:xfrm>
                <a:off x="2433" y="1536"/>
                <a:ext cx="43" cy="23"/>
              </a:xfrm>
              <a:custGeom>
                <a:avLst/>
                <a:gdLst>
                  <a:gd name="T0" fmla="*/ 20 w 23"/>
                  <a:gd name="T1" fmla="*/ 13 h 13"/>
                  <a:gd name="T2" fmla="*/ 17 w 23"/>
                  <a:gd name="T3" fmla="*/ 13 h 13"/>
                  <a:gd name="T4" fmla="*/ 15 w 23"/>
                  <a:gd name="T5" fmla="*/ 12 h 13"/>
                  <a:gd name="T6" fmla="*/ 12 w 23"/>
                  <a:gd name="T7" fmla="*/ 13 h 13"/>
                  <a:gd name="T8" fmla="*/ 12 w 23"/>
                  <a:gd name="T9" fmla="*/ 13 h 13"/>
                  <a:gd name="T10" fmla="*/ 0 w 23"/>
                  <a:gd name="T11" fmla="*/ 13 h 13"/>
                  <a:gd name="T12" fmla="*/ 1 w 23"/>
                  <a:gd name="T13" fmla="*/ 10 h 13"/>
                  <a:gd name="T14" fmla="*/ 2 w 23"/>
                  <a:gd name="T15" fmla="*/ 9 h 13"/>
                  <a:gd name="T16" fmla="*/ 8 w 23"/>
                  <a:gd name="T17" fmla="*/ 5 h 13"/>
                  <a:gd name="T18" fmla="*/ 14 w 23"/>
                  <a:gd name="T19" fmla="*/ 0 h 13"/>
                  <a:gd name="T20" fmla="*/ 14 w 23"/>
                  <a:gd name="T21" fmla="*/ 0 h 13"/>
                  <a:gd name="T22" fmla="*/ 17 w 23"/>
                  <a:gd name="T23" fmla="*/ 2 h 13"/>
                  <a:gd name="T24" fmla="*/ 20 w 23"/>
                  <a:gd name="T25" fmla="*/ 1 h 13"/>
                  <a:gd name="T26" fmla="*/ 21 w 23"/>
                  <a:gd name="T27" fmla="*/ 2 h 13"/>
                  <a:gd name="T28" fmla="*/ 21 w 23"/>
                  <a:gd name="T29" fmla="*/ 4 h 13"/>
                  <a:gd name="T30" fmla="*/ 22 w 23"/>
                  <a:gd name="T31" fmla="*/ 10 h 13"/>
                  <a:gd name="T32" fmla="*/ 23 w 23"/>
                  <a:gd name="T33" fmla="*/ 12 h 13"/>
                  <a:gd name="T34" fmla="*/ 20 w 23"/>
                  <a:gd name="T3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" h="13">
                    <a:moveTo>
                      <a:pt x="20" y="13"/>
                    </a:moveTo>
                    <a:cubicBezTo>
                      <a:pt x="17" y="13"/>
                      <a:pt x="17" y="13"/>
                      <a:pt x="17" y="13"/>
                    </a:cubicBezTo>
                    <a:cubicBezTo>
                      <a:pt x="16" y="13"/>
                      <a:pt x="16" y="12"/>
                      <a:pt x="15" y="12"/>
                    </a:cubicBezTo>
                    <a:cubicBezTo>
                      <a:pt x="13" y="12"/>
                      <a:pt x="13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12"/>
                      <a:pt x="0" y="11"/>
                      <a:pt x="1" y="10"/>
                    </a:cubicBezTo>
                    <a:cubicBezTo>
                      <a:pt x="1" y="9"/>
                      <a:pt x="1" y="9"/>
                      <a:pt x="2" y="9"/>
                    </a:cubicBezTo>
                    <a:cubicBezTo>
                      <a:pt x="3" y="8"/>
                      <a:pt x="6" y="8"/>
                      <a:pt x="8" y="5"/>
                    </a:cubicBezTo>
                    <a:cubicBezTo>
                      <a:pt x="9" y="4"/>
                      <a:pt x="14" y="0"/>
                      <a:pt x="14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4" y="0"/>
                      <a:pt x="15" y="0"/>
                      <a:pt x="17" y="2"/>
                    </a:cubicBezTo>
                    <a:cubicBezTo>
                      <a:pt x="18" y="4"/>
                      <a:pt x="20" y="1"/>
                      <a:pt x="20" y="1"/>
                    </a:cubicBezTo>
                    <a:cubicBezTo>
                      <a:pt x="20" y="1"/>
                      <a:pt x="21" y="1"/>
                      <a:pt x="21" y="2"/>
                    </a:cubicBezTo>
                    <a:cubicBezTo>
                      <a:pt x="21" y="2"/>
                      <a:pt x="21" y="3"/>
                      <a:pt x="21" y="4"/>
                    </a:cubicBezTo>
                    <a:cubicBezTo>
                      <a:pt x="21" y="5"/>
                      <a:pt x="22" y="8"/>
                      <a:pt x="22" y="10"/>
                    </a:cubicBezTo>
                    <a:cubicBezTo>
                      <a:pt x="22" y="11"/>
                      <a:pt x="23" y="12"/>
                      <a:pt x="23" y="12"/>
                    </a:cubicBezTo>
                    <a:cubicBezTo>
                      <a:pt x="23" y="12"/>
                      <a:pt x="23" y="12"/>
                      <a:pt x="20" y="13"/>
                    </a:cubicBezTo>
                    <a:close/>
                  </a:path>
                </a:pathLst>
              </a:custGeom>
              <a:solidFill>
                <a:srgbClr val="2439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23" name="Freeform 2095"/>
              <p:cNvSpPr>
                <a:spLocks/>
              </p:cNvSpPr>
              <p:nvPr/>
            </p:nvSpPr>
            <p:spPr bwMode="auto">
              <a:xfrm>
                <a:off x="2459" y="1536"/>
                <a:ext cx="13" cy="7"/>
              </a:xfrm>
              <a:custGeom>
                <a:avLst/>
                <a:gdLst>
                  <a:gd name="T0" fmla="*/ 7 w 7"/>
                  <a:gd name="T1" fmla="*/ 2 h 4"/>
                  <a:gd name="T2" fmla="*/ 4 w 7"/>
                  <a:gd name="T3" fmla="*/ 4 h 4"/>
                  <a:gd name="T4" fmla="*/ 0 w 7"/>
                  <a:gd name="T5" fmla="*/ 0 h 4"/>
                  <a:gd name="T6" fmla="*/ 0 w 7"/>
                  <a:gd name="T7" fmla="*/ 0 h 4"/>
                  <a:gd name="T8" fmla="*/ 3 w 7"/>
                  <a:gd name="T9" fmla="*/ 2 h 4"/>
                  <a:gd name="T10" fmla="*/ 6 w 7"/>
                  <a:gd name="T11" fmla="*/ 1 h 4"/>
                  <a:gd name="T12" fmla="*/ 7 w 7"/>
                  <a:gd name="T1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4">
                    <a:moveTo>
                      <a:pt x="7" y="2"/>
                    </a:moveTo>
                    <a:cubicBezTo>
                      <a:pt x="6" y="2"/>
                      <a:pt x="5" y="4"/>
                      <a:pt x="4" y="4"/>
                    </a:cubicBezTo>
                    <a:cubicBezTo>
                      <a:pt x="3" y="4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3" y="2"/>
                    </a:cubicBezTo>
                    <a:cubicBezTo>
                      <a:pt x="4" y="4"/>
                      <a:pt x="6" y="1"/>
                      <a:pt x="6" y="1"/>
                    </a:cubicBezTo>
                    <a:cubicBezTo>
                      <a:pt x="6" y="1"/>
                      <a:pt x="7" y="1"/>
                      <a:pt x="7" y="2"/>
                    </a:cubicBezTo>
                    <a:close/>
                  </a:path>
                </a:pathLst>
              </a:custGeom>
              <a:solidFill>
                <a:srgbClr val="486B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24" name="Freeform 2096"/>
              <p:cNvSpPr>
                <a:spLocks/>
              </p:cNvSpPr>
              <p:nvPr/>
            </p:nvSpPr>
            <p:spPr bwMode="auto">
              <a:xfrm>
                <a:off x="2433" y="1554"/>
                <a:ext cx="43" cy="5"/>
              </a:xfrm>
              <a:custGeom>
                <a:avLst/>
                <a:gdLst>
                  <a:gd name="T0" fmla="*/ 20 w 23"/>
                  <a:gd name="T1" fmla="*/ 3 h 3"/>
                  <a:gd name="T2" fmla="*/ 17 w 23"/>
                  <a:gd name="T3" fmla="*/ 3 h 3"/>
                  <a:gd name="T4" fmla="*/ 15 w 23"/>
                  <a:gd name="T5" fmla="*/ 2 h 3"/>
                  <a:gd name="T6" fmla="*/ 12 w 23"/>
                  <a:gd name="T7" fmla="*/ 3 h 3"/>
                  <a:gd name="T8" fmla="*/ 12 w 23"/>
                  <a:gd name="T9" fmla="*/ 3 h 3"/>
                  <a:gd name="T10" fmla="*/ 0 w 23"/>
                  <a:gd name="T11" fmla="*/ 3 h 3"/>
                  <a:gd name="T12" fmla="*/ 1 w 23"/>
                  <a:gd name="T13" fmla="*/ 0 h 3"/>
                  <a:gd name="T14" fmla="*/ 1 w 23"/>
                  <a:gd name="T15" fmla="*/ 2 h 3"/>
                  <a:gd name="T16" fmla="*/ 12 w 23"/>
                  <a:gd name="T17" fmla="*/ 2 h 3"/>
                  <a:gd name="T18" fmla="*/ 16 w 23"/>
                  <a:gd name="T19" fmla="*/ 1 h 3"/>
                  <a:gd name="T20" fmla="*/ 22 w 23"/>
                  <a:gd name="T21" fmla="*/ 0 h 3"/>
                  <a:gd name="T22" fmla="*/ 23 w 23"/>
                  <a:gd name="T23" fmla="*/ 2 h 3"/>
                  <a:gd name="T24" fmla="*/ 20 w 23"/>
                  <a:gd name="T2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" h="3">
                    <a:moveTo>
                      <a:pt x="20" y="3"/>
                    </a:moveTo>
                    <a:cubicBezTo>
                      <a:pt x="17" y="3"/>
                      <a:pt x="17" y="3"/>
                      <a:pt x="17" y="3"/>
                    </a:cubicBezTo>
                    <a:cubicBezTo>
                      <a:pt x="16" y="3"/>
                      <a:pt x="16" y="2"/>
                      <a:pt x="15" y="2"/>
                    </a:cubicBezTo>
                    <a:cubicBezTo>
                      <a:pt x="13" y="2"/>
                      <a:pt x="13" y="3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1"/>
                      <a:pt x="1" y="0"/>
                    </a:cubicBezTo>
                    <a:cubicBezTo>
                      <a:pt x="1" y="0"/>
                      <a:pt x="1" y="2"/>
                      <a:pt x="1" y="2"/>
                    </a:cubicBezTo>
                    <a:cubicBezTo>
                      <a:pt x="2" y="3"/>
                      <a:pt x="11" y="2"/>
                      <a:pt x="12" y="2"/>
                    </a:cubicBezTo>
                    <a:cubicBezTo>
                      <a:pt x="12" y="1"/>
                      <a:pt x="14" y="0"/>
                      <a:pt x="16" y="1"/>
                    </a:cubicBezTo>
                    <a:cubicBezTo>
                      <a:pt x="18" y="2"/>
                      <a:pt x="21" y="0"/>
                      <a:pt x="22" y="0"/>
                    </a:cubicBezTo>
                    <a:cubicBezTo>
                      <a:pt x="22" y="1"/>
                      <a:pt x="23" y="2"/>
                      <a:pt x="23" y="2"/>
                    </a:cubicBezTo>
                    <a:cubicBezTo>
                      <a:pt x="23" y="2"/>
                      <a:pt x="23" y="2"/>
                      <a:pt x="20" y="3"/>
                    </a:cubicBezTo>
                    <a:close/>
                  </a:path>
                </a:pathLst>
              </a:custGeom>
              <a:solidFill>
                <a:srgbClr val="486B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25" name="Freeform 2097"/>
              <p:cNvSpPr>
                <a:spLocks/>
              </p:cNvSpPr>
              <p:nvPr/>
            </p:nvSpPr>
            <p:spPr bwMode="auto">
              <a:xfrm>
                <a:off x="2437" y="1181"/>
                <a:ext cx="45" cy="101"/>
              </a:xfrm>
              <a:custGeom>
                <a:avLst/>
                <a:gdLst>
                  <a:gd name="T0" fmla="*/ 13 w 24"/>
                  <a:gd name="T1" fmla="*/ 0 h 56"/>
                  <a:gd name="T2" fmla="*/ 13 w 24"/>
                  <a:gd name="T3" fmla="*/ 0 h 56"/>
                  <a:gd name="T4" fmla="*/ 13 w 24"/>
                  <a:gd name="T5" fmla="*/ 44 h 56"/>
                  <a:gd name="T6" fmla="*/ 24 w 24"/>
                  <a:gd name="T7" fmla="*/ 56 h 56"/>
                  <a:gd name="T8" fmla="*/ 17 w 24"/>
                  <a:gd name="T9" fmla="*/ 16 h 56"/>
                  <a:gd name="T10" fmla="*/ 17 w 24"/>
                  <a:gd name="T11" fmla="*/ 16 h 56"/>
                  <a:gd name="T12" fmla="*/ 17 w 24"/>
                  <a:gd name="T13" fmla="*/ 16 h 56"/>
                  <a:gd name="T14" fmla="*/ 13 w 24"/>
                  <a:gd name="T1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56">
                    <a:moveTo>
                      <a:pt x="13" y="0"/>
                    </a:moveTo>
                    <a:cubicBezTo>
                      <a:pt x="13" y="0"/>
                      <a:pt x="13" y="0"/>
                      <a:pt x="13" y="0"/>
                    </a:cubicBezTo>
                    <a:cubicBezTo>
                      <a:pt x="12" y="1"/>
                      <a:pt x="0" y="24"/>
                      <a:pt x="13" y="44"/>
                    </a:cubicBezTo>
                    <a:cubicBezTo>
                      <a:pt x="17" y="52"/>
                      <a:pt x="21" y="55"/>
                      <a:pt x="24" y="56"/>
                    </a:cubicBezTo>
                    <a:cubicBezTo>
                      <a:pt x="24" y="49"/>
                      <a:pt x="19" y="32"/>
                      <a:pt x="17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7" y="16"/>
                      <a:pt x="15" y="0"/>
                      <a:pt x="13" y="0"/>
                    </a:cubicBezTo>
                  </a:path>
                </a:pathLst>
              </a:custGeom>
              <a:solidFill>
                <a:srgbClr val="E58B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26" name="Freeform 2098"/>
              <p:cNvSpPr>
                <a:spLocks/>
              </p:cNvSpPr>
              <p:nvPr/>
            </p:nvSpPr>
            <p:spPr bwMode="auto">
              <a:xfrm>
                <a:off x="2442" y="1119"/>
                <a:ext cx="38" cy="109"/>
              </a:xfrm>
              <a:custGeom>
                <a:avLst/>
                <a:gdLst>
                  <a:gd name="T0" fmla="*/ 14 w 20"/>
                  <a:gd name="T1" fmla="*/ 0 h 60"/>
                  <a:gd name="T2" fmla="*/ 1 w 20"/>
                  <a:gd name="T3" fmla="*/ 33 h 60"/>
                  <a:gd name="T4" fmla="*/ 16 w 20"/>
                  <a:gd name="T5" fmla="*/ 60 h 60"/>
                  <a:gd name="T6" fmla="*/ 15 w 20"/>
                  <a:gd name="T7" fmla="*/ 53 h 60"/>
                  <a:gd name="T8" fmla="*/ 5 w 20"/>
                  <a:gd name="T9" fmla="*/ 29 h 60"/>
                  <a:gd name="T10" fmla="*/ 20 w 20"/>
                  <a:gd name="T11" fmla="*/ 1 h 60"/>
                  <a:gd name="T12" fmla="*/ 14 w 20"/>
                  <a:gd name="T13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60">
                    <a:moveTo>
                      <a:pt x="14" y="0"/>
                    </a:moveTo>
                    <a:cubicBezTo>
                      <a:pt x="14" y="0"/>
                      <a:pt x="2" y="10"/>
                      <a:pt x="1" y="33"/>
                    </a:cubicBezTo>
                    <a:cubicBezTo>
                      <a:pt x="0" y="55"/>
                      <a:pt x="16" y="60"/>
                      <a:pt x="16" y="60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5" y="53"/>
                      <a:pt x="2" y="47"/>
                      <a:pt x="5" y="29"/>
                    </a:cubicBezTo>
                    <a:cubicBezTo>
                      <a:pt x="9" y="11"/>
                      <a:pt x="20" y="1"/>
                      <a:pt x="20" y="1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486B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27" name="Freeform 2099"/>
              <p:cNvSpPr>
                <a:spLocks/>
              </p:cNvSpPr>
              <p:nvPr/>
            </p:nvSpPr>
            <p:spPr bwMode="auto">
              <a:xfrm>
                <a:off x="2358" y="1172"/>
                <a:ext cx="11" cy="20"/>
              </a:xfrm>
              <a:custGeom>
                <a:avLst/>
                <a:gdLst>
                  <a:gd name="T0" fmla="*/ 0 w 6"/>
                  <a:gd name="T1" fmla="*/ 3 h 11"/>
                  <a:gd name="T2" fmla="*/ 4 w 6"/>
                  <a:gd name="T3" fmla="*/ 2 h 11"/>
                  <a:gd name="T4" fmla="*/ 4 w 6"/>
                  <a:gd name="T5" fmla="*/ 9 h 11"/>
                  <a:gd name="T6" fmla="*/ 2 w 6"/>
                  <a:gd name="T7" fmla="*/ 11 h 11"/>
                  <a:gd name="T8" fmla="*/ 0 w 6"/>
                  <a:gd name="T9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1">
                    <a:moveTo>
                      <a:pt x="0" y="3"/>
                    </a:moveTo>
                    <a:cubicBezTo>
                      <a:pt x="0" y="3"/>
                      <a:pt x="2" y="0"/>
                      <a:pt x="4" y="2"/>
                    </a:cubicBezTo>
                    <a:cubicBezTo>
                      <a:pt x="6" y="3"/>
                      <a:pt x="5" y="7"/>
                      <a:pt x="4" y="9"/>
                    </a:cubicBezTo>
                    <a:cubicBezTo>
                      <a:pt x="2" y="11"/>
                      <a:pt x="2" y="11"/>
                      <a:pt x="2" y="11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93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9434" name="Picture 2106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12" y="2543"/>
                <a:ext cx="146" cy="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43" name="Freeform 2115"/>
              <p:cNvSpPr>
                <a:spLocks noEditPoints="1"/>
              </p:cNvSpPr>
              <p:nvPr/>
            </p:nvSpPr>
            <p:spPr bwMode="auto">
              <a:xfrm>
                <a:off x="2201" y="2242"/>
                <a:ext cx="178" cy="142"/>
              </a:xfrm>
              <a:custGeom>
                <a:avLst/>
                <a:gdLst>
                  <a:gd name="T0" fmla="*/ 178 w 178"/>
                  <a:gd name="T1" fmla="*/ 0 h 142"/>
                  <a:gd name="T2" fmla="*/ 178 w 178"/>
                  <a:gd name="T3" fmla="*/ 142 h 142"/>
                  <a:gd name="T4" fmla="*/ 0 w 178"/>
                  <a:gd name="T5" fmla="*/ 142 h 142"/>
                  <a:gd name="T6" fmla="*/ 0 w 178"/>
                  <a:gd name="T7" fmla="*/ 0 h 142"/>
                  <a:gd name="T8" fmla="*/ 178 w 178"/>
                  <a:gd name="T9" fmla="*/ 0 h 142"/>
                  <a:gd name="T10" fmla="*/ 172 w 178"/>
                  <a:gd name="T11" fmla="*/ 134 h 142"/>
                  <a:gd name="T12" fmla="*/ 172 w 178"/>
                  <a:gd name="T13" fmla="*/ 6 h 142"/>
                  <a:gd name="T14" fmla="*/ 6 w 178"/>
                  <a:gd name="T15" fmla="*/ 6 h 142"/>
                  <a:gd name="T16" fmla="*/ 6 w 178"/>
                  <a:gd name="T17" fmla="*/ 134 h 142"/>
                  <a:gd name="T18" fmla="*/ 172 w 178"/>
                  <a:gd name="T19" fmla="*/ 134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8" h="142">
                    <a:moveTo>
                      <a:pt x="178" y="0"/>
                    </a:moveTo>
                    <a:lnTo>
                      <a:pt x="178" y="142"/>
                    </a:lnTo>
                    <a:lnTo>
                      <a:pt x="0" y="142"/>
                    </a:lnTo>
                    <a:lnTo>
                      <a:pt x="0" y="0"/>
                    </a:lnTo>
                    <a:lnTo>
                      <a:pt x="178" y="0"/>
                    </a:lnTo>
                    <a:close/>
                    <a:moveTo>
                      <a:pt x="172" y="134"/>
                    </a:moveTo>
                    <a:lnTo>
                      <a:pt x="172" y="6"/>
                    </a:lnTo>
                    <a:lnTo>
                      <a:pt x="6" y="6"/>
                    </a:lnTo>
                    <a:lnTo>
                      <a:pt x="6" y="134"/>
                    </a:lnTo>
                    <a:lnTo>
                      <a:pt x="172" y="134"/>
                    </a:lnTo>
                    <a:close/>
                  </a:path>
                </a:pathLst>
              </a:custGeom>
              <a:solidFill>
                <a:srgbClr val="DF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44" name="Freeform 2116"/>
              <p:cNvSpPr>
                <a:spLocks noEditPoints="1"/>
              </p:cNvSpPr>
              <p:nvPr/>
            </p:nvSpPr>
            <p:spPr bwMode="auto">
              <a:xfrm>
                <a:off x="2201" y="2242"/>
                <a:ext cx="178" cy="142"/>
              </a:xfrm>
              <a:custGeom>
                <a:avLst/>
                <a:gdLst>
                  <a:gd name="T0" fmla="*/ 178 w 178"/>
                  <a:gd name="T1" fmla="*/ 0 h 142"/>
                  <a:gd name="T2" fmla="*/ 178 w 178"/>
                  <a:gd name="T3" fmla="*/ 142 h 142"/>
                  <a:gd name="T4" fmla="*/ 0 w 178"/>
                  <a:gd name="T5" fmla="*/ 142 h 142"/>
                  <a:gd name="T6" fmla="*/ 0 w 178"/>
                  <a:gd name="T7" fmla="*/ 0 h 142"/>
                  <a:gd name="T8" fmla="*/ 178 w 178"/>
                  <a:gd name="T9" fmla="*/ 0 h 142"/>
                  <a:gd name="T10" fmla="*/ 172 w 178"/>
                  <a:gd name="T11" fmla="*/ 134 h 142"/>
                  <a:gd name="T12" fmla="*/ 172 w 178"/>
                  <a:gd name="T13" fmla="*/ 6 h 142"/>
                  <a:gd name="T14" fmla="*/ 6 w 178"/>
                  <a:gd name="T15" fmla="*/ 6 h 142"/>
                  <a:gd name="T16" fmla="*/ 6 w 178"/>
                  <a:gd name="T17" fmla="*/ 134 h 142"/>
                  <a:gd name="T18" fmla="*/ 172 w 178"/>
                  <a:gd name="T19" fmla="*/ 134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8" h="142">
                    <a:moveTo>
                      <a:pt x="178" y="0"/>
                    </a:moveTo>
                    <a:lnTo>
                      <a:pt x="178" y="142"/>
                    </a:lnTo>
                    <a:lnTo>
                      <a:pt x="0" y="142"/>
                    </a:lnTo>
                    <a:lnTo>
                      <a:pt x="0" y="0"/>
                    </a:lnTo>
                    <a:lnTo>
                      <a:pt x="178" y="0"/>
                    </a:lnTo>
                    <a:moveTo>
                      <a:pt x="172" y="134"/>
                    </a:moveTo>
                    <a:lnTo>
                      <a:pt x="172" y="6"/>
                    </a:lnTo>
                    <a:lnTo>
                      <a:pt x="6" y="6"/>
                    </a:lnTo>
                    <a:lnTo>
                      <a:pt x="6" y="134"/>
                    </a:lnTo>
                    <a:lnTo>
                      <a:pt x="172" y="13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45" name="Rectangle 2117"/>
              <p:cNvSpPr>
                <a:spLocks noChangeArrowheads="1"/>
              </p:cNvSpPr>
              <p:nvPr/>
            </p:nvSpPr>
            <p:spPr bwMode="auto">
              <a:xfrm>
                <a:off x="2207" y="2248"/>
                <a:ext cx="166" cy="128"/>
              </a:xfrm>
              <a:prstGeom prst="rect">
                <a:avLst/>
              </a:prstGeom>
              <a:solidFill>
                <a:srgbClr val="AD49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46" name="Rectangle 2118"/>
              <p:cNvSpPr>
                <a:spLocks noChangeArrowheads="1"/>
              </p:cNvSpPr>
              <p:nvPr/>
            </p:nvSpPr>
            <p:spPr bwMode="auto">
              <a:xfrm>
                <a:off x="2207" y="2248"/>
                <a:ext cx="166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47" name="Freeform 2119"/>
              <p:cNvSpPr>
                <a:spLocks/>
              </p:cNvSpPr>
              <p:nvPr/>
            </p:nvSpPr>
            <p:spPr bwMode="auto">
              <a:xfrm>
                <a:off x="2257" y="2378"/>
                <a:ext cx="19" cy="4"/>
              </a:xfrm>
              <a:custGeom>
                <a:avLst/>
                <a:gdLst>
                  <a:gd name="T0" fmla="*/ 9 w 10"/>
                  <a:gd name="T1" fmla="*/ 0 h 2"/>
                  <a:gd name="T2" fmla="*/ 1 w 10"/>
                  <a:gd name="T3" fmla="*/ 0 h 2"/>
                  <a:gd name="T4" fmla="*/ 0 w 10"/>
                  <a:gd name="T5" fmla="*/ 1 h 2"/>
                  <a:gd name="T6" fmla="*/ 1 w 10"/>
                  <a:gd name="T7" fmla="*/ 2 h 2"/>
                  <a:gd name="T8" fmla="*/ 9 w 10"/>
                  <a:gd name="T9" fmla="*/ 2 h 2"/>
                  <a:gd name="T10" fmla="*/ 10 w 10"/>
                  <a:gd name="T11" fmla="*/ 1 h 2"/>
                  <a:gd name="T12" fmla="*/ 9 w 10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2">
                    <a:moveTo>
                      <a:pt x="9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10" y="2"/>
                      <a:pt x="10" y="1"/>
                    </a:cubicBezTo>
                    <a:cubicBezTo>
                      <a:pt x="10" y="0"/>
                      <a:pt x="9" y="0"/>
                      <a:pt x="9" y="0"/>
                    </a:cubicBezTo>
                  </a:path>
                </a:pathLst>
              </a:custGeom>
              <a:solidFill>
                <a:srgbClr val="4C5B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48" name="Freeform 2120"/>
              <p:cNvSpPr>
                <a:spLocks/>
              </p:cNvSpPr>
              <p:nvPr/>
            </p:nvSpPr>
            <p:spPr bwMode="auto">
              <a:xfrm>
                <a:off x="2300" y="2378"/>
                <a:ext cx="19" cy="4"/>
              </a:xfrm>
              <a:custGeom>
                <a:avLst/>
                <a:gdLst>
                  <a:gd name="T0" fmla="*/ 10 w 10"/>
                  <a:gd name="T1" fmla="*/ 0 h 2"/>
                  <a:gd name="T2" fmla="*/ 1 w 10"/>
                  <a:gd name="T3" fmla="*/ 0 h 2"/>
                  <a:gd name="T4" fmla="*/ 0 w 10"/>
                  <a:gd name="T5" fmla="*/ 1 h 2"/>
                  <a:gd name="T6" fmla="*/ 1 w 10"/>
                  <a:gd name="T7" fmla="*/ 2 h 2"/>
                  <a:gd name="T8" fmla="*/ 10 w 10"/>
                  <a:gd name="T9" fmla="*/ 2 h 2"/>
                  <a:gd name="T10" fmla="*/ 10 w 10"/>
                  <a:gd name="T11" fmla="*/ 1 h 2"/>
                  <a:gd name="T12" fmla="*/ 10 w 10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2">
                    <a:moveTo>
                      <a:pt x="1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2"/>
                      <a:pt x="10" y="1"/>
                    </a:cubicBezTo>
                    <a:cubicBezTo>
                      <a:pt x="10" y="0"/>
                      <a:pt x="10" y="0"/>
                      <a:pt x="10" y="0"/>
                    </a:cubicBezTo>
                  </a:path>
                </a:pathLst>
              </a:custGeom>
              <a:solidFill>
                <a:srgbClr val="4C5B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49" name="Rectangle 2121"/>
              <p:cNvSpPr>
                <a:spLocks noChangeArrowheads="1"/>
              </p:cNvSpPr>
              <p:nvPr/>
            </p:nvSpPr>
            <p:spPr bwMode="auto">
              <a:xfrm>
                <a:off x="2209" y="2248"/>
                <a:ext cx="3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0" name="Rectangle 2122"/>
              <p:cNvSpPr>
                <a:spLocks noChangeArrowheads="1"/>
              </p:cNvSpPr>
              <p:nvPr/>
            </p:nvSpPr>
            <p:spPr bwMode="auto">
              <a:xfrm>
                <a:off x="2209" y="2248"/>
                <a:ext cx="3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1" name="Rectangle 2123"/>
              <p:cNvSpPr>
                <a:spLocks noChangeArrowheads="1"/>
              </p:cNvSpPr>
              <p:nvPr/>
            </p:nvSpPr>
            <p:spPr bwMode="auto">
              <a:xfrm>
                <a:off x="2216" y="2248"/>
                <a:ext cx="4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2" name="Rectangle 2124"/>
              <p:cNvSpPr>
                <a:spLocks noChangeArrowheads="1"/>
              </p:cNvSpPr>
              <p:nvPr/>
            </p:nvSpPr>
            <p:spPr bwMode="auto">
              <a:xfrm>
                <a:off x="2216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3" name="Rectangle 2125"/>
              <p:cNvSpPr>
                <a:spLocks noChangeArrowheads="1"/>
              </p:cNvSpPr>
              <p:nvPr/>
            </p:nvSpPr>
            <p:spPr bwMode="auto">
              <a:xfrm>
                <a:off x="2223" y="2248"/>
                <a:ext cx="4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4" name="Rectangle 2126"/>
              <p:cNvSpPr>
                <a:spLocks noChangeArrowheads="1"/>
              </p:cNvSpPr>
              <p:nvPr/>
            </p:nvSpPr>
            <p:spPr bwMode="auto">
              <a:xfrm>
                <a:off x="2223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5" name="Rectangle 2127"/>
              <p:cNvSpPr>
                <a:spLocks noChangeArrowheads="1"/>
              </p:cNvSpPr>
              <p:nvPr/>
            </p:nvSpPr>
            <p:spPr bwMode="auto">
              <a:xfrm>
                <a:off x="2231" y="2248"/>
                <a:ext cx="2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6" name="Rectangle 2128"/>
              <p:cNvSpPr>
                <a:spLocks noChangeArrowheads="1"/>
              </p:cNvSpPr>
              <p:nvPr/>
            </p:nvSpPr>
            <p:spPr bwMode="auto">
              <a:xfrm>
                <a:off x="2231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7" name="Rectangle 2129"/>
              <p:cNvSpPr>
                <a:spLocks noChangeArrowheads="1"/>
              </p:cNvSpPr>
              <p:nvPr/>
            </p:nvSpPr>
            <p:spPr bwMode="auto">
              <a:xfrm>
                <a:off x="2238" y="2248"/>
                <a:ext cx="2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8" name="Rectangle 2130"/>
              <p:cNvSpPr>
                <a:spLocks noChangeArrowheads="1"/>
              </p:cNvSpPr>
              <p:nvPr/>
            </p:nvSpPr>
            <p:spPr bwMode="auto">
              <a:xfrm>
                <a:off x="2238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9" name="Rectangle 2131"/>
              <p:cNvSpPr>
                <a:spLocks noChangeArrowheads="1"/>
              </p:cNvSpPr>
              <p:nvPr/>
            </p:nvSpPr>
            <p:spPr bwMode="auto">
              <a:xfrm>
                <a:off x="2244" y="2248"/>
                <a:ext cx="4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0" name="Rectangle 2132"/>
              <p:cNvSpPr>
                <a:spLocks noChangeArrowheads="1"/>
              </p:cNvSpPr>
              <p:nvPr/>
            </p:nvSpPr>
            <p:spPr bwMode="auto">
              <a:xfrm>
                <a:off x="2244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1" name="Rectangle 2133"/>
              <p:cNvSpPr>
                <a:spLocks noChangeArrowheads="1"/>
              </p:cNvSpPr>
              <p:nvPr/>
            </p:nvSpPr>
            <p:spPr bwMode="auto">
              <a:xfrm>
                <a:off x="2252" y="2248"/>
                <a:ext cx="3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2" name="Rectangle 2134"/>
              <p:cNvSpPr>
                <a:spLocks noChangeArrowheads="1"/>
              </p:cNvSpPr>
              <p:nvPr/>
            </p:nvSpPr>
            <p:spPr bwMode="auto">
              <a:xfrm>
                <a:off x="2252" y="2248"/>
                <a:ext cx="3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3" name="Rectangle 2135"/>
              <p:cNvSpPr>
                <a:spLocks noChangeArrowheads="1"/>
              </p:cNvSpPr>
              <p:nvPr/>
            </p:nvSpPr>
            <p:spPr bwMode="auto">
              <a:xfrm>
                <a:off x="2259" y="2248"/>
                <a:ext cx="4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4" name="Rectangle 2136"/>
              <p:cNvSpPr>
                <a:spLocks noChangeArrowheads="1"/>
              </p:cNvSpPr>
              <p:nvPr/>
            </p:nvSpPr>
            <p:spPr bwMode="auto">
              <a:xfrm>
                <a:off x="2259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5" name="Rectangle 2137"/>
              <p:cNvSpPr>
                <a:spLocks noChangeArrowheads="1"/>
              </p:cNvSpPr>
              <p:nvPr/>
            </p:nvSpPr>
            <p:spPr bwMode="auto">
              <a:xfrm>
                <a:off x="2267" y="2248"/>
                <a:ext cx="3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6" name="Rectangle 2138"/>
              <p:cNvSpPr>
                <a:spLocks noChangeArrowheads="1"/>
              </p:cNvSpPr>
              <p:nvPr/>
            </p:nvSpPr>
            <p:spPr bwMode="auto">
              <a:xfrm>
                <a:off x="2267" y="2248"/>
                <a:ext cx="3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7" name="Rectangle 2139"/>
              <p:cNvSpPr>
                <a:spLocks noChangeArrowheads="1"/>
              </p:cNvSpPr>
              <p:nvPr/>
            </p:nvSpPr>
            <p:spPr bwMode="auto">
              <a:xfrm>
                <a:off x="2274" y="2248"/>
                <a:ext cx="4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8" name="Rectangle 2140"/>
              <p:cNvSpPr>
                <a:spLocks noChangeArrowheads="1"/>
              </p:cNvSpPr>
              <p:nvPr/>
            </p:nvSpPr>
            <p:spPr bwMode="auto">
              <a:xfrm>
                <a:off x="2274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9" name="Rectangle 2141"/>
              <p:cNvSpPr>
                <a:spLocks noChangeArrowheads="1"/>
              </p:cNvSpPr>
              <p:nvPr/>
            </p:nvSpPr>
            <p:spPr bwMode="auto">
              <a:xfrm>
                <a:off x="2282" y="2248"/>
                <a:ext cx="1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70" name="Rectangle 2142"/>
              <p:cNvSpPr>
                <a:spLocks noChangeArrowheads="1"/>
              </p:cNvSpPr>
              <p:nvPr/>
            </p:nvSpPr>
            <p:spPr bwMode="auto">
              <a:xfrm>
                <a:off x="2282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71" name="Rectangle 2143"/>
              <p:cNvSpPr>
                <a:spLocks noChangeArrowheads="1"/>
              </p:cNvSpPr>
              <p:nvPr/>
            </p:nvSpPr>
            <p:spPr bwMode="auto">
              <a:xfrm>
                <a:off x="2289" y="2248"/>
                <a:ext cx="2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72" name="Rectangle 2144"/>
              <p:cNvSpPr>
                <a:spLocks noChangeArrowheads="1"/>
              </p:cNvSpPr>
              <p:nvPr/>
            </p:nvSpPr>
            <p:spPr bwMode="auto">
              <a:xfrm>
                <a:off x="2289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73" name="Rectangle 2145"/>
              <p:cNvSpPr>
                <a:spLocks noChangeArrowheads="1"/>
              </p:cNvSpPr>
              <p:nvPr/>
            </p:nvSpPr>
            <p:spPr bwMode="auto">
              <a:xfrm>
                <a:off x="2295" y="2248"/>
                <a:ext cx="3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74" name="Rectangle 2146"/>
              <p:cNvSpPr>
                <a:spLocks noChangeArrowheads="1"/>
              </p:cNvSpPr>
              <p:nvPr/>
            </p:nvSpPr>
            <p:spPr bwMode="auto">
              <a:xfrm>
                <a:off x="2295" y="2248"/>
                <a:ext cx="3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75" name="Rectangle 2147"/>
              <p:cNvSpPr>
                <a:spLocks noChangeArrowheads="1"/>
              </p:cNvSpPr>
              <p:nvPr/>
            </p:nvSpPr>
            <p:spPr bwMode="auto">
              <a:xfrm>
                <a:off x="2302" y="2248"/>
                <a:ext cx="4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76" name="Rectangle 2148"/>
              <p:cNvSpPr>
                <a:spLocks noChangeArrowheads="1"/>
              </p:cNvSpPr>
              <p:nvPr/>
            </p:nvSpPr>
            <p:spPr bwMode="auto">
              <a:xfrm>
                <a:off x="2302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77" name="Rectangle 2149"/>
              <p:cNvSpPr>
                <a:spLocks noChangeArrowheads="1"/>
              </p:cNvSpPr>
              <p:nvPr/>
            </p:nvSpPr>
            <p:spPr bwMode="auto">
              <a:xfrm>
                <a:off x="2310" y="2248"/>
                <a:ext cx="3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78" name="Rectangle 2150"/>
              <p:cNvSpPr>
                <a:spLocks noChangeArrowheads="1"/>
              </p:cNvSpPr>
              <p:nvPr/>
            </p:nvSpPr>
            <p:spPr bwMode="auto">
              <a:xfrm>
                <a:off x="2310" y="2248"/>
                <a:ext cx="3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79" name="Rectangle 2151"/>
              <p:cNvSpPr>
                <a:spLocks noChangeArrowheads="1"/>
              </p:cNvSpPr>
              <p:nvPr/>
            </p:nvSpPr>
            <p:spPr bwMode="auto">
              <a:xfrm>
                <a:off x="2317" y="2248"/>
                <a:ext cx="4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0" name="Rectangle 2152"/>
              <p:cNvSpPr>
                <a:spLocks noChangeArrowheads="1"/>
              </p:cNvSpPr>
              <p:nvPr/>
            </p:nvSpPr>
            <p:spPr bwMode="auto">
              <a:xfrm>
                <a:off x="2317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1" name="Rectangle 2153"/>
              <p:cNvSpPr>
                <a:spLocks noChangeArrowheads="1"/>
              </p:cNvSpPr>
              <p:nvPr/>
            </p:nvSpPr>
            <p:spPr bwMode="auto">
              <a:xfrm>
                <a:off x="2325" y="2248"/>
                <a:ext cx="3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2" name="Rectangle 2154"/>
              <p:cNvSpPr>
                <a:spLocks noChangeArrowheads="1"/>
              </p:cNvSpPr>
              <p:nvPr/>
            </p:nvSpPr>
            <p:spPr bwMode="auto">
              <a:xfrm>
                <a:off x="2325" y="2248"/>
                <a:ext cx="3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3" name="Rectangle 2155"/>
              <p:cNvSpPr>
                <a:spLocks noChangeArrowheads="1"/>
              </p:cNvSpPr>
              <p:nvPr/>
            </p:nvSpPr>
            <p:spPr bwMode="auto">
              <a:xfrm>
                <a:off x="2332" y="2248"/>
                <a:ext cx="2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4" name="Rectangle 2156"/>
              <p:cNvSpPr>
                <a:spLocks noChangeArrowheads="1"/>
              </p:cNvSpPr>
              <p:nvPr/>
            </p:nvSpPr>
            <p:spPr bwMode="auto">
              <a:xfrm>
                <a:off x="2332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5" name="Rectangle 2157"/>
              <p:cNvSpPr>
                <a:spLocks noChangeArrowheads="1"/>
              </p:cNvSpPr>
              <p:nvPr/>
            </p:nvSpPr>
            <p:spPr bwMode="auto">
              <a:xfrm>
                <a:off x="2340" y="2248"/>
                <a:ext cx="1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6" name="Rectangle 2158"/>
              <p:cNvSpPr>
                <a:spLocks noChangeArrowheads="1"/>
              </p:cNvSpPr>
              <p:nvPr/>
            </p:nvSpPr>
            <p:spPr bwMode="auto">
              <a:xfrm>
                <a:off x="2340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7" name="Rectangle 2159"/>
              <p:cNvSpPr>
                <a:spLocks noChangeArrowheads="1"/>
              </p:cNvSpPr>
              <p:nvPr/>
            </p:nvSpPr>
            <p:spPr bwMode="auto">
              <a:xfrm>
                <a:off x="2345" y="2248"/>
                <a:ext cx="4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8" name="Rectangle 2160"/>
              <p:cNvSpPr>
                <a:spLocks noChangeArrowheads="1"/>
              </p:cNvSpPr>
              <p:nvPr/>
            </p:nvSpPr>
            <p:spPr bwMode="auto">
              <a:xfrm>
                <a:off x="2345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9" name="Rectangle 2161"/>
              <p:cNvSpPr>
                <a:spLocks noChangeArrowheads="1"/>
              </p:cNvSpPr>
              <p:nvPr/>
            </p:nvSpPr>
            <p:spPr bwMode="auto">
              <a:xfrm>
                <a:off x="2353" y="2248"/>
                <a:ext cx="3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90" name="Rectangle 2162"/>
              <p:cNvSpPr>
                <a:spLocks noChangeArrowheads="1"/>
              </p:cNvSpPr>
              <p:nvPr/>
            </p:nvSpPr>
            <p:spPr bwMode="auto">
              <a:xfrm>
                <a:off x="2353" y="2248"/>
                <a:ext cx="3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91" name="Rectangle 2163"/>
              <p:cNvSpPr>
                <a:spLocks noChangeArrowheads="1"/>
              </p:cNvSpPr>
              <p:nvPr/>
            </p:nvSpPr>
            <p:spPr bwMode="auto">
              <a:xfrm>
                <a:off x="2360" y="2248"/>
                <a:ext cx="4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92" name="Rectangle 2164"/>
              <p:cNvSpPr>
                <a:spLocks noChangeArrowheads="1"/>
              </p:cNvSpPr>
              <p:nvPr/>
            </p:nvSpPr>
            <p:spPr bwMode="auto">
              <a:xfrm>
                <a:off x="2360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93" name="Rectangle 2165"/>
              <p:cNvSpPr>
                <a:spLocks noChangeArrowheads="1"/>
              </p:cNvSpPr>
              <p:nvPr/>
            </p:nvSpPr>
            <p:spPr bwMode="auto">
              <a:xfrm>
                <a:off x="2368" y="2248"/>
                <a:ext cx="3" cy="128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94" name="Rectangle 2166"/>
              <p:cNvSpPr>
                <a:spLocks noChangeArrowheads="1"/>
              </p:cNvSpPr>
              <p:nvPr/>
            </p:nvSpPr>
            <p:spPr bwMode="auto">
              <a:xfrm>
                <a:off x="2368" y="2248"/>
                <a:ext cx="3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95" name="Rectangle 2167"/>
              <p:cNvSpPr>
                <a:spLocks noChangeArrowheads="1"/>
              </p:cNvSpPr>
              <p:nvPr/>
            </p:nvSpPr>
            <p:spPr bwMode="auto">
              <a:xfrm>
                <a:off x="2366" y="2248"/>
                <a:ext cx="2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96" name="Rectangle 2168"/>
              <p:cNvSpPr>
                <a:spLocks noChangeArrowheads="1"/>
              </p:cNvSpPr>
              <p:nvPr/>
            </p:nvSpPr>
            <p:spPr bwMode="auto">
              <a:xfrm>
                <a:off x="2366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97" name="Rectangle 2169"/>
              <p:cNvSpPr>
                <a:spLocks noChangeArrowheads="1"/>
              </p:cNvSpPr>
              <p:nvPr/>
            </p:nvSpPr>
            <p:spPr bwMode="auto">
              <a:xfrm>
                <a:off x="2358" y="2248"/>
                <a:ext cx="2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98" name="Rectangle 2170"/>
              <p:cNvSpPr>
                <a:spLocks noChangeArrowheads="1"/>
              </p:cNvSpPr>
              <p:nvPr/>
            </p:nvSpPr>
            <p:spPr bwMode="auto">
              <a:xfrm>
                <a:off x="2358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99" name="Rectangle 2171"/>
              <p:cNvSpPr>
                <a:spLocks noChangeArrowheads="1"/>
              </p:cNvSpPr>
              <p:nvPr/>
            </p:nvSpPr>
            <p:spPr bwMode="auto">
              <a:xfrm>
                <a:off x="2351" y="2248"/>
                <a:ext cx="2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00" name="Rectangle 2172"/>
              <p:cNvSpPr>
                <a:spLocks noChangeArrowheads="1"/>
              </p:cNvSpPr>
              <p:nvPr/>
            </p:nvSpPr>
            <p:spPr bwMode="auto">
              <a:xfrm>
                <a:off x="2351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01" name="Rectangle 2173"/>
              <p:cNvSpPr>
                <a:spLocks noChangeArrowheads="1"/>
              </p:cNvSpPr>
              <p:nvPr/>
            </p:nvSpPr>
            <p:spPr bwMode="auto">
              <a:xfrm>
                <a:off x="2345" y="2248"/>
                <a:ext cx="1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02" name="Rectangle 2174"/>
              <p:cNvSpPr>
                <a:spLocks noChangeArrowheads="1"/>
              </p:cNvSpPr>
              <p:nvPr/>
            </p:nvSpPr>
            <p:spPr bwMode="auto">
              <a:xfrm>
                <a:off x="2345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03" name="Rectangle 2175"/>
              <p:cNvSpPr>
                <a:spLocks noChangeArrowheads="1"/>
              </p:cNvSpPr>
              <p:nvPr/>
            </p:nvSpPr>
            <p:spPr bwMode="auto">
              <a:xfrm>
                <a:off x="2338" y="2248"/>
                <a:ext cx="2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04" name="Rectangle 2176"/>
              <p:cNvSpPr>
                <a:spLocks noChangeArrowheads="1"/>
              </p:cNvSpPr>
              <p:nvPr/>
            </p:nvSpPr>
            <p:spPr bwMode="auto">
              <a:xfrm>
                <a:off x="2338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127" name="Group 2378"/>
            <p:cNvGrpSpPr>
              <a:grpSpLocks/>
            </p:cNvGrpSpPr>
            <p:nvPr/>
          </p:nvGrpSpPr>
          <p:grpSpPr bwMode="auto">
            <a:xfrm>
              <a:off x="2197" y="2096"/>
              <a:ext cx="182" cy="289"/>
              <a:chOff x="2197" y="2096"/>
              <a:chExt cx="182" cy="289"/>
            </a:xfrm>
          </p:grpSpPr>
          <p:sp>
            <p:nvSpPr>
              <p:cNvPr id="9186" name="Rectangle 2178"/>
              <p:cNvSpPr>
                <a:spLocks noChangeArrowheads="1"/>
              </p:cNvSpPr>
              <p:nvPr/>
            </p:nvSpPr>
            <p:spPr bwMode="auto">
              <a:xfrm>
                <a:off x="2330" y="2248"/>
                <a:ext cx="2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87" name="Rectangle 2179"/>
              <p:cNvSpPr>
                <a:spLocks noChangeArrowheads="1"/>
              </p:cNvSpPr>
              <p:nvPr/>
            </p:nvSpPr>
            <p:spPr bwMode="auto">
              <a:xfrm>
                <a:off x="2330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88" name="Rectangle 2180"/>
              <p:cNvSpPr>
                <a:spLocks noChangeArrowheads="1"/>
              </p:cNvSpPr>
              <p:nvPr/>
            </p:nvSpPr>
            <p:spPr bwMode="auto">
              <a:xfrm>
                <a:off x="2323" y="2248"/>
                <a:ext cx="2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89" name="Rectangle 2181"/>
              <p:cNvSpPr>
                <a:spLocks noChangeArrowheads="1"/>
              </p:cNvSpPr>
              <p:nvPr/>
            </p:nvSpPr>
            <p:spPr bwMode="auto">
              <a:xfrm>
                <a:off x="2323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90" name="Rectangle 2182"/>
              <p:cNvSpPr>
                <a:spLocks noChangeArrowheads="1"/>
              </p:cNvSpPr>
              <p:nvPr/>
            </p:nvSpPr>
            <p:spPr bwMode="auto">
              <a:xfrm>
                <a:off x="2315" y="2248"/>
                <a:ext cx="2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91" name="Rectangle 2183"/>
              <p:cNvSpPr>
                <a:spLocks noChangeArrowheads="1"/>
              </p:cNvSpPr>
              <p:nvPr/>
            </p:nvSpPr>
            <p:spPr bwMode="auto">
              <a:xfrm>
                <a:off x="2315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92" name="Rectangle 2184"/>
              <p:cNvSpPr>
                <a:spLocks noChangeArrowheads="1"/>
              </p:cNvSpPr>
              <p:nvPr/>
            </p:nvSpPr>
            <p:spPr bwMode="auto">
              <a:xfrm>
                <a:off x="2308" y="2248"/>
                <a:ext cx="2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93" name="Rectangle 2185"/>
              <p:cNvSpPr>
                <a:spLocks noChangeArrowheads="1"/>
              </p:cNvSpPr>
              <p:nvPr/>
            </p:nvSpPr>
            <p:spPr bwMode="auto">
              <a:xfrm>
                <a:off x="2308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94" name="Rectangle 2186"/>
              <p:cNvSpPr>
                <a:spLocks noChangeArrowheads="1"/>
              </p:cNvSpPr>
              <p:nvPr/>
            </p:nvSpPr>
            <p:spPr bwMode="auto">
              <a:xfrm>
                <a:off x="2300" y="2248"/>
                <a:ext cx="2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95" name="Rectangle 2187"/>
              <p:cNvSpPr>
                <a:spLocks noChangeArrowheads="1"/>
              </p:cNvSpPr>
              <p:nvPr/>
            </p:nvSpPr>
            <p:spPr bwMode="auto">
              <a:xfrm>
                <a:off x="2300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96" name="Rectangle 2188"/>
              <p:cNvSpPr>
                <a:spLocks noChangeArrowheads="1"/>
              </p:cNvSpPr>
              <p:nvPr/>
            </p:nvSpPr>
            <p:spPr bwMode="auto">
              <a:xfrm>
                <a:off x="2295" y="2248"/>
                <a:ext cx="1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97" name="Rectangle 2189"/>
              <p:cNvSpPr>
                <a:spLocks noChangeArrowheads="1"/>
              </p:cNvSpPr>
              <p:nvPr/>
            </p:nvSpPr>
            <p:spPr bwMode="auto">
              <a:xfrm>
                <a:off x="2295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98" name="Rectangle 2190"/>
              <p:cNvSpPr>
                <a:spLocks noChangeArrowheads="1"/>
              </p:cNvSpPr>
              <p:nvPr/>
            </p:nvSpPr>
            <p:spPr bwMode="auto">
              <a:xfrm>
                <a:off x="2287" y="2248"/>
                <a:ext cx="2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99" name="Rectangle 2191"/>
              <p:cNvSpPr>
                <a:spLocks noChangeArrowheads="1"/>
              </p:cNvSpPr>
              <p:nvPr/>
            </p:nvSpPr>
            <p:spPr bwMode="auto">
              <a:xfrm>
                <a:off x="2287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00" name="Rectangle 2192"/>
              <p:cNvSpPr>
                <a:spLocks noChangeArrowheads="1"/>
              </p:cNvSpPr>
              <p:nvPr/>
            </p:nvSpPr>
            <p:spPr bwMode="auto">
              <a:xfrm>
                <a:off x="2280" y="2248"/>
                <a:ext cx="2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01" name="Rectangle 2193"/>
              <p:cNvSpPr>
                <a:spLocks noChangeArrowheads="1"/>
              </p:cNvSpPr>
              <p:nvPr/>
            </p:nvSpPr>
            <p:spPr bwMode="auto">
              <a:xfrm>
                <a:off x="2280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02" name="Rectangle 2194"/>
              <p:cNvSpPr>
                <a:spLocks noChangeArrowheads="1"/>
              </p:cNvSpPr>
              <p:nvPr/>
            </p:nvSpPr>
            <p:spPr bwMode="auto">
              <a:xfrm>
                <a:off x="2272" y="2248"/>
                <a:ext cx="2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03" name="Rectangle 2195"/>
              <p:cNvSpPr>
                <a:spLocks noChangeArrowheads="1"/>
              </p:cNvSpPr>
              <p:nvPr/>
            </p:nvSpPr>
            <p:spPr bwMode="auto">
              <a:xfrm>
                <a:off x="2272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04" name="Rectangle 2196"/>
              <p:cNvSpPr>
                <a:spLocks noChangeArrowheads="1"/>
              </p:cNvSpPr>
              <p:nvPr/>
            </p:nvSpPr>
            <p:spPr bwMode="auto">
              <a:xfrm>
                <a:off x="2265" y="2248"/>
                <a:ext cx="2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05" name="Rectangle 2197"/>
              <p:cNvSpPr>
                <a:spLocks noChangeArrowheads="1"/>
              </p:cNvSpPr>
              <p:nvPr/>
            </p:nvSpPr>
            <p:spPr bwMode="auto">
              <a:xfrm>
                <a:off x="2265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06" name="Rectangle 2198"/>
              <p:cNvSpPr>
                <a:spLocks noChangeArrowheads="1"/>
              </p:cNvSpPr>
              <p:nvPr/>
            </p:nvSpPr>
            <p:spPr bwMode="auto">
              <a:xfrm>
                <a:off x="2257" y="2248"/>
                <a:ext cx="2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07" name="Rectangle 2199"/>
              <p:cNvSpPr>
                <a:spLocks noChangeArrowheads="1"/>
              </p:cNvSpPr>
              <p:nvPr/>
            </p:nvSpPr>
            <p:spPr bwMode="auto">
              <a:xfrm>
                <a:off x="2257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08" name="Rectangle 2200"/>
              <p:cNvSpPr>
                <a:spLocks noChangeArrowheads="1"/>
              </p:cNvSpPr>
              <p:nvPr/>
            </p:nvSpPr>
            <p:spPr bwMode="auto">
              <a:xfrm>
                <a:off x="2250" y="2248"/>
                <a:ext cx="2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09" name="Rectangle 2201"/>
              <p:cNvSpPr>
                <a:spLocks noChangeArrowheads="1"/>
              </p:cNvSpPr>
              <p:nvPr/>
            </p:nvSpPr>
            <p:spPr bwMode="auto">
              <a:xfrm>
                <a:off x="2250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10" name="Rectangle 2202"/>
              <p:cNvSpPr>
                <a:spLocks noChangeArrowheads="1"/>
              </p:cNvSpPr>
              <p:nvPr/>
            </p:nvSpPr>
            <p:spPr bwMode="auto">
              <a:xfrm>
                <a:off x="2244" y="2248"/>
                <a:ext cx="1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11" name="Rectangle 2203"/>
              <p:cNvSpPr>
                <a:spLocks noChangeArrowheads="1"/>
              </p:cNvSpPr>
              <p:nvPr/>
            </p:nvSpPr>
            <p:spPr bwMode="auto">
              <a:xfrm>
                <a:off x="2244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12" name="Rectangle 2204"/>
              <p:cNvSpPr>
                <a:spLocks noChangeArrowheads="1"/>
              </p:cNvSpPr>
              <p:nvPr/>
            </p:nvSpPr>
            <p:spPr bwMode="auto">
              <a:xfrm>
                <a:off x="2237" y="2248"/>
                <a:ext cx="1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13" name="Rectangle 2205"/>
              <p:cNvSpPr>
                <a:spLocks noChangeArrowheads="1"/>
              </p:cNvSpPr>
              <p:nvPr/>
            </p:nvSpPr>
            <p:spPr bwMode="auto">
              <a:xfrm>
                <a:off x="2237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14" name="Rectangle 2206"/>
              <p:cNvSpPr>
                <a:spLocks noChangeArrowheads="1"/>
              </p:cNvSpPr>
              <p:nvPr/>
            </p:nvSpPr>
            <p:spPr bwMode="auto">
              <a:xfrm>
                <a:off x="2229" y="2248"/>
                <a:ext cx="2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15" name="Rectangle 2207"/>
              <p:cNvSpPr>
                <a:spLocks noChangeArrowheads="1"/>
              </p:cNvSpPr>
              <p:nvPr/>
            </p:nvSpPr>
            <p:spPr bwMode="auto">
              <a:xfrm>
                <a:off x="2229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16" name="Rectangle 2208"/>
              <p:cNvSpPr>
                <a:spLocks noChangeArrowheads="1"/>
              </p:cNvSpPr>
              <p:nvPr/>
            </p:nvSpPr>
            <p:spPr bwMode="auto">
              <a:xfrm>
                <a:off x="2222" y="2248"/>
                <a:ext cx="1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17" name="Rectangle 2209"/>
              <p:cNvSpPr>
                <a:spLocks noChangeArrowheads="1"/>
              </p:cNvSpPr>
              <p:nvPr/>
            </p:nvSpPr>
            <p:spPr bwMode="auto">
              <a:xfrm>
                <a:off x="2222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18" name="Rectangle 2210"/>
              <p:cNvSpPr>
                <a:spLocks noChangeArrowheads="1"/>
              </p:cNvSpPr>
              <p:nvPr/>
            </p:nvSpPr>
            <p:spPr bwMode="auto">
              <a:xfrm>
                <a:off x="2214" y="2248"/>
                <a:ext cx="2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19" name="Rectangle 2211"/>
              <p:cNvSpPr>
                <a:spLocks noChangeArrowheads="1"/>
              </p:cNvSpPr>
              <p:nvPr/>
            </p:nvSpPr>
            <p:spPr bwMode="auto">
              <a:xfrm>
                <a:off x="2214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20" name="Rectangle 2212"/>
              <p:cNvSpPr>
                <a:spLocks noChangeArrowheads="1"/>
              </p:cNvSpPr>
              <p:nvPr/>
            </p:nvSpPr>
            <p:spPr bwMode="auto">
              <a:xfrm>
                <a:off x="2207" y="2248"/>
                <a:ext cx="2" cy="128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21" name="Rectangle 2213"/>
              <p:cNvSpPr>
                <a:spLocks noChangeArrowheads="1"/>
              </p:cNvSpPr>
              <p:nvPr/>
            </p:nvSpPr>
            <p:spPr bwMode="auto">
              <a:xfrm>
                <a:off x="2207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7622" name="Picture 221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97" y="2246"/>
                <a:ext cx="18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23" name="Picture 221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1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24" name="Picture 2216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9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25" name="Picture 2217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16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26" name="Picture 2218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23" y="2246"/>
                <a:ext cx="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27" name="Picture 2219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31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28" name="Picture 2220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37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29" name="Picture 2221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44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30" name="Picture 222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2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31" name="Picture 222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9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32" name="Picture 2224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67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33" name="Picture 222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74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34" name="Picture 2226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80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35" name="Picture 2227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87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36" name="Picture 2228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95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37" name="Picture 2229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02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38" name="Picture 2230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10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39" name="Picture 2231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17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40" name="Picture 223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23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88" name="Picture 223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0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89" name="Picture 2234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8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90" name="Picture 223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45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91" name="Picture 2236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3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92" name="Picture 2237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60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93" name="Picture 2238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60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94" name="Picture 2239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3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95" name="Picture 2240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45" y="2246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96" name="Picture 224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8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97" name="Picture 224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0" y="2246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98" name="Picture 224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23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99" name="Picture 2244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17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00" name="Picture 2245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10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01" name="Picture 2246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02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02" name="Picture 2247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95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03" name="Picture 2248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87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04" name="Picture 2249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80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05" name="Picture 2250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74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06" name="Picture 225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67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07" name="Picture 225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9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08" name="Picture 225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2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09" name="Picture 2254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44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10" name="Picture 2255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37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11" name="Picture 2256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31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12" name="Picture 2257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23" y="2246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13" name="Picture 2258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16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14" name="Picture 2259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9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15" name="Picture 2260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1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716" name="Rectangle 2261"/>
              <p:cNvSpPr>
                <a:spLocks noChangeArrowheads="1"/>
              </p:cNvSpPr>
              <p:nvPr/>
            </p:nvSpPr>
            <p:spPr bwMode="auto">
              <a:xfrm>
                <a:off x="2373" y="2374"/>
                <a:ext cx="6" cy="11"/>
              </a:xfrm>
              <a:prstGeom prst="rect">
                <a:avLst/>
              </a:prstGeom>
              <a:solidFill>
                <a:srgbClr val="F15A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17" name="Oval 2262"/>
              <p:cNvSpPr>
                <a:spLocks noChangeArrowheads="1"/>
              </p:cNvSpPr>
              <p:nvPr/>
            </p:nvSpPr>
            <p:spPr bwMode="auto">
              <a:xfrm>
                <a:off x="2375" y="2378"/>
                <a:ext cx="2" cy="6"/>
              </a:xfrm>
              <a:prstGeom prst="ellipse">
                <a:avLst/>
              </a:prstGeom>
              <a:solidFill>
                <a:srgbClr val="4C5B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18" name="Rectangle 2263"/>
              <p:cNvSpPr>
                <a:spLocks noChangeArrowheads="1"/>
              </p:cNvSpPr>
              <p:nvPr/>
            </p:nvSpPr>
            <p:spPr bwMode="auto">
              <a:xfrm>
                <a:off x="2373" y="2239"/>
                <a:ext cx="6" cy="11"/>
              </a:xfrm>
              <a:prstGeom prst="rect">
                <a:avLst/>
              </a:prstGeom>
              <a:solidFill>
                <a:srgbClr val="F15A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19" name="Oval 2264"/>
              <p:cNvSpPr>
                <a:spLocks noChangeArrowheads="1"/>
              </p:cNvSpPr>
              <p:nvPr/>
            </p:nvSpPr>
            <p:spPr bwMode="auto">
              <a:xfrm>
                <a:off x="2375" y="2242"/>
                <a:ext cx="2" cy="6"/>
              </a:xfrm>
              <a:prstGeom prst="ellipse">
                <a:avLst/>
              </a:prstGeom>
              <a:solidFill>
                <a:srgbClr val="4C5B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0" name="Rectangle 2265"/>
              <p:cNvSpPr>
                <a:spLocks noChangeArrowheads="1"/>
              </p:cNvSpPr>
              <p:nvPr/>
            </p:nvSpPr>
            <p:spPr bwMode="auto">
              <a:xfrm>
                <a:off x="2201" y="2239"/>
                <a:ext cx="6" cy="11"/>
              </a:xfrm>
              <a:prstGeom prst="rect">
                <a:avLst/>
              </a:prstGeom>
              <a:solidFill>
                <a:srgbClr val="F15A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1" name="Rectangle 2266"/>
              <p:cNvSpPr>
                <a:spLocks noChangeArrowheads="1"/>
              </p:cNvSpPr>
              <p:nvPr/>
            </p:nvSpPr>
            <p:spPr bwMode="auto">
              <a:xfrm>
                <a:off x="2201" y="2374"/>
                <a:ext cx="6" cy="11"/>
              </a:xfrm>
              <a:prstGeom prst="rect">
                <a:avLst/>
              </a:prstGeom>
              <a:solidFill>
                <a:srgbClr val="F15A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2" name="Oval 2267"/>
              <p:cNvSpPr>
                <a:spLocks noChangeArrowheads="1"/>
              </p:cNvSpPr>
              <p:nvPr/>
            </p:nvSpPr>
            <p:spPr bwMode="auto">
              <a:xfrm>
                <a:off x="2201" y="2378"/>
                <a:ext cx="4" cy="6"/>
              </a:xfrm>
              <a:prstGeom prst="ellipse">
                <a:avLst/>
              </a:prstGeom>
              <a:solidFill>
                <a:srgbClr val="4C5B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3" name="Oval 2268"/>
              <p:cNvSpPr>
                <a:spLocks noChangeArrowheads="1"/>
              </p:cNvSpPr>
              <p:nvPr/>
            </p:nvSpPr>
            <p:spPr bwMode="auto">
              <a:xfrm>
                <a:off x="2201" y="2242"/>
                <a:ext cx="4" cy="6"/>
              </a:xfrm>
              <a:prstGeom prst="ellipse">
                <a:avLst/>
              </a:prstGeom>
              <a:solidFill>
                <a:srgbClr val="4C5B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4" name="Freeform 2269"/>
              <p:cNvSpPr>
                <a:spLocks noEditPoints="1"/>
              </p:cNvSpPr>
              <p:nvPr/>
            </p:nvSpPr>
            <p:spPr bwMode="auto">
              <a:xfrm>
                <a:off x="2201" y="2096"/>
                <a:ext cx="178" cy="141"/>
              </a:xfrm>
              <a:custGeom>
                <a:avLst/>
                <a:gdLst>
                  <a:gd name="T0" fmla="*/ 178 w 178"/>
                  <a:gd name="T1" fmla="*/ 0 h 141"/>
                  <a:gd name="T2" fmla="*/ 178 w 178"/>
                  <a:gd name="T3" fmla="*/ 141 h 141"/>
                  <a:gd name="T4" fmla="*/ 0 w 178"/>
                  <a:gd name="T5" fmla="*/ 141 h 141"/>
                  <a:gd name="T6" fmla="*/ 0 w 178"/>
                  <a:gd name="T7" fmla="*/ 0 h 141"/>
                  <a:gd name="T8" fmla="*/ 178 w 178"/>
                  <a:gd name="T9" fmla="*/ 0 h 141"/>
                  <a:gd name="T10" fmla="*/ 172 w 178"/>
                  <a:gd name="T11" fmla="*/ 134 h 141"/>
                  <a:gd name="T12" fmla="*/ 172 w 178"/>
                  <a:gd name="T13" fmla="*/ 5 h 141"/>
                  <a:gd name="T14" fmla="*/ 6 w 178"/>
                  <a:gd name="T15" fmla="*/ 5 h 141"/>
                  <a:gd name="T16" fmla="*/ 6 w 178"/>
                  <a:gd name="T17" fmla="*/ 134 h 141"/>
                  <a:gd name="T18" fmla="*/ 172 w 178"/>
                  <a:gd name="T19" fmla="*/ 134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8" h="141">
                    <a:moveTo>
                      <a:pt x="178" y="0"/>
                    </a:moveTo>
                    <a:lnTo>
                      <a:pt x="178" y="141"/>
                    </a:lnTo>
                    <a:lnTo>
                      <a:pt x="0" y="141"/>
                    </a:lnTo>
                    <a:lnTo>
                      <a:pt x="0" y="0"/>
                    </a:lnTo>
                    <a:lnTo>
                      <a:pt x="178" y="0"/>
                    </a:lnTo>
                    <a:close/>
                    <a:moveTo>
                      <a:pt x="172" y="134"/>
                    </a:moveTo>
                    <a:lnTo>
                      <a:pt x="172" y="5"/>
                    </a:lnTo>
                    <a:lnTo>
                      <a:pt x="6" y="5"/>
                    </a:lnTo>
                    <a:lnTo>
                      <a:pt x="6" y="134"/>
                    </a:lnTo>
                    <a:lnTo>
                      <a:pt x="172" y="134"/>
                    </a:lnTo>
                    <a:close/>
                  </a:path>
                </a:pathLst>
              </a:custGeom>
              <a:solidFill>
                <a:srgbClr val="DF51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5" name="Freeform 2270"/>
              <p:cNvSpPr>
                <a:spLocks noEditPoints="1"/>
              </p:cNvSpPr>
              <p:nvPr/>
            </p:nvSpPr>
            <p:spPr bwMode="auto">
              <a:xfrm>
                <a:off x="2201" y="2096"/>
                <a:ext cx="178" cy="141"/>
              </a:xfrm>
              <a:custGeom>
                <a:avLst/>
                <a:gdLst>
                  <a:gd name="T0" fmla="*/ 178 w 178"/>
                  <a:gd name="T1" fmla="*/ 0 h 141"/>
                  <a:gd name="T2" fmla="*/ 178 w 178"/>
                  <a:gd name="T3" fmla="*/ 141 h 141"/>
                  <a:gd name="T4" fmla="*/ 0 w 178"/>
                  <a:gd name="T5" fmla="*/ 141 h 141"/>
                  <a:gd name="T6" fmla="*/ 0 w 178"/>
                  <a:gd name="T7" fmla="*/ 0 h 141"/>
                  <a:gd name="T8" fmla="*/ 178 w 178"/>
                  <a:gd name="T9" fmla="*/ 0 h 141"/>
                  <a:gd name="T10" fmla="*/ 172 w 178"/>
                  <a:gd name="T11" fmla="*/ 134 h 141"/>
                  <a:gd name="T12" fmla="*/ 172 w 178"/>
                  <a:gd name="T13" fmla="*/ 5 h 141"/>
                  <a:gd name="T14" fmla="*/ 6 w 178"/>
                  <a:gd name="T15" fmla="*/ 5 h 141"/>
                  <a:gd name="T16" fmla="*/ 6 w 178"/>
                  <a:gd name="T17" fmla="*/ 134 h 141"/>
                  <a:gd name="T18" fmla="*/ 172 w 178"/>
                  <a:gd name="T19" fmla="*/ 134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8" h="141">
                    <a:moveTo>
                      <a:pt x="178" y="0"/>
                    </a:moveTo>
                    <a:lnTo>
                      <a:pt x="178" y="141"/>
                    </a:lnTo>
                    <a:lnTo>
                      <a:pt x="0" y="141"/>
                    </a:lnTo>
                    <a:lnTo>
                      <a:pt x="0" y="0"/>
                    </a:lnTo>
                    <a:lnTo>
                      <a:pt x="178" y="0"/>
                    </a:lnTo>
                    <a:moveTo>
                      <a:pt x="172" y="134"/>
                    </a:moveTo>
                    <a:lnTo>
                      <a:pt x="172" y="5"/>
                    </a:lnTo>
                    <a:lnTo>
                      <a:pt x="6" y="5"/>
                    </a:lnTo>
                    <a:lnTo>
                      <a:pt x="6" y="134"/>
                    </a:lnTo>
                    <a:lnTo>
                      <a:pt x="172" y="13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6" name="Rectangle 2271"/>
              <p:cNvSpPr>
                <a:spLocks noChangeArrowheads="1"/>
              </p:cNvSpPr>
              <p:nvPr/>
            </p:nvSpPr>
            <p:spPr bwMode="auto">
              <a:xfrm>
                <a:off x="2207" y="2101"/>
                <a:ext cx="166" cy="129"/>
              </a:xfrm>
              <a:prstGeom prst="rect">
                <a:avLst/>
              </a:prstGeom>
              <a:solidFill>
                <a:srgbClr val="AD49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7" name="Rectangle 2272"/>
              <p:cNvSpPr>
                <a:spLocks noChangeArrowheads="1"/>
              </p:cNvSpPr>
              <p:nvPr/>
            </p:nvSpPr>
            <p:spPr bwMode="auto">
              <a:xfrm>
                <a:off x="2207" y="2101"/>
                <a:ext cx="166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8" name="Freeform 2273"/>
              <p:cNvSpPr>
                <a:spLocks/>
              </p:cNvSpPr>
              <p:nvPr/>
            </p:nvSpPr>
            <p:spPr bwMode="auto">
              <a:xfrm>
                <a:off x="2257" y="2231"/>
                <a:ext cx="19" cy="4"/>
              </a:xfrm>
              <a:custGeom>
                <a:avLst/>
                <a:gdLst>
                  <a:gd name="T0" fmla="*/ 9 w 10"/>
                  <a:gd name="T1" fmla="*/ 0 h 2"/>
                  <a:gd name="T2" fmla="*/ 1 w 10"/>
                  <a:gd name="T3" fmla="*/ 0 h 2"/>
                  <a:gd name="T4" fmla="*/ 0 w 10"/>
                  <a:gd name="T5" fmla="*/ 1 h 2"/>
                  <a:gd name="T6" fmla="*/ 1 w 10"/>
                  <a:gd name="T7" fmla="*/ 2 h 2"/>
                  <a:gd name="T8" fmla="*/ 9 w 10"/>
                  <a:gd name="T9" fmla="*/ 2 h 2"/>
                  <a:gd name="T10" fmla="*/ 10 w 10"/>
                  <a:gd name="T11" fmla="*/ 1 h 2"/>
                  <a:gd name="T12" fmla="*/ 9 w 10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2">
                    <a:moveTo>
                      <a:pt x="9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10" y="2"/>
                      <a:pt x="10" y="1"/>
                    </a:cubicBezTo>
                    <a:cubicBezTo>
                      <a:pt x="10" y="0"/>
                      <a:pt x="9" y="0"/>
                      <a:pt x="9" y="0"/>
                    </a:cubicBezTo>
                  </a:path>
                </a:pathLst>
              </a:custGeom>
              <a:solidFill>
                <a:srgbClr val="4C5B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9" name="Freeform 2274"/>
              <p:cNvSpPr>
                <a:spLocks/>
              </p:cNvSpPr>
              <p:nvPr/>
            </p:nvSpPr>
            <p:spPr bwMode="auto">
              <a:xfrm>
                <a:off x="2300" y="2231"/>
                <a:ext cx="19" cy="4"/>
              </a:xfrm>
              <a:custGeom>
                <a:avLst/>
                <a:gdLst>
                  <a:gd name="T0" fmla="*/ 10 w 10"/>
                  <a:gd name="T1" fmla="*/ 0 h 2"/>
                  <a:gd name="T2" fmla="*/ 1 w 10"/>
                  <a:gd name="T3" fmla="*/ 0 h 2"/>
                  <a:gd name="T4" fmla="*/ 0 w 10"/>
                  <a:gd name="T5" fmla="*/ 1 h 2"/>
                  <a:gd name="T6" fmla="*/ 1 w 10"/>
                  <a:gd name="T7" fmla="*/ 2 h 2"/>
                  <a:gd name="T8" fmla="*/ 10 w 10"/>
                  <a:gd name="T9" fmla="*/ 2 h 2"/>
                  <a:gd name="T10" fmla="*/ 10 w 10"/>
                  <a:gd name="T11" fmla="*/ 1 h 2"/>
                  <a:gd name="T12" fmla="*/ 10 w 10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2">
                    <a:moveTo>
                      <a:pt x="1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2"/>
                      <a:pt x="10" y="1"/>
                    </a:cubicBezTo>
                    <a:cubicBezTo>
                      <a:pt x="10" y="0"/>
                      <a:pt x="10" y="0"/>
                      <a:pt x="10" y="0"/>
                    </a:cubicBezTo>
                  </a:path>
                </a:pathLst>
              </a:custGeom>
              <a:solidFill>
                <a:srgbClr val="4C5B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0" name="Rectangle 2275"/>
              <p:cNvSpPr>
                <a:spLocks noChangeArrowheads="1"/>
              </p:cNvSpPr>
              <p:nvPr/>
            </p:nvSpPr>
            <p:spPr bwMode="auto">
              <a:xfrm>
                <a:off x="2209" y="2101"/>
                <a:ext cx="3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1" name="Rectangle 2276"/>
              <p:cNvSpPr>
                <a:spLocks noChangeArrowheads="1"/>
              </p:cNvSpPr>
              <p:nvPr/>
            </p:nvSpPr>
            <p:spPr bwMode="auto">
              <a:xfrm>
                <a:off x="2209" y="2101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2" name="Rectangle 2277"/>
              <p:cNvSpPr>
                <a:spLocks noChangeArrowheads="1"/>
              </p:cNvSpPr>
              <p:nvPr/>
            </p:nvSpPr>
            <p:spPr bwMode="auto">
              <a:xfrm>
                <a:off x="2216" y="2101"/>
                <a:ext cx="4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3" name="Rectangle 2278"/>
              <p:cNvSpPr>
                <a:spLocks noChangeArrowheads="1"/>
              </p:cNvSpPr>
              <p:nvPr/>
            </p:nvSpPr>
            <p:spPr bwMode="auto">
              <a:xfrm>
                <a:off x="2216" y="2101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4" name="Rectangle 2279"/>
              <p:cNvSpPr>
                <a:spLocks noChangeArrowheads="1"/>
              </p:cNvSpPr>
              <p:nvPr/>
            </p:nvSpPr>
            <p:spPr bwMode="auto">
              <a:xfrm>
                <a:off x="2223" y="2101"/>
                <a:ext cx="4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5" name="Rectangle 2280"/>
              <p:cNvSpPr>
                <a:spLocks noChangeArrowheads="1"/>
              </p:cNvSpPr>
              <p:nvPr/>
            </p:nvSpPr>
            <p:spPr bwMode="auto">
              <a:xfrm>
                <a:off x="2223" y="2101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6" name="Rectangle 2281"/>
              <p:cNvSpPr>
                <a:spLocks noChangeArrowheads="1"/>
              </p:cNvSpPr>
              <p:nvPr/>
            </p:nvSpPr>
            <p:spPr bwMode="auto">
              <a:xfrm>
                <a:off x="2231" y="2101"/>
                <a:ext cx="2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7" name="Rectangle 2282"/>
              <p:cNvSpPr>
                <a:spLocks noChangeArrowheads="1"/>
              </p:cNvSpPr>
              <p:nvPr/>
            </p:nvSpPr>
            <p:spPr bwMode="auto">
              <a:xfrm>
                <a:off x="2231" y="2101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8" name="Rectangle 2283"/>
              <p:cNvSpPr>
                <a:spLocks noChangeArrowheads="1"/>
              </p:cNvSpPr>
              <p:nvPr/>
            </p:nvSpPr>
            <p:spPr bwMode="auto">
              <a:xfrm>
                <a:off x="2238" y="2101"/>
                <a:ext cx="2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9" name="Rectangle 2284"/>
              <p:cNvSpPr>
                <a:spLocks noChangeArrowheads="1"/>
              </p:cNvSpPr>
              <p:nvPr/>
            </p:nvSpPr>
            <p:spPr bwMode="auto">
              <a:xfrm>
                <a:off x="2238" y="2101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0" name="Rectangle 2285"/>
              <p:cNvSpPr>
                <a:spLocks noChangeArrowheads="1"/>
              </p:cNvSpPr>
              <p:nvPr/>
            </p:nvSpPr>
            <p:spPr bwMode="auto">
              <a:xfrm>
                <a:off x="2244" y="2101"/>
                <a:ext cx="4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1" name="Rectangle 2286"/>
              <p:cNvSpPr>
                <a:spLocks noChangeArrowheads="1"/>
              </p:cNvSpPr>
              <p:nvPr/>
            </p:nvSpPr>
            <p:spPr bwMode="auto">
              <a:xfrm>
                <a:off x="2244" y="2101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2" name="Rectangle 2287"/>
              <p:cNvSpPr>
                <a:spLocks noChangeArrowheads="1"/>
              </p:cNvSpPr>
              <p:nvPr/>
            </p:nvSpPr>
            <p:spPr bwMode="auto">
              <a:xfrm>
                <a:off x="2252" y="2101"/>
                <a:ext cx="3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3" name="Rectangle 2288"/>
              <p:cNvSpPr>
                <a:spLocks noChangeArrowheads="1"/>
              </p:cNvSpPr>
              <p:nvPr/>
            </p:nvSpPr>
            <p:spPr bwMode="auto">
              <a:xfrm>
                <a:off x="2252" y="2101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16" name="Rectangle 2289"/>
              <p:cNvSpPr>
                <a:spLocks noChangeArrowheads="1"/>
              </p:cNvSpPr>
              <p:nvPr/>
            </p:nvSpPr>
            <p:spPr bwMode="auto">
              <a:xfrm>
                <a:off x="2259" y="2101"/>
                <a:ext cx="4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17" name="Rectangle 2290"/>
              <p:cNvSpPr>
                <a:spLocks noChangeArrowheads="1"/>
              </p:cNvSpPr>
              <p:nvPr/>
            </p:nvSpPr>
            <p:spPr bwMode="auto">
              <a:xfrm>
                <a:off x="2259" y="2101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18" name="Rectangle 2291"/>
              <p:cNvSpPr>
                <a:spLocks noChangeArrowheads="1"/>
              </p:cNvSpPr>
              <p:nvPr/>
            </p:nvSpPr>
            <p:spPr bwMode="auto">
              <a:xfrm>
                <a:off x="2267" y="2101"/>
                <a:ext cx="3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19" name="Rectangle 2292"/>
              <p:cNvSpPr>
                <a:spLocks noChangeArrowheads="1"/>
              </p:cNvSpPr>
              <p:nvPr/>
            </p:nvSpPr>
            <p:spPr bwMode="auto">
              <a:xfrm>
                <a:off x="2267" y="2101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20" name="Rectangle 2293"/>
              <p:cNvSpPr>
                <a:spLocks noChangeArrowheads="1"/>
              </p:cNvSpPr>
              <p:nvPr/>
            </p:nvSpPr>
            <p:spPr bwMode="auto">
              <a:xfrm>
                <a:off x="2274" y="2101"/>
                <a:ext cx="4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21" name="Rectangle 2294"/>
              <p:cNvSpPr>
                <a:spLocks noChangeArrowheads="1"/>
              </p:cNvSpPr>
              <p:nvPr/>
            </p:nvSpPr>
            <p:spPr bwMode="auto">
              <a:xfrm>
                <a:off x="2274" y="2101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22" name="Rectangle 2295"/>
              <p:cNvSpPr>
                <a:spLocks noChangeArrowheads="1"/>
              </p:cNvSpPr>
              <p:nvPr/>
            </p:nvSpPr>
            <p:spPr bwMode="auto">
              <a:xfrm>
                <a:off x="2282" y="2101"/>
                <a:ext cx="1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23" name="Rectangle 2296"/>
              <p:cNvSpPr>
                <a:spLocks noChangeArrowheads="1"/>
              </p:cNvSpPr>
              <p:nvPr/>
            </p:nvSpPr>
            <p:spPr bwMode="auto">
              <a:xfrm>
                <a:off x="2282" y="2101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24" name="Rectangle 2297"/>
              <p:cNvSpPr>
                <a:spLocks noChangeArrowheads="1"/>
              </p:cNvSpPr>
              <p:nvPr/>
            </p:nvSpPr>
            <p:spPr bwMode="auto">
              <a:xfrm>
                <a:off x="2289" y="2101"/>
                <a:ext cx="2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25" name="Rectangle 2298"/>
              <p:cNvSpPr>
                <a:spLocks noChangeArrowheads="1"/>
              </p:cNvSpPr>
              <p:nvPr/>
            </p:nvSpPr>
            <p:spPr bwMode="auto">
              <a:xfrm>
                <a:off x="2289" y="2101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26" name="Rectangle 2299"/>
              <p:cNvSpPr>
                <a:spLocks noChangeArrowheads="1"/>
              </p:cNvSpPr>
              <p:nvPr/>
            </p:nvSpPr>
            <p:spPr bwMode="auto">
              <a:xfrm>
                <a:off x="2295" y="2101"/>
                <a:ext cx="3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27" name="Rectangle 2300"/>
              <p:cNvSpPr>
                <a:spLocks noChangeArrowheads="1"/>
              </p:cNvSpPr>
              <p:nvPr/>
            </p:nvSpPr>
            <p:spPr bwMode="auto">
              <a:xfrm>
                <a:off x="2295" y="2101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28" name="Rectangle 2301"/>
              <p:cNvSpPr>
                <a:spLocks noChangeArrowheads="1"/>
              </p:cNvSpPr>
              <p:nvPr/>
            </p:nvSpPr>
            <p:spPr bwMode="auto">
              <a:xfrm>
                <a:off x="2302" y="2101"/>
                <a:ext cx="4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29" name="Rectangle 2302"/>
              <p:cNvSpPr>
                <a:spLocks noChangeArrowheads="1"/>
              </p:cNvSpPr>
              <p:nvPr/>
            </p:nvSpPr>
            <p:spPr bwMode="auto">
              <a:xfrm>
                <a:off x="2302" y="2101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30" name="Rectangle 2303"/>
              <p:cNvSpPr>
                <a:spLocks noChangeArrowheads="1"/>
              </p:cNvSpPr>
              <p:nvPr/>
            </p:nvSpPr>
            <p:spPr bwMode="auto">
              <a:xfrm>
                <a:off x="2310" y="2101"/>
                <a:ext cx="3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31" name="Rectangle 2304"/>
              <p:cNvSpPr>
                <a:spLocks noChangeArrowheads="1"/>
              </p:cNvSpPr>
              <p:nvPr/>
            </p:nvSpPr>
            <p:spPr bwMode="auto">
              <a:xfrm>
                <a:off x="2310" y="2101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32" name="Rectangle 2305"/>
              <p:cNvSpPr>
                <a:spLocks noChangeArrowheads="1"/>
              </p:cNvSpPr>
              <p:nvPr/>
            </p:nvSpPr>
            <p:spPr bwMode="auto">
              <a:xfrm>
                <a:off x="2317" y="2101"/>
                <a:ext cx="4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33" name="Rectangle 2306"/>
              <p:cNvSpPr>
                <a:spLocks noChangeArrowheads="1"/>
              </p:cNvSpPr>
              <p:nvPr/>
            </p:nvSpPr>
            <p:spPr bwMode="auto">
              <a:xfrm>
                <a:off x="2317" y="2101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34" name="Rectangle 2307"/>
              <p:cNvSpPr>
                <a:spLocks noChangeArrowheads="1"/>
              </p:cNvSpPr>
              <p:nvPr/>
            </p:nvSpPr>
            <p:spPr bwMode="auto">
              <a:xfrm>
                <a:off x="2325" y="2101"/>
                <a:ext cx="3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35" name="Rectangle 2308"/>
              <p:cNvSpPr>
                <a:spLocks noChangeArrowheads="1"/>
              </p:cNvSpPr>
              <p:nvPr/>
            </p:nvSpPr>
            <p:spPr bwMode="auto">
              <a:xfrm>
                <a:off x="2325" y="2101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36" name="Rectangle 2309"/>
              <p:cNvSpPr>
                <a:spLocks noChangeArrowheads="1"/>
              </p:cNvSpPr>
              <p:nvPr/>
            </p:nvSpPr>
            <p:spPr bwMode="auto">
              <a:xfrm>
                <a:off x="2332" y="2101"/>
                <a:ext cx="2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37" name="Rectangle 2310"/>
              <p:cNvSpPr>
                <a:spLocks noChangeArrowheads="1"/>
              </p:cNvSpPr>
              <p:nvPr/>
            </p:nvSpPr>
            <p:spPr bwMode="auto">
              <a:xfrm>
                <a:off x="2332" y="2101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38" name="Rectangle 2311"/>
              <p:cNvSpPr>
                <a:spLocks noChangeArrowheads="1"/>
              </p:cNvSpPr>
              <p:nvPr/>
            </p:nvSpPr>
            <p:spPr bwMode="auto">
              <a:xfrm>
                <a:off x="2340" y="2101"/>
                <a:ext cx="1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39" name="Rectangle 2312"/>
              <p:cNvSpPr>
                <a:spLocks noChangeArrowheads="1"/>
              </p:cNvSpPr>
              <p:nvPr/>
            </p:nvSpPr>
            <p:spPr bwMode="auto">
              <a:xfrm>
                <a:off x="2340" y="2101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40" name="Rectangle 2313"/>
              <p:cNvSpPr>
                <a:spLocks noChangeArrowheads="1"/>
              </p:cNvSpPr>
              <p:nvPr/>
            </p:nvSpPr>
            <p:spPr bwMode="auto">
              <a:xfrm>
                <a:off x="2345" y="2101"/>
                <a:ext cx="4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41" name="Rectangle 2314"/>
              <p:cNvSpPr>
                <a:spLocks noChangeArrowheads="1"/>
              </p:cNvSpPr>
              <p:nvPr/>
            </p:nvSpPr>
            <p:spPr bwMode="auto">
              <a:xfrm>
                <a:off x="2345" y="2101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42" name="Rectangle 2315"/>
              <p:cNvSpPr>
                <a:spLocks noChangeArrowheads="1"/>
              </p:cNvSpPr>
              <p:nvPr/>
            </p:nvSpPr>
            <p:spPr bwMode="auto">
              <a:xfrm>
                <a:off x="2353" y="2101"/>
                <a:ext cx="3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43" name="Rectangle 2316"/>
              <p:cNvSpPr>
                <a:spLocks noChangeArrowheads="1"/>
              </p:cNvSpPr>
              <p:nvPr/>
            </p:nvSpPr>
            <p:spPr bwMode="auto">
              <a:xfrm>
                <a:off x="2353" y="2101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44" name="Rectangle 2317"/>
              <p:cNvSpPr>
                <a:spLocks noChangeArrowheads="1"/>
              </p:cNvSpPr>
              <p:nvPr/>
            </p:nvSpPr>
            <p:spPr bwMode="auto">
              <a:xfrm>
                <a:off x="2360" y="2101"/>
                <a:ext cx="4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45" name="Rectangle 2318"/>
              <p:cNvSpPr>
                <a:spLocks noChangeArrowheads="1"/>
              </p:cNvSpPr>
              <p:nvPr/>
            </p:nvSpPr>
            <p:spPr bwMode="auto">
              <a:xfrm>
                <a:off x="2360" y="2101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46" name="Rectangle 2319"/>
              <p:cNvSpPr>
                <a:spLocks noChangeArrowheads="1"/>
              </p:cNvSpPr>
              <p:nvPr/>
            </p:nvSpPr>
            <p:spPr bwMode="auto">
              <a:xfrm>
                <a:off x="2368" y="2101"/>
                <a:ext cx="3" cy="129"/>
              </a:xfrm>
              <a:prstGeom prst="rect">
                <a:avLst/>
              </a:prstGeom>
              <a:solidFill>
                <a:srgbClr val="E15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47" name="Rectangle 2320"/>
              <p:cNvSpPr>
                <a:spLocks noChangeArrowheads="1"/>
              </p:cNvSpPr>
              <p:nvPr/>
            </p:nvSpPr>
            <p:spPr bwMode="auto">
              <a:xfrm>
                <a:off x="2368" y="2101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48" name="Rectangle 2321"/>
              <p:cNvSpPr>
                <a:spLocks noChangeArrowheads="1"/>
              </p:cNvSpPr>
              <p:nvPr/>
            </p:nvSpPr>
            <p:spPr bwMode="auto">
              <a:xfrm>
                <a:off x="2366" y="2101"/>
                <a:ext cx="2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49" name="Rectangle 2322"/>
              <p:cNvSpPr>
                <a:spLocks noChangeArrowheads="1"/>
              </p:cNvSpPr>
              <p:nvPr/>
            </p:nvSpPr>
            <p:spPr bwMode="auto">
              <a:xfrm>
                <a:off x="2366" y="2101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50" name="Rectangle 2323"/>
              <p:cNvSpPr>
                <a:spLocks noChangeArrowheads="1"/>
              </p:cNvSpPr>
              <p:nvPr/>
            </p:nvSpPr>
            <p:spPr bwMode="auto">
              <a:xfrm>
                <a:off x="2358" y="2101"/>
                <a:ext cx="2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51" name="Rectangle 2324"/>
              <p:cNvSpPr>
                <a:spLocks noChangeArrowheads="1"/>
              </p:cNvSpPr>
              <p:nvPr/>
            </p:nvSpPr>
            <p:spPr bwMode="auto">
              <a:xfrm>
                <a:off x="2358" y="2101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52" name="Rectangle 2325"/>
              <p:cNvSpPr>
                <a:spLocks noChangeArrowheads="1"/>
              </p:cNvSpPr>
              <p:nvPr/>
            </p:nvSpPr>
            <p:spPr bwMode="auto">
              <a:xfrm>
                <a:off x="2351" y="2101"/>
                <a:ext cx="2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53" name="Rectangle 2326"/>
              <p:cNvSpPr>
                <a:spLocks noChangeArrowheads="1"/>
              </p:cNvSpPr>
              <p:nvPr/>
            </p:nvSpPr>
            <p:spPr bwMode="auto">
              <a:xfrm>
                <a:off x="2351" y="2101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54" name="Rectangle 2327"/>
              <p:cNvSpPr>
                <a:spLocks noChangeArrowheads="1"/>
              </p:cNvSpPr>
              <p:nvPr/>
            </p:nvSpPr>
            <p:spPr bwMode="auto">
              <a:xfrm>
                <a:off x="2345" y="2101"/>
                <a:ext cx="1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55" name="Rectangle 2328"/>
              <p:cNvSpPr>
                <a:spLocks noChangeArrowheads="1"/>
              </p:cNvSpPr>
              <p:nvPr/>
            </p:nvSpPr>
            <p:spPr bwMode="auto">
              <a:xfrm>
                <a:off x="2345" y="2101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56" name="Rectangle 2329"/>
              <p:cNvSpPr>
                <a:spLocks noChangeArrowheads="1"/>
              </p:cNvSpPr>
              <p:nvPr/>
            </p:nvSpPr>
            <p:spPr bwMode="auto">
              <a:xfrm>
                <a:off x="2338" y="2101"/>
                <a:ext cx="2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57" name="Rectangle 2330"/>
              <p:cNvSpPr>
                <a:spLocks noChangeArrowheads="1"/>
              </p:cNvSpPr>
              <p:nvPr/>
            </p:nvSpPr>
            <p:spPr bwMode="auto">
              <a:xfrm>
                <a:off x="2338" y="2101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58" name="Rectangle 2331"/>
              <p:cNvSpPr>
                <a:spLocks noChangeArrowheads="1"/>
              </p:cNvSpPr>
              <p:nvPr/>
            </p:nvSpPr>
            <p:spPr bwMode="auto">
              <a:xfrm>
                <a:off x="2330" y="2101"/>
                <a:ext cx="2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59" name="Rectangle 2332"/>
              <p:cNvSpPr>
                <a:spLocks noChangeArrowheads="1"/>
              </p:cNvSpPr>
              <p:nvPr/>
            </p:nvSpPr>
            <p:spPr bwMode="auto">
              <a:xfrm>
                <a:off x="2330" y="2101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60" name="Rectangle 2333"/>
              <p:cNvSpPr>
                <a:spLocks noChangeArrowheads="1"/>
              </p:cNvSpPr>
              <p:nvPr/>
            </p:nvSpPr>
            <p:spPr bwMode="auto">
              <a:xfrm>
                <a:off x="2323" y="2101"/>
                <a:ext cx="2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61" name="Rectangle 2334"/>
              <p:cNvSpPr>
                <a:spLocks noChangeArrowheads="1"/>
              </p:cNvSpPr>
              <p:nvPr/>
            </p:nvSpPr>
            <p:spPr bwMode="auto">
              <a:xfrm>
                <a:off x="2323" y="2101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62" name="Rectangle 2335"/>
              <p:cNvSpPr>
                <a:spLocks noChangeArrowheads="1"/>
              </p:cNvSpPr>
              <p:nvPr/>
            </p:nvSpPr>
            <p:spPr bwMode="auto">
              <a:xfrm>
                <a:off x="2315" y="2101"/>
                <a:ext cx="2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63" name="Rectangle 2336"/>
              <p:cNvSpPr>
                <a:spLocks noChangeArrowheads="1"/>
              </p:cNvSpPr>
              <p:nvPr/>
            </p:nvSpPr>
            <p:spPr bwMode="auto">
              <a:xfrm>
                <a:off x="2315" y="2101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64" name="Rectangle 2337"/>
              <p:cNvSpPr>
                <a:spLocks noChangeArrowheads="1"/>
              </p:cNvSpPr>
              <p:nvPr/>
            </p:nvSpPr>
            <p:spPr bwMode="auto">
              <a:xfrm>
                <a:off x="2308" y="2101"/>
                <a:ext cx="2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65" name="Rectangle 2338"/>
              <p:cNvSpPr>
                <a:spLocks noChangeArrowheads="1"/>
              </p:cNvSpPr>
              <p:nvPr/>
            </p:nvSpPr>
            <p:spPr bwMode="auto">
              <a:xfrm>
                <a:off x="2308" y="2101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66" name="Rectangle 2339"/>
              <p:cNvSpPr>
                <a:spLocks noChangeArrowheads="1"/>
              </p:cNvSpPr>
              <p:nvPr/>
            </p:nvSpPr>
            <p:spPr bwMode="auto">
              <a:xfrm>
                <a:off x="2300" y="2101"/>
                <a:ext cx="2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67" name="Rectangle 2340"/>
              <p:cNvSpPr>
                <a:spLocks noChangeArrowheads="1"/>
              </p:cNvSpPr>
              <p:nvPr/>
            </p:nvSpPr>
            <p:spPr bwMode="auto">
              <a:xfrm>
                <a:off x="2300" y="2101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68" name="Rectangle 2341"/>
              <p:cNvSpPr>
                <a:spLocks noChangeArrowheads="1"/>
              </p:cNvSpPr>
              <p:nvPr/>
            </p:nvSpPr>
            <p:spPr bwMode="auto">
              <a:xfrm>
                <a:off x="2295" y="2101"/>
                <a:ext cx="1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69" name="Rectangle 2342"/>
              <p:cNvSpPr>
                <a:spLocks noChangeArrowheads="1"/>
              </p:cNvSpPr>
              <p:nvPr/>
            </p:nvSpPr>
            <p:spPr bwMode="auto">
              <a:xfrm>
                <a:off x="2295" y="2101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70" name="Rectangle 2343"/>
              <p:cNvSpPr>
                <a:spLocks noChangeArrowheads="1"/>
              </p:cNvSpPr>
              <p:nvPr/>
            </p:nvSpPr>
            <p:spPr bwMode="auto">
              <a:xfrm>
                <a:off x="2287" y="2101"/>
                <a:ext cx="2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71" name="Rectangle 2344"/>
              <p:cNvSpPr>
                <a:spLocks noChangeArrowheads="1"/>
              </p:cNvSpPr>
              <p:nvPr/>
            </p:nvSpPr>
            <p:spPr bwMode="auto">
              <a:xfrm>
                <a:off x="2287" y="2101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72" name="Rectangle 2345"/>
              <p:cNvSpPr>
                <a:spLocks noChangeArrowheads="1"/>
              </p:cNvSpPr>
              <p:nvPr/>
            </p:nvSpPr>
            <p:spPr bwMode="auto">
              <a:xfrm>
                <a:off x="2280" y="2101"/>
                <a:ext cx="2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73" name="Rectangle 2346"/>
              <p:cNvSpPr>
                <a:spLocks noChangeArrowheads="1"/>
              </p:cNvSpPr>
              <p:nvPr/>
            </p:nvSpPr>
            <p:spPr bwMode="auto">
              <a:xfrm>
                <a:off x="2280" y="2101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74" name="Rectangle 2347"/>
              <p:cNvSpPr>
                <a:spLocks noChangeArrowheads="1"/>
              </p:cNvSpPr>
              <p:nvPr/>
            </p:nvSpPr>
            <p:spPr bwMode="auto">
              <a:xfrm>
                <a:off x="2272" y="2101"/>
                <a:ext cx="2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75" name="Rectangle 2348"/>
              <p:cNvSpPr>
                <a:spLocks noChangeArrowheads="1"/>
              </p:cNvSpPr>
              <p:nvPr/>
            </p:nvSpPr>
            <p:spPr bwMode="auto">
              <a:xfrm>
                <a:off x="2272" y="2101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76" name="Rectangle 2349"/>
              <p:cNvSpPr>
                <a:spLocks noChangeArrowheads="1"/>
              </p:cNvSpPr>
              <p:nvPr/>
            </p:nvSpPr>
            <p:spPr bwMode="auto">
              <a:xfrm>
                <a:off x="2265" y="2101"/>
                <a:ext cx="2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77" name="Rectangle 2350"/>
              <p:cNvSpPr>
                <a:spLocks noChangeArrowheads="1"/>
              </p:cNvSpPr>
              <p:nvPr/>
            </p:nvSpPr>
            <p:spPr bwMode="auto">
              <a:xfrm>
                <a:off x="2265" y="2101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78" name="Rectangle 2351"/>
              <p:cNvSpPr>
                <a:spLocks noChangeArrowheads="1"/>
              </p:cNvSpPr>
              <p:nvPr/>
            </p:nvSpPr>
            <p:spPr bwMode="auto">
              <a:xfrm>
                <a:off x="2257" y="2101"/>
                <a:ext cx="2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79" name="Rectangle 2352"/>
              <p:cNvSpPr>
                <a:spLocks noChangeArrowheads="1"/>
              </p:cNvSpPr>
              <p:nvPr/>
            </p:nvSpPr>
            <p:spPr bwMode="auto">
              <a:xfrm>
                <a:off x="2257" y="2101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80" name="Rectangle 2353"/>
              <p:cNvSpPr>
                <a:spLocks noChangeArrowheads="1"/>
              </p:cNvSpPr>
              <p:nvPr/>
            </p:nvSpPr>
            <p:spPr bwMode="auto">
              <a:xfrm>
                <a:off x="2250" y="2101"/>
                <a:ext cx="2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81" name="Rectangle 2354"/>
              <p:cNvSpPr>
                <a:spLocks noChangeArrowheads="1"/>
              </p:cNvSpPr>
              <p:nvPr/>
            </p:nvSpPr>
            <p:spPr bwMode="auto">
              <a:xfrm>
                <a:off x="2250" y="2101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82" name="Rectangle 2355"/>
              <p:cNvSpPr>
                <a:spLocks noChangeArrowheads="1"/>
              </p:cNvSpPr>
              <p:nvPr/>
            </p:nvSpPr>
            <p:spPr bwMode="auto">
              <a:xfrm>
                <a:off x="2244" y="2101"/>
                <a:ext cx="1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83" name="Rectangle 2356"/>
              <p:cNvSpPr>
                <a:spLocks noChangeArrowheads="1"/>
              </p:cNvSpPr>
              <p:nvPr/>
            </p:nvSpPr>
            <p:spPr bwMode="auto">
              <a:xfrm>
                <a:off x="2244" y="2101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84" name="Rectangle 2357"/>
              <p:cNvSpPr>
                <a:spLocks noChangeArrowheads="1"/>
              </p:cNvSpPr>
              <p:nvPr/>
            </p:nvSpPr>
            <p:spPr bwMode="auto">
              <a:xfrm>
                <a:off x="2237" y="2101"/>
                <a:ext cx="1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85" name="Rectangle 2358"/>
              <p:cNvSpPr>
                <a:spLocks noChangeArrowheads="1"/>
              </p:cNvSpPr>
              <p:nvPr/>
            </p:nvSpPr>
            <p:spPr bwMode="auto">
              <a:xfrm>
                <a:off x="2237" y="2101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86" name="Rectangle 2359"/>
              <p:cNvSpPr>
                <a:spLocks noChangeArrowheads="1"/>
              </p:cNvSpPr>
              <p:nvPr/>
            </p:nvSpPr>
            <p:spPr bwMode="auto">
              <a:xfrm>
                <a:off x="2229" y="2101"/>
                <a:ext cx="2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87" name="Rectangle 2360"/>
              <p:cNvSpPr>
                <a:spLocks noChangeArrowheads="1"/>
              </p:cNvSpPr>
              <p:nvPr/>
            </p:nvSpPr>
            <p:spPr bwMode="auto">
              <a:xfrm>
                <a:off x="2229" y="2101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88" name="Rectangle 2361"/>
              <p:cNvSpPr>
                <a:spLocks noChangeArrowheads="1"/>
              </p:cNvSpPr>
              <p:nvPr/>
            </p:nvSpPr>
            <p:spPr bwMode="auto">
              <a:xfrm>
                <a:off x="2222" y="2101"/>
                <a:ext cx="1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89" name="Rectangle 2362"/>
              <p:cNvSpPr>
                <a:spLocks noChangeArrowheads="1"/>
              </p:cNvSpPr>
              <p:nvPr/>
            </p:nvSpPr>
            <p:spPr bwMode="auto">
              <a:xfrm>
                <a:off x="2222" y="2101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90" name="Rectangle 2363"/>
              <p:cNvSpPr>
                <a:spLocks noChangeArrowheads="1"/>
              </p:cNvSpPr>
              <p:nvPr/>
            </p:nvSpPr>
            <p:spPr bwMode="auto">
              <a:xfrm>
                <a:off x="2214" y="2101"/>
                <a:ext cx="2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91" name="Rectangle 2364"/>
              <p:cNvSpPr>
                <a:spLocks noChangeArrowheads="1"/>
              </p:cNvSpPr>
              <p:nvPr/>
            </p:nvSpPr>
            <p:spPr bwMode="auto">
              <a:xfrm>
                <a:off x="2214" y="2101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92" name="Rectangle 2365"/>
              <p:cNvSpPr>
                <a:spLocks noChangeArrowheads="1"/>
              </p:cNvSpPr>
              <p:nvPr/>
            </p:nvSpPr>
            <p:spPr bwMode="auto">
              <a:xfrm>
                <a:off x="2207" y="2101"/>
                <a:ext cx="2" cy="129"/>
              </a:xfrm>
              <a:prstGeom prst="rect">
                <a:avLst/>
              </a:prstGeom>
              <a:solidFill>
                <a:srgbClr val="F050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93" name="Rectangle 2366"/>
              <p:cNvSpPr>
                <a:spLocks noChangeArrowheads="1"/>
              </p:cNvSpPr>
              <p:nvPr/>
            </p:nvSpPr>
            <p:spPr bwMode="auto">
              <a:xfrm>
                <a:off x="2207" y="2101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9294" name="Picture 2367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97" y="2099"/>
                <a:ext cx="18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95" name="Picture 2368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1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96" name="Picture 2369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9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97" name="Picture 2370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16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98" name="Picture 2371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23" y="2099"/>
                <a:ext cx="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99" name="Picture 2372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31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300" name="Picture 237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37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301" name="Picture 2374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44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302" name="Picture 2375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2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303" name="Picture 2376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9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304" name="Picture 2377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67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128" name="Group 2579"/>
            <p:cNvGrpSpPr>
              <a:grpSpLocks/>
            </p:cNvGrpSpPr>
            <p:nvPr/>
          </p:nvGrpSpPr>
          <p:grpSpPr bwMode="auto">
            <a:xfrm>
              <a:off x="1838" y="2094"/>
              <a:ext cx="541" cy="438"/>
              <a:chOff x="1838" y="2094"/>
              <a:chExt cx="541" cy="438"/>
            </a:xfrm>
          </p:grpSpPr>
          <p:pic>
            <p:nvPicPr>
              <p:cNvPr id="7770" name="Picture 2379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74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71" name="Picture 2380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80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72" name="Picture 2381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87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73" name="Picture 2382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95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74" name="Picture 238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02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75" name="Picture 2384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10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76" name="Picture 2385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17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77" name="Picture 2386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23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78" name="Picture 2387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0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79" name="Picture 2388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8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80" name="Picture 2389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45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81" name="Picture 2390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3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82" name="Picture 2391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60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83" name="Picture 2392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60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84" name="Picture 2393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3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85" name="Picture 2394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45" y="2099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86" name="Picture 2395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8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87" name="Picture 2396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0" y="2099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88" name="Picture 2397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23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89" name="Picture 2398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17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90" name="Picture 2399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10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91" name="Picture 2400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02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92" name="Picture 2401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95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93" name="Picture 2402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87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94" name="Picture 2403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80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42" name="Picture 2404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74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43" name="Picture 2405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67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44" name="Picture 2406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9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45" name="Picture 2407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2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46" name="Picture 2408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44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47" name="Picture 2409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37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48" name="Picture 2410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31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49" name="Picture 2411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23" y="2099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50" name="Picture 2412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16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51" name="Picture 2413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9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52" name="Picture 2414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1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853" name="Rectangle 2415"/>
              <p:cNvSpPr>
                <a:spLocks noChangeArrowheads="1"/>
              </p:cNvSpPr>
              <p:nvPr/>
            </p:nvSpPr>
            <p:spPr bwMode="auto">
              <a:xfrm>
                <a:off x="2373" y="2228"/>
                <a:ext cx="6" cy="11"/>
              </a:xfrm>
              <a:prstGeom prst="rect">
                <a:avLst/>
              </a:prstGeom>
              <a:solidFill>
                <a:srgbClr val="F15A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54" name="Oval 2416"/>
              <p:cNvSpPr>
                <a:spLocks noChangeArrowheads="1"/>
              </p:cNvSpPr>
              <p:nvPr/>
            </p:nvSpPr>
            <p:spPr bwMode="auto">
              <a:xfrm>
                <a:off x="2375" y="2231"/>
                <a:ext cx="2" cy="6"/>
              </a:xfrm>
              <a:prstGeom prst="ellipse">
                <a:avLst/>
              </a:prstGeom>
              <a:solidFill>
                <a:srgbClr val="4C5B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55" name="Rectangle 2417"/>
              <p:cNvSpPr>
                <a:spLocks noChangeArrowheads="1"/>
              </p:cNvSpPr>
              <p:nvPr/>
            </p:nvSpPr>
            <p:spPr bwMode="auto">
              <a:xfrm>
                <a:off x="2373" y="2094"/>
                <a:ext cx="6" cy="9"/>
              </a:xfrm>
              <a:prstGeom prst="rect">
                <a:avLst/>
              </a:prstGeom>
              <a:solidFill>
                <a:srgbClr val="F15A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56" name="Oval 2418"/>
              <p:cNvSpPr>
                <a:spLocks noChangeArrowheads="1"/>
              </p:cNvSpPr>
              <p:nvPr/>
            </p:nvSpPr>
            <p:spPr bwMode="auto">
              <a:xfrm>
                <a:off x="2375" y="2096"/>
                <a:ext cx="2" cy="5"/>
              </a:xfrm>
              <a:prstGeom prst="ellipse">
                <a:avLst/>
              </a:prstGeom>
              <a:solidFill>
                <a:srgbClr val="4C5B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57" name="Rectangle 2419"/>
              <p:cNvSpPr>
                <a:spLocks noChangeArrowheads="1"/>
              </p:cNvSpPr>
              <p:nvPr/>
            </p:nvSpPr>
            <p:spPr bwMode="auto">
              <a:xfrm>
                <a:off x="2201" y="2094"/>
                <a:ext cx="6" cy="9"/>
              </a:xfrm>
              <a:prstGeom prst="rect">
                <a:avLst/>
              </a:prstGeom>
              <a:solidFill>
                <a:srgbClr val="F15A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58" name="Rectangle 2420"/>
              <p:cNvSpPr>
                <a:spLocks noChangeArrowheads="1"/>
              </p:cNvSpPr>
              <p:nvPr/>
            </p:nvSpPr>
            <p:spPr bwMode="auto">
              <a:xfrm>
                <a:off x="2201" y="2228"/>
                <a:ext cx="6" cy="11"/>
              </a:xfrm>
              <a:prstGeom prst="rect">
                <a:avLst/>
              </a:prstGeom>
              <a:solidFill>
                <a:srgbClr val="F15A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59" name="Oval 2421"/>
              <p:cNvSpPr>
                <a:spLocks noChangeArrowheads="1"/>
              </p:cNvSpPr>
              <p:nvPr/>
            </p:nvSpPr>
            <p:spPr bwMode="auto">
              <a:xfrm>
                <a:off x="2201" y="2231"/>
                <a:ext cx="4" cy="6"/>
              </a:xfrm>
              <a:prstGeom prst="ellipse">
                <a:avLst/>
              </a:prstGeom>
              <a:solidFill>
                <a:srgbClr val="4C5B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0" name="Oval 2422"/>
              <p:cNvSpPr>
                <a:spLocks noChangeArrowheads="1"/>
              </p:cNvSpPr>
              <p:nvPr/>
            </p:nvSpPr>
            <p:spPr bwMode="auto">
              <a:xfrm>
                <a:off x="2201" y="2096"/>
                <a:ext cx="4" cy="5"/>
              </a:xfrm>
              <a:prstGeom prst="ellipse">
                <a:avLst/>
              </a:prstGeom>
              <a:solidFill>
                <a:srgbClr val="4C5B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1" name="Freeform 2423"/>
              <p:cNvSpPr>
                <a:spLocks noEditPoints="1"/>
              </p:cNvSpPr>
              <p:nvPr/>
            </p:nvSpPr>
            <p:spPr bwMode="auto">
              <a:xfrm>
                <a:off x="1840" y="2387"/>
                <a:ext cx="178" cy="143"/>
              </a:xfrm>
              <a:custGeom>
                <a:avLst/>
                <a:gdLst>
                  <a:gd name="T0" fmla="*/ 178 w 178"/>
                  <a:gd name="T1" fmla="*/ 0 h 143"/>
                  <a:gd name="T2" fmla="*/ 178 w 178"/>
                  <a:gd name="T3" fmla="*/ 143 h 143"/>
                  <a:gd name="T4" fmla="*/ 0 w 178"/>
                  <a:gd name="T5" fmla="*/ 143 h 143"/>
                  <a:gd name="T6" fmla="*/ 0 w 178"/>
                  <a:gd name="T7" fmla="*/ 0 h 143"/>
                  <a:gd name="T8" fmla="*/ 178 w 178"/>
                  <a:gd name="T9" fmla="*/ 0 h 143"/>
                  <a:gd name="T10" fmla="*/ 172 w 178"/>
                  <a:gd name="T11" fmla="*/ 136 h 143"/>
                  <a:gd name="T12" fmla="*/ 172 w 178"/>
                  <a:gd name="T13" fmla="*/ 7 h 143"/>
                  <a:gd name="T14" fmla="*/ 5 w 178"/>
                  <a:gd name="T15" fmla="*/ 7 h 143"/>
                  <a:gd name="T16" fmla="*/ 5 w 178"/>
                  <a:gd name="T17" fmla="*/ 136 h 143"/>
                  <a:gd name="T18" fmla="*/ 172 w 178"/>
                  <a:gd name="T19" fmla="*/ 13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8" h="143">
                    <a:moveTo>
                      <a:pt x="178" y="0"/>
                    </a:moveTo>
                    <a:lnTo>
                      <a:pt x="178" y="143"/>
                    </a:lnTo>
                    <a:lnTo>
                      <a:pt x="0" y="143"/>
                    </a:lnTo>
                    <a:lnTo>
                      <a:pt x="0" y="0"/>
                    </a:lnTo>
                    <a:lnTo>
                      <a:pt x="178" y="0"/>
                    </a:lnTo>
                    <a:close/>
                    <a:moveTo>
                      <a:pt x="172" y="136"/>
                    </a:moveTo>
                    <a:lnTo>
                      <a:pt x="172" y="7"/>
                    </a:lnTo>
                    <a:lnTo>
                      <a:pt x="5" y="7"/>
                    </a:lnTo>
                    <a:lnTo>
                      <a:pt x="5" y="136"/>
                    </a:lnTo>
                    <a:lnTo>
                      <a:pt x="172" y="136"/>
                    </a:lnTo>
                    <a:close/>
                  </a:path>
                </a:pathLst>
              </a:custGeom>
              <a:solidFill>
                <a:srgbClr val="BF29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2" name="Freeform 2424"/>
              <p:cNvSpPr>
                <a:spLocks noEditPoints="1"/>
              </p:cNvSpPr>
              <p:nvPr/>
            </p:nvSpPr>
            <p:spPr bwMode="auto">
              <a:xfrm>
                <a:off x="1840" y="2387"/>
                <a:ext cx="178" cy="143"/>
              </a:xfrm>
              <a:custGeom>
                <a:avLst/>
                <a:gdLst>
                  <a:gd name="T0" fmla="*/ 178 w 178"/>
                  <a:gd name="T1" fmla="*/ 0 h 143"/>
                  <a:gd name="T2" fmla="*/ 178 w 178"/>
                  <a:gd name="T3" fmla="*/ 143 h 143"/>
                  <a:gd name="T4" fmla="*/ 0 w 178"/>
                  <a:gd name="T5" fmla="*/ 143 h 143"/>
                  <a:gd name="T6" fmla="*/ 0 w 178"/>
                  <a:gd name="T7" fmla="*/ 0 h 143"/>
                  <a:gd name="T8" fmla="*/ 178 w 178"/>
                  <a:gd name="T9" fmla="*/ 0 h 143"/>
                  <a:gd name="T10" fmla="*/ 172 w 178"/>
                  <a:gd name="T11" fmla="*/ 136 h 143"/>
                  <a:gd name="T12" fmla="*/ 172 w 178"/>
                  <a:gd name="T13" fmla="*/ 7 h 143"/>
                  <a:gd name="T14" fmla="*/ 5 w 178"/>
                  <a:gd name="T15" fmla="*/ 7 h 143"/>
                  <a:gd name="T16" fmla="*/ 5 w 178"/>
                  <a:gd name="T17" fmla="*/ 136 h 143"/>
                  <a:gd name="T18" fmla="*/ 172 w 178"/>
                  <a:gd name="T19" fmla="*/ 13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8" h="143">
                    <a:moveTo>
                      <a:pt x="178" y="0"/>
                    </a:moveTo>
                    <a:lnTo>
                      <a:pt x="178" y="143"/>
                    </a:lnTo>
                    <a:lnTo>
                      <a:pt x="0" y="143"/>
                    </a:lnTo>
                    <a:lnTo>
                      <a:pt x="0" y="0"/>
                    </a:lnTo>
                    <a:lnTo>
                      <a:pt x="178" y="0"/>
                    </a:lnTo>
                    <a:moveTo>
                      <a:pt x="172" y="136"/>
                    </a:moveTo>
                    <a:lnTo>
                      <a:pt x="172" y="7"/>
                    </a:lnTo>
                    <a:lnTo>
                      <a:pt x="5" y="7"/>
                    </a:lnTo>
                    <a:lnTo>
                      <a:pt x="5" y="136"/>
                    </a:lnTo>
                    <a:lnTo>
                      <a:pt x="172" y="13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3" name="Rectangle 2425"/>
              <p:cNvSpPr>
                <a:spLocks noChangeArrowheads="1"/>
              </p:cNvSpPr>
              <p:nvPr/>
            </p:nvSpPr>
            <p:spPr bwMode="auto">
              <a:xfrm>
                <a:off x="1845" y="2394"/>
                <a:ext cx="167" cy="129"/>
              </a:xfrm>
              <a:prstGeom prst="rect">
                <a:avLst/>
              </a:prstGeom>
              <a:solidFill>
                <a:srgbClr val="8C19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4" name="Rectangle 2426"/>
              <p:cNvSpPr>
                <a:spLocks noChangeArrowheads="1"/>
              </p:cNvSpPr>
              <p:nvPr/>
            </p:nvSpPr>
            <p:spPr bwMode="auto">
              <a:xfrm>
                <a:off x="1845" y="2394"/>
                <a:ext cx="167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5" name="Freeform 2427"/>
              <p:cNvSpPr>
                <a:spLocks/>
              </p:cNvSpPr>
              <p:nvPr/>
            </p:nvSpPr>
            <p:spPr bwMode="auto">
              <a:xfrm>
                <a:off x="1896" y="2525"/>
                <a:ext cx="19" cy="3"/>
              </a:xfrm>
              <a:custGeom>
                <a:avLst/>
                <a:gdLst>
                  <a:gd name="T0" fmla="*/ 9 w 10"/>
                  <a:gd name="T1" fmla="*/ 0 h 2"/>
                  <a:gd name="T2" fmla="*/ 1 w 10"/>
                  <a:gd name="T3" fmla="*/ 0 h 2"/>
                  <a:gd name="T4" fmla="*/ 0 w 10"/>
                  <a:gd name="T5" fmla="*/ 1 h 2"/>
                  <a:gd name="T6" fmla="*/ 1 w 10"/>
                  <a:gd name="T7" fmla="*/ 2 h 2"/>
                  <a:gd name="T8" fmla="*/ 9 w 10"/>
                  <a:gd name="T9" fmla="*/ 2 h 2"/>
                  <a:gd name="T10" fmla="*/ 10 w 10"/>
                  <a:gd name="T11" fmla="*/ 1 h 2"/>
                  <a:gd name="T12" fmla="*/ 9 w 10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2">
                    <a:moveTo>
                      <a:pt x="9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10" y="1"/>
                      <a:pt x="10" y="1"/>
                    </a:cubicBezTo>
                    <a:cubicBezTo>
                      <a:pt x="10" y="0"/>
                      <a:pt x="9" y="0"/>
                      <a:pt x="9" y="0"/>
                    </a:cubicBezTo>
                  </a:path>
                </a:pathLst>
              </a:custGeom>
              <a:solidFill>
                <a:srgbClr val="2E12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6" name="Freeform 2428"/>
              <p:cNvSpPr>
                <a:spLocks/>
              </p:cNvSpPr>
              <p:nvPr/>
            </p:nvSpPr>
            <p:spPr bwMode="auto">
              <a:xfrm>
                <a:off x="1939" y="2525"/>
                <a:ext cx="19" cy="3"/>
              </a:xfrm>
              <a:custGeom>
                <a:avLst/>
                <a:gdLst>
                  <a:gd name="T0" fmla="*/ 10 w 10"/>
                  <a:gd name="T1" fmla="*/ 0 h 2"/>
                  <a:gd name="T2" fmla="*/ 1 w 10"/>
                  <a:gd name="T3" fmla="*/ 0 h 2"/>
                  <a:gd name="T4" fmla="*/ 0 w 10"/>
                  <a:gd name="T5" fmla="*/ 1 h 2"/>
                  <a:gd name="T6" fmla="*/ 1 w 10"/>
                  <a:gd name="T7" fmla="*/ 2 h 2"/>
                  <a:gd name="T8" fmla="*/ 10 w 10"/>
                  <a:gd name="T9" fmla="*/ 2 h 2"/>
                  <a:gd name="T10" fmla="*/ 10 w 10"/>
                  <a:gd name="T11" fmla="*/ 1 h 2"/>
                  <a:gd name="T12" fmla="*/ 10 w 10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2">
                    <a:moveTo>
                      <a:pt x="1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1"/>
                      <a:pt x="10" y="1"/>
                    </a:cubicBezTo>
                    <a:cubicBezTo>
                      <a:pt x="10" y="0"/>
                      <a:pt x="10" y="0"/>
                      <a:pt x="10" y="0"/>
                    </a:cubicBezTo>
                  </a:path>
                </a:pathLst>
              </a:custGeom>
              <a:solidFill>
                <a:srgbClr val="2E12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7" name="Rectangle 2429"/>
              <p:cNvSpPr>
                <a:spLocks noChangeArrowheads="1"/>
              </p:cNvSpPr>
              <p:nvPr/>
            </p:nvSpPr>
            <p:spPr bwMode="auto">
              <a:xfrm>
                <a:off x="1847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8" name="Rectangle 2430"/>
              <p:cNvSpPr>
                <a:spLocks noChangeArrowheads="1"/>
              </p:cNvSpPr>
              <p:nvPr/>
            </p:nvSpPr>
            <p:spPr bwMode="auto">
              <a:xfrm>
                <a:off x="1847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9" name="Rectangle 2431"/>
              <p:cNvSpPr>
                <a:spLocks noChangeArrowheads="1"/>
              </p:cNvSpPr>
              <p:nvPr/>
            </p:nvSpPr>
            <p:spPr bwMode="auto">
              <a:xfrm>
                <a:off x="1855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70" name="Rectangle 2432"/>
              <p:cNvSpPr>
                <a:spLocks noChangeArrowheads="1"/>
              </p:cNvSpPr>
              <p:nvPr/>
            </p:nvSpPr>
            <p:spPr bwMode="auto">
              <a:xfrm>
                <a:off x="1855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71" name="Rectangle 2433"/>
              <p:cNvSpPr>
                <a:spLocks noChangeArrowheads="1"/>
              </p:cNvSpPr>
              <p:nvPr/>
            </p:nvSpPr>
            <p:spPr bwMode="auto">
              <a:xfrm>
                <a:off x="1862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8" name="Rectangle 2434"/>
              <p:cNvSpPr>
                <a:spLocks noChangeArrowheads="1"/>
              </p:cNvSpPr>
              <p:nvPr/>
            </p:nvSpPr>
            <p:spPr bwMode="auto">
              <a:xfrm>
                <a:off x="1862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9" name="Rectangle 2435"/>
              <p:cNvSpPr>
                <a:spLocks noChangeArrowheads="1"/>
              </p:cNvSpPr>
              <p:nvPr/>
            </p:nvSpPr>
            <p:spPr bwMode="auto">
              <a:xfrm>
                <a:off x="1870" y="2394"/>
                <a:ext cx="2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0" name="Rectangle 2436"/>
              <p:cNvSpPr>
                <a:spLocks noChangeArrowheads="1"/>
              </p:cNvSpPr>
              <p:nvPr/>
            </p:nvSpPr>
            <p:spPr bwMode="auto">
              <a:xfrm>
                <a:off x="1870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1" name="Rectangle 2437"/>
              <p:cNvSpPr>
                <a:spLocks noChangeArrowheads="1"/>
              </p:cNvSpPr>
              <p:nvPr/>
            </p:nvSpPr>
            <p:spPr bwMode="auto">
              <a:xfrm>
                <a:off x="1877" y="2394"/>
                <a:ext cx="2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2" name="Rectangle 2438"/>
              <p:cNvSpPr>
                <a:spLocks noChangeArrowheads="1"/>
              </p:cNvSpPr>
              <p:nvPr/>
            </p:nvSpPr>
            <p:spPr bwMode="auto">
              <a:xfrm>
                <a:off x="1877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3" name="Rectangle 2439"/>
              <p:cNvSpPr>
                <a:spLocks noChangeArrowheads="1"/>
              </p:cNvSpPr>
              <p:nvPr/>
            </p:nvSpPr>
            <p:spPr bwMode="auto">
              <a:xfrm>
                <a:off x="1883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4" name="Rectangle 2440"/>
              <p:cNvSpPr>
                <a:spLocks noChangeArrowheads="1"/>
              </p:cNvSpPr>
              <p:nvPr/>
            </p:nvSpPr>
            <p:spPr bwMode="auto">
              <a:xfrm>
                <a:off x="1883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5" name="Rectangle 2441"/>
              <p:cNvSpPr>
                <a:spLocks noChangeArrowheads="1"/>
              </p:cNvSpPr>
              <p:nvPr/>
            </p:nvSpPr>
            <p:spPr bwMode="auto">
              <a:xfrm>
                <a:off x="1890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6" name="Rectangle 2442"/>
              <p:cNvSpPr>
                <a:spLocks noChangeArrowheads="1"/>
              </p:cNvSpPr>
              <p:nvPr/>
            </p:nvSpPr>
            <p:spPr bwMode="auto">
              <a:xfrm>
                <a:off x="1890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7" name="Rectangle 2443"/>
              <p:cNvSpPr>
                <a:spLocks noChangeArrowheads="1"/>
              </p:cNvSpPr>
              <p:nvPr/>
            </p:nvSpPr>
            <p:spPr bwMode="auto">
              <a:xfrm>
                <a:off x="1898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8" name="Rectangle 2444"/>
              <p:cNvSpPr>
                <a:spLocks noChangeArrowheads="1"/>
              </p:cNvSpPr>
              <p:nvPr/>
            </p:nvSpPr>
            <p:spPr bwMode="auto">
              <a:xfrm>
                <a:off x="1898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9" name="Rectangle 2445"/>
              <p:cNvSpPr>
                <a:spLocks noChangeArrowheads="1"/>
              </p:cNvSpPr>
              <p:nvPr/>
            </p:nvSpPr>
            <p:spPr bwMode="auto">
              <a:xfrm>
                <a:off x="1905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0" name="Rectangle 2446"/>
              <p:cNvSpPr>
                <a:spLocks noChangeArrowheads="1"/>
              </p:cNvSpPr>
              <p:nvPr/>
            </p:nvSpPr>
            <p:spPr bwMode="auto">
              <a:xfrm>
                <a:off x="1905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1" name="Rectangle 2447"/>
              <p:cNvSpPr>
                <a:spLocks noChangeArrowheads="1"/>
              </p:cNvSpPr>
              <p:nvPr/>
            </p:nvSpPr>
            <p:spPr bwMode="auto">
              <a:xfrm>
                <a:off x="1913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2" name="Rectangle 2448"/>
              <p:cNvSpPr>
                <a:spLocks noChangeArrowheads="1"/>
              </p:cNvSpPr>
              <p:nvPr/>
            </p:nvSpPr>
            <p:spPr bwMode="auto">
              <a:xfrm>
                <a:off x="1913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3" name="Rectangle 2449"/>
              <p:cNvSpPr>
                <a:spLocks noChangeArrowheads="1"/>
              </p:cNvSpPr>
              <p:nvPr/>
            </p:nvSpPr>
            <p:spPr bwMode="auto">
              <a:xfrm>
                <a:off x="1920" y="2394"/>
                <a:ext cx="2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4" name="Rectangle 2450"/>
              <p:cNvSpPr>
                <a:spLocks noChangeArrowheads="1"/>
              </p:cNvSpPr>
              <p:nvPr/>
            </p:nvSpPr>
            <p:spPr bwMode="auto">
              <a:xfrm>
                <a:off x="1920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5" name="Rectangle 2451"/>
              <p:cNvSpPr>
                <a:spLocks noChangeArrowheads="1"/>
              </p:cNvSpPr>
              <p:nvPr/>
            </p:nvSpPr>
            <p:spPr bwMode="auto">
              <a:xfrm>
                <a:off x="1928" y="2394"/>
                <a:ext cx="2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6" name="Rectangle 2452"/>
              <p:cNvSpPr>
                <a:spLocks noChangeArrowheads="1"/>
              </p:cNvSpPr>
              <p:nvPr/>
            </p:nvSpPr>
            <p:spPr bwMode="auto">
              <a:xfrm>
                <a:off x="1928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7" name="Rectangle 2453"/>
              <p:cNvSpPr>
                <a:spLocks noChangeArrowheads="1"/>
              </p:cNvSpPr>
              <p:nvPr/>
            </p:nvSpPr>
            <p:spPr bwMode="auto">
              <a:xfrm>
                <a:off x="1933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8" name="Rectangle 2454"/>
              <p:cNvSpPr>
                <a:spLocks noChangeArrowheads="1"/>
              </p:cNvSpPr>
              <p:nvPr/>
            </p:nvSpPr>
            <p:spPr bwMode="auto">
              <a:xfrm>
                <a:off x="1933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9" name="Rectangle 2455"/>
              <p:cNvSpPr>
                <a:spLocks noChangeArrowheads="1"/>
              </p:cNvSpPr>
              <p:nvPr/>
            </p:nvSpPr>
            <p:spPr bwMode="auto">
              <a:xfrm>
                <a:off x="1941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0" name="Rectangle 2456"/>
              <p:cNvSpPr>
                <a:spLocks noChangeArrowheads="1"/>
              </p:cNvSpPr>
              <p:nvPr/>
            </p:nvSpPr>
            <p:spPr bwMode="auto">
              <a:xfrm>
                <a:off x="1941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1" name="Rectangle 2457"/>
              <p:cNvSpPr>
                <a:spLocks noChangeArrowheads="1"/>
              </p:cNvSpPr>
              <p:nvPr/>
            </p:nvSpPr>
            <p:spPr bwMode="auto">
              <a:xfrm>
                <a:off x="1948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2" name="Rectangle 2458"/>
              <p:cNvSpPr>
                <a:spLocks noChangeArrowheads="1"/>
              </p:cNvSpPr>
              <p:nvPr/>
            </p:nvSpPr>
            <p:spPr bwMode="auto">
              <a:xfrm>
                <a:off x="1948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3" name="Rectangle 2459"/>
              <p:cNvSpPr>
                <a:spLocks noChangeArrowheads="1"/>
              </p:cNvSpPr>
              <p:nvPr/>
            </p:nvSpPr>
            <p:spPr bwMode="auto">
              <a:xfrm>
                <a:off x="1956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4" name="Rectangle 2460"/>
              <p:cNvSpPr>
                <a:spLocks noChangeArrowheads="1"/>
              </p:cNvSpPr>
              <p:nvPr/>
            </p:nvSpPr>
            <p:spPr bwMode="auto">
              <a:xfrm>
                <a:off x="1956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5" name="Rectangle 2461"/>
              <p:cNvSpPr>
                <a:spLocks noChangeArrowheads="1"/>
              </p:cNvSpPr>
              <p:nvPr/>
            </p:nvSpPr>
            <p:spPr bwMode="auto">
              <a:xfrm>
                <a:off x="1963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6" name="Rectangle 2462"/>
              <p:cNvSpPr>
                <a:spLocks noChangeArrowheads="1"/>
              </p:cNvSpPr>
              <p:nvPr/>
            </p:nvSpPr>
            <p:spPr bwMode="auto">
              <a:xfrm>
                <a:off x="1963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7" name="Rectangle 2463"/>
              <p:cNvSpPr>
                <a:spLocks noChangeArrowheads="1"/>
              </p:cNvSpPr>
              <p:nvPr/>
            </p:nvSpPr>
            <p:spPr bwMode="auto">
              <a:xfrm>
                <a:off x="1971" y="2394"/>
                <a:ext cx="2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8" name="Rectangle 2464"/>
              <p:cNvSpPr>
                <a:spLocks noChangeArrowheads="1"/>
              </p:cNvSpPr>
              <p:nvPr/>
            </p:nvSpPr>
            <p:spPr bwMode="auto">
              <a:xfrm>
                <a:off x="1971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9" name="Rectangle 2465"/>
              <p:cNvSpPr>
                <a:spLocks noChangeArrowheads="1"/>
              </p:cNvSpPr>
              <p:nvPr/>
            </p:nvSpPr>
            <p:spPr bwMode="auto">
              <a:xfrm>
                <a:off x="1978" y="2394"/>
                <a:ext cx="2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0" name="Rectangle 2466"/>
              <p:cNvSpPr>
                <a:spLocks noChangeArrowheads="1"/>
              </p:cNvSpPr>
              <p:nvPr/>
            </p:nvSpPr>
            <p:spPr bwMode="auto">
              <a:xfrm>
                <a:off x="1978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1" name="Rectangle 2467"/>
              <p:cNvSpPr>
                <a:spLocks noChangeArrowheads="1"/>
              </p:cNvSpPr>
              <p:nvPr/>
            </p:nvSpPr>
            <p:spPr bwMode="auto">
              <a:xfrm>
                <a:off x="1984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2" name="Rectangle 2468"/>
              <p:cNvSpPr>
                <a:spLocks noChangeArrowheads="1"/>
              </p:cNvSpPr>
              <p:nvPr/>
            </p:nvSpPr>
            <p:spPr bwMode="auto">
              <a:xfrm>
                <a:off x="1984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3" name="Rectangle 2469"/>
              <p:cNvSpPr>
                <a:spLocks noChangeArrowheads="1"/>
              </p:cNvSpPr>
              <p:nvPr/>
            </p:nvSpPr>
            <p:spPr bwMode="auto">
              <a:xfrm>
                <a:off x="1991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4" name="Rectangle 2470"/>
              <p:cNvSpPr>
                <a:spLocks noChangeArrowheads="1"/>
              </p:cNvSpPr>
              <p:nvPr/>
            </p:nvSpPr>
            <p:spPr bwMode="auto">
              <a:xfrm>
                <a:off x="1991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5" name="Rectangle 2471"/>
              <p:cNvSpPr>
                <a:spLocks noChangeArrowheads="1"/>
              </p:cNvSpPr>
              <p:nvPr/>
            </p:nvSpPr>
            <p:spPr bwMode="auto">
              <a:xfrm>
                <a:off x="1999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6" name="Rectangle 2472"/>
              <p:cNvSpPr>
                <a:spLocks noChangeArrowheads="1"/>
              </p:cNvSpPr>
              <p:nvPr/>
            </p:nvSpPr>
            <p:spPr bwMode="auto">
              <a:xfrm>
                <a:off x="1999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7" name="Rectangle 2473"/>
              <p:cNvSpPr>
                <a:spLocks noChangeArrowheads="1"/>
              </p:cNvSpPr>
              <p:nvPr/>
            </p:nvSpPr>
            <p:spPr bwMode="auto">
              <a:xfrm>
                <a:off x="2006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8" name="Rectangle 2474"/>
              <p:cNvSpPr>
                <a:spLocks noChangeArrowheads="1"/>
              </p:cNvSpPr>
              <p:nvPr/>
            </p:nvSpPr>
            <p:spPr bwMode="auto">
              <a:xfrm>
                <a:off x="2006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9" name="Rectangle 2475"/>
              <p:cNvSpPr>
                <a:spLocks noChangeArrowheads="1"/>
              </p:cNvSpPr>
              <p:nvPr/>
            </p:nvSpPr>
            <p:spPr bwMode="auto">
              <a:xfrm>
                <a:off x="2005" y="2394"/>
                <a:ext cx="1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0" name="Rectangle 2476"/>
              <p:cNvSpPr>
                <a:spLocks noChangeArrowheads="1"/>
              </p:cNvSpPr>
              <p:nvPr/>
            </p:nvSpPr>
            <p:spPr bwMode="auto">
              <a:xfrm>
                <a:off x="2005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1" name="Rectangle 2477"/>
              <p:cNvSpPr>
                <a:spLocks noChangeArrowheads="1"/>
              </p:cNvSpPr>
              <p:nvPr/>
            </p:nvSpPr>
            <p:spPr bwMode="auto">
              <a:xfrm>
                <a:off x="1997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2" name="Rectangle 2478"/>
              <p:cNvSpPr>
                <a:spLocks noChangeArrowheads="1"/>
              </p:cNvSpPr>
              <p:nvPr/>
            </p:nvSpPr>
            <p:spPr bwMode="auto">
              <a:xfrm>
                <a:off x="1997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3" name="Rectangle 2479"/>
              <p:cNvSpPr>
                <a:spLocks noChangeArrowheads="1"/>
              </p:cNvSpPr>
              <p:nvPr/>
            </p:nvSpPr>
            <p:spPr bwMode="auto">
              <a:xfrm>
                <a:off x="1990" y="2394"/>
                <a:ext cx="1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4" name="Rectangle 2480"/>
              <p:cNvSpPr>
                <a:spLocks noChangeArrowheads="1"/>
              </p:cNvSpPr>
              <p:nvPr/>
            </p:nvSpPr>
            <p:spPr bwMode="auto">
              <a:xfrm>
                <a:off x="1990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5" name="Rectangle 2481"/>
              <p:cNvSpPr>
                <a:spLocks noChangeArrowheads="1"/>
              </p:cNvSpPr>
              <p:nvPr/>
            </p:nvSpPr>
            <p:spPr bwMode="auto">
              <a:xfrm>
                <a:off x="1984" y="2394"/>
                <a:ext cx="1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6" name="Rectangle 2482"/>
              <p:cNvSpPr>
                <a:spLocks noChangeArrowheads="1"/>
              </p:cNvSpPr>
              <p:nvPr/>
            </p:nvSpPr>
            <p:spPr bwMode="auto">
              <a:xfrm>
                <a:off x="1984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7" name="Rectangle 2483"/>
              <p:cNvSpPr>
                <a:spLocks noChangeArrowheads="1"/>
              </p:cNvSpPr>
              <p:nvPr/>
            </p:nvSpPr>
            <p:spPr bwMode="auto">
              <a:xfrm>
                <a:off x="1976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8" name="Rectangle 2484"/>
              <p:cNvSpPr>
                <a:spLocks noChangeArrowheads="1"/>
              </p:cNvSpPr>
              <p:nvPr/>
            </p:nvSpPr>
            <p:spPr bwMode="auto">
              <a:xfrm>
                <a:off x="1976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9" name="Rectangle 2485"/>
              <p:cNvSpPr>
                <a:spLocks noChangeArrowheads="1"/>
              </p:cNvSpPr>
              <p:nvPr/>
            </p:nvSpPr>
            <p:spPr bwMode="auto">
              <a:xfrm>
                <a:off x="1969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0" name="Rectangle 2486"/>
              <p:cNvSpPr>
                <a:spLocks noChangeArrowheads="1"/>
              </p:cNvSpPr>
              <p:nvPr/>
            </p:nvSpPr>
            <p:spPr bwMode="auto">
              <a:xfrm>
                <a:off x="1969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1" name="Rectangle 2487"/>
              <p:cNvSpPr>
                <a:spLocks noChangeArrowheads="1"/>
              </p:cNvSpPr>
              <p:nvPr/>
            </p:nvSpPr>
            <p:spPr bwMode="auto">
              <a:xfrm>
                <a:off x="1961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2" name="Rectangle 2488"/>
              <p:cNvSpPr>
                <a:spLocks noChangeArrowheads="1"/>
              </p:cNvSpPr>
              <p:nvPr/>
            </p:nvSpPr>
            <p:spPr bwMode="auto">
              <a:xfrm>
                <a:off x="1961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3" name="Rectangle 2489"/>
              <p:cNvSpPr>
                <a:spLocks noChangeArrowheads="1"/>
              </p:cNvSpPr>
              <p:nvPr/>
            </p:nvSpPr>
            <p:spPr bwMode="auto">
              <a:xfrm>
                <a:off x="1954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4" name="Rectangle 2490"/>
              <p:cNvSpPr>
                <a:spLocks noChangeArrowheads="1"/>
              </p:cNvSpPr>
              <p:nvPr/>
            </p:nvSpPr>
            <p:spPr bwMode="auto">
              <a:xfrm>
                <a:off x="1954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5" name="Rectangle 2491"/>
              <p:cNvSpPr>
                <a:spLocks noChangeArrowheads="1"/>
              </p:cNvSpPr>
              <p:nvPr/>
            </p:nvSpPr>
            <p:spPr bwMode="auto">
              <a:xfrm>
                <a:off x="1946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6" name="Rectangle 2492"/>
              <p:cNvSpPr>
                <a:spLocks noChangeArrowheads="1"/>
              </p:cNvSpPr>
              <p:nvPr/>
            </p:nvSpPr>
            <p:spPr bwMode="auto">
              <a:xfrm>
                <a:off x="1946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7" name="Rectangle 2493"/>
              <p:cNvSpPr>
                <a:spLocks noChangeArrowheads="1"/>
              </p:cNvSpPr>
              <p:nvPr/>
            </p:nvSpPr>
            <p:spPr bwMode="auto">
              <a:xfrm>
                <a:off x="1939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8" name="Rectangle 2494"/>
              <p:cNvSpPr>
                <a:spLocks noChangeArrowheads="1"/>
              </p:cNvSpPr>
              <p:nvPr/>
            </p:nvSpPr>
            <p:spPr bwMode="auto">
              <a:xfrm>
                <a:off x="1939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9" name="Rectangle 2495"/>
              <p:cNvSpPr>
                <a:spLocks noChangeArrowheads="1"/>
              </p:cNvSpPr>
              <p:nvPr/>
            </p:nvSpPr>
            <p:spPr bwMode="auto">
              <a:xfrm>
                <a:off x="1933" y="2394"/>
                <a:ext cx="1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0" name="Rectangle 2496"/>
              <p:cNvSpPr>
                <a:spLocks noChangeArrowheads="1"/>
              </p:cNvSpPr>
              <p:nvPr/>
            </p:nvSpPr>
            <p:spPr bwMode="auto">
              <a:xfrm>
                <a:off x="1933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1" name="Rectangle 2497"/>
              <p:cNvSpPr>
                <a:spLocks noChangeArrowheads="1"/>
              </p:cNvSpPr>
              <p:nvPr/>
            </p:nvSpPr>
            <p:spPr bwMode="auto">
              <a:xfrm>
                <a:off x="1926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2" name="Rectangle 2498"/>
              <p:cNvSpPr>
                <a:spLocks noChangeArrowheads="1"/>
              </p:cNvSpPr>
              <p:nvPr/>
            </p:nvSpPr>
            <p:spPr bwMode="auto">
              <a:xfrm>
                <a:off x="1926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3" name="Rectangle 2499"/>
              <p:cNvSpPr>
                <a:spLocks noChangeArrowheads="1"/>
              </p:cNvSpPr>
              <p:nvPr/>
            </p:nvSpPr>
            <p:spPr bwMode="auto">
              <a:xfrm>
                <a:off x="1918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4" name="Rectangle 2500"/>
              <p:cNvSpPr>
                <a:spLocks noChangeArrowheads="1"/>
              </p:cNvSpPr>
              <p:nvPr/>
            </p:nvSpPr>
            <p:spPr bwMode="auto">
              <a:xfrm>
                <a:off x="1918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5" name="Rectangle 2501"/>
              <p:cNvSpPr>
                <a:spLocks noChangeArrowheads="1"/>
              </p:cNvSpPr>
              <p:nvPr/>
            </p:nvSpPr>
            <p:spPr bwMode="auto">
              <a:xfrm>
                <a:off x="1911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6" name="Rectangle 2502"/>
              <p:cNvSpPr>
                <a:spLocks noChangeArrowheads="1"/>
              </p:cNvSpPr>
              <p:nvPr/>
            </p:nvSpPr>
            <p:spPr bwMode="auto">
              <a:xfrm>
                <a:off x="1911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7" name="Rectangle 2503"/>
              <p:cNvSpPr>
                <a:spLocks noChangeArrowheads="1"/>
              </p:cNvSpPr>
              <p:nvPr/>
            </p:nvSpPr>
            <p:spPr bwMode="auto">
              <a:xfrm>
                <a:off x="1903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8" name="Rectangle 2504"/>
              <p:cNvSpPr>
                <a:spLocks noChangeArrowheads="1"/>
              </p:cNvSpPr>
              <p:nvPr/>
            </p:nvSpPr>
            <p:spPr bwMode="auto">
              <a:xfrm>
                <a:off x="1903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9" name="Rectangle 2505"/>
              <p:cNvSpPr>
                <a:spLocks noChangeArrowheads="1"/>
              </p:cNvSpPr>
              <p:nvPr/>
            </p:nvSpPr>
            <p:spPr bwMode="auto">
              <a:xfrm>
                <a:off x="1896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60" name="Rectangle 2506"/>
              <p:cNvSpPr>
                <a:spLocks noChangeArrowheads="1"/>
              </p:cNvSpPr>
              <p:nvPr/>
            </p:nvSpPr>
            <p:spPr bwMode="auto">
              <a:xfrm>
                <a:off x="1896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61" name="Rectangle 2507"/>
              <p:cNvSpPr>
                <a:spLocks noChangeArrowheads="1"/>
              </p:cNvSpPr>
              <p:nvPr/>
            </p:nvSpPr>
            <p:spPr bwMode="auto">
              <a:xfrm>
                <a:off x="1888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62" name="Rectangle 2508"/>
              <p:cNvSpPr>
                <a:spLocks noChangeArrowheads="1"/>
              </p:cNvSpPr>
              <p:nvPr/>
            </p:nvSpPr>
            <p:spPr bwMode="auto">
              <a:xfrm>
                <a:off x="1888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63" name="Rectangle 2509"/>
              <p:cNvSpPr>
                <a:spLocks noChangeArrowheads="1"/>
              </p:cNvSpPr>
              <p:nvPr/>
            </p:nvSpPr>
            <p:spPr bwMode="auto">
              <a:xfrm>
                <a:off x="1883" y="2394"/>
                <a:ext cx="1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64" name="Rectangle 2510"/>
              <p:cNvSpPr>
                <a:spLocks noChangeArrowheads="1"/>
              </p:cNvSpPr>
              <p:nvPr/>
            </p:nvSpPr>
            <p:spPr bwMode="auto">
              <a:xfrm>
                <a:off x="1883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65" name="Rectangle 2511"/>
              <p:cNvSpPr>
                <a:spLocks noChangeArrowheads="1"/>
              </p:cNvSpPr>
              <p:nvPr/>
            </p:nvSpPr>
            <p:spPr bwMode="auto">
              <a:xfrm>
                <a:off x="1875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66" name="Rectangle 2512"/>
              <p:cNvSpPr>
                <a:spLocks noChangeArrowheads="1"/>
              </p:cNvSpPr>
              <p:nvPr/>
            </p:nvSpPr>
            <p:spPr bwMode="auto">
              <a:xfrm>
                <a:off x="1875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67" name="Rectangle 2513"/>
              <p:cNvSpPr>
                <a:spLocks noChangeArrowheads="1"/>
              </p:cNvSpPr>
              <p:nvPr/>
            </p:nvSpPr>
            <p:spPr bwMode="auto">
              <a:xfrm>
                <a:off x="1868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68" name="Rectangle 2514"/>
              <p:cNvSpPr>
                <a:spLocks noChangeArrowheads="1"/>
              </p:cNvSpPr>
              <p:nvPr/>
            </p:nvSpPr>
            <p:spPr bwMode="auto">
              <a:xfrm>
                <a:off x="1868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69" name="Rectangle 2515"/>
              <p:cNvSpPr>
                <a:spLocks noChangeArrowheads="1"/>
              </p:cNvSpPr>
              <p:nvPr/>
            </p:nvSpPr>
            <p:spPr bwMode="auto">
              <a:xfrm>
                <a:off x="1860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70" name="Rectangle 2516"/>
              <p:cNvSpPr>
                <a:spLocks noChangeArrowheads="1"/>
              </p:cNvSpPr>
              <p:nvPr/>
            </p:nvSpPr>
            <p:spPr bwMode="auto">
              <a:xfrm>
                <a:off x="1860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71" name="Rectangle 2517"/>
              <p:cNvSpPr>
                <a:spLocks noChangeArrowheads="1"/>
              </p:cNvSpPr>
              <p:nvPr/>
            </p:nvSpPr>
            <p:spPr bwMode="auto">
              <a:xfrm>
                <a:off x="1853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72" name="Rectangle 2518"/>
              <p:cNvSpPr>
                <a:spLocks noChangeArrowheads="1"/>
              </p:cNvSpPr>
              <p:nvPr/>
            </p:nvSpPr>
            <p:spPr bwMode="auto">
              <a:xfrm>
                <a:off x="1853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73" name="Rectangle 2519"/>
              <p:cNvSpPr>
                <a:spLocks noChangeArrowheads="1"/>
              </p:cNvSpPr>
              <p:nvPr/>
            </p:nvSpPr>
            <p:spPr bwMode="auto">
              <a:xfrm>
                <a:off x="1845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74" name="Rectangle 2520"/>
              <p:cNvSpPr>
                <a:spLocks noChangeArrowheads="1"/>
              </p:cNvSpPr>
              <p:nvPr/>
            </p:nvSpPr>
            <p:spPr bwMode="auto">
              <a:xfrm>
                <a:off x="1845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7641" name="Picture 2521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38" y="2393"/>
                <a:ext cx="180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42" name="Picture 2522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2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43" name="Picture 2523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9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44" name="Picture 2524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57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45" name="Picture 2525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64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46" name="Picture 2526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72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47" name="Picture 2527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77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48" name="Picture 2528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85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49" name="Picture 2529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92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50" name="Picture 2530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00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51" name="Picture 2531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07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52" name="Picture 2532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15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53" name="Picture 2533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20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54" name="Picture 2534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28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55" name="Picture 2535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35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56" name="Picture 2536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43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57" name="Picture 2537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50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58" name="Picture 2538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58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59" name="Picture 2539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63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60" name="Picture 2540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71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61" name="Picture 2541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78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62" name="Picture 2542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86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63" name="Picture 2543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93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64" name="Picture 2544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01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65" name="Picture 2545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01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66" name="Picture 2546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93" y="2393"/>
                <a:ext cx="10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67" name="Picture 2547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86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68" name="Picture 2548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78" y="2393"/>
                <a:ext cx="10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69" name="Picture 2549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67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70" name="Picture 2550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61" y="2393"/>
                <a:ext cx="14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71" name="Picture 2551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54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72" name="Picture 2552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46" y="2393"/>
                <a:ext cx="14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73" name="Picture 2553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39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74" name="Picture 2554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32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75" name="Picture 2555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24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76" name="Picture 2556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18" y="2393"/>
                <a:ext cx="14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77" name="Picture 2557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11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78" name="Picture 2558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03" y="2393"/>
                <a:ext cx="14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79" name="Picture 2559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96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80" name="Picture 2560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88" y="2393"/>
                <a:ext cx="14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81" name="Picture 2561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81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82" name="Picture 2562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74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83" name="Picture 2563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68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84" name="Picture 2564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60" y="2393"/>
                <a:ext cx="14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85" name="Picture 2565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53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86" name="Picture 2566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5" y="2393"/>
                <a:ext cx="14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687" name="Picture 2567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38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175" name="Rectangle 2568"/>
              <p:cNvSpPr>
                <a:spLocks noChangeArrowheads="1"/>
              </p:cNvSpPr>
              <p:nvPr/>
            </p:nvSpPr>
            <p:spPr bwMode="auto">
              <a:xfrm>
                <a:off x="2012" y="2521"/>
                <a:ext cx="6" cy="11"/>
              </a:xfrm>
              <a:prstGeom prst="rect">
                <a:avLst/>
              </a:prstGeom>
              <a:solidFill>
                <a:srgbClr val="E846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76" name="Oval 2569"/>
              <p:cNvSpPr>
                <a:spLocks noChangeArrowheads="1"/>
              </p:cNvSpPr>
              <p:nvPr/>
            </p:nvSpPr>
            <p:spPr bwMode="auto">
              <a:xfrm>
                <a:off x="2014" y="2523"/>
                <a:ext cx="2" cy="5"/>
              </a:xfrm>
              <a:prstGeom prst="ellipse">
                <a:avLst/>
              </a:prstGeom>
              <a:solidFill>
                <a:srgbClr val="2E12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77" name="Rectangle 2570"/>
              <p:cNvSpPr>
                <a:spLocks noChangeArrowheads="1"/>
              </p:cNvSpPr>
              <p:nvPr/>
            </p:nvSpPr>
            <p:spPr bwMode="auto">
              <a:xfrm>
                <a:off x="2012" y="2385"/>
                <a:ext cx="6" cy="11"/>
              </a:xfrm>
              <a:prstGeom prst="rect">
                <a:avLst/>
              </a:prstGeom>
              <a:solidFill>
                <a:srgbClr val="E846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78" name="Oval 2571"/>
              <p:cNvSpPr>
                <a:spLocks noChangeArrowheads="1"/>
              </p:cNvSpPr>
              <p:nvPr/>
            </p:nvSpPr>
            <p:spPr bwMode="auto">
              <a:xfrm>
                <a:off x="2014" y="2389"/>
                <a:ext cx="2" cy="4"/>
              </a:xfrm>
              <a:prstGeom prst="ellipse">
                <a:avLst/>
              </a:prstGeom>
              <a:solidFill>
                <a:srgbClr val="2E12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79" name="Rectangle 2572"/>
              <p:cNvSpPr>
                <a:spLocks noChangeArrowheads="1"/>
              </p:cNvSpPr>
              <p:nvPr/>
            </p:nvSpPr>
            <p:spPr bwMode="auto">
              <a:xfrm>
                <a:off x="1840" y="2385"/>
                <a:ext cx="5" cy="11"/>
              </a:xfrm>
              <a:prstGeom prst="rect">
                <a:avLst/>
              </a:prstGeom>
              <a:solidFill>
                <a:srgbClr val="E846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80" name="Rectangle 2573"/>
              <p:cNvSpPr>
                <a:spLocks noChangeArrowheads="1"/>
              </p:cNvSpPr>
              <p:nvPr/>
            </p:nvSpPr>
            <p:spPr bwMode="auto">
              <a:xfrm>
                <a:off x="1840" y="2521"/>
                <a:ext cx="5" cy="11"/>
              </a:xfrm>
              <a:prstGeom prst="rect">
                <a:avLst/>
              </a:prstGeom>
              <a:solidFill>
                <a:srgbClr val="E846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81" name="Oval 2574"/>
              <p:cNvSpPr>
                <a:spLocks noChangeArrowheads="1"/>
              </p:cNvSpPr>
              <p:nvPr/>
            </p:nvSpPr>
            <p:spPr bwMode="auto">
              <a:xfrm>
                <a:off x="1840" y="2523"/>
                <a:ext cx="4" cy="5"/>
              </a:xfrm>
              <a:prstGeom prst="ellipse">
                <a:avLst/>
              </a:prstGeom>
              <a:solidFill>
                <a:srgbClr val="2E12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82" name="Oval 2575"/>
              <p:cNvSpPr>
                <a:spLocks noChangeArrowheads="1"/>
              </p:cNvSpPr>
              <p:nvPr/>
            </p:nvSpPr>
            <p:spPr bwMode="auto">
              <a:xfrm>
                <a:off x="1840" y="2389"/>
                <a:ext cx="4" cy="4"/>
              </a:xfrm>
              <a:prstGeom prst="ellipse">
                <a:avLst/>
              </a:prstGeom>
              <a:solidFill>
                <a:srgbClr val="2E12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83" name="Freeform 2576"/>
              <p:cNvSpPr>
                <a:spLocks noEditPoints="1"/>
              </p:cNvSpPr>
              <p:nvPr/>
            </p:nvSpPr>
            <p:spPr bwMode="auto">
              <a:xfrm>
                <a:off x="2021" y="2387"/>
                <a:ext cx="176" cy="143"/>
              </a:xfrm>
              <a:custGeom>
                <a:avLst/>
                <a:gdLst>
                  <a:gd name="T0" fmla="*/ 176 w 176"/>
                  <a:gd name="T1" fmla="*/ 0 h 143"/>
                  <a:gd name="T2" fmla="*/ 176 w 176"/>
                  <a:gd name="T3" fmla="*/ 143 h 143"/>
                  <a:gd name="T4" fmla="*/ 0 w 176"/>
                  <a:gd name="T5" fmla="*/ 143 h 143"/>
                  <a:gd name="T6" fmla="*/ 0 w 176"/>
                  <a:gd name="T7" fmla="*/ 0 h 143"/>
                  <a:gd name="T8" fmla="*/ 176 w 176"/>
                  <a:gd name="T9" fmla="*/ 0 h 143"/>
                  <a:gd name="T10" fmla="*/ 173 w 176"/>
                  <a:gd name="T11" fmla="*/ 136 h 143"/>
                  <a:gd name="T12" fmla="*/ 173 w 176"/>
                  <a:gd name="T13" fmla="*/ 7 h 143"/>
                  <a:gd name="T14" fmla="*/ 4 w 176"/>
                  <a:gd name="T15" fmla="*/ 7 h 143"/>
                  <a:gd name="T16" fmla="*/ 4 w 176"/>
                  <a:gd name="T17" fmla="*/ 136 h 143"/>
                  <a:gd name="T18" fmla="*/ 173 w 176"/>
                  <a:gd name="T19" fmla="*/ 13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6" h="143">
                    <a:moveTo>
                      <a:pt x="176" y="0"/>
                    </a:moveTo>
                    <a:lnTo>
                      <a:pt x="176" y="143"/>
                    </a:lnTo>
                    <a:lnTo>
                      <a:pt x="0" y="143"/>
                    </a:lnTo>
                    <a:lnTo>
                      <a:pt x="0" y="0"/>
                    </a:lnTo>
                    <a:lnTo>
                      <a:pt x="176" y="0"/>
                    </a:lnTo>
                    <a:close/>
                    <a:moveTo>
                      <a:pt x="173" y="136"/>
                    </a:moveTo>
                    <a:lnTo>
                      <a:pt x="173" y="7"/>
                    </a:lnTo>
                    <a:lnTo>
                      <a:pt x="4" y="7"/>
                    </a:lnTo>
                    <a:lnTo>
                      <a:pt x="4" y="136"/>
                    </a:lnTo>
                    <a:lnTo>
                      <a:pt x="173" y="136"/>
                    </a:lnTo>
                    <a:close/>
                  </a:path>
                </a:pathLst>
              </a:custGeom>
              <a:solidFill>
                <a:srgbClr val="991B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84" name="Freeform 2577"/>
              <p:cNvSpPr>
                <a:spLocks noEditPoints="1"/>
              </p:cNvSpPr>
              <p:nvPr/>
            </p:nvSpPr>
            <p:spPr bwMode="auto">
              <a:xfrm>
                <a:off x="2021" y="2387"/>
                <a:ext cx="176" cy="143"/>
              </a:xfrm>
              <a:custGeom>
                <a:avLst/>
                <a:gdLst>
                  <a:gd name="T0" fmla="*/ 176 w 176"/>
                  <a:gd name="T1" fmla="*/ 0 h 143"/>
                  <a:gd name="T2" fmla="*/ 176 w 176"/>
                  <a:gd name="T3" fmla="*/ 143 h 143"/>
                  <a:gd name="T4" fmla="*/ 0 w 176"/>
                  <a:gd name="T5" fmla="*/ 143 h 143"/>
                  <a:gd name="T6" fmla="*/ 0 w 176"/>
                  <a:gd name="T7" fmla="*/ 0 h 143"/>
                  <a:gd name="T8" fmla="*/ 176 w 176"/>
                  <a:gd name="T9" fmla="*/ 0 h 143"/>
                  <a:gd name="T10" fmla="*/ 173 w 176"/>
                  <a:gd name="T11" fmla="*/ 136 h 143"/>
                  <a:gd name="T12" fmla="*/ 173 w 176"/>
                  <a:gd name="T13" fmla="*/ 7 h 143"/>
                  <a:gd name="T14" fmla="*/ 4 w 176"/>
                  <a:gd name="T15" fmla="*/ 7 h 143"/>
                  <a:gd name="T16" fmla="*/ 4 w 176"/>
                  <a:gd name="T17" fmla="*/ 136 h 143"/>
                  <a:gd name="T18" fmla="*/ 173 w 176"/>
                  <a:gd name="T19" fmla="*/ 13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6" h="143">
                    <a:moveTo>
                      <a:pt x="176" y="0"/>
                    </a:moveTo>
                    <a:lnTo>
                      <a:pt x="176" y="143"/>
                    </a:lnTo>
                    <a:lnTo>
                      <a:pt x="0" y="143"/>
                    </a:lnTo>
                    <a:lnTo>
                      <a:pt x="0" y="0"/>
                    </a:lnTo>
                    <a:lnTo>
                      <a:pt x="176" y="0"/>
                    </a:lnTo>
                    <a:moveTo>
                      <a:pt x="173" y="136"/>
                    </a:moveTo>
                    <a:lnTo>
                      <a:pt x="173" y="7"/>
                    </a:lnTo>
                    <a:lnTo>
                      <a:pt x="4" y="7"/>
                    </a:lnTo>
                    <a:lnTo>
                      <a:pt x="4" y="136"/>
                    </a:lnTo>
                    <a:lnTo>
                      <a:pt x="173" y="13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85" name="Rectangle 2578"/>
              <p:cNvSpPr>
                <a:spLocks noChangeArrowheads="1"/>
              </p:cNvSpPr>
              <p:nvPr/>
            </p:nvSpPr>
            <p:spPr bwMode="auto">
              <a:xfrm>
                <a:off x="2025" y="2394"/>
                <a:ext cx="169" cy="129"/>
              </a:xfrm>
              <a:prstGeom prst="rect">
                <a:avLst/>
              </a:prstGeom>
              <a:solidFill>
                <a:srgbClr val="640E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129" name="Group 2780"/>
            <p:cNvGrpSpPr>
              <a:grpSpLocks/>
            </p:cNvGrpSpPr>
            <p:nvPr/>
          </p:nvGrpSpPr>
          <p:grpSpPr bwMode="auto">
            <a:xfrm>
              <a:off x="2018" y="2242"/>
              <a:ext cx="181" cy="290"/>
              <a:chOff x="2018" y="2242"/>
              <a:chExt cx="181" cy="290"/>
            </a:xfrm>
          </p:grpSpPr>
          <p:sp>
            <p:nvSpPr>
              <p:cNvPr id="8961" name="Rectangle 2580"/>
              <p:cNvSpPr>
                <a:spLocks noChangeArrowheads="1"/>
              </p:cNvSpPr>
              <p:nvPr/>
            </p:nvSpPr>
            <p:spPr bwMode="auto">
              <a:xfrm>
                <a:off x="2025" y="2394"/>
                <a:ext cx="169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62" name="Freeform 2581"/>
              <p:cNvSpPr>
                <a:spLocks/>
              </p:cNvSpPr>
              <p:nvPr/>
            </p:nvSpPr>
            <p:spPr bwMode="auto">
              <a:xfrm>
                <a:off x="2078" y="2525"/>
                <a:ext cx="16" cy="3"/>
              </a:xfrm>
              <a:custGeom>
                <a:avLst/>
                <a:gdLst>
                  <a:gd name="T0" fmla="*/ 9 w 9"/>
                  <a:gd name="T1" fmla="*/ 0 h 2"/>
                  <a:gd name="T2" fmla="*/ 0 w 9"/>
                  <a:gd name="T3" fmla="*/ 0 h 2"/>
                  <a:gd name="T4" fmla="*/ 0 w 9"/>
                  <a:gd name="T5" fmla="*/ 1 h 2"/>
                  <a:gd name="T6" fmla="*/ 0 w 9"/>
                  <a:gd name="T7" fmla="*/ 2 h 2"/>
                  <a:gd name="T8" fmla="*/ 9 w 9"/>
                  <a:gd name="T9" fmla="*/ 2 h 2"/>
                  <a:gd name="T10" fmla="*/ 9 w 9"/>
                  <a:gd name="T11" fmla="*/ 1 h 2"/>
                  <a:gd name="T12" fmla="*/ 9 w 9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2">
                    <a:moveTo>
                      <a:pt x="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1"/>
                      <a:pt x="9" y="1"/>
                    </a:cubicBezTo>
                    <a:cubicBezTo>
                      <a:pt x="9" y="0"/>
                      <a:pt x="9" y="0"/>
                      <a:pt x="9" y="0"/>
                    </a:cubicBezTo>
                  </a:path>
                </a:pathLst>
              </a:custGeom>
              <a:solidFill>
                <a:srgbClr val="0E07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63" name="Freeform 2582"/>
              <p:cNvSpPr>
                <a:spLocks/>
              </p:cNvSpPr>
              <p:nvPr/>
            </p:nvSpPr>
            <p:spPr bwMode="auto">
              <a:xfrm>
                <a:off x="2121" y="2525"/>
                <a:ext cx="18" cy="3"/>
              </a:xfrm>
              <a:custGeom>
                <a:avLst/>
                <a:gdLst>
                  <a:gd name="T0" fmla="*/ 9 w 10"/>
                  <a:gd name="T1" fmla="*/ 0 h 2"/>
                  <a:gd name="T2" fmla="*/ 1 w 10"/>
                  <a:gd name="T3" fmla="*/ 0 h 2"/>
                  <a:gd name="T4" fmla="*/ 0 w 10"/>
                  <a:gd name="T5" fmla="*/ 1 h 2"/>
                  <a:gd name="T6" fmla="*/ 1 w 10"/>
                  <a:gd name="T7" fmla="*/ 2 h 2"/>
                  <a:gd name="T8" fmla="*/ 9 w 10"/>
                  <a:gd name="T9" fmla="*/ 2 h 2"/>
                  <a:gd name="T10" fmla="*/ 10 w 10"/>
                  <a:gd name="T11" fmla="*/ 1 h 2"/>
                  <a:gd name="T12" fmla="*/ 9 w 10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2">
                    <a:moveTo>
                      <a:pt x="9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0" y="2"/>
                      <a:pt x="10" y="1"/>
                      <a:pt x="10" y="1"/>
                    </a:cubicBezTo>
                    <a:cubicBezTo>
                      <a:pt x="10" y="0"/>
                      <a:pt x="10" y="0"/>
                      <a:pt x="9" y="0"/>
                    </a:cubicBezTo>
                  </a:path>
                </a:pathLst>
              </a:custGeom>
              <a:solidFill>
                <a:srgbClr val="0E07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64" name="Rectangle 2583"/>
              <p:cNvSpPr>
                <a:spLocks noChangeArrowheads="1"/>
              </p:cNvSpPr>
              <p:nvPr/>
            </p:nvSpPr>
            <p:spPr bwMode="auto">
              <a:xfrm>
                <a:off x="2029" y="2394"/>
                <a:ext cx="4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65" name="Rectangle 2584"/>
              <p:cNvSpPr>
                <a:spLocks noChangeArrowheads="1"/>
              </p:cNvSpPr>
              <p:nvPr/>
            </p:nvSpPr>
            <p:spPr bwMode="auto">
              <a:xfrm>
                <a:off x="2029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66" name="Rectangle 2585"/>
              <p:cNvSpPr>
                <a:spLocks noChangeArrowheads="1"/>
              </p:cNvSpPr>
              <p:nvPr/>
            </p:nvSpPr>
            <p:spPr bwMode="auto">
              <a:xfrm>
                <a:off x="2036" y="2394"/>
                <a:ext cx="2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67" name="Rectangle 2586"/>
              <p:cNvSpPr>
                <a:spLocks noChangeArrowheads="1"/>
              </p:cNvSpPr>
              <p:nvPr/>
            </p:nvSpPr>
            <p:spPr bwMode="auto">
              <a:xfrm>
                <a:off x="2036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68" name="Rectangle 2587"/>
              <p:cNvSpPr>
                <a:spLocks noChangeArrowheads="1"/>
              </p:cNvSpPr>
              <p:nvPr/>
            </p:nvSpPr>
            <p:spPr bwMode="auto">
              <a:xfrm>
                <a:off x="2044" y="2394"/>
                <a:ext cx="2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69" name="Rectangle 2588"/>
              <p:cNvSpPr>
                <a:spLocks noChangeArrowheads="1"/>
              </p:cNvSpPr>
              <p:nvPr/>
            </p:nvSpPr>
            <p:spPr bwMode="auto">
              <a:xfrm>
                <a:off x="2044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0" name="Rectangle 2589"/>
              <p:cNvSpPr>
                <a:spLocks noChangeArrowheads="1"/>
              </p:cNvSpPr>
              <p:nvPr/>
            </p:nvSpPr>
            <p:spPr bwMode="auto">
              <a:xfrm>
                <a:off x="2049" y="2394"/>
                <a:ext cx="4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1" name="Rectangle 2590"/>
              <p:cNvSpPr>
                <a:spLocks noChangeArrowheads="1"/>
              </p:cNvSpPr>
              <p:nvPr/>
            </p:nvSpPr>
            <p:spPr bwMode="auto">
              <a:xfrm>
                <a:off x="2049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2" name="Rectangle 2591"/>
              <p:cNvSpPr>
                <a:spLocks noChangeArrowheads="1"/>
              </p:cNvSpPr>
              <p:nvPr/>
            </p:nvSpPr>
            <p:spPr bwMode="auto">
              <a:xfrm>
                <a:off x="2057" y="2394"/>
                <a:ext cx="4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3" name="Rectangle 2592"/>
              <p:cNvSpPr>
                <a:spLocks noChangeArrowheads="1"/>
              </p:cNvSpPr>
              <p:nvPr/>
            </p:nvSpPr>
            <p:spPr bwMode="auto">
              <a:xfrm>
                <a:off x="2057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4" name="Rectangle 2593"/>
              <p:cNvSpPr>
                <a:spLocks noChangeArrowheads="1"/>
              </p:cNvSpPr>
              <p:nvPr/>
            </p:nvSpPr>
            <p:spPr bwMode="auto">
              <a:xfrm>
                <a:off x="2064" y="2394"/>
                <a:ext cx="4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5" name="Rectangle 2594"/>
              <p:cNvSpPr>
                <a:spLocks noChangeArrowheads="1"/>
              </p:cNvSpPr>
              <p:nvPr/>
            </p:nvSpPr>
            <p:spPr bwMode="auto">
              <a:xfrm>
                <a:off x="2064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6" name="Rectangle 2595"/>
              <p:cNvSpPr>
                <a:spLocks noChangeArrowheads="1"/>
              </p:cNvSpPr>
              <p:nvPr/>
            </p:nvSpPr>
            <p:spPr bwMode="auto">
              <a:xfrm>
                <a:off x="2072" y="2394"/>
                <a:ext cx="4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7" name="Rectangle 2596"/>
              <p:cNvSpPr>
                <a:spLocks noChangeArrowheads="1"/>
              </p:cNvSpPr>
              <p:nvPr/>
            </p:nvSpPr>
            <p:spPr bwMode="auto">
              <a:xfrm>
                <a:off x="2072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8" name="Rectangle 2597"/>
              <p:cNvSpPr>
                <a:spLocks noChangeArrowheads="1"/>
              </p:cNvSpPr>
              <p:nvPr/>
            </p:nvSpPr>
            <p:spPr bwMode="auto">
              <a:xfrm>
                <a:off x="2079" y="2394"/>
                <a:ext cx="4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9" name="Rectangle 2598"/>
              <p:cNvSpPr>
                <a:spLocks noChangeArrowheads="1"/>
              </p:cNvSpPr>
              <p:nvPr/>
            </p:nvSpPr>
            <p:spPr bwMode="auto">
              <a:xfrm>
                <a:off x="2079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0" name="Rectangle 2599"/>
              <p:cNvSpPr>
                <a:spLocks noChangeArrowheads="1"/>
              </p:cNvSpPr>
              <p:nvPr/>
            </p:nvSpPr>
            <p:spPr bwMode="auto">
              <a:xfrm>
                <a:off x="2087" y="2394"/>
                <a:ext cx="2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1" name="Rectangle 2600"/>
              <p:cNvSpPr>
                <a:spLocks noChangeArrowheads="1"/>
              </p:cNvSpPr>
              <p:nvPr/>
            </p:nvSpPr>
            <p:spPr bwMode="auto">
              <a:xfrm>
                <a:off x="2087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2" name="Rectangle 2601"/>
              <p:cNvSpPr>
                <a:spLocks noChangeArrowheads="1"/>
              </p:cNvSpPr>
              <p:nvPr/>
            </p:nvSpPr>
            <p:spPr bwMode="auto">
              <a:xfrm>
                <a:off x="2094" y="2394"/>
                <a:ext cx="2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3" name="Rectangle 2602"/>
              <p:cNvSpPr>
                <a:spLocks noChangeArrowheads="1"/>
              </p:cNvSpPr>
              <p:nvPr/>
            </p:nvSpPr>
            <p:spPr bwMode="auto">
              <a:xfrm>
                <a:off x="2094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4" name="Rectangle 2603"/>
              <p:cNvSpPr>
                <a:spLocks noChangeArrowheads="1"/>
              </p:cNvSpPr>
              <p:nvPr/>
            </p:nvSpPr>
            <p:spPr bwMode="auto">
              <a:xfrm>
                <a:off x="2100" y="2394"/>
                <a:ext cx="4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5" name="Rectangle 2604"/>
              <p:cNvSpPr>
                <a:spLocks noChangeArrowheads="1"/>
              </p:cNvSpPr>
              <p:nvPr/>
            </p:nvSpPr>
            <p:spPr bwMode="auto">
              <a:xfrm>
                <a:off x="2100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6" name="Rectangle 2605"/>
              <p:cNvSpPr>
                <a:spLocks noChangeArrowheads="1"/>
              </p:cNvSpPr>
              <p:nvPr/>
            </p:nvSpPr>
            <p:spPr bwMode="auto">
              <a:xfrm>
                <a:off x="2107" y="2394"/>
                <a:ext cx="4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7" name="Rectangle 2606"/>
              <p:cNvSpPr>
                <a:spLocks noChangeArrowheads="1"/>
              </p:cNvSpPr>
              <p:nvPr/>
            </p:nvSpPr>
            <p:spPr bwMode="auto">
              <a:xfrm>
                <a:off x="2107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8" name="Rectangle 2607"/>
              <p:cNvSpPr>
                <a:spLocks noChangeArrowheads="1"/>
              </p:cNvSpPr>
              <p:nvPr/>
            </p:nvSpPr>
            <p:spPr bwMode="auto">
              <a:xfrm>
                <a:off x="2115" y="2394"/>
                <a:ext cx="4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9" name="Rectangle 2608"/>
              <p:cNvSpPr>
                <a:spLocks noChangeArrowheads="1"/>
              </p:cNvSpPr>
              <p:nvPr/>
            </p:nvSpPr>
            <p:spPr bwMode="auto">
              <a:xfrm>
                <a:off x="2115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0" name="Rectangle 2609"/>
              <p:cNvSpPr>
                <a:spLocks noChangeArrowheads="1"/>
              </p:cNvSpPr>
              <p:nvPr/>
            </p:nvSpPr>
            <p:spPr bwMode="auto">
              <a:xfrm>
                <a:off x="2122" y="2394"/>
                <a:ext cx="4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1" name="Rectangle 2610"/>
              <p:cNvSpPr>
                <a:spLocks noChangeArrowheads="1"/>
              </p:cNvSpPr>
              <p:nvPr/>
            </p:nvSpPr>
            <p:spPr bwMode="auto">
              <a:xfrm>
                <a:off x="2122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2" name="Rectangle 2611"/>
              <p:cNvSpPr>
                <a:spLocks noChangeArrowheads="1"/>
              </p:cNvSpPr>
              <p:nvPr/>
            </p:nvSpPr>
            <p:spPr bwMode="auto">
              <a:xfrm>
                <a:off x="2130" y="2394"/>
                <a:ext cx="4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3" name="Rectangle 2612"/>
              <p:cNvSpPr>
                <a:spLocks noChangeArrowheads="1"/>
              </p:cNvSpPr>
              <p:nvPr/>
            </p:nvSpPr>
            <p:spPr bwMode="auto">
              <a:xfrm>
                <a:off x="2130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4" name="Rectangle 2613"/>
              <p:cNvSpPr>
                <a:spLocks noChangeArrowheads="1"/>
              </p:cNvSpPr>
              <p:nvPr/>
            </p:nvSpPr>
            <p:spPr bwMode="auto">
              <a:xfrm>
                <a:off x="2137" y="2394"/>
                <a:ext cx="2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5" name="Rectangle 2614"/>
              <p:cNvSpPr>
                <a:spLocks noChangeArrowheads="1"/>
              </p:cNvSpPr>
              <p:nvPr/>
            </p:nvSpPr>
            <p:spPr bwMode="auto">
              <a:xfrm>
                <a:off x="2137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6" name="Rectangle 2615"/>
              <p:cNvSpPr>
                <a:spLocks noChangeArrowheads="1"/>
              </p:cNvSpPr>
              <p:nvPr/>
            </p:nvSpPr>
            <p:spPr bwMode="auto">
              <a:xfrm>
                <a:off x="2145" y="2394"/>
                <a:ext cx="2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7" name="Rectangle 2616"/>
              <p:cNvSpPr>
                <a:spLocks noChangeArrowheads="1"/>
              </p:cNvSpPr>
              <p:nvPr/>
            </p:nvSpPr>
            <p:spPr bwMode="auto">
              <a:xfrm>
                <a:off x="2145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8" name="Rectangle 2617"/>
              <p:cNvSpPr>
                <a:spLocks noChangeArrowheads="1"/>
              </p:cNvSpPr>
              <p:nvPr/>
            </p:nvSpPr>
            <p:spPr bwMode="auto">
              <a:xfrm>
                <a:off x="2150" y="2394"/>
                <a:ext cx="4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9" name="Rectangle 2618"/>
              <p:cNvSpPr>
                <a:spLocks noChangeArrowheads="1"/>
              </p:cNvSpPr>
              <p:nvPr/>
            </p:nvSpPr>
            <p:spPr bwMode="auto">
              <a:xfrm>
                <a:off x="2150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0" name="Rectangle 2619"/>
              <p:cNvSpPr>
                <a:spLocks noChangeArrowheads="1"/>
              </p:cNvSpPr>
              <p:nvPr/>
            </p:nvSpPr>
            <p:spPr bwMode="auto">
              <a:xfrm>
                <a:off x="2158" y="2394"/>
                <a:ext cx="4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1" name="Rectangle 2620"/>
              <p:cNvSpPr>
                <a:spLocks noChangeArrowheads="1"/>
              </p:cNvSpPr>
              <p:nvPr/>
            </p:nvSpPr>
            <p:spPr bwMode="auto">
              <a:xfrm>
                <a:off x="2158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2" name="Rectangle 2621"/>
              <p:cNvSpPr>
                <a:spLocks noChangeArrowheads="1"/>
              </p:cNvSpPr>
              <p:nvPr/>
            </p:nvSpPr>
            <p:spPr bwMode="auto">
              <a:xfrm>
                <a:off x="2165" y="2394"/>
                <a:ext cx="4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3" name="Rectangle 2622"/>
              <p:cNvSpPr>
                <a:spLocks noChangeArrowheads="1"/>
              </p:cNvSpPr>
              <p:nvPr/>
            </p:nvSpPr>
            <p:spPr bwMode="auto">
              <a:xfrm>
                <a:off x="2165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4" name="Rectangle 2623"/>
              <p:cNvSpPr>
                <a:spLocks noChangeArrowheads="1"/>
              </p:cNvSpPr>
              <p:nvPr/>
            </p:nvSpPr>
            <p:spPr bwMode="auto">
              <a:xfrm>
                <a:off x="2173" y="2394"/>
                <a:ext cx="4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5" name="Rectangle 2624"/>
              <p:cNvSpPr>
                <a:spLocks noChangeArrowheads="1"/>
              </p:cNvSpPr>
              <p:nvPr/>
            </p:nvSpPr>
            <p:spPr bwMode="auto">
              <a:xfrm>
                <a:off x="2173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6" name="Rectangle 2625"/>
              <p:cNvSpPr>
                <a:spLocks noChangeArrowheads="1"/>
              </p:cNvSpPr>
              <p:nvPr/>
            </p:nvSpPr>
            <p:spPr bwMode="auto">
              <a:xfrm>
                <a:off x="2180" y="2394"/>
                <a:ext cx="4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7" name="Rectangle 2626"/>
              <p:cNvSpPr>
                <a:spLocks noChangeArrowheads="1"/>
              </p:cNvSpPr>
              <p:nvPr/>
            </p:nvSpPr>
            <p:spPr bwMode="auto">
              <a:xfrm>
                <a:off x="2180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8" name="Rectangle 2627"/>
              <p:cNvSpPr>
                <a:spLocks noChangeArrowheads="1"/>
              </p:cNvSpPr>
              <p:nvPr/>
            </p:nvSpPr>
            <p:spPr bwMode="auto">
              <a:xfrm>
                <a:off x="2188" y="2394"/>
                <a:ext cx="2" cy="129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9" name="Rectangle 2628"/>
              <p:cNvSpPr>
                <a:spLocks noChangeArrowheads="1"/>
              </p:cNvSpPr>
              <p:nvPr/>
            </p:nvSpPr>
            <p:spPr bwMode="auto">
              <a:xfrm>
                <a:off x="2188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0" name="Rectangle 2629"/>
              <p:cNvSpPr>
                <a:spLocks noChangeArrowheads="1"/>
              </p:cNvSpPr>
              <p:nvPr/>
            </p:nvSpPr>
            <p:spPr bwMode="auto">
              <a:xfrm>
                <a:off x="2186" y="2394"/>
                <a:ext cx="2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1" name="Rectangle 2630"/>
              <p:cNvSpPr>
                <a:spLocks noChangeArrowheads="1"/>
              </p:cNvSpPr>
              <p:nvPr/>
            </p:nvSpPr>
            <p:spPr bwMode="auto">
              <a:xfrm>
                <a:off x="2186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2" name="Rectangle 2631"/>
              <p:cNvSpPr>
                <a:spLocks noChangeArrowheads="1"/>
              </p:cNvSpPr>
              <p:nvPr/>
            </p:nvSpPr>
            <p:spPr bwMode="auto">
              <a:xfrm>
                <a:off x="2179" y="2394"/>
                <a:ext cx="1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3" name="Rectangle 2632"/>
              <p:cNvSpPr>
                <a:spLocks noChangeArrowheads="1"/>
              </p:cNvSpPr>
              <p:nvPr/>
            </p:nvSpPr>
            <p:spPr bwMode="auto">
              <a:xfrm>
                <a:off x="2179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4" name="Rectangle 2633"/>
              <p:cNvSpPr>
                <a:spLocks noChangeArrowheads="1"/>
              </p:cNvSpPr>
              <p:nvPr/>
            </p:nvSpPr>
            <p:spPr bwMode="auto">
              <a:xfrm>
                <a:off x="2171" y="2394"/>
                <a:ext cx="2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5" name="Rectangle 2634"/>
              <p:cNvSpPr>
                <a:spLocks noChangeArrowheads="1"/>
              </p:cNvSpPr>
              <p:nvPr/>
            </p:nvSpPr>
            <p:spPr bwMode="auto">
              <a:xfrm>
                <a:off x="2171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6" name="Rectangle 2635"/>
              <p:cNvSpPr>
                <a:spLocks noChangeArrowheads="1"/>
              </p:cNvSpPr>
              <p:nvPr/>
            </p:nvSpPr>
            <p:spPr bwMode="auto">
              <a:xfrm>
                <a:off x="2164" y="2394"/>
                <a:ext cx="1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7" name="Rectangle 2636"/>
              <p:cNvSpPr>
                <a:spLocks noChangeArrowheads="1"/>
              </p:cNvSpPr>
              <p:nvPr/>
            </p:nvSpPr>
            <p:spPr bwMode="auto">
              <a:xfrm>
                <a:off x="2164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8" name="Rectangle 2637"/>
              <p:cNvSpPr>
                <a:spLocks noChangeArrowheads="1"/>
              </p:cNvSpPr>
              <p:nvPr/>
            </p:nvSpPr>
            <p:spPr bwMode="auto">
              <a:xfrm>
                <a:off x="2156" y="2394"/>
                <a:ext cx="2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9" name="Rectangle 2638"/>
              <p:cNvSpPr>
                <a:spLocks noChangeArrowheads="1"/>
              </p:cNvSpPr>
              <p:nvPr/>
            </p:nvSpPr>
            <p:spPr bwMode="auto">
              <a:xfrm>
                <a:off x="2156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0" name="Rectangle 2639"/>
              <p:cNvSpPr>
                <a:spLocks noChangeArrowheads="1"/>
              </p:cNvSpPr>
              <p:nvPr/>
            </p:nvSpPr>
            <p:spPr bwMode="auto">
              <a:xfrm>
                <a:off x="2150" y="2394"/>
                <a:ext cx="1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1" name="Rectangle 2640"/>
              <p:cNvSpPr>
                <a:spLocks noChangeArrowheads="1"/>
              </p:cNvSpPr>
              <p:nvPr/>
            </p:nvSpPr>
            <p:spPr bwMode="auto">
              <a:xfrm>
                <a:off x="2150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2" name="Rectangle 2641"/>
              <p:cNvSpPr>
                <a:spLocks noChangeArrowheads="1"/>
              </p:cNvSpPr>
              <p:nvPr/>
            </p:nvSpPr>
            <p:spPr bwMode="auto">
              <a:xfrm>
                <a:off x="2143" y="2394"/>
                <a:ext cx="2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3" name="Rectangle 2642"/>
              <p:cNvSpPr>
                <a:spLocks noChangeArrowheads="1"/>
              </p:cNvSpPr>
              <p:nvPr/>
            </p:nvSpPr>
            <p:spPr bwMode="auto">
              <a:xfrm>
                <a:off x="2143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4" name="Rectangle 2643"/>
              <p:cNvSpPr>
                <a:spLocks noChangeArrowheads="1"/>
              </p:cNvSpPr>
              <p:nvPr/>
            </p:nvSpPr>
            <p:spPr bwMode="auto">
              <a:xfrm>
                <a:off x="2136" y="2394"/>
                <a:ext cx="1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5" name="Rectangle 2644"/>
              <p:cNvSpPr>
                <a:spLocks noChangeArrowheads="1"/>
              </p:cNvSpPr>
              <p:nvPr/>
            </p:nvSpPr>
            <p:spPr bwMode="auto">
              <a:xfrm>
                <a:off x="2136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6" name="Rectangle 2645"/>
              <p:cNvSpPr>
                <a:spLocks noChangeArrowheads="1"/>
              </p:cNvSpPr>
              <p:nvPr/>
            </p:nvSpPr>
            <p:spPr bwMode="auto">
              <a:xfrm>
                <a:off x="2128" y="2394"/>
                <a:ext cx="2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7" name="Rectangle 2646"/>
              <p:cNvSpPr>
                <a:spLocks noChangeArrowheads="1"/>
              </p:cNvSpPr>
              <p:nvPr/>
            </p:nvSpPr>
            <p:spPr bwMode="auto">
              <a:xfrm>
                <a:off x="2128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8" name="Rectangle 2647"/>
              <p:cNvSpPr>
                <a:spLocks noChangeArrowheads="1"/>
              </p:cNvSpPr>
              <p:nvPr/>
            </p:nvSpPr>
            <p:spPr bwMode="auto">
              <a:xfrm>
                <a:off x="2121" y="2394"/>
                <a:ext cx="1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9" name="Rectangle 2648"/>
              <p:cNvSpPr>
                <a:spLocks noChangeArrowheads="1"/>
              </p:cNvSpPr>
              <p:nvPr/>
            </p:nvSpPr>
            <p:spPr bwMode="auto">
              <a:xfrm>
                <a:off x="2121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0" name="Rectangle 2649"/>
              <p:cNvSpPr>
                <a:spLocks noChangeArrowheads="1"/>
              </p:cNvSpPr>
              <p:nvPr/>
            </p:nvSpPr>
            <p:spPr bwMode="auto">
              <a:xfrm>
                <a:off x="2113" y="2394"/>
                <a:ext cx="2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1" name="Rectangle 2650"/>
              <p:cNvSpPr>
                <a:spLocks noChangeArrowheads="1"/>
              </p:cNvSpPr>
              <p:nvPr/>
            </p:nvSpPr>
            <p:spPr bwMode="auto">
              <a:xfrm>
                <a:off x="2113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2" name="Rectangle 2651"/>
              <p:cNvSpPr>
                <a:spLocks noChangeArrowheads="1"/>
              </p:cNvSpPr>
              <p:nvPr/>
            </p:nvSpPr>
            <p:spPr bwMode="auto">
              <a:xfrm>
                <a:off x="2106" y="2394"/>
                <a:ext cx="1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3" name="Rectangle 2652"/>
              <p:cNvSpPr>
                <a:spLocks noChangeArrowheads="1"/>
              </p:cNvSpPr>
              <p:nvPr/>
            </p:nvSpPr>
            <p:spPr bwMode="auto">
              <a:xfrm>
                <a:off x="2106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4" name="Rectangle 2653"/>
              <p:cNvSpPr>
                <a:spLocks noChangeArrowheads="1"/>
              </p:cNvSpPr>
              <p:nvPr/>
            </p:nvSpPr>
            <p:spPr bwMode="auto">
              <a:xfrm>
                <a:off x="2100" y="2394"/>
                <a:ext cx="1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5" name="Rectangle 2654"/>
              <p:cNvSpPr>
                <a:spLocks noChangeArrowheads="1"/>
              </p:cNvSpPr>
              <p:nvPr/>
            </p:nvSpPr>
            <p:spPr bwMode="auto">
              <a:xfrm>
                <a:off x="2100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6" name="Rectangle 2655"/>
              <p:cNvSpPr>
                <a:spLocks noChangeArrowheads="1"/>
              </p:cNvSpPr>
              <p:nvPr/>
            </p:nvSpPr>
            <p:spPr bwMode="auto">
              <a:xfrm>
                <a:off x="2092" y="2394"/>
                <a:ext cx="2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7" name="Rectangle 2656"/>
              <p:cNvSpPr>
                <a:spLocks noChangeArrowheads="1"/>
              </p:cNvSpPr>
              <p:nvPr/>
            </p:nvSpPr>
            <p:spPr bwMode="auto">
              <a:xfrm>
                <a:off x="2092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8" name="Rectangle 2657"/>
              <p:cNvSpPr>
                <a:spLocks noChangeArrowheads="1"/>
              </p:cNvSpPr>
              <p:nvPr/>
            </p:nvSpPr>
            <p:spPr bwMode="auto">
              <a:xfrm>
                <a:off x="2085" y="2394"/>
                <a:ext cx="2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9" name="Rectangle 2658"/>
              <p:cNvSpPr>
                <a:spLocks noChangeArrowheads="1"/>
              </p:cNvSpPr>
              <p:nvPr/>
            </p:nvSpPr>
            <p:spPr bwMode="auto">
              <a:xfrm>
                <a:off x="2085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0" name="Rectangle 2659"/>
              <p:cNvSpPr>
                <a:spLocks noChangeArrowheads="1"/>
              </p:cNvSpPr>
              <p:nvPr/>
            </p:nvSpPr>
            <p:spPr bwMode="auto">
              <a:xfrm>
                <a:off x="2078" y="2394"/>
                <a:ext cx="1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1" name="Rectangle 2660"/>
              <p:cNvSpPr>
                <a:spLocks noChangeArrowheads="1"/>
              </p:cNvSpPr>
              <p:nvPr/>
            </p:nvSpPr>
            <p:spPr bwMode="auto">
              <a:xfrm>
                <a:off x="2078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2" name="Rectangle 2661"/>
              <p:cNvSpPr>
                <a:spLocks noChangeArrowheads="1"/>
              </p:cNvSpPr>
              <p:nvPr/>
            </p:nvSpPr>
            <p:spPr bwMode="auto">
              <a:xfrm>
                <a:off x="2070" y="2394"/>
                <a:ext cx="2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3" name="Rectangle 2662"/>
              <p:cNvSpPr>
                <a:spLocks noChangeArrowheads="1"/>
              </p:cNvSpPr>
              <p:nvPr/>
            </p:nvSpPr>
            <p:spPr bwMode="auto">
              <a:xfrm>
                <a:off x="2070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4" name="Rectangle 2663"/>
              <p:cNvSpPr>
                <a:spLocks noChangeArrowheads="1"/>
              </p:cNvSpPr>
              <p:nvPr/>
            </p:nvSpPr>
            <p:spPr bwMode="auto">
              <a:xfrm>
                <a:off x="2063" y="2394"/>
                <a:ext cx="1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5" name="Rectangle 2664"/>
              <p:cNvSpPr>
                <a:spLocks noChangeArrowheads="1"/>
              </p:cNvSpPr>
              <p:nvPr/>
            </p:nvSpPr>
            <p:spPr bwMode="auto">
              <a:xfrm>
                <a:off x="2063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6" name="Rectangle 2665"/>
              <p:cNvSpPr>
                <a:spLocks noChangeArrowheads="1"/>
              </p:cNvSpPr>
              <p:nvPr/>
            </p:nvSpPr>
            <p:spPr bwMode="auto">
              <a:xfrm>
                <a:off x="2055" y="2394"/>
                <a:ext cx="2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7" name="Rectangle 2666"/>
              <p:cNvSpPr>
                <a:spLocks noChangeArrowheads="1"/>
              </p:cNvSpPr>
              <p:nvPr/>
            </p:nvSpPr>
            <p:spPr bwMode="auto">
              <a:xfrm>
                <a:off x="2055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8" name="Rectangle 2667"/>
              <p:cNvSpPr>
                <a:spLocks noChangeArrowheads="1"/>
              </p:cNvSpPr>
              <p:nvPr/>
            </p:nvSpPr>
            <p:spPr bwMode="auto">
              <a:xfrm>
                <a:off x="2049" y="2394"/>
                <a:ext cx="1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9" name="Rectangle 2668"/>
              <p:cNvSpPr>
                <a:spLocks noChangeArrowheads="1"/>
              </p:cNvSpPr>
              <p:nvPr/>
            </p:nvSpPr>
            <p:spPr bwMode="auto">
              <a:xfrm>
                <a:off x="2049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0" name="Rectangle 2669"/>
              <p:cNvSpPr>
                <a:spLocks noChangeArrowheads="1"/>
              </p:cNvSpPr>
              <p:nvPr/>
            </p:nvSpPr>
            <p:spPr bwMode="auto">
              <a:xfrm>
                <a:off x="2042" y="2394"/>
                <a:ext cx="2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1" name="Rectangle 2670"/>
              <p:cNvSpPr>
                <a:spLocks noChangeArrowheads="1"/>
              </p:cNvSpPr>
              <p:nvPr/>
            </p:nvSpPr>
            <p:spPr bwMode="auto">
              <a:xfrm>
                <a:off x="2042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2" name="Rectangle 2671"/>
              <p:cNvSpPr>
                <a:spLocks noChangeArrowheads="1"/>
              </p:cNvSpPr>
              <p:nvPr/>
            </p:nvSpPr>
            <p:spPr bwMode="auto">
              <a:xfrm>
                <a:off x="2034" y="2394"/>
                <a:ext cx="2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3" name="Rectangle 2672"/>
              <p:cNvSpPr>
                <a:spLocks noChangeArrowheads="1"/>
              </p:cNvSpPr>
              <p:nvPr/>
            </p:nvSpPr>
            <p:spPr bwMode="auto">
              <a:xfrm>
                <a:off x="2034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4" name="Rectangle 2673"/>
              <p:cNvSpPr>
                <a:spLocks noChangeArrowheads="1"/>
              </p:cNvSpPr>
              <p:nvPr/>
            </p:nvSpPr>
            <p:spPr bwMode="auto">
              <a:xfrm>
                <a:off x="2027" y="2394"/>
                <a:ext cx="2" cy="129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5" name="Rectangle 2674"/>
              <p:cNvSpPr>
                <a:spLocks noChangeArrowheads="1"/>
              </p:cNvSpPr>
              <p:nvPr/>
            </p:nvSpPr>
            <p:spPr bwMode="auto">
              <a:xfrm>
                <a:off x="2027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7795" name="Picture 2675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18" y="2393"/>
                <a:ext cx="17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96" name="Picture 2676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21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97" name="Picture 2677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29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98" name="Picture 2678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36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799" name="Picture 2679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44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00" name="Picture 2680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1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01" name="Picture 2681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7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02" name="Picture 2682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64" y="2393"/>
                <a:ext cx="14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03" name="Picture 2683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72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04" name="Picture 2684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79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05" name="Picture 2685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7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06" name="Picture 2686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94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07" name="Picture 2687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00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08" name="Picture 2688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07" y="2393"/>
                <a:ext cx="14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09" name="Picture 2689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15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10" name="Picture 2690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22" y="2393"/>
                <a:ext cx="14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11" name="Picture 2691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30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12" name="Picture 2692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37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13" name="Picture 2693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43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14" name="Picture 2694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0" y="2393"/>
                <a:ext cx="14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15" name="Picture 2695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8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16" name="Picture 2696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65" y="2393"/>
                <a:ext cx="14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17" name="Picture 2697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3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18" name="Picture 2698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80" y="2393"/>
                <a:ext cx="14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19" name="Picture 2699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80" y="2393"/>
                <a:ext cx="10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20" name="Picture 2700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3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21" name="Picture 2701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65" y="2393"/>
                <a:ext cx="10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22" name="Picture 2702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8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23" name="Picture 2703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0" y="2393"/>
                <a:ext cx="10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24" name="Picture 2704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43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25" name="Picture 2705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37" y="2393"/>
                <a:ext cx="10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26" name="Picture 2706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30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27" name="Picture 2707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22" y="2393"/>
                <a:ext cx="10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28" name="Picture 2708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15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29" name="Picture 2709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07" y="2393"/>
                <a:ext cx="10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30" name="Picture 2710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00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31" name="Picture 2711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94" y="2393"/>
                <a:ext cx="10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32" name="Picture 2712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7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33" name="Picture 2713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79" y="2393"/>
                <a:ext cx="10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34" name="Picture 2714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72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35" name="Picture 2715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64" y="2393"/>
                <a:ext cx="10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36" name="Picture 2716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7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37" name="Picture 2717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1" y="2393"/>
                <a:ext cx="10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38" name="Picture 2718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44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39" name="Picture 2719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36" y="2393"/>
                <a:ext cx="10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40" name="Picture 2720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29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841" name="Picture 2721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21" y="2393"/>
                <a:ext cx="10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056" name="Rectangle 2722"/>
              <p:cNvSpPr>
                <a:spLocks noChangeArrowheads="1"/>
              </p:cNvSpPr>
              <p:nvPr/>
            </p:nvSpPr>
            <p:spPr bwMode="auto">
              <a:xfrm>
                <a:off x="2194" y="2521"/>
                <a:ext cx="5" cy="11"/>
              </a:xfrm>
              <a:prstGeom prst="rect">
                <a:avLst/>
              </a:prstGeom>
              <a:solidFill>
                <a:srgbClr val="C1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7" name="Oval 2723"/>
              <p:cNvSpPr>
                <a:spLocks noChangeArrowheads="1"/>
              </p:cNvSpPr>
              <p:nvPr/>
            </p:nvSpPr>
            <p:spPr bwMode="auto">
              <a:xfrm>
                <a:off x="2194" y="2523"/>
                <a:ext cx="3" cy="5"/>
              </a:xfrm>
              <a:prstGeom prst="ellipse">
                <a:avLst/>
              </a:prstGeom>
              <a:solidFill>
                <a:srgbClr val="0E07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8" name="Rectangle 2724"/>
              <p:cNvSpPr>
                <a:spLocks noChangeArrowheads="1"/>
              </p:cNvSpPr>
              <p:nvPr/>
            </p:nvSpPr>
            <p:spPr bwMode="auto">
              <a:xfrm>
                <a:off x="2194" y="2385"/>
                <a:ext cx="5" cy="11"/>
              </a:xfrm>
              <a:prstGeom prst="rect">
                <a:avLst/>
              </a:prstGeom>
              <a:solidFill>
                <a:srgbClr val="C1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9" name="Oval 2725"/>
              <p:cNvSpPr>
                <a:spLocks noChangeArrowheads="1"/>
              </p:cNvSpPr>
              <p:nvPr/>
            </p:nvSpPr>
            <p:spPr bwMode="auto">
              <a:xfrm>
                <a:off x="2194" y="2389"/>
                <a:ext cx="3" cy="4"/>
              </a:xfrm>
              <a:prstGeom prst="ellipse">
                <a:avLst/>
              </a:prstGeom>
              <a:solidFill>
                <a:srgbClr val="0E07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0" name="Rectangle 2726"/>
              <p:cNvSpPr>
                <a:spLocks noChangeArrowheads="1"/>
              </p:cNvSpPr>
              <p:nvPr/>
            </p:nvSpPr>
            <p:spPr bwMode="auto">
              <a:xfrm>
                <a:off x="2019" y="2385"/>
                <a:ext cx="8" cy="11"/>
              </a:xfrm>
              <a:prstGeom prst="rect">
                <a:avLst/>
              </a:prstGeom>
              <a:solidFill>
                <a:srgbClr val="C1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1" name="Rectangle 2727"/>
              <p:cNvSpPr>
                <a:spLocks noChangeArrowheads="1"/>
              </p:cNvSpPr>
              <p:nvPr/>
            </p:nvSpPr>
            <p:spPr bwMode="auto">
              <a:xfrm>
                <a:off x="2019" y="2521"/>
                <a:ext cx="8" cy="11"/>
              </a:xfrm>
              <a:prstGeom prst="rect">
                <a:avLst/>
              </a:prstGeom>
              <a:solidFill>
                <a:srgbClr val="C1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2" name="Oval 2728"/>
              <p:cNvSpPr>
                <a:spLocks noChangeArrowheads="1"/>
              </p:cNvSpPr>
              <p:nvPr/>
            </p:nvSpPr>
            <p:spPr bwMode="auto">
              <a:xfrm>
                <a:off x="2021" y="2523"/>
                <a:ext cx="4" cy="5"/>
              </a:xfrm>
              <a:prstGeom prst="ellipse">
                <a:avLst/>
              </a:prstGeom>
              <a:solidFill>
                <a:srgbClr val="0E07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3" name="Oval 2729"/>
              <p:cNvSpPr>
                <a:spLocks noChangeArrowheads="1"/>
              </p:cNvSpPr>
              <p:nvPr/>
            </p:nvSpPr>
            <p:spPr bwMode="auto">
              <a:xfrm>
                <a:off x="2021" y="2389"/>
                <a:ext cx="4" cy="4"/>
              </a:xfrm>
              <a:prstGeom prst="ellipse">
                <a:avLst/>
              </a:prstGeom>
              <a:solidFill>
                <a:srgbClr val="0E07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4" name="Freeform 2730"/>
              <p:cNvSpPr>
                <a:spLocks noEditPoints="1"/>
              </p:cNvSpPr>
              <p:nvPr/>
            </p:nvSpPr>
            <p:spPr bwMode="auto">
              <a:xfrm>
                <a:off x="2021" y="2242"/>
                <a:ext cx="176" cy="142"/>
              </a:xfrm>
              <a:custGeom>
                <a:avLst/>
                <a:gdLst>
                  <a:gd name="T0" fmla="*/ 176 w 176"/>
                  <a:gd name="T1" fmla="*/ 0 h 142"/>
                  <a:gd name="T2" fmla="*/ 176 w 176"/>
                  <a:gd name="T3" fmla="*/ 142 h 142"/>
                  <a:gd name="T4" fmla="*/ 0 w 176"/>
                  <a:gd name="T5" fmla="*/ 142 h 142"/>
                  <a:gd name="T6" fmla="*/ 0 w 176"/>
                  <a:gd name="T7" fmla="*/ 0 h 142"/>
                  <a:gd name="T8" fmla="*/ 176 w 176"/>
                  <a:gd name="T9" fmla="*/ 0 h 142"/>
                  <a:gd name="T10" fmla="*/ 173 w 176"/>
                  <a:gd name="T11" fmla="*/ 134 h 142"/>
                  <a:gd name="T12" fmla="*/ 173 w 176"/>
                  <a:gd name="T13" fmla="*/ 6 h 142"/>
                  <a:gd name="T14" fmla="*/ 4 w 176"/>
                  <a:gd name="T15" fmla="*/ 6 h 142"/>
                  <a:gd name="T16" fmla="*/ 4 w 176"/>
                  <a:gd name="T17" fmla="*/ 134 h 142"/>
                  <a:gd name="T18" fmla="*/ 173 w 176"/>
                  <a:gd name="T19" fmla="*/ 134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6" h="142">
                    <a:moveTo>
                      <a:pt x="176" y="0"/>
                    </a:moveTo>
                    <a:lnTo>
                      <a:pt x="176" y="142"/>
                    </a:lnTo>
                    <a:lnTo>
                      <a:pt x="0" y="142"/>
                    </a:lnTo>
                    <a:lnTo>
                      <a:pt x="0" y="0"/>
                    </a:lnTo>
                    <a:lnTo>
                      <a:pt x="176" y="0"/>
                    </a:lnTo>
                    <a:close/>
                    <a:moveTo>
                      <a:pt x="173" y="134"/>
                    </a:moveTo>
                    <a:lnTo>
                      <a:pt x="173" y="6"/>
                    </a:lnTo>
                    <a:lnTo>
                      <a:pt x="4" y="6"/>
                    </a:lnTo>
                    <a:lnTo>
                      <a:pt x="4" y="134"/>
                    </a:lnTo>
                    <a:lnTo>
                      <a:pt x="173" y="134"/>
                    </a:lnTo>
                    <a:close/>
                  </a:path>
                </a:pathLst>
              </a:custGeom>
              <a:solidFill>
                <a:srgbClr val="991B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5" name="Freeform 2731"/>
              <p:cNvSpPr>
                <a:spLocks noEditPoints="1"/>
              </p:cNvSpPr>
              <p:nvPr/>
            </p:nvSpPr>
            <p:spPr bwMode="auto">
              <a:xfrm>
                <a:off x="2021" y="2242"/>
                <a:ext cx="176" cy="142"/>
              </a:xfrm>
              <a:custGeom>
                <a:avLst/>
                <a:gdLst>
                  <a:gd name="T0" fmla="*/ 176 w 176"/>
                  <a:gd name="T1" fmla="*/ 0 h 142"/>
                  <a:gd name="T2" fmla="*/ 176 w 176"/>
                  <a:gd name="T3" fmla="*/ 142 h 142"/>
                  <a:gd name="T4" fmla="*/ 0 w 176"/>
                  <a:gd name="T5" fmla="*/ 142 h 142"/>
                  <a:gd name="T6" fmla="*/ 0 w 176"/>
                  <a:gd name="T7" fmla="*/ 0 h 142"/>
                  <a:gd name="T8" fmla="*/ 176 w 176"/>
                  <a:gd name="T9" fmla="*/ 0 h 142"/>
                  <a:gd name="T10" fmla="*/ 173 w 176"/>
                  <a:gd name="T11" fmla="*/ 134 h 142"/>
                  <a:gd name="T12" fmla="*/ 173 w 176"/>
                  <a:gd name="T13" fmla="*/ 6 h 142"/>
                  <a:gd name="T14" fmla="*/ 4 w 176"/>
                  <a:gd name="T15" fmla="*/ 6 h 142"/>
                  <a:gd name="T16" fmla="*/ 4 w 176"/>
                  <a:gd name="T17" fmla="*/ 134 h 142"/>
                  <a:gd name="T18" fmla="*/ 173 w 176"/>
                  <a:gd name="T19" fmla="*/ 134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6" h="142">
                    <a:moveTo>
                      <a:pt x="176" y="0"/>
                    </a:moveTo>
                    <a:lnTo>
                      <a:pt x="176" y="142"/>
                    </a:lnTo>
                    <a:lnTo>
                      <a:pt x="0" y="142"/>
                    </a:lnTo>
                    <a:lnTo>
                      <a:pt x="0" y="0"/>
                    </a:lnTo>
                    <a:lnTo>
                      <a:pt x="176" y="0"/>
                    </a:lnTo>
                    <a:moveTo>
                      <a:pt x="173" y="134"/>
                    </a:moveTo>
                    <a:lnTo>
                      <a:pt x="173" y="6"/>
                    </a:lnTo>
                    <a:lnTo>
                      <a:pt x="4" y="6"/>
                    </a:lnTo>
                    <a:lnTo>
                      <a:pt x="4" y="134"/>
                    </a:lnTo>
                    <a:lnTo>
                      <a:pt x="173" y="13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6" name="Rectangle 2732"/>
              <p:cNvSpPr>
                <a:spLocks noChangeArrowheads="1"/>
              </p:cNvSpPr>
              <p:nvPr/>
            </p:nvSpPr>
            <p:spPr bwMode="auto">
              <a:xfrm>
                <a:off x="2025" y="2248"/>
                <a:ext cx="169" cy="128"/>
              </a:xfrm>
              <a:prstGeom prst="rect">
                <a:avLst/>
              </a:prstGeom>
              <a:solidFill>
                <a:srgbClr val="640E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7" name="Rectangle 2733"/>
              <p:cNvSpPr>
                <a:spLocks noChangeArrowheads="1"/>
              </p:cNvSpPr>
              <p:nvPr/>
            </p:nvSpPr>
            <p:spPr bwMode="auto">
              <a:xfrm>
                <a:off x="2025" y="2248"/>
                <a:ext cx="16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8" name="Freeform 2734"/>
              <p:cNvSpPr>
                <a:spLocks/>
              </p:cNvSpPr>
              <p:nvPr/>
            </p:nvSpPr>
            <p:spPr bwMode="auto">
              <a:xfrm>
                <a:off x="2078" y="2378"/>
                <a:ext cx="16" cy="4"/>
              </a:xfrm>
              <a:custGeom>
                <a:avLst/>
                <a:gdLst>
                  <a:gd name="T0" fmla="*/ 9 w 9"/>
                  <a:gd name="T1" fmla="*/ 0 h 2"/>
                  <a:gd name="T2" fmla="*/ 0 w 9"/>
                  <a:gd name="T3" fmla="*/ 0 h 2"/>
                  <a:gd name="T4" fmla="*/ 0 w 9"/>
                  <a:gd name="T5" fmla="*/ 1 h 2"/>
                  <a:gd name="T6" fmla="*/ 0 w 9"/>
                  <a:gd name="T7" fmla="*/ 2 h 2"/>
                  <a:gd name="T8" fmla="*/ 9 w 9"/>
                  <a:gd name="T9" fmla="*/ 2 h 2"/>
                  <a:gd name="T10" fmla="*/ 9 w 9"/>
                  <a:gd name="T11" fmla="*/ 1 h 2"/>
                  <a:gd name="T12" fmla="*/ 9 w 9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2">
                    <a:moveTo>
                      <a:pt x="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1"/>
                    </a:cubicBezTo>
                    <a:cubicBezTo>
                      <a:pt x="9" y="0"/>
                      <a:pt x="9" y="0"/>
                      <a:pt x="9" y="0"/>
                    </a:cubicBezTo>
                  </a:path>
                </a:pathLst>
              </a:custGeom>
              <a:solidFill>
                <a:srgbClr val="0E07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9" name="Freeform 2735"/>
              <p:cNvSpPr>
                <a:spLocks/>
              </p:cNvSpPr>
              <p:nvPr/>
            </p:nvSpPr>
            <p:spPr bwMode="auto">
              <a:xfrm>
                <a:off x="2121" y="2378"/>
                <a:ext cx="18" cy="4"/>
              </a:xfrm>
              <a:custGeom>
                <a:avLst/>
                <a:gdLst>
                  <a:gd name="T0" fmla="*/ 9 w 10"/>
                  <a:gd name="T1" fmla="*/ 0 h 2"/>
                  <a:gd name="T2" fmla="*/ 1 w 10"/>
                  <a:gd name="T3" fmla="*/ 0 h 2"/>
                  <a:gd name="T4" fmla="*/ 0 w 10"/>
                  <a:gd name="T5" fmla="*/ 1 h 2"/>
                  <a:gd name="T6" fmla="*/ 1 w 10"/>
                  <a:gd name="T7" fmla="*/ 2 h 2"/>
                  <a:gd name="T8" fmla="*/ 9 w 10"/>
                  <a:gd name="T9" fmla="*/ 2 h 2"/>
                  <a:gd name="T10" fmla="*/ 10 w 10"/>
                  <a:gd name="T11" fmla="*/ 1 h 2"/>
                  <a:gd name="T12" fmla="*/ 9 w 10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2">
                    <a:moveTo>
                      <a:pt x="9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0" y="2"/>
                      <a:pt x="10" y="2"/>
                      <a:pt x="10" y="1"/>
                    </a:cubicBezTo>
                    <a:cubicBezTo>
                      <a:pt x="10" y="0"/>
                      <a:pt x="10" y="0"/>
                      <a:pt x="9" y="0"/>
                    </a:cubicBezTo>
                  </a:path>
                </a:pathLst>
              </a:custGeom>
              <a:solidFill>
                <a:srgbClr val="0E07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0" name="Rectangle 2736"/>
              <p:cNvSpPr>
                <a:spLocks noChangeArrowheads="1"/>
              </p:cNvSpPr>
              <p:nvPr/>
            </p:nvSpPr>
            <p:spPr bwMode="auto">
              <a:xfrm>
                <a:off x="2029" y="2248"/>
                <a:ext cx="4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1" name="Rectangle 2737"/>
              <p:cNvSpPr>
                <a:spLocks noChangeArrowheads="1"/>
              </p:cNvSpPr>
              <p:nvPr/>
            </p:nvSpPr>
            <p:spPr bwMode="auto">
              <a:xfrm>
                <a:off x="2029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2" name="Rectangle 2738"/>
              <p:cNvSpPr>
                <a:spLocks noChangeArrowheads="1"/>
              </p:cNvSpPr>
              <p:nvPr/>
            </p:nvSpPr>
            <p:spPr bwMode="auto">
              <a:xfrm>
                <a:off x="2036" y="2248"/>
                <a:ext cx="2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3" name="Rectangle 2739"/>
              <p:cNvSpPr>
                <a:spLocks noChangeArrowheads="1"/>
              </p:cNvSpPr>
              <p:nvPr/>
            </p:nvSpPr>
            <p:spPr bwMode="auto">
              <a:xfrm>
                <a:off x="2036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4" name="Rectangle 2740"/>
              <p:cNvSpPr>
                <a:spLocks noChangeArrowheads="1"/>
              </p:cNvSpPr>
              <p:nvPr/>
            </p:nvSpPr>
            <p:spPr bwMode="auto">
              <a:xfrm>
                <a:off x="2044" y="2248"/>
                <a:ext cx="2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5" name="Rectangle 2741"/>
              <p:cNvSpPr>
                <a:spLocks noChangeArrowheads="1"/>
              </p:cNvSpPr>
              <p:nvPr/>
            </p:nvSpPr>
            <p:spPr bwMode="auto">
              <a:xfrm>
                <a:off x="2044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6" name="Rectangle 2742"/>
              <p:cNvSpPr>
                <a:spLocks noChangeArrowheads="1"/>
              </p:cNvSpPr>
              <p:nvPr/>
            </p:nvSpPr>
            <p:spPr bwMode="auto">
              <a:xfrm>
                <a:off x="2049" y="2248"/>
                <a:ext cx="4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7" name="Rectangle 2743"/>
              <p:cNvSpPr>
                <a:spLocks noChangeArrowheads="1"/>
              </p:cNvSpPr>
              <p:nvPr/>
            </p:nvSpPr>
            <p:spPr bwMode="auto">
              <a:xfrm>
                <a:off x="2049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8" name="Rectangle 2744"/>
              <p:cNvSpPr>
                <a:spLocks noChangeArrowheads="1"/>
              </p:cNvSpPr>
              <p:nvPr/>
            </p:nvSpPr>
            <p:spPr bwMode="auto">
              <a:xfrm>
                <a:off x="2057" y="2248"/>
                <a:ext cx="4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9" name="Rectangle 2745"/>
              <p:cNvSpPr>
                <a:spLocks noChangeArrowheads="1"/>
              </p:cNvSpPr>
              <p:nvPr/>
            </p:nvSpPr>
            <p:spPr bwMode="auto">
              <a:xfrm>
                <a:off x="2057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0" name="Rectangle 2746"/>
              <p:cNvSpPr>
                <a:spLocks noChangeArrowheads="1"/>
              </p:cNvSpPr>
              <p:nvPr/>
            </p:nvSpPr>
            <p:spPr bwMode="auto">
              <a:xfrm>
                <a:off x="2064" y="2248"/>
                <a:ext cx="4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1" name="Rectangle 2747"/>
              <p:cNvSpPr>
                <a:spLocks noChangeArrowheads="1"/>
              </p:cNvSpPr>
              <p:nvPr/>
            </p:nvSpPr>
            <p:spPr bwMode="auto">
              <a:xfrm>
                <a:off x="2064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2" name="Rectangle 2748"/>
              <p:cNvSpPr>
                <a:spLocks noChangeArrowheads="1"/>
              </p:cNvSpPr>
              <p:nvPr/>
            </p:nvSpPr>
            <p:spPr bwMode="auto">
              <a:xfrm>
                <a:off x="2072" y="2248"/>
                <a:ext cx="4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3" name="Rectangle 2749"/>
              <p:cNvSpPr>
                <a:spLocks noChangeArrowheads="1"/>
              </p:cNvSpPr>
              <p:nvPr/>
            </p:nvSpPr>
            <p:spPr bwMode="auto">
              <a:xfrm>
                <a:off x="2072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4" name="Rectangle 2750"/>
              <p:cNvSpPr>
                <a:spLocks noChangeArrowheads="1"/>
              </p:cNvSpPr>
              <p:nvPr/>
            </p:nvSpPr>
            <p:spPr bwMode="auto">
              <a:xfrm>
                <a:off x="2079" y="2248"/>
                <a:ext cx="4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5" name="Rectangle 2751"/>
              <p:cNvSpPr>
                <a:spLocks noChangeArrowheads="1"/>
              </p:cNvSpPr>
              <p:nvPr/>
            </p:nvSpPr>
            <p:spPr bwMode="auto">
              <a:xfrm>
                <a:off x="2079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6" name="Rectangle 2752"/>
              <p:cNvSpPr>
                <a:spLocks noChangeArrowheads="1"/>
              </p:cNvSpPr>
              <p:nvPr/>
            </p:nvSpPr>
            <p:spPr bwMode="auto">
              <a:xfrm>
                <a:off x="2087" y="2248"/>
                <a:ext cx="2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7" name="Rectangle 2753"/>
              <p:cNvSpPr>
                <a:spLocks noChangeArrowheads="1"/>
              </p:cNvSpPr>
              <p:nvPr/>
            </p:nvSpPr>
            <p:spPr bwMode="auto">
              <a:xfrm>
                <a:off x="2087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4" name="Rectangle 2754"/>
              <p:cNvSpPr>
                <a:spLocks noChangeArrowheads="1"/>
              </p:cNvSpPr>
              <p:nvPr/>
            </p:nvSpPr>
            <p:spPr bwMode="auto">
              <a:xfrm>
                <a:off x="2094" y="2248"/>
                <a:ext cx="2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5" name="Rectangle 2755"/>
              <p:cNvSpPr>
                <a:spLocks noChangeArrowheads="1"/>
              </p:cNvSpPr>
              <p:nvPr/>
            </p:nvSpPr>
            <p:spPr bwMode="auto">
              <a:xfrm>
                <a:off x="2094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6" name="Rectangle 2756"/>
              <p:cNvSpPr>
                <a:spLocks noChangeArrowheads="1"/>
              </p:cNvSpPr>
              <p:nvPr/>
            </p:nvSpPr>
            <p:spPr bwMode="auto">
              <a:xfrm>
                <a:off x="2100" y="2248"/>
                <a:ext cx="4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7" name="Rectangle 2757"/>
              <p:cNvSpPr>
                <a:spLocks noChangeArrowheads="1"/>
              </p:cNvSpPr>
              <p:nvPr/>
            </p:nvSpPr>
            <p:spPr bwMode="auto">
              <a:xfrm>
                <a:off x="2100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8" name="Rectangle 2758"/>
              <p:cNvSpPr>
                <a:spLocks noChangeArrowheads="1"/>
              </p:cNvSpPr>
              <p:nvPr/>
            </p:nvSpPr>
            <p:spPr bwMode="auto">
              <a:xfrm>
                <a:off x="2107" y="2248"/>
                <a:ext cx="4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9" name="Rectangle 2759"/>
              <p:cNvSpPr>
                <a:spLocks noChangeArrowheads="1"/>
              </p:cNvSpPr>
              <p:nvPr/>
            </p:nvSpPr>
            <p:spPr bwMode="auto">
              <a:xfrm>
                <a:off x="2107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0" name="Rectangle 2760"/>
              <p:cNvSpPr>
                <a:spLocks noChangeArrowheads="1"/>
              </p:cNvSpPr>
              <p:nvPr/>
            </p:nvSpPr>
            <p:spPr bwMode="auto">
              <a:xfrm>
                <a:off x="2115" y="2248"/>
                <a:ext cx="4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1" name="Rectangle 2761"/>
              <p:cNvSpPr>
                <a:spLocks noChangeArrowheads="1"/>
              </p:cNvSpPr>
              <p:nvPr/>
            </p:nvSpPr>
            <p:spPr bwMode="auto">
              <a:xfrm>
                <a:off x="2115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2" name="Rectangle 2762"/>
              <p:cNvSpPr>
                <a:spLocks noChangeArrowheads="1"/>
              </p:cNvSpPr>
              <p:nvPr/>
            </p:nvSpPr>
            <p:spPr bwMode="auto">
              <a:xfrm>
                <a:off x="2122" y="2248"/>
                <a:ext cx="4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3" name="Rectangle 2763"/>
              <p:cNvSpPr>
                <a:spLocks noChangeArrowheads="1"/>
              </p:cNvSpPr>
              <p:nvPr/>
            </p:nvSpPr>
            <p:spPr bwMode="auto">
              <a:xfrm>
                <a:off x="2122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4" name="Rectangle 2764"/>
              <p:cNvSpPr>
                <a:spLocks noChangeArrowheads="1"/>
              </p:cNvSpPr>
              <p:nvPr/>
            </p:nvSpPr>
            <p:spPr bwMode="auto">
              <a:xfrm>
                <a:off x="2130" y="2248"/>
                <a:ext cx="4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5" name="Rectangle 2765"/>
              <p:cNvSpPr>
                <a:spLocks noChangeArrowheads="1"/>
              </p:cNvSpPr>
              <p:nvPr/>
            </p:nvSpPr>
            <p:spPr bwMode="auto">
              <a:xfrm>
                <a:off x="2130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6" name="Rectangle 2766"/>
              <p:cNvSpPr>
                <a:spLocks noChangeArrowheads="1"/>
              </p:cNvSpPr>
              <p:nvPr/>
            </p:nvSpPr>
            <p:spPr bwMode="auto">
              <a:xfrm>
                <a:off x="2137" y="2248"/>
                <a:ext cx="2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7" name="Rectangle 2767"/>
              <p:cNvSpPr>
                <a:spLocks noChangeArrowheads="1"/>
              </p:cNvSpPr>
              <p:nvPr/>
            </p:nvSpPr>
            <p:spPr bwMode="auto">
              <a:xfrm>
                <a:off x="2137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8" name="Rectangle 2768"/>
              <p:cNvSpPr>
                <a:spLocks noChangeArrowheads="1"/>
              </p:cNvSpPr>
              <p:nvPr/>
            </p:nvSpPr>
            <p:spPr bwMode="auto">
              <a:xfrm>
                <a:off x="2145" y="2248"/>
                <a:ext cx="2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9" name="Rectangle 2769"/>
              <p:cNvSpPr>
                <a:spLocks noChangeArrowheads="1"/>
              </p:cNvSpPr>
              <p:nvPr/>
            </p:nvSpPr>
            <p:spPr bwMode="auto">
              <a:xfrm>
                <a:off x="2145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0" name="Rectangle 2770"/>
              <p:cNvSpPr>
                <a:spLocks noChangeArrowheads="1"/>
              </p:cNvSpPr>
              <p:nvPr/>
            </p:nvSpPr>
            <p:spPr bwMode="auto">
              <a:xfrm>
                <a:off x="2150" y="2248"/>
                <a:ext cx="4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1" name="Rectangle 2771"/>
              <p:cNvSpPr>
                <a:spLocks noChangeArrowheads="1"/>
              </p:cNvSpPr>
              <p:nvPr/>
            </p:nvSpPr>
            <p:spPr bwMode="auto">
              <a:xfrm>
                <a:off x="2150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2" name="Rectangle 2772"/>
              <p:cNvSpPr>
                <a:spLocks noChangeArrowheads="1"/>
              </p:cNvSpPr>
              <p:nvPr/>
            </p:nvSpPr>
            <p:spPr bwMode="auto">
              <a:xfrm>
                <a:off x="2158" y="2248"/>
                <a:ext cx="4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3" name="Rectangle 2773"/>
              <p:cNvSpPr>
                <a:spLocks noChangeArrowheads="1"/>
              </p:cNvSpPr>
              <p:nvPr/>
            </p:nvSpPr>
            <p:spPr bwMode="auto">
              <a:xfrm>
                <a:off x="2158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4" name="Rectangle 2774"/>
              <p:cNvSpPr>
                <a:spLocks noChangeArrowheads="1"/>
              </p:cNvSpPr>
              <p:nvPr/>
            </p:nvSpPr>
            <p:spPr bwMode="auto">
              <a:xfrm>
                <a:off x="2165" y="2248"/>
                <a:ext cx="4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5" name="Rectangle 2775"/>
              <p:cNvSpPr>
                <a:spLocks noChangeArrowheads="1"/>
              </p:cNvSpPr>
              <p:nvPr/>
            </p:nvSpPr>
            <p:spPr bwMode="auto">
              <a:xfrm>
                <a:off x="2165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6" name="Rectangle 2776"/>
              <p:cNvSpPr>
                <a:spLocks noChangeArrowheads="1"/>
              </p:cNvSpPr>
              <p:nvPr/>
            </p:nvSpPr>
            <p:spPr bwMode="auto">
              <a:xfrm>
                <a:off x="2173" y="2248"/>
                <a:ext cx="4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7" name="Rectangle 2777"/>
              <p:cNvSpPr>
                <a:spLocks noChangeArrowheads="1"/>
              </p:cNvSpPr>
              <p:nvPr/>
            </p:nvSpPr>
            <p:spPr bwMode="auto">
              <a:xfrm>
                <a:off x="2173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8" name="Rectangle 2778"/>
              <p:cNvSpPr>
                <a:spLocks noChangeArrowheads="1"/>
              </p:cNvSpPr>
              <p:nvPr/>
            </p:nvSpPr>
            <p:spPr bwMode="auto">
              <a:xfrm>
                <a:off x="2180" y="2248"/>
                <a:ext cx="4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9" name="Rectangle 2779"/>
              <p:cNvSpPr>
                <a:spLocks noChangeArrowheads="1"/>
              </p:cNvSpPr>
              <p:nvPr/>
            </p:nvSpPr>
            <p:spPr bwMode="auto">
              <a:xfrm>
                <a:off x="2180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130" name="Group 2981"/>
            <p:cNvGrpSpPr>
              <a:grpSpLocks/>
            </p:cNvGrpSpPr>
            <p:nvPr/>
          </p:nvGrpSpPr>
          <p:grpSpPr bwMode="auto">
            <a:xfrm>
              <a:off x="2018" y="2096"/>
              <a:ext cx="181" cy="289"/>
              <a:chOff x="2018" y="2096"/>
              <a:chExt cx="181" cy="289"/>
            </a:xfrm>
          </p:grpSpPr>
          <p:sp>
            <p:nvSpPr>
              <p:cNvPr id="8185" name="Rectangle 2781"/>
              <p:cNvSpPr>
                <a:spLocks noChangeArrowheads="1"/>
              </p:cNvSpPr>
              <p:nvPr/>
            </p:nvSpPr>
            <p:spPr bwMode="auto">
              <a:xfrm>
                <a:off x="2188" y="2248"/>
                <a:ext cx="2" cy="128"/>
              </a:xfrm>
              <a:prstGeom prst="rect">
                <a:avLst/>
              </a:prstGeom>
              <a:solidFill>
                <a:srgbClr val="9C1C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86" name="Rectangle 2782"/>
              <p:cNvSpPr>
                <a:spLocks noChangeArrowheads="1"/>
              </p:cNvSpPr>
              <p:nvPr/>
            </p:nvSpPr>
            <p:spPr bwMode="auto">
              <a:xfrm>
                <a:off x="2188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87" name="Rectangle 2783"/>
              <p:cNvSpPr>
                <a:spLocks noChangeArrowheads="1"/>
              </p:cNvSpPr>
              <p:nvPr/>
            </p:nvSpPr>
            <p:spPr bwMode="auto">
              <a:xfrm>
                <a:off x="2186" y="2248"/>
                <a:ext cx="2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88" name="Rectangle 2784"/>
              <p:cNvSpPr>
                <a:spLocks noChangeArrowheads="1"/>
              </p:cNvSpPr>
              <p:nvPr/>
            </p:nvSpPr>
            <p:spPr bwMode="auto">
              <a:xfrm>
                <a:off x="2186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89" name="Rectangle 2785"/>
              <p:cNvSpPr>
                <a:spLocks noChangeArrowheads="1"/>
              </p:cNvSpPr>
              <p:nvPr/>
            </p:nvSpPr>
            <p:spPr bwMode="auto">
              <a:xfrm>
                <a:off x="2179" y="2248"/>
                <a:ext cx="1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90" name="Rectangle 2786"/>
              <p:cNvSpPr>
                <a:spLocks noChangeArrowheads="1"/>
              </p:cNvSpPr>
              <p:nvPr/>
            </p:nvSpPr>
            <p:spPr bwMode="auto">
              <a:xfrm>
                <a:off x="2179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91" name="Rectangle 2787"/>
              <p:cNvSpPr>
                <a:spLocks noChangeArrowheads="1"/>
              </p:cNvSpPr>
              <p:nvPr/>
            </p:nvSpPr>
            <p:spPr bwMode="auto">
              <a:xfrm>
                <a:off x="2171" y="2248"/>
                <a:ext cx="2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2" name="Rectangle 2788"/>
              <p:cNvSpPr>
                <a:spLocks noChangeArrowheads="1"/>
              </p:cNvSpPr>
              <p:nvPr/>
            </p:nvSpPr>
            <p:spPr bwMode="auto">
              <a:xfrm>
                <a:off x="2171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3" name="Rectangle 2789"/>
              <p:cNvSpPr>
                <a:spLocks noChangeArrowheads="1"/>
              </p:cNvSpPr>
              <p:nvPr/>
            </p:nvSpPr>
            <p:spPr bwMode="auto">
              <a:xfrm>
                <a:off x="2164" y="2248"/>
                <a:ext cx="1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4" name="Rectangle 2790"/>
              <p:cNvSpPr>
                <a:spLocks noChangeArrowheads="1"/>
              </p:cNvSpPr>
              <p:nvPr/>
            </p:nvSpPr>
            <p:spPr bwMode="auto">
              <a:xfrm>
                <a:off x="2164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5" name="Rectangle 2791"/>
              <p:cNvSpPr>
                <a:spLocks noChangeArrowheads="1"/>
              </p:cNvSpPr>
              <p:nvPr/>
            </p:nvSpPr>
            <p:spPr bwMode="auto">
              <a:xfrm>
                <a:off x="2156" y="2248"/>
                <a:ext cx="2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6" name="Rectangle 2792"/>
              <p:cNvSpPr>
                <a:spLocks noChangeArrowheads="1"/>
              </p:cNvSpPr>
              <p:nvPr/>
            </p:nvSpPr>
            <p:spPr bwMode="auto">
              <a:xfrm>
                <a:off x="2156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7" name="Rectangle 2793"/>
              <p:cNvSpPr>
                <a:spLocks noChangeArrowheads="1"/>
              </p:cNvSpPr>
              <p:nvPr/>
            </p:nvSpPr>
            <p:spPr bwMode="auto">
              <a:xfrm>
                <a:off x="2150" y="2248"/>
                <a:ext cx="1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8" name="Rectangle 2794"/>
              <p:cNvSpPr>
                <a:spLocks noChangeArrowheads="1"/>
              </p:cNvSpPr>
              <p:nvPr/>
            </p:nvSpPr>
            <p:spPr bwMode="auto">
              <a:xfrm>
                <a:off x="2150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9" name="Rectangle 2795"/>
              <p:cNvSpPr>
                <a:spLocks noChangeArrowheads="1"/>
              </p:cNvSpPr>
              <p:nvPr/>
            </p:nvSpPr>
            <p:spPr bwMode="auto">
              <a:xfrm>
                <a:off x="2143" y="2248"/>
                <a:ext cx="2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0" name="Rectangle 2796"/>
              <p:cNvSpPr>
                <a:spLocks noChangeArrowheads="1"/>
              </p:cNvSpPr>
              <p:nvPr/>
            </p:nvSpPr>
            <p:spPr bwMode="auto">
              <a:xfrm>
                <a:off x="2143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1" name="Rectangle 2797"/>
              <p:cNvSpPr>
                <a:spLocks noChangeArrowheads="1"/>
              </p:cNvSpPr>
              <p:nvPr/>
            </p:nvSpPr>
            <p:spPr bwMode="auto">
              <a:xfrm>
                <a:off x="2136" y="2248"/>
                <a:ext cx="1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2" name="Rectangle 2798"/>
              <p:cNvSpPr>
                <a:spLocks noChangeArrowheads="1"/>
              </p:cNvSpPr>
              <p:nvPr/>
            </p:nvSpPr>
            <p:spPr bwMode="auto">
              <a:xfrm>
                <a:off x="2136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3" name="Rectangle 2799"/>
              <p:cNvSpPr>
                <a:spLocks noChangeArrowheads="1"/>
              </p:cNvSpPr>
              <p:nvPr/>
            </p:nvSpPr>
            <p:spPr bwMode="auto">
              <a:xfrm>
                <a:off x="2128" y="2248"/>
                <a:ext cx="2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4" name="Rectangle 2800"/>
              <p:cNvSpPr>
                <a:spLocks noChangeArrowheads="1"/>
              </p:cNvSpPr>
              <p:nvPr/>
            </p:nvSpPr>
            <p:spPr bwMode="auto">
              <a:xfrm>
                <a:off x="2128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5" name="Rectangle 2801"/>
              <p:cNvSpPr>
                <a:spLocks noChangeArrowheads="1"/>
              </p:cNvSpPr>
              <p:nvPr/>
            </p:nvSpPr>
            <p:spPr bwMode="auto">
              <a:xfrm>
                <a:off x="2121" y="2248"/>
                <a:ext cx="1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6" name="Rectangle 2802"/>
              <p:cNvSpPr>
                <a:spLocks noChangeArrowheads="1"/>
              </p:cNvSpPr>
              <p:nvPr/>
            </p:nvSpPr>
            <p:spPr bwMode="auto">
              <a:xfrm>
                <a:off x="2121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7" name="Rectangle 2803"/>
              <p:cNvSpPr>
                <a:spLocks noChangeArrowheads="1"/>
              </p:cNvSpPr>
              <p:nvPr/>
            </p:nvSpPr>
            <p:spPr bwMode="auto">
              <a:xfrm>
                <a:off x="2113" y="2248"/>
                <a:ext cx="2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8" name="Rectangle 2804"/>
              <p:cNvSpPr>
                <a:spLocks noChangeArrowheads="1"/>
              </p:cNvSpPr>
              <p:nvPr/>
            </p:nvSpPr>
            <p:spPr bwMode="auto">
              <a:xfrm>
                <a:off x="2113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9" name="Rectangle 2805"/>
              <p:cNvSpPr>
                <a:spLocks noChangeArrowheads="1"/>
              </p:cNvSpPr>
              <p:nvPr/>
            </p:nvSpPr>
            <p:spPr bwMode="auto">
              <a:xfrm>
                <a:off x="2106" y="2248"/>
                <a:ext cx="1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0" name="Rectangle 2806"/>
              <p:cNvSpPr>
                <a:spLocks noChangeArrowheads="1"/>
              </p:cNvSpPr>
              <p:nvPr/>
            </p:nvSpPr>
            <p:spPr bwMode="auto">
              <a:xfrm>
                <a:off x="2106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1" name="Rectangle 2807"/>
              <p:cNvSpPr>
                <a:spLocks noChangeArrowheads="1"/>
              </p:cNvSpPr>
              <p:nvPr/>
            </p:nvSpPr>
            <p:spPr bwMode="auto">
              <a:xfrm>
                <a:off x="2100" y="2248"/>
                <a:ext cx="1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2" name="Rectangle 2808"/>
              <p:cNvSpPr>
                <a:spLocks noChangeArrowheads="1"/>
              </p:cNvSpPr>
              <p:nvPr/>
            </p:nvSpPr>
            <p:spPr bwMode="auto">
              <a:xfrm>
                <a:off x="2100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3" name="Rectangle 2809"/>
              <p:cNvSpPr>
                <a:spLocks noChangeArrowheads="1"/>
              </p:cNvSpPr>
              <p:nvPr/>
            </p:nvSpPr>
            <p:spPr bwMode="auto">
              <a:xfrm>
                <a:off x="2092" y="2248"/>
                <a:ext cx="2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4" name="Rectangle 2810"/>
              <p:cNvSpPr>
                <a:spLocks noChangeArrowheads="1"/>
              </p:cNvSpPr>
              <p:nvPr/>
            </p:nvSpPr>
            <p:spPr bwMode="auto">
              <a:xfrm>
                <a:off x="2092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5" name="Rectangle 2811"/>
              <p:cNvSpPr>
                <a:spLocks noChangeArrowheads="1"/>
              </p:cNvSpPr>
              <p:nvPr/>
            </p:nvSpPr>
            <p:spPr bwMode="auto">
              <a:xfrm>
                <a:off x="2085" y="2248"/>
                <a:ext cx="2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6" name="Rectangle 2812"/>
              <p:cNvSpPr>
                <a:spLocks noChangeArrowheads="1"/>
              </p:cNvSpPr>
              <p:nvPr/>
            </p:nvSpPr>
            <p:spPr bwMode="auto">
              <a:xfrm>
                <a:off x="2085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7" name="Rectangle 2813"/>
              <p:cNvSpPr>
                <a:spLocks noChangeArrowheads="1"/>
              </p:cNvSpPr>
              <p:nvPr/>
            </p:nvSpPr>
            <p:spPr bwMode="auto">
              <a:xfrm>
                <a:off x="2078" y="2248"/>
                <a:ext cx="1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8" name="Rectangle 2814"/>
              <p:cNvSpPr>
                <a:spLocks noChangeArrowheads="1"/>
              </p:cNvSpPr>
              <p:nvPr/>
            </p:nvSpPr>
            <p:spPr bwMode="auto">
              <a:xfrm>
                <a:off x="2078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9" name="Rectangle 2815"/>
              <p:cNvSpPr>
                <a:spLocks noChangeArrowheads="1"/>
              </p:cNvSpPr>
              <p:nvPr/>
            </p:nvSpPr>
            <p:spPr bwMode="auto">
              <a:xfrm>
                <a:off x="2070" y="2248"/>
                <a:ext cx="2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0" name="Rectangle 2816"/>
              <p:cNvSpPr>
                <a:spLocks noChangeArrowheads="1"/>
              </p:cNvSpPr>
              <p:nvPr/>
            </p:nvSpPr>
            <p:spPr bwMode="auto">
              <a:xfrm>
                <a:off x="2070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1" name="Rectangle 2817"/>
              <p:cNvSpPr>
                <a:spLocks noChangeArrowheads="1"/>
              </p:cNvSpPr>
              <p:nvPr/>
            </p:nvSpPr>
            <p:spPr bwMode="auto">
              <a:xfrm>
                <a:off x="2063" y="2248"/>
                <a:ext cx="1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2" name="Rectangle 2818"/>
              <p:cNvSpPr>
                <a:spLocks noChangeArrowheads="1"/>
              </p:cNvSpPr>
              <p:nvPr/>
            </p:nvSpPr>
            <p:spPr bwMode="auto">
              <a:xfrm>
                <a:off x="2063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3" name="Rectangle 2819"/>
              <p:cNvSpPr>
                <a:spLocks noChangeArrowheads="1"/>
              </p:cNvSpPr>
              <p:nvPr/>
            </p:nvSpPr>
            <p:spPr bwMode="auto">
              <a:xfrm>
                <a:off x="2055" y="2248"/>
                <a:ext cx="2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4" name="Rectangle 2820"/>
              <p:cNvSpPr>
                <a:spLocks noChangeArrowheads="1"/>
              </p:cNvSpPr>
              <p:nvPr/>
            </p:nvSpPr>
            <p:spPr bwMode="auto">
              <a:xfrm>
                <a:off x="2055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5" name="Rectangle 2821"/>
              <p:cNvSpPr>
                <a:spLocks noChangeArrowheads="1"/>
              </p:cNvSpPr>
              <p:nvPr/>
            </p:nvSpPr>
            <p:spPr bwMode="auto">
              <a:xfrm>
                <a:off x="2049" y="2248"/>
                <a:ext cx="1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6" name="Rectangle 2822"/>
              <p:cNvSpPr>
                <a:spLocks noChangeArrowheads="1"/>
              </p:cNvSpPr>
              <p:nvPr/>
            </p:nvSpPr>
            <p:spPr bwMode="auto">
              <a:xfrm>
                <a:off x="2049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7" name="Rectangle 2823"/>
              <p:cNvSpPr>
                <a:spLocks noChangeArrowheads="1"/>
              </p:cNvSpPr>
              <p:nvPr/>
            </p:nvSpPr>
            <p:spPr bwMode="auto">
              <a:xfrm>
                <a:off x="2042" y="2248"/>
                <a:ext cx="2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8" name="Rectangle 2824"/>
              <p:cNvSpPr>
                <a:spLocks noChangeArrowheads="1"/>
              </p:cNvSpPr>
              <p:nvPr/>
            </p:nvSpPr>
            <p:spPr bwMode="auto">
              <a:xfrm>
                <a:off x="2042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9" name="Rectangle 2825"/>
              <p:cNvSpPr>
                <a:spLocks noChangeArrowheads="1"/>
              </p:cNvSpPr>
              <p:nvPr/>
            </p:nvSpPr>
            <p:spPr bwMode="auto">
              <a:xfrm>
                <a:off x="2034" y="2248"/>
                <a:ext cx="2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0" name="Rectangle 2826"/>
              <p:cNvSpPr>
                <a:spLocks noChangeArrowheads="1"/>
              </p:cNvSpPr>
              <p:nvPr/>
            </p:nvSpPr>
            <p:spPr bwMode="auto">
              <a:xfrm>
                <a:off x="2034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1" name="Rectangle 2827"/>
              <p:cNvSpPr>
                <a:spLocks noChangeArrowheads="1"/>
              </p:cNvSpPr>
              <p:nvPr/>
            </p:nvSpPr>
            <p:spPr bwMode="auto">
              <a:xfrm>
                <a:off x="2027" y="2248"/>
                <a:ext cx="2" cy="128"/>
              </a:xfrm>
              <a:prstGeom prst="rect">
                <a:avLst/>
              </a:prstGeom>
              <a:solidFill>
                <a:srgbClr val="C4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2" name="Rectangle 2828"/>
              <p:cNvSpPr>
                <a:spLocks noChangeArrowheads="1"/>
              </p:cNvSpPr>
              <p:nvPr/>
            </p:nvSpPr>
            <p:spPr bwMode="auto">
              <a:xfrm>
                <a:off x="2027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7949" name="Picture 2829"/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18" y="2246"/>
                <a:ext cx="17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50" name="Picture 2830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21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51" name="Picture 2831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29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52" name="Picture 2832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36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53" name="Picture 2833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44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54" name="Picture 2834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1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55" name="Picture 2835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7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56" name="Picture 2836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64" y="2246"/>
                <a:ext cx="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57" name="Picture 2837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72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58" name="Picture 2838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79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59" name="Picture 2839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7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60" name="Picture 2840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94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61" name="Picture 2841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00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62" name="Picture 2842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07" y="2246"/>
                <a:ext cx="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63" name="Picture 2843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15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64" name="Picture 2844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22" y="2246"/>
                <a:ext cx="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65" name="Picture 2845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30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66" name="Picture 2846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37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67" name="Picture 2847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43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68" name="Picture 2848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0" y="2246"/>
                <a:ext cx="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69" name="Picture 2849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8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70" name="Picture 2850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65" y="2246"/>
                <a:ext cx="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71" name="Picture 2851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3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72" name="Picture 2852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80" y="2246"/>
                <a:ext cx="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73" name="Picture 2853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80" y="2246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74" name="Picture 2854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3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75" name="Picture 2855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65" y="2246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76" name="Picture 2856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8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77" name="Picture 2857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0" y="2246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78" name="Picture 2858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43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79" name="Picture 2859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37" y="2246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80" name="Picture 2860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30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81" name="Picture 2861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22" y="2246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82" name="Picture 2862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15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83" name="Picture 2863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07" y="2246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84" name="Picture 2864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00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85" name="Picture 2865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94" y="2246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86" name="Picture 2866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7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87" name="Picture 2867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79" y="2246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88" name="Picture 2868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72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89" name="Picture 2869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64" y="2246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90" name="Picture 2870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7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91" name="Picture 2871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1" y="2246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92" name="Picture 2872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44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93" name="Picture 2873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36" y="2246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94" name="Picture 2874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29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995" name="Picture 2875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21" y="2246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873" name="Rectangle 2876"/>
              <p:cNvSpPr>
                <a:spLocks noChangeArrowheads="1"/>
              </p:cNvSpPr>
              <p:nvPr/>
            </p:nvSpPr>
            <p:spPr bwMode="auto">
              <a:xfrm>
                <a:off x="2192" y="2374"/>
                <a:ext cx="7" cy="11"/>
              </a:xfrm>
              <a:prstGeom prst="rect">
                <a:avLst/>
              </a:prstGeom>
              <a:solidFill>
                <a:srgbClr val="C1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4" name="Oval 2877"/>
              <p:cNvSpPr>
                <a:spLocks noChangeArrowheads="1"/>
              </p:cNvSpPr>
              <p:nvPr/>
            </p:nvSpPr>
            <p:spPr bwMode="auto">
              <a:xfrm>
                <a:off x="2194" y="2378"/>
                <a:ext cx="3" cy="6"/>
              </a:xfrm>
              <a:prstGeom prst="ellipse">
                <a:avLst/>
              </a:prstGeom>
              <a:solidFill>
                <a:srgbClr val="0E07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5" name="Rectangle 2878"/>
              <p:cNvSpPr>
                <a:spLocks noChangeArrowheads="1"/>
              </p:cNvSpPr>
              <p:nvPr/>
            </p:nvSpPr>
            <p:spPr bwMode="auto">
              <a:xfrm>
                <a:off x="2192" y="2239"/>
                <a:ext cx="7" cy="11"/>
              </a:xfrm>
              <a:prstGeom prst="rect">
                <a:avLst/>
              </a:prstGeom>
              <a:solidFill>
                <a:srgbClr val="C1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6" name="Oval 2879"/>
              <p:cNvSpPr>
                <a:spLocks noChangeArrowheads="1"/>
              </p:cNvSpPr>
              <p:nvPr/>
            </p:nvSpPr>
            <p:spPr bwMode="auto">
              <a:xfrm>
                <a:off x="2194" y="2242"/>
                <a:ext cx="3" cy="6"/>
              </a:xfrm>
              <a:prstGeom prst="ellipse">
                <a:avLst/>
              </a:prstGeom>
              <a:solidFill>
                <a:srgbClr val="0E07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7" name="Rectangle 2880"/>
              <p:cNvSpPr>
                <a:spLocks noChangeArrowheads="1"/>
              </p:cNvSpPr>
              <p:nvPr/>
            </p:nvSpPr>
            <p:spPr bwMode="auto">
              <a:xfrm>
                <a:off x="2019" y="2239"/>
                <a:ext cx="8" cy="11"/>
              </a:xfrm>
              <a:prstGeom prst="rect">
                <a:avLst/>
              </a:prstGeom>
              <a:solidFill>
                <a:srgbClr val="C1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8" name="Rectangle 2881"/>
              <p:cNvSpPr>
                <a:spLocks noChangeArrowheads="1"/>
              </p:cNvSpPr>
              <p:nvPr/>
            </p:nvSpPr>
            <p:spPr bwMode="auto">
              <a:xfrm>
                <a:off x="2019" y="2374"/>
                <a:ext cx="8" cy="11"/>
              </a:xfrm>
              <a:prstGeom prst="rect">
                <a:avLst/>
              </a:prstGeom>
              <a:solidFill>
                <a:srgbClr val="C12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9" name="Oval 2882"/>
              <p:cNvSpPr>
                <a:spLocks noChangeArrowheads="1"/>
              </p:cNvSpPr>
              <p:nvPr/>
            </p:nvSpPr>
            <p:spPr bwMode="auto">
              <a:xfrm>
                <a:off x="2021" y="2378"/>
                <a:ext cx="4" cy="6"/>
              </a:xfrm>
              <a:prstGeom prst="ellipse">
                <a:avLst/>
              </a:prstGeom>
              <a:solidFill>
                <a:srgbClr val="0E07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0" name="Oval 2883"/>
              <p:cNvSpPr>
                <a:spLocks noChangeArrowheads="1"/>
              </p:cNvSpPr>
              <p:nvPr/>
            </p:nvSpPr>
            <p:spPr bwMode="auto">
              <a:xfrm>
                <a:off x="2021" y="2242"/>
                <a:ext cx="4" cy="6"/>
              </a:xfrm>
              <a:prstGeom prst="ellipse">
                <a:avLst/>
              </a:prstGeom>
              <a:solidFill>
                <a:srgbClr val="0E07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1" name="Freeform 2884"/>
              <p:cNvSpPr>
                <a:spLocks noEditPoints="1"/>
              </p:cNvSpPr>
              <p:nvPr/>
            </p:nvSpPr>
            <p:spPr bwMode="auto">
              <a:xfrm>
                <a:off x="2021" y="2096"/>
                <a:ext cx="176" cy="141"/>
              </a:xfrm>
              <a:custGeom>
                <a:avLst/>
                <a:gdLst>
                  <a:gd name="T0" fmla="*/ 176 w 176"/>
                  <a:gd name="T1" fmla="*/ 0 h 141"/>
                  <a:gd name="T2" fmla="*/ 176 w 176"/>
                  <a:gd name="T3" fmla="*/ 141 h 141"/>
                  <a:gd name="T4" fmla="*/ 0 w 176"/>
                  <a:gd name="T5" fmla="*/ 141 h 141"/>
                  <a:gd name="T6" fmla="*/ 0 w 176"/>
                  <a:gd name="T7" fmla="*/ 0 h 141"/>
                  <a:gd name="T8" fmla="*/ 176 w 176"/>
                  <a:gd name="T9" fmla="*/ 0 h 141"/>
                  <a:gd name="T10" fmla="*/ 173 w 176"/>
                  <a:gd name="T11" fmla="*/ 134 h 141"/>
                  <a:gd name="T12" fmla="*/ 173 w 176"/>
                  <a:gd name="T13" fmla="*/ 7 h 141"/>
                  <a:gd name="T14" fmla="*/ 4 w 176"/>
                  <a:gd name="T15" fmla="*/ 7 h 141"/>
                  <a:gd name="T16" fmla="*/ 4 w 176"/>
                  <a:gd name="T17" fmla="*/ 134 h 141"/>
                  <a:gd name="T18" fmla="*/ 173 w 176"/>
                  <a:gd name="T19" fmla="*/ 134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6" h="141">
                    <a:moveTo>
                      <a:pt x="176" y="0"/>
                    </a:moveTo>
                    <a:lnTo>
                      <a:pt x="176" y="141"/>
                    </a:lnTo>
                    <a:lnTo>
                      <a:pt x="0" y="141"/>
                    </a:lnTo>
                    <a:lnTo>
                      <a:pt x="0" y="0"/>
                    </a:lnTo>
                    <a:lnTo>
                      <a:pt x="176" y="0"/>
                    </a:lnTo>
                    <a:close/>
                    <a:moveTo>
                      <a:pt x="173" y="134"/>
                    </a:moveTo>
                    <a:lnTo>
                      <a:pt x="173" y="7"/>
                    </a:lnTo>
                    <a:lnTo>
                      <a:pt x="4" y="7"/>
                    </a:lnTo>
                    <a:lnTo>
                      <a:pt x="4" y="134"/>
                    </a:lnTo>
                    <a:lnTo>
                      <a:pt x="173" y="134"/>
                    </a:lnTo>
                    <a:close/>
                  </a:path>
                </a:pathLst>
              </a:custGeom>
              <a:solidFill>
                <a:srgbClr val="BF29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2" name="Freeform 2885"/>
              <p:cNvSpPr>
                <a:spLocks noEditPoints="1"/>
              </p:cNvSpPr>
              <p:nvPr/>
            </p:nvSpPr>
            <p:spPr bwMode="auto">
              <a:xfrm>
                <a:off x="2021" y="2096"/>
                <a:ext cx="176" cy="141"/>
              </a:xfrm>
              <a:custGeom>
                <a:avLst/>
                <a:gdLst>
                  <a:gd name="T0" fmla="*/ 176 w 176"/>
                  <a:gd name="T1" fmla="*/ 0 h 141"/>
                  <a:gd name="T2" fmla="*/ 176 w 176"/>
                  <a:gd name="T3" fmla="*/ 141 h 141"/>
                  <a:gd name="T4" fmla="*/ 0 w 176"/>
                  <a:gd name="T5" fmla="*/ 141 h 141"/>
                  <a:gd name="T6" fmla="*/ 0 w 176"/>
                  <a:gd name="T7" fmla="*/ 0 h 141"/>
                  <a:gd name="T8" fmla="*/ 176 w 176"/>
                  <a:gd name="T9" fmla="*/ 0 h 141"/>
                  <a:gd name="T10" fmla="*/ 173 w 176"/>
                  <a:gd name="T11" fmla="*/ 134 h 141"/>
                  <a:gd name="T12" fmla="*/ 173 w 176"/>
                  <a:gd name="T13" fmla="*/ 7 h 141"/>
                  <a:gd name="T14" fmla="*/ 4 w 176"/>
                  <a:gd name="T15" fmla="*/ 7 h 141"/>
                  <a:gd name="T16" fmla="*/ 4 w 176"/>
                  <a:gd name="T17" fmla="*/ 134 h 141"/>
                  <a:gd name="T18" fmla="*/ 173 w 176"/>
                  <a:gd name="T19" fmla="*/ 134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6" h="141">
                    <a:moveTo>
                      <a:pt x="176" y="0"/>
                    </a:moveTo>
                    <a:lnTo>
                      <a:pt x="176" y="141"/>
                    </a:lnTo>
                    <a:lnTo>
                      <a:pt x="0" y="141"/>
                    </a:lnTo>
                    <a:lnTo>
                      <a:pt x="0" y="0"/>
                    </a:lnTo>
                    <a:lnTo>
                      <a:pt x="176" y="0"/>
                    </a:lnTo>
                    <a:moveTo>
                      <a:pt x="173" y="134"/>
                    </a:moveTo>
                    <a:lnTo>
                      <a:pt x="173" y="7"/>
                    </a:lnTo>
                    <a:lnTo>
                      <a:pt x="4" y="7"/>
                    </a:lnTo>
                    <a:lnTo>
                      <a:pt x="4" y="134"/>
                    </a:lnTo>
                    <a:lnTo>
                      <a:pt x="173" y="13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3" name="Rectangle 2886"/>
              <p:cNvSpPr>
                <a:spLocks noChangeArrowheads="1"/>
              </p:cNvSpPr>
              <p:nvPr/>
            </p:nvSpPr>
            <p:spPr bwMode="auto">
              <a:xfrm>
                <a:off x="2025" y="2103"/>
                <a:ext cx="169" cy="127"/>
              </a:xfrm>
              <a:prstGeom prst="rect">
                <a:avLst/>
              </a:prstGeom>
              <a:solidFill>
                <a:srgbClr val="8C19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4" name="Rectangle 2887"/>
              <p:cNvSpPr>
                <a:spLocks noChangeArrowheads="1"/>
              </p:cNvSpPr>
              <p:nvPr/>
            </p:nvSpPr>
            <p:spPr bwMode="auto">
              <a:xfrm>
                <a:off x="2025" y="2103"/>
                <a:ext cx="169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5" name="Freeform 2888"/>
              <p:cNvSpPr>
                <a:spLocks/>
              </p:cNvSpPr>
              <p:nvPr/>
            </p:nvSpPr>
            <p:spPr bwMode="auto">
              <a:xfrm>
                <a:off x="2078" y="2231"/>
                <a:ext cx="16" cy="4"/>
              </a:xfrm>
              <a:custGeom>
                <a:avLst/>
                <a:gdLst>
                  <a:gd name="T0" fmla="*/ 9 w 9"/>
                  <a:gd name="T1" fmla="*/ 0 h 2"/>
                  <a:gd name="T2" fmla="*/ 0 w 9"/>
                  <a:gd name="T3" fmla="*/ 0 h 2"/>
                  <a:gd name="T4" fmla="*/ 0 w 9"/>
                  <a:gd name="T5" fmla="*/ 1 h 2"/>
                  <a:gd name="T6" fmla="*/ 0 w 9"/>
                  <a:gd name="T7" fmla="*/ 2 h 2"/>
                  <a:gd name="T8" fmla="*/ 9 w 9"/>
                  <a:gd name="T9" fmla="*/ 2 h 2"/>
                  <a:gd name="T10" fmla="*/ 9 w 9"/>
                  <a:gd name="T11" fmla="*/ 1 h 2"/>
                  <a:gd name="T12" fmla="*/ 9 w 9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2">
                    <a:moveTo>
                      <a:pt x="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1"/>
                    </a:cubicBezTo>
                    <a:cubicBezTo>
                      <a:pt x="9" y="0"/>
                      <a:pt x="9" y="0"/>
                      <a:pt x="9" y="0"/>
                    </a:cubicBezTo>
                  </a:path>
                </a:pathLst>
              </a:custGeom>
              <a:solidFill>
                <a:srgbClr val="2E12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6" name="Freeform 2889"/>
              <p:cNvSpPr>
                <a:spLocks/>
              </p:cNvSpPr>
              <p:nvPr/>
            </p:nvSpPr>
            <p:spPr bwMode="auto">
              <a:xfrm>
                <a:off x="2121" y="2231"/>
                <a:ext cx="18" cy="4"/>
              </a:xfrm>
              <a:custGeom>
                <a:avLst/>
                <a:gdLst>
                  <a:gd name="T0" fmla="*/ 9 w 10"/>
                  <a:gd name="T1" fmla="*/ 0 h 2"/>
                  <a:gd name="T2" fmla="*/ 1 w 10"/>
                  <a:gd name="T3" fmla="*/ 0 h 2"/>
                  <a:gd name="T4" fmla="*/ 0 w 10"/>
                  <a:gd name="T5" fmla="*/ 1 h 2"/>
                  <a:gd name="T6" fmla="*/ 1 w 10"/>
                  <a:gd name="T7" fmla="*/ 2 h 2"/>
                  <a:gd name="T8" fmla="*/ 9 w 10"/>
                  <a:gd name="T9" fmla="*/ 2 h 2"/>
                  <a:gd name="T10" fmla="*/ 10 w 10"/>
                  <a:gd name="T11" fmla="*/ 1 h 2"/>
                  <a:gd name="T12" fmla="*/ 9 w 10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2">
                    <a:moveTo>
                      <a:pt x="9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0" y="2"/>
                      <a:pt x="10" y="2"/>
                      <a:pt x="10" y="1"/>
                    </a:cubicBezTo>
                    <a:cubicBezTo>
                      <a:pt x="10" y="0"/>
                      <a:pt x="10" y="0"/>
                      <a:pt x="9" y="0"/>
                    </a:cubicBezTo>
                  </a:path>
                </a:pathLst>
              </a:custGeom>
              <a:solidFill>
                <a:srgbClr val="2E12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7" name="Rectangle 2890"/>
              <p:cNvSpPr>
                <a:spLocks noChangeArrowheads="1"/>
              </p:cNvSpPr>
              <p:nvPr/>
            </p:nvSpPr>
            <p:spPr bwMode="auto">
              <a:xfrm>
                <a:off x="2029" y="2103"/>
                <a:ext cx="4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8" name="Rectangle 2891"/>
              <p:cNvSpPr>
                <a:spLocks noChangeArrowheads="1"/>
              </p:cNvSpPr>
              <p:nvPr/>
            </p:nvSpPr>
            <p:spPr bwMode="auto">
              <a:xfrm>
                <a:off x="2029" y="2103"/>
                <a:ext cx="4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9" name="Rectangle 2892"/>
              <p:cNvSpPr>
                <a:spLocks noChangeArrowheads="1"/>
              </p:cNvSpPr>
              <p:nvPr/>
            </p:nvSpPr>
            <p:spPr bwMode="auto">
              <a:xfrm>
                <a:off x="2036" y="2103"/>
                <a:ext cx="2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0" name="Rectangle 2893"/>
              <p:cNvSpPr>
                <a:spLocks noChangeArrowheads="1"/>
              </p:cNvSpPr>
              <p:nvPr/>
            </p:nvSpPr>
            <p:spPr bwMode="auto">
              <a:xfrm>
                <a:off x="2036" y="2103"/>
                <a:ext cx="2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1" name="Rectangle 2894"/>
              <p:cNvSpPr>
                <a:spLocks noChangeArrowheads="1"/>
              </p:cNvSpPr>
              <p:nvPr/>
            </p:nvSpPr>
            <p:spPr bwMode="auto">
              <a:xfrm>
                <a:off x="2044" y="2103"/>
                <a:ext cx="2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2" name="Rectangle 2895"/>
              <p:cNvSpPr>
                <a:spLocks noChangeArrowheads="1"/>
              </p:cNvSpPr>
              <p:nvPr/>
            </p:nvSpPr>
            <p:spPr bwMode="auto">
              <a:xfrm>
                <a:off x="2044" y="2103"/>
                <a:ext cx="2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3" name="Rectangle 2896"/>
              <p:cNvSpPr>
                <a:spLocks noChangeArrowheads="1"/>
              </p:cNvSpPr>
              <p:nvPr/>
            </p:nvSpPr>
            <p:spPr bwMode="auto">
              <a:xfrm>
                <a:off x="2049" y="2103"/>
                <a:ext cx="4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4" name="Rectangle 2897"/>
              <p:cNvSpPr>
                <a:spLocks noChangeArrowheads="1"/>
              </p:cNvSpPr>
              <p:nvPr/>
            </p:nvSpPr>
            <p:spPr bwMode="auto">
              <a:xfrm>
                <a:off x="2049" y="2103"/>
                <a:ext cx="4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5" name="Rectangle 2898"/>
              <p:cNvSpPr>
                <a:spLocks noChangeArrowheads="1"/>
              </p:cNvSpPr>
              <p:nvPr/>
            </p:nvSpPr>
            <p:spPr bwMode="auto">
              <a:xfrm>
                <a:off x="2057" y="2103"/>
                <a:ext cx="4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36" name="Rectangle 2899"/>
              <p:cNvSpPr>
                <a:spLocks noChangeArrowheads="1"/>
              </p:cNvSpPr>
              <p:nvPr/>
            </p:nvSpPr>
            <p:spPr bwMode="auto">
              <a:xfrm>
                <a:off x="2057" y="2103"/>
                <a:ext cx="4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37" name="Rectangle 2900"/>
              <p:cNvSpPr>
                <a:spLocks noChangeArrowheads="1"/>
              </p:cNvSpPr>
              <p:nvPr/>
            </p:nvSpPr>
            <p:spPr bwMode="auto">
              <a:xfrm>
                <a:off x="2064" y="2103"/>
                <a:ext cx="4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38" name="Rectangle 2901"/>
              <p:cNvSpPr>
                <a:spLocks noChangeArrowheads="1"/>
              </p:cNvSpPr>
              <p:nvPr/>
            </p:nvSpPr>
            <p:spPr bwMode="auto">
              <a:xfrm>
                <a:off x="2064" y="2103"/>
                <a:ext cx="4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39" name="Rectangle 2902"/>
              <p:cNvSpPr>
                <a:spLocks noChangeArrowheads="1"/>
              </p:cNvSpPr>
              <p:nvPr/>
            </p:nvSpPr>
            <p:spPr bwMode="auto">
              <a:xfrm>
                <a:off x="2072" y="2103"/>
                <a:ext cx="4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0" name="Rectangle 2903"/>
              <p:cNvSpPr>
                <a:spLocks noChangeArrowheads="1"/>
              </p:cNvSpPr>
              <p:nvPr/>
            </p:nvSpPr>
            <p:spPr bwMode="auto">
              <a:xfrm>
                <a:off x="2072" y="2103"/>
                <a:ext cx="4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1" name="Rectangle 2904"/>
              <p:cNvSpPr>
                <a:spLocks noChangeArrowheads="1"/>
              </p:cNvSpPr>
              <p:nvPr/>
            </p:nvSpPr>
            <p:spPr bwMode="auto">
              <a:xfrm>
                <a:off x="2079" y="2103"/>
                <a:ext cx="4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2" name="Rectangle 2905"/>
              <p:cNvSpPr>
                <a:spLocks noChangeArrowheads="1"/>
              </p:cNvSpPr>
              <p:nvPr/>
            </p:nvSpPr>
            <p:spPr bwMode="auto">
              <a:xfrm>
                <a:off x="2079" y="2103"/>
                <a:ext cx="4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3" name="Rectangle 2906"/>
              <p:cNvSpPr>
                <a:spLocks noChangeArrowheads="1"/>
              </p:cNvSpPr>
              <p:nvPr/>
            </p:nvSpPr>
            <p:spPr bwMode="auto">
              <a:xfrm>
                <a:off x="2087" y="2103"/>
                <a:ext cx="2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4" name="Rectangle 2907"/>
              <p:cNvSpPr>
                <a:spLocks noChangeArrowheads="1"/>
              </p:cNvSpPr>
              <p:nvPr/>
            </p:nvSpPr>
            <p:spPr bwMode="auto">
              <a:xfrm>
                <a:off x="2087" y="2103"/>
                <a:ext cx="2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5" name="Rectangle 2908"/>
              <p:cNvSpPr>
                <a:spLocks noChangeArrowheads="1"/>
              </p:cNvSpPr>
              <p:nvPr/>
            </p:nvSpPr>
            <p:spPr bwMode="auto">
              <a:xfrm>
                <a:off x="2094" y="2103"/>
                <a:ext cx="2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6" name="Rectangle 2909"/>
              <p:cNvSpPr>
                <a:spLocks noChangeArrowheads="1"/>
              </p:cNvSpPr>
              <p:nvPr/>
            </p:nvSpPr>
            <p:spPr bwMode="auto">
              <a:xfrm>
                <a:off x="2094" y="2103"/>
                <a:ext cx="2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7" name="Rectangle 2910"/>
              <p:cNvSpPr>
                <a:spLocks noChangeArrowheads="1"/>
              </p:cNvSpPr>
              <p:nvPr/>
            </p:nvSpPr>
            <p:spPr bwMode="auto">
              <a:xfrm>
                <a:off x="2100" y="2103"/>
                <a:ext cx="4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8" name="Rectangle 2911"/>
              <p:cNvSpPr>
                <a:spLocks noChangeArrowheads="1"/>
              </p:cNvSpPr>
              <p:nvPr/>
            </p:nvSpPr>
            <p:spPr bwMode="auto">
              <a:xfrm>
                <a:off x="2100" y="2103"/>
                <a:ext cx="4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96" name="Rectangle 2912"/>
              <p:cNvSpPr>
                <a:spLocks noChangeArrowheads="1"/>
              </p:cNvSpPr>
              <p:nvPr/>
            </p:nvSpPr>
            <p:spPr bwMode="auto">
              <a:xfrm>
                <a:off x="2107" y="2103"/>
                <a:ext cx="4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97" name="Rectangle 2913"/>
              <p:cNvSpPr>
                <a:spLocks noChangeArrowheads="1"/>
              </p:cNvSpPr>
              <p:nvPr/>
            </p:nvSpPr>
            <p:spPr bwMode="auto">
              <a:xfrm>
                <a:off x="2107" y="2103"/>
                <a:ext cx="4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98" name="Rectangle 2914"/>
              <p:cNvSpPr>
                <a:spLocks noChangeArrowheads="1"/>
              </p:cNvSpPr>
              <p:nvPr/>
            </p:nvSpPr>
            <p:spPr bwMode="auto">
              <a:xfrm>
                <a:off x="2115" y="2103"/>
                <a:ext cx="4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99" name="Rectangle 2915"/>
              <p:cNvSpPr>
                <a:spLocks noChangeArrowheads="1"/>
              </p:cNvSpPr>
              <p:nvPr/>
            </p:nvSpPr>
            <p:spPr bwMode="auto">
              <a:xfrm>
                <a:off x="2115" y="2103"/>
                <a:ext cx="4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6" name="Rectangle 2916"/>
              <p:cNvSpPr>
                <a:spLocks noChangeArrowheads="1"/>
              </p:cNvSpPr>
              <p:nvPr/>
            </p:nvSpPr>
            <p:spPr bwMode="auto">
              <a:xfrm>
                <a:off x="2122" y="2103"/>
                <a:ext cx="4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7" name="Rectangle 2917"/>
              <p:cNvSpPr>
                <a:spLocks noChangeArrowheads="1"/>
              </p:cNvSpPr>
              <p:nvPr/>
            </p:nvSpPr>
            <p:spPr bwMode="auto">
              <a:xfrm>
                <a:off x="2122" y="2103"/>
                <a:ext cx="4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8" name="Rectangle 2918"/>
              <p:cNvSpPr>
                <a:spLocks noChangeArrowheads="1"/>
              </p:cNvSpPr>
              <p:nvPr/>
            </p:nvSpPr>
            <p:spPr bwMode="auto">
              <a:xfrm>
                <a:off x="2130" y="2103"/>
                <a:ext cx="4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9" name="Rectangle 2919"/>
              <p:cNvSpPr>
                <a:spLocks noChangeArrowheads="1"/>
              </p:cNvSpPr>
              <p:nvPr/>
            </p:nvSpPr>
            <p:spPr bwMode="auto">
              <a:xfrm>
                <a:off x="2130" y="2103"/>
                <a:ext cx="4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0" name="Rectangle 2920"/>
              <p:cNvSpPr>
                <a:spLocks noChangeArrowheads="1"/>
              </p:cNvSpPr>
              <p:nvPr/>
            </p:nvSpPr>
            <p:spPr bwMode="auto">
              <a:xfrm>
                <a:off x="2137" y="2103"/>
                <a:ext cx="2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1" name="Rectangle 2921"/>
              <p:cNvSpPr>
                <a:spLocks noChangeArrowheads="1"/>
              </p:cNvSpPr>
              <p:nvPr/>
            </p:nvSpPr>
            <p:spPr bwMode="auto">
              <a:xfrm>
                <a:off x="2137" y="2103"/>
                <a:ext cx="2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2" name="Rectangle 2922"/>
              <p:cNvSpPr>
                <a:spLocks noChangeArrowheads="1"/>
              </p:cNvSpPr>
              <p:nvPr/>
            </p:nvSpPr>
            <p:spPr bwMode="auto">
              <a:xfrm>
                <a:off x="2145" y="2103"/>
                <a:ext cx="2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3" name="Rectangle 2923"/>
              <p:cNvSpPr>
                <a:spLocks noChangeArrowheads="1"/>
              </p:cNvSpPr>
              <p:nvPr/>
            </p:nvSpPr>
            <p:spPr bwMode="auto">
              <a:xfrm>
                <a:off x="2145" y="2103"/>
                <a:ext cx="2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4" name="Rectangle 2924"/>
              <p:cNvSpPr>
                <a:spLocks noChangeArrowheads="1"/>
              </p:cNvSpPr>
              <p:nvPr/>
            </p:nvSpPr>
            <p:spPr bwMode="auto">
              <a:xfrm>
                <a:off x="2150" y="2103"/>
                <a:ext cx="4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5" name="Rectangle 2925"/>
              <p:cNvSpPr>
                <a:spLocks noChangeArrowheads="1"/>
              </p:cNvSpPr>
              <p:nvPr/>
            </p:nvSpPr>
            <p:spPr bwMode="auto">
              <a:xfrm>
                <a:off x="2150" y="2103"/>
                <a:ext cx="4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6" name="Rectangle 2926"/>
              <p:cNvSpPr>
                <a:spLocks noChangeArrowheads="1"/>
              </p:cNvSpPr>
              <p:nvPr/>
            </p:nvSpPr>
            <p:spPr bwMode="auto">
              <a:xfrm>
                <a:off x="2158" y="2103"/>
                <a:ext cx="4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7" name="Rectangle 2927"/>
              <p:cNvSpPr>
                <a:spLocks noChangeArrowheads="1"/>
              </p:cNvSpPr>
              <p:nvPr/>
            </p:nvSpPr>
            <p:spPr bwMode="auto">
              <a:xfrm>
                <a:off x="2158" y="2103"/>
                <a:ext cx="4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8" name="Rectangle 2928"/>
              <p:cNvSpPr>
                <a:spLocks noChangeArrowheads="1"/>
              </p:cNvSpPr>
              <p:nvPr/>
            </p:nvSpPr>
            <p:spPr bwMode="auto">
              <a:xfrm>
                <a:off x="2165" y="2103"/>
                <a:ext cx="4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9" name="Rectangle 2929"/>
              <p:cNvSpPr>
                <a:spLocks noChangeArrowheads="1"/>
              </p:cNvSpPr>
              <p:nvPr/>
            </p:nvSpPr>
            <p:spPr bwMode="auto">
              <a:xfrm>
                <a:off x="2165" y="2103"/>
                <a:ext cx="4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0" name="Rectangle 2930"/>
              <p:cNvSpPr>
                <a:spLocks noChangeArrowheads="1"/>
              </p:cNvSpPr>
              <p:nvPr/>
            </p:nvSpPr>
            <p:spPr bwMode="auto">
              <a:xfrm>
                <a:off x="2173" y="2103"/>
                <a:ext cx="4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1" name="Rectangle 2931"/>
              <p:cNvSpPr>
                <a:spLocks noChangeArrowheads="1"/>
              </p:cNvSpPr>
              <p:nvPr/>
            </p:nvSpPr>
            <p:spPr bwMode="auto">
              <a:xfrm>
                <a:off x="2173" y="2103"/>
                <a:ext cx="4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2" name="Rectangle 2932"/>
              <p:cNvSpPr>
                <a:spLocks noChangeArrowheads="1"/>
              </p:cNvSpPr>
              <p:nvPr/>
            </p:nvSpPr>
            <p:spPr bwMode="auto">
              <a:xfrm>
                <a:off x="2180" y="2103"/>
                <a:ext cx="4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3" name="Rectangle 2933"/>
              <p:cNvSpPr>
                <a:spLocks noChangeArrowheads="1"/>
              </p:cNvSpPr>
              <p:nvPr/>
            </p:nvSpPr>
            <p:spPr bwMode="auto">
              <a:xfrm>
                <a:off x="2180" y="2103"/>
                <a:ext cx="4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4" name="Rectangle 2934"/>
              <p:cNvSpPr>
                <a:spLocks noChangeArrowheads="1"/>
              </p:cNvSpPr>
              <p:nvPr/>
            </p:nvSpPr>
            <p:spPr bwMode="auto">
              <a:xfrm>
                <a:off x="2188" y="2103"/>
                <a:ext cx="2" cy="127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5" name="Rectangle 2935"/>
              <p:cNvSpPr>
                <a:spLocks noChangeArrowheads="1"/>
              </p:cNvSpPr>
              <p:nvPr/>
            </p:nvSpPr>
            <p:spPr bwMode="auto">
              <a:xfrm>
                <a:off x="2188" y="2103"/>
                <a:ext cx="2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6" name="Rectangle 2936"/>
              <p:cNvSpPr>
                <a:spLocks noChangeArrowheads="1"/>
              </p:cNvSpPr>
              <p:nvPr/>
            </p:nvSpPr>
            <p:spPr bwMode="auto">
              <a:xfrm>
                <a:off x="2186" y="2103"/>
                <a:ext cx="2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7" name="Rectangle 2937"/>
              <p:cNvSpPr>
                <a:spLocks noChangeArrowheads="1"/>
              </p:cNvSpPr>
              <p:nvPr/>
            </p:nvSpPr>
            <p:spPr bwMode="auto">
              <a:xfrm>
                <a:off x="2186" y="2103"/>
                <a:ext cx="2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8" name="Rectangle 2938"/>
              <p:cNvSpPr>
                <a:spLocks noChangeArrowheads="1"/>
              </p:cNvSpPr>
              <p:nvPr/>
            </p:nvSpPr>
            <p:spPr bwMode="auto">
              <a:xfrm>
                <a:off x="2179" y="2103"/>
                <a:ext cx="1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9" name="Rectangle 2939"/>
              <p:cNvSpPr>
                <a:spLocks noChangeArrowheads="1"/>
              </p:cNvSpPr>
              <p:nvPr/>
            </p:nvSpPr>
            <p:spPr bwMode="auto">
              <a:xfrm>
                <a:off x="2179" y="2103"/>
                <a:ext cx="1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0" name="Rectangle 2940"/>
              <p:cNvSpPr>
                <a:spLocks noChangeArrowheads="1"/>
              </p:cNvSpPr>
              <p:nvPr/>
            </p:nvSpPr>
            <p:spPr bwMode="auto">
              <a:xfrm>
                <a:off x="2171" y="2103"/>
                <a:ext cx="2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1" name="Rectangle 2941"/>
              <p:cNvSpPr>
                <a:spLocks noChangeArrowheads="1"/>
              </p:cNvSpPr>
              <p:nvPr/>
            </p:nvSpPr>
            <p:spPr bwMode="auto">
              <a:xfrm>
                <a:off x="2171" y="2103"/>
                <a:ext cx="2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2" name="Rectangle 2942"/>
              <p:cNvSpPr>
                <a:spLocks noChangeArrowheads="1"/>
              </p:cNvSpPr>
              <p:nvPr/>
            </p:nvSpPr>
            <p:spPr bwMode="auto">
              <a:xfrm>
                <a:off x="2164" y="2103"/>
                <a:ext cx="1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3" name="Rectangle 2943"/>
              <p:cNvSpPr>
                <a:spLocks noChangeArrowheads="1"/>
              </p:cNvSpPr>
              <p:nvPr/>
            </p:nvSpPr>
            <p:spPr bwMode="auto">
              <a:xfrm>
                <a:off x="2164" y="2103"/>
                <a:ext cx="1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4" name="Rectangle 2944"/>
              <p:cNvSpPr>
                <a:spLocks noChangeArrowheads="1"/>
              </p:cNvSpPr>
              <p:nvPr/>
            </p:nvSpPr>
            <p:spPr bwMode="auto">
              <a:xfrm>
                <a:off x="2156" y="2103"/>
                <a:ext cx="2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5" name="Rectangle 2945"/>
              <p:cNvSpPr>
                <a:spLocks noChangeArrowheads="1"/>
              </p:cNvSpPr>
              <p:nvPr/>
            </p:nvSpPr>
            <p:spPr bwMode="auto">
              <a:xfrm>
                <a:off x="2156" y="2103"/>
                <a:ext cx="2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6" name="Rectangle 2946"/>
              <p:cNvSpPr>
                <a:spLocks noChangeArrowheads="1"/>
              </p:cNvSpPr>
              <p:nvPr/>
            </p:nvSpPr>
            <p:spPr bwMode="auto">
              <a:xfrm>
                <a:off x="2150" y="2103"/>
                <a:ext cx="1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7" name="Rectangle 2947"/>
              <p:cNvSpPr>
                <a:spLocks noChangeArrowheads="1"/>
              </p:cNvSpPr>
              <p:nvPr/>
            </p:nvSpPr>
            <p:spPr bwMode="auto">
              <a:xfrm>
                <a:off x="2150" y="2103"/>
                <a:ext cx="1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8" name="Rectangle 2948"/>
              <p:cNvSpPr>
                <a:spLocks noChangeArrowheads="1"/>
              </p:cNvSpPr>
              <p:nvPr/>
            </p:nvSpPr>
            <p:spPr bwMode="auto">
              <a:xfrm>
                <a:off x="2143" y="2103"/>
                <a:ext cx="2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9" name="Rectangle 2949"/>
              <p:cNvSpPr>
                <a:spLocks noChangeArrowheads="1"/>
              </p:cNvSpPr>
              <p:nvPr/>
            </p:nvSpPr>
            <p:spPr bwMode="auto">
              <a:xfrm>
                <a:off x="2143" y="2103"/>
                <a:ext cx="2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0" name="Rectangle 2950"/>
              <p:cNvSpPr>
                <a:spLocks noChangeArrowheads="1"/>
              </p:cNvSpPr>
              <p:nvPr/>
            </p:nvSpPr>
            <p:spPr bwMode="auto">
              <a:xfrm>
                <a:off x="2136" y="2103"/>
                <a:ext cx="1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1" name="Rectangle 2951"/>
              <p:cNvSpPr>
                <a:spLocks noChangeArrowheads="1"/>
              </p:cNvSpPr>
              <p:nvPr/>
            </p:nvSpPr>
            <p:spPr bwMode="auto">
              <a:xfrm>
                <a:off x="2136" y="2103"/>
                <a:ext cx="1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2" name="Rectangle 2952"/>
              <p:cNvSpPr>
                <a:spLocks noChangeArrowheads="1"/>
              </p:cNvSpPr>
              <p:nvPr/>
            </p:nvSpPr>
            <p:spPr bwMode="auto">
              <a:xfrm>
                <a:off x="2128" y="2103"/>
                <a:ext cx="2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3" name="Rectangle 2953"/>
              <p:cNvSpPr>
                <a:spLocks noChangeArrowheads="1"/>
              </p:cNvSpPr>
              <p:nvPr/>
            </p:nvSpPr>
            <p:spPr bwMode="auto">
              <a:xfrm>
                <a:off x="2128" y="2103"/>
                <a:ext cx="2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4" name="Rectangle 2954"/>
              <p:cNvSpPr>
                <a:spLocks noChangeArrowheads="1"/>
              </p:cNvSpPr>
              <p:nvPr/>
            </p:nvSpPr>
            <p:spPr bwMode="auto">
              <a:xfrm>
                <a:off x="2121" y="2103"/>
                <a:ext cx="1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5" name="Rectangle 2955"/>
              <p:cNvSpPr>
                <a:spLocks noChangeArrowheads="1"/>
              </p:cNvSpPr>
              <p:nvPr/>
            </p:nvSpPr>
            <p:spPr bwMode="auto">
              <a:xfrm>
                <a:off x="2121" y="2103"/>
                <a:ext cx="1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6" name="Rectangle 2956"/>
              <p:cNvSpPr>
                <a:spLocks noChangeArrowheads="1"/>
              </p:cNvSpPr>
              <p:nvPr/>
            </p:nvSpPr>
            <p:spPr bwMode="auto">
              <a:xfrm>
                <a:off x="2113" y="2103"/>
                <a:ext cx="2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7" name="Rectangle 2957"/>
              <p:cNvSpPr>
                <a:spLocks noChangeArrowheads="1"/>
              </p:cNvSpPr>
              <p:nvPr/>
            </p:nvSpPr>
            <p:spPr bwMode="auto">
              <a:xfrm>
                <a:off x="2113" y="2103"/>
                <a:ext cx="2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8" name="Rectangle 2958"/>
              <p:cNvSpPr>
                <a:spLocks noChangeArrowheads="1"/>
              </p:cNvSpPr>
              <p:nvPr/>
            </p:nvSpPr>
            <p:spPr bwMode="auto">
              <a:xfrm>
                <a:off x="2106" y="2103"/>
                <a:ext cx="1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9" name="Rectangle 2959"/>
              <p:cNvSpPr>
                <a:spLocks noChangeArrowheads="1"/>
              </p:cNvSpPr>
              <p:nvPr/>
            </p:nvSpPr>
            <p:spPr bwMode="auto">
              <a:xfrm>
                <a:off x="2106" y="2103"/>
                <a:ext cx="1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0" name="Rectangle 2960"/>
              <p:cNvSpPr>
                <a:spLocks noChangeArrowheads="1"/>
              </p:cNvSpPr>
              <p:nvPr/>
            </p:nvSpPr>
            <p:spPr bwMode="auto">
              <a:xfrm>
                <a:off x="2100" y="2103"/>
                <a:ext cx="1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1" name="Rectangle 2961"/>
              <p:cNvSpPr>
                <a:spLocks noChangeArrowheads="1"/>
              </p:cNvSpPr>
              <p:nvPr/>
            </p:nvSpPr>
            <p:spPr bwMode="auto">
              <a:xfrm>
                <a:off x="2100" y="2103"/>
                <a:ext cx="1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2" name="Rectangle 2962"/>
              <p:cNvSpPr>
                <a:spLocks noChangeArrowheads="1"/>
              </p:cNvSpPr>
              <p:nvPr/>
            </p:nvSpPr>
            <p:spPr bwMode="auto">
              <a:xfrm>
                <a:off x="2092" y="2103"/>
                <a:ext cx="2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3" name="Rectangle 2963"/>
              <p:cNvSpPr>
                <a:spLocks noChangeArrowheads="1"/>
              </p:cNvSpPr>
              <p:nvPr/>
            </p:nvSpPr>
            <p:spPr bwMode="auto">
              <a:xfrm>
                <a:off x="2092" y="2103"/>
                <a:ext cx="2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4" name="Rectangle 2964"/>
              <p:cNvSpPr>
                <a:spLocks noChangeArrowheads="1"/>
              </p:cNvSpPr>
              <p:nvPr/>
            </p:nvSpPr>
            <p:spPr bwMode="auto">
              <a:xfrm>
                <a:off x="2085" y="2103"/>
                <a:ext cx="2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5" name="Rectangle 2965"/>
              <p:cNvSpPr>
                <a:spLocks noChangeArrowheads="1"/>
              </p:cNvSpPr>
              <p:nvPr/>
            </p:nvSpPr>
            <p:spPr bwMode="auto">
              <a:xfrm>
                <a:off x="2085" y="2103"/>
                <a:ext cx="2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6" name="Rectangle 2966"/>
              <p:cNvSpPr>
                <a:spLocks noChangeArrowheads="1"/>
              </p:cNvSpPr>
              <p:nvPr/>
            </p:nvSpPr>
            <p:spPr bwMode="auto">
              <a:xfrm>
                <a:off x="2078" y="2103"/>
                <a:ext cx="1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7" name="Rectangle 2967"/>
              <p:cNvSpPr>
                <a:spLocks noChangeArrowheads="1"/>
              </p:cNvSpPr>
              <p:nvPr/>
            </p:nvSpPr>
            <p:spPr bwMode="auto">
              <a:xfrm>
                <a:off x="2078" y="2103"/>
                <a:ext cx="1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8" name="Rectangle 2968"/>
              <p:cNvSpPr>
                <a:spLocks noChangeArrowheads="1"/>
              </p:cNvSpPr>
              <p:nvPr/>
            </p:nvSpPr>
            <p:spPr bwMode="auto">
              <a:xfrm>
                <a:off x="2070" y="2103"/>
                <a:ext cx="2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9" name="Rectangle 2969"/>
              <p:cNvSpPr>
                <a:spLocks noChangeArrowheads="1"/>
              </p:cNvSpPr>
              <p:nvPr/>
            </p:nvSpPr>
            <p:spPr bwMode="auto">
              <a:xfrm>
                <a:off x="2070" y="2103"/>
                <a:ext cx="2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0" name="Rectangle 2970"/>
              <p:cNvSpPr>
                <a:spLocks noChangeArrowheads="1"/>
              </p:cNvSpPr>
              <p:nvPr/>
            </p:nvSpPr>
            <p:spPr bwMode="auto">
              <a:xfrm>
                <a:off x="2063" y="2103"/>
                <a:ext cx="1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1" name="Rectangle 2971"/>
              <p:cNvSpPr>
                <a:spLocks noChangeArrowheads="1"/>
              </p:cNvSpPr>
              <p:nvPr/>
            </p:nvSpPr>
            <p:spPr bwMode="auto">
              <a:xfrm>
                <a:off x="2063" y="2103"/>
                <a:ext cx="1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2" name="Rectangle 2972"/>
              <p:cNvSpPr>
                <a:spLocks noChangeArrowheads="1"/>
              </p:cNvSpPr>
              <p:nvPr/>
            </p:nvSpPr>
            <p:spPr bwMode="auto">
              <a:xfrm>
                <a:off x="2055" y="2103"/>
                <a:ext cx="2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3" name="Rectangle 2973"/>
              <p:cNvSpPr>
                <a:spLocks noChangeArrowheads="1"/>
              </p:cNvSpPr>
              <p:nvPr/>
            </p:nvSpPr>
            <p:spPr bwMode="auto">
              <a:xfrm>
                <a:off x="2055" y="2103"/>
                <a:ext cx="2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4" name="Rectangle 2974"/>
              <p:cNvSpPr>
                <a:spLocks noChangeArrowheads="1"/>
              </p:cNvSpPr>
              <p:nvPr/>
            </p:nvSpPr>
            <p:spPr bwMode="auto">
              <a:xfrm>
                <a:off x="2049" y="2103"/>
                <a:ext cx="1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5" name="Rectangle 2975"/>
              <p:cNvSpPr>
                <a:spLocks noChangeArrowheads="1"/>
              </p:cNvSpPr>
              <p:nvPr/>
            </p:nvSpPr>
            <p:spPr bwMode="auto">
              <a:xfrm>
                <a:off x="2049" y="2103"/>
                <a:ext cx="1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6" name="Rectangle 2976"/>
              <p:cNvSpPr>
                <a:spLocks noChangeArrowheads="1"/>
              </p:cNvSpPr>
              <p:nvPr/>
            </p:nvSpPr>
            <p:spPr bwMode="auto">
              <a:xfrm>
                <a:off x="2042" y="2103"/>
                <a:ext cx="2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7" name="Rectangle 2977"/>
              <p:cNvSpPr>
                <a:spLocks noChangeArrowheads="1"/>
              </p:cNvSpPr>
              <p:nvPr/>
            </p:nvSpPr>
            <p:spPr bwMode="auto">
              <a:xfrm>
                <a:off x="2042" y="2103"/>
                <a:ext cx="2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8" name="Rectangle 2978"/>
              <p:cNvSpPr>
                <a:spLocks noChangeArrowheads="1"/>
              </p:cNvSpPr>
              <p:nvPr/>
            </p:nvSpPr>
            <p:spPr bwMode="auto">
              <a:xfrm>
                <a:off x="2034" y="2103"/>
                <a:ext cx="2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9" name="Rectangle 2979"/>
              <p:cNvSpPr>
                <a:spLocks noChangeArrowheads="1"/>
              </p:cNvSpPr>
              <p:nvPr/>
            </p:nvSpPr>
            <p:spPr bwMode="auto">
              <a:xfrm>
                <a:off x="2034" y="2103"/>
                <a:ext cx="2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60" name="Rectangle 2980"/>
              <p:cNvSpPr>
                <a:spLocks noChangeArrowheads="1"/>
              </p:cNvSpPr>
              <p:nvPr/>
            </p:nvSpPr>
            <p:spPr bwMode="auto">
              <a:xfrm>
                <a:off x="2027" y="2103"/>
                <a:ext cx="2" cy="127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131" name="Group 3182"/>
            <p:cNvGrpSpPr>
              <a:grpSpLocks/>
            </p:cNvGrpSpPr>
            <p:nvPr/>
          </p:nvGrpSpPr>
          <p:grpSpPr bwMode="auto">
            <a:xfrm>
              <a:off x="2018" y="2094"/>
              <a:ext cx="361" cy="436"/>
              <a:chOff x="2018" y="2094"/>
              <a:chExt cx="361" cy="436"/>
            </a:xfrm>
          </p:grpSpPr>
          <p:sp>
            <p:nvSpPr>
              <p:cNvPr id="8386" name="Rectangle 2982"/>
              <p:cNvSpPr>
                <a:spLocks noChangeArrowheads="1"/>
              </p:cNvSpPr>
              <p:nvPr/>
            </p:nvSpPr>
            <p:spPr bwMode="auto">
              <a:xfrm>
                <a:off x="2027" y="2103"/>
                <a:ext cx="2" cy="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8103" name="Picture 2983"/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18" y="2099"/>
                <a:ext cx="17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04" name="Picture 2984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21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05" name="Picture 2985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29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06" name="Picture 2986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36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07" name="Picture 2987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44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08" name="Picture 2988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1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09" name="Picture 2989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7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10" name="Picture 2990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64" y="2099"/>
                <a:ext cx="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11" name="Picture 2991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72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12" name="Picture 2992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79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13" name="Picture 2993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7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14" name="Picture 2994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94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15" name="Picture 2995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00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16" name="Picture 2996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07" y="2099"/>
                <a:ext cx="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17" name="Picture 2997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15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18" name="Picture 2998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22" y="2099"/>
                <a:ext cx="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19" name="Picture 2999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30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20" name="Picture 3000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37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21" name="Picture 3001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43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22" name="Picture 3002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0" y="2099"/>
                <a:ext cx="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23" name="Picture 3003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8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24" name="Picture 3004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65" y="2099"/>
                <a:ext cx="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25" name="Picture 3005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3" y="2099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26" name="Picture 3006"/>
              <p:cNvPicPr>
                <a:picLocks noChangeAspect="1" noChangeArrowheads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80" y="2099"/>
                <a:ext cx="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27" name="Picture 3007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80" y="2099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28" name="Picture 3008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3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29" name="Picture 3009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65" y="2099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30" name="Picture 3010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8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31" name="Picture 3011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0" y="2099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32" name="Picture 3012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43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33" name="Picture 3013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37" y="2099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34" name="Picture 3014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30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35" name="Picture 3015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22" y="2099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36" name="Picture 3016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15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37" name="Picture 3017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07" y="2099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38" name="Picture 3018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00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39" name="Picture 3019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94" y="2099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40" name="Picture 3020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7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41" name="Picture 3021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79" y="2099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42" name="Picture 3022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72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43" name="Picture 3023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64" y="2099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44" name="Picture 3024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7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45" name="Picture 3025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1" y="2099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46" name="Picture 3026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44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47" name="Picture 3027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36" y="2099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48" name="Picture 3028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29" y="2099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49" name="Picture 3029"/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21" y="2099"/>
                <a:ext cx="10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387" name="Rectangle 3030"/>
              <p:cNvSpPr>
                <a:spLocks noChangeArrowheads="1"/>
              </p:cNvSpPr>
              <p:nvPr/>
            </p:nvSpPr>
            <p:spPr bwMode="auto">
              <a:xfrm>
                <a:off x="2192" y="2228"/>
                <a:ext cx="7" cy="11"/>
              </a:xfrm>
              <a:prstGeom prst="rect">
                <a:avLst/>
              </a:prstGeom>
              <a:solidFill>
                <a:srgbClr val="E846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88" name="Oval 3031"/>
              <p:cNvSpPr>
                <a:spLocks noChangeArrowheads="1"/>
              </p:cNvSpPr>
              <p:nvPr/>
            </p:nvSpPr>
            <p:spPr bwMode="auto">
              <a:xfrm>
                <a:off x="2194" y="2231"/>
                <a:ext cx="3" cy="6"/>
              </a:xfrm>
              <a:prstGeom prst="ellipse">
                <a:avLst/>
              </a:prstGeom>
              <a:solidFill>
                <a:srgbClr val="2E12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89" name="Rectangle 3032"/>
              <p:cNvSpPr>
                <a:spLocks noChangeArrowheads="1"/>
              </p:cNvSpPr>
              <p:nvPr/>
            </p:nvSpPr>
            <p:spPr bwMode="auto">
              <a:xfrm>
                <a:off x="2192" y="2094"/>
                <a:ext cx="7" cy="9"/>
              </a:xfrm>
              <a:prstGeom prst="rect">
                <a:avLst/>
              </a:prstGeom>
              <a:solidFill>
                <a:srgbClr val="E846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0" name="Oval 3033"/>
              <p:cNvSpPr>
                <a:spLocks noChangeArrowheads="1"/>
              </p:cNvSpPr>
              <p:nvPr/>
            </p:nvSpPr>
            <p:spPr bwMode="auto">
              <a:xfrm>
                <a:off x="2194" y="2096"/>
                <a:ext cx="3" cy="5"/>
              </a:xfrm>
              <a:prstGeom prst="ellipse">
                <a:avLst/>
              </a:prstGeom>
              <a:solidFill>
                <a:srgbClr val="2E12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1" name="Rectangle 3034"/>
              <p:cNvSpPr>
                <a:spLocks noChangeArrowheads="1"/>
              </p:cNvSpPr>
              <p:nvPr/>
            </p:nvSpPr>
            <p:spPr bwMode="auto">
              <a:xfrm>
                <a:off x="2019" y="2094"/>
                <a:ext cx="8" cy="9"/>
              </a:xfrm>
              <a:prstGeom prst="rect">
                <a:avLst/>
              </a:prstGeom>
              <a:solidFill>
                <a:srgbClr val="E846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2" name="Rectangle 3035"/>
              <p:cNvSpPr>
                <a:spLocks noChangeArrowheads="1"/>
              </p:cNvSpPr>
              <p:nvPr/>
            </p:nvSpPr>
            <p:spPr bwMode="auto">
              <a:xfrm>
                <a:off x="2019" y="2228"/>
                <a:ext cx="8" cy="11"/>
              </a:xfrm>
              <a:prstGeom prst="rect">
                <a:avLst/>
              </a:prstGeom>
              <a:solidFill>
                <a:srgbClr val="E846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3" name="Oval 3036"/>
              <p:cNvSpPr>
                <a:spLocks noChangeArrowheads="1"/>
              </p:cNvSpPr>
              <p:nvPr/>
            </p:nvSpPr>
            <p:spPr bwMode="auto">
              <a:xfrm>
                <a:off x="2021" y="2231"/>
                <a:ext cx="4" cy="6"/>
              </a:xfrm>
              <a:prstGeom prst="ellipse">
                <a:avLst/>
              </a:prstGeom>
              <a:solidFill>
                <a:srgbClr val="2E12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4" name="Oval 3037"/>
              <p:cNvSpPr>
                <a:spLocks noChangeArrowheads="1"/>
              </p:cNvSpPr>
              <p:nvPr/>
            </p:nvSpPr>
            <p:spPr bwMode="auto">
              <a:xfrm>
                <a:off x="2021" y="2096"/>
                <a:ext cx="4" cy="5"/>
              </a:xfrm>
              <a:prstGeom prst="ellipse">
                <a:avLst/>
              </a:prstGeom>
              <a:solidFill>
                <a:srgbClr val="2E12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5" name="Freeform 3038"/>
              <p:cNvSpPr>
                <a:spLocks noEditPoints="1"/>
              </p:cNvSpPr>
              <p:nvPr/>
            </p:nvSpPr>
            <p:spPr bwMode="auto">
              <a:xfrm>
                <a:off x="2201" y="2387"/>
                <a:ext cx="178" cy="143"/>
              </a:xfrm>
              <a:custGeom>
                <a:avLst/>
                <a:gdLst>
                  <a:gd name="T0" fmla="*/ 178 w 178"/>
                  <a:gd name="T1" fmla="*/ 0 h 143"/>
                  <a:gd name="T2" fmla="*/ 178 w 178"/>
                  <a:gd name="T3" fmla="*/ 143 h 143"/>
                  <a:gd name="T4" fmla="*/ 0 w 178"/>
                  <a:gd name="T5" fmla="*/ 143 h 143"/>
                  <a:gd name="T6" fmla="*/ 0 w 178"/>
                  <a:gd name="T7" fmla="*/ 0 h 143"/>
                  <a:gd name="T8" fmla="*/ 178 w 178"/>
                  <a:gd name="T9" fmla="*/ 0 h 143"/>
                  <a:gd name="T10" fmla="*/ 172 w 178"/>
                  <a:gd name="T11" fmla="*/ 136 h 143"/>
                  <a:gd name="T12" fmla="*/ 172 w 178"/>
                  <a:gd name="T13" fmla="*/ 7 h 143"/>
                  <a:gd name="T14" fmla="*/ 6 w 178"/>
                  <a:gd name="T15" fmla="*/ 7 h 143"/>
                  <a:gd name="T16" fmla="*/ 6 w 178"/>
                  <a:gd name="T17" fmla="*/ 136 h 143"/>
                  <a:gd name="T18" fmla="*/ 172 w 178"/>
                  <a:gd name="T19" fmla="*/ 13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8" h="143">
                    <a:moveTo>
                      <a:pt x="178" y="0"/>
                    </a:moveTo>
                    <a:lnTo>
                      <a:pt x="178" y="143"/>
                    </a:lnTo>
                    <a:lnTo>
                      <a:pt x="0" y="143"/>
                    </a:lnTo>
                    <a:lnTo>
                      <a:pt x="0" y="0"/>
                    </a:lnTo>
                    <a:lnTo>
                      <a:pt x="178" y="0"/>
                    </a:lnTo>
                    <a:close/>
                    <a:moveTo>
                      <a:pt x="172" y="136"/>
                    </a:moveTo>
                    <a:lnTo>
                      <a:pt x="172" y="7"/>
                    </a:lnTo>
                    <a:lnTo>
                      <a:pt x="6" y="7"/>
                    </a:lnTo>
                    <a:lnTo>
                      <a:pt x="6" y="136"/>
                    </a:lnTo>
                    <a:lnTo>
                      <a:pt x="172" y="136"/>
                    </a:lnTo>
                    <a:close/>
                  </a:path>
                </a:pathLst>
              </a:custGeom>
              <a:solidFill>
                <a:srgbClr val="BF29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6" name="Freeform 3039"/>
              <p:cNvSpPr>
                <a:spLocks noEditPoints="1"/>
              </p:cNvSpPr>
              <p:nvPr/>
            </p:nvSpPr>
            <p:spPr bwMode="auto">
              <a:xfrm>
                <a:off x="2201" y="2387"/>
                <a:ext cx="178" cy="143"/>
              </a:xfrm>
              <a:custGeom>
                <a:avLst/>
                <a:gdLst>
                  <a:gd name="T0" fmla="*/ 178 w 178"/>
                  <a:gd name="T1" fmla="*/ 0 h 143"/>
                  <a:gd name="T2" fmla="*/ 178 w 178"/>
                  <a:gd name="T3" fmla="*/ 143 h 143"/>
                  <a:gd name="T4" fmla="*/ 0 w 178"/>
                  <a:gd name="T5" fmla="*/ 143 h 143"/>
                  <a:gd name="T6" fmla="*/ 0 w 178"/>
                  <a:gd name="T7" fmla="*/ 0 h 143"/>
                  <a:gd name="T8" fmla="*/ 178 w 178"/>
                  <a:gd name="T9" fmla="*/ 0 h 143"/>
                  <a:gd name="T10" fmla="*/ 172 w 178"/>
                  <a:gd name="T11" fmla="*/ 136 h 143"/>
                  <a:gd name="T12" fmla="*/ 172 w 178"/>
                  <a:gd name="T13" fmla="*/ 7 h 143"/>
                  <a:gd name="T14" fmla="*/ 6 w 178"/>
                  <a:gd name="T15" fmla="*/ 7 h 143"/>
                  <a:gd name="T16" fmla="*/ 6 w 178"/>
                  <a:gd name="T17" fmla="*/ 136 h 143"/>
                  <a:gd name="T18" fmla="*/ 172 w 178"/>
                  <a:gd name="T19" fmla="*/ 13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8" h="143">
                    <a:moveTo>
                      <a:pt x="178" y="0"/>
                    </a:moveTo>
                    <a:lnTo>
                      <a:pt x="178" y="143"/>
                    </a:lnTo>
                    <a:lnTo>
                      <a:pt x="0" y="143"/>
                    </a:lnTo>
                    <a:lnTo>
                      <a:pt x="0" y="0"/>
                    </a:lnTo>
                    <a:lnTo>
                      <a:pt x="178" y="0"/>
                    </a:lnTo>
                    <a:moveTo>
                      <a:pt x="172" y="136"/>
                    </a:moveTo>
                    <a:lnTo>
                      <a:pt x="172" y="7"/>
                    </a:lnTo>
                    <a:lnTo>
                      <a:pt x="6" y="7"/>
                    </a:lnTo>
                    <a:lnTo>
                      <a:pt x="6" y="136"/>
                    </a:lnTo>
                    <a:lnTo>
                      <a:pt x="172" y="13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7" name="Rectangle 3040"/>
              <p:cNvSpPr>
                <a:spLocks noChangeArrowheads="1"/>
              </p:cNvSpPr>
              <p:nvPr/>
            </p:nvSpPr>
            <p:spPr bwMode="auto">
              <a:xfrm>
                <a:off x="2207" y="2394"/>
                <a:ext cx="166" cy="129"/>
              </a:xfrm>
              <a:prstGeom prst="rect">
                <a:avLst/>
              </a:prstGeom>
              <a:solidFill>
                <a:srgbClr val="8C19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8" name="Rectangle 3041"/>
              <p:cNvSpPr>
                <a:spLocks noChangeArrowheads="1"/>
              </p:cNvSpPr>
              <p:nvPr/>
            </p:nvSpPr>
            <p:spPr bwMode="auto">
              <a:xfrm>
                <a:off x="2207" y="2394"/>
                <a:ext cx="166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9" name="Freeform 3042"/>
              <p:cNvSpPr>
                <a:spLocks/>
              </p:cNvSpPr>
              <p:nvPr/>
            </p:nvSpPr>
            <p:spPr bwMode="auto">
              <a:xfrm>
                <a:off x="2257" y="2525"/>
                <a:ext cx="19" cy="3"/>
              </a:xfrm>
              <a:custGeom>
                <a:avLst/>
                <a:gdLst>
                  <a:gd name="T0" fmla="*/ 9 w 10"/>
                  <a:gd name="T1" fmla="*/ 0 h 2"/>
                  <a:gd name="T2" fmla="*/ 1 w 10"/>
                  <a:gd name="T3" fmla="*/ 0 h 2"/>
                  <a:gd name="T4" fmla="*/ 0 w 10"/>
                  <a:gd name="T5" fmla="*/ 1 h 2"/>
                  <a:gd name="T6" fmla="*/ 1 w 10"/>
                  <a:gd name="T7" fmla="*/ 2 h 2"/>
                  <a:gd name="T8" fmla="*/ 9 w 10"/>
                  <a:gd name="T9" fmla="*/ 2 h 2"/>
                  <a:gd name="T10" fmla="*/ 10 w 10"/>
                  <a:gd name="T11" fmla="*/ 1 h 2"/>
                  <a:gd name="T12" fmla="*/ 9 w 10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2">
                    <a:moveTo>
                      <a:pt x="9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10" y="1"/>
                      <a:pt x="10" y="1"/>
                    </a:cubicBezTo>
                    <a:cubicBezTo>
                      <a:pt x="10" y="0"/>
                      <a:pt x="9" y="0"/>
                      <a:pt x="9" y="0"/>
                    </a:cubicBezTo>
                  </a:path>
                </a:pathLst>
              </a:custGeom>
              <a:solidFill>
                <a:srgbClr val="2E12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0" name="Freeform 3043"/>
              <p:cNvSpPr>
                <a:spLocks/>
              </p:cNvSpPr>
              <p:nvPr/>
            </p:nvSpPr>
            <p:spPr bwMode="auto">
              <a:xfrm>
                <a:off x="2300" y="2525"/>
                <a:ext cx="19" cy="3"/>
              </a:xfrm>
              <a:custGeom>
                <a:avLst/>
                <a:gdLst>
                  <a:gd name="T0" fmla="*/ 10 w 10"/>
                  <a:gd name="T1" fmla="*/ 0 h 2"/>
                  <a:gd name="T2" fmla="*/ 1 w 10"/>
                  <a:gd name="T3" fmla="*/ 0 h 2"/>
                  <a:gd name="T4" fmla="*/ 0 w 10"/>
                  <a:gd name="T5" fmla="*/ 1 h 2"/>
                  <a:gd name="T6" fmla="*/ 1 w 10"/>
                  <a:gd name="T7" fmla="*/ 2 h 2"/>
                  <a:gd name="T8" fmla="*/ 10 w 10"/>
                  <a:gd name="T9" fmla="*/ 2 h 2"/>
                  <a:gd name="T10" fmla="*/ 10 w 10"/>
                  <a:gd name="T11" fmla="*/ 1 h 2"/>
                  <a:gd name="T12" fmla="*/ 10 w 10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2">
                    <a:moveTo>
                      <a:pt x="1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1"/>
                      <a:pt x="10" y="1"/>
                    </a:cubicBezTo>
                    <a:cubicBezTo>
                      <a:pt x="10" y="0"/>
                      <a:pt x="10" y="0"/>
                      <a:pt x="10" y="0"/>
                    </a:cubicBezTo>
                  </a:path>
                </a:pathLst>
              </a:custGeom>
              <a:solidFill>
                <a:srgbClr val="2E12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1" name="Rectangle 3044"/>
              <p:cNvSpPr>
                <a:spLocks noChangeArrowheads="1"/>
              </p:cNvSpPr>
              <p:nvPr/>
            </p:nvSpPr>
            <p:spPr bwMode="auto">
              <a:xfrm>
                <a:off x="2209" y="2394"/>
                <a:ext cx="3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2" name="Rectangle 3045"/>
              <p:cNvSpPr>
                <a:spLocks noChangeArrowheads="1"/>
              </p:cNvSpPr>
              <p:nvPr/>
            </p:nvSpPr>
            <p:spPr bwMode="auto">
              <a:xfrm>
                <a:off x="2209" y="2394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3" name="Rectangle 3046"/>
              <p:cNvSpPr>
                <a:spLocks noChangeArrowheads="1"/>
              </p:cNvSpPr>
              <p:nvPr/>
            </p:nvSpPr>
            <p:spPr bwMode="auto">
              <a:xfrm>
                <a:off x="2216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4" name="Rectangle 3047"/>
              <p:cNvSpPr>
                <a:spLocks noChangeArrowheads="1"/>
              </p:cNvSpPr>
              <p:nvPr/>
            </p:nvSpPr>
            <p:spPr bwMode="auto">
              <a:xfrm>
                <a:off x="2216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5" name="Rectangle 3048"/>
              <p:cNvSpPr>
                <a:spLocks noChangeArrowheads="1"/>
              </p:cNvSpPr>
              <p:nvPr/>
            </p:nvSpPr>
            <p:spPr bwMode="auto">
              <a:xfrm>
                <a:off x="2223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6" name="Rectangle 3049"/>
              <p:cNvSpPr>
                <a:spLocks noChangeArrowheads="1"/>
              </p:cNvSpPr>
              <p:nvPr/>
            </p:nvSpPr>
            <p:spPr bwMode="auto">
              <a:xfrm>
                <a:off x="2223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7" name="Rectangle 3050"/>
              <p:cNvSpPr>
                <a:spLocks noChangeArrowheads="1"/>
              </p:cNvSpPr>
              <p:nvPr/>
            </p:nvSpPr>
            <p:spPr bwMode="auto">
              <a:xfrm>
                <a:off x="2231" y="2394"/>
                <a:ext cx="2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8" name="Rectangle 3051"/>
              <p:cNvSpPr>
                <a:spLocks noChangeArrowheads="1"/>
              </p:cNvSpPr>
              <p:nvPr/>
            </p:nvSpPr>
            <p:spPr bwMode="auto">
              <a:xfrm>
                <a:off x="2231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9" name="Rectangle 3052"/>
              <p:cNvSpPr>
                <a:spLocks noChangeArrowheads="1"/>
              </p:cNvSpPr>
              <p:nvPr/>
            </p:nvSpPr>
            <p:spPr bwMode="auto">
              <a:xfrm>
                <a:off x="2238" y="2394"/>
                <a:ext cx="2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57" name="Rectangle 3053"/>
              <p:cNvSpPr>
                <a:spLocks noChangeArrowheads="1"/>
              </p:cNvSpPr>
              <p:nvPr/>
            </p:nvSpPr>
            <p:spPr bwMode="auto">
              <a:xfrm>
                <a:off x="2238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58" name="Rectangle 3054"/>
              <p:cNvSpPr>
                <a:spLocks noChangeArrowheads="1"/>
              </p:cNvSpPr>
              <p:nvPr/>
            </p:nvSpPr>
            <p:spPr bwMode="auto">
              <a:xfrm>
                <a:off x="2244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59" name="Rectangle 3055"/>
              <p:cNvSpPr>
                <a:spLocks noChangeArrowheads="1"/>
              </p:cNvSpPr>
              <p:nvPr/>
            </p:nvSpPr>
            <p:spPr bwMode="auto">
              <a:xfrm>
                <a:off x="2244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0" name="Rectangle 3056"/>
              <p:cNvSpPr>
                <a:spLocks noChangeArrowheads="1"/>
              </p:cNvSpPr>
              <p:nvPr/>
            </p:nvSpPr>
            <p:spPr bwMode="auto">
              <a:xfrm>
                <a:off x="2252" y="2394"/>
                <a:ext cx="3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1" name="Rectangle 3057"/>
              <p:cNvSpPr>
                <a:spLocks noChangeArrowheads="1"/>
              </p:cNvSpPr>
              <p:nvPr/>
            </p:nvSpPr>
            <p:spPr bwMode="auto">
              <a:xfrm>
                <a:off x="2252" y="2394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2" name="Rectangle 3058"/>
              <p:cNvSpPr>
                <a:spLocks noChangeArrowheads="1"/>
              </p:cNvSpPr>
              <p:nvPr/>
            </p:nvSpPr>
            <p:spPr bwMode="auto">
              <a:xfrm>
                <a:off x="2259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3" name="Rectangle 3059"/>
              <p:cNvSpPr>
                <a:spLocks noChangeArrowheads="1"/>
              </p:cNvSpPr>
              <p:nvPr/>
            </p:nvSpPr>
            <p:spPr bwMode="auto">
              <a:xfrm>
                <a:off x="2259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4" name="Rectangle 3060"/>
              <p:cNvSpPr>
                <a:spLocks noChangeArrowheads="1"/>
              </p:cNvSpPr>
              <p:nvPr/>
            </p:nvSpPr>
            <p:spPr bwMode="auto">
              <a:xfrm>
                <a:off x="2267" y="2394"/>
                <a:ext cx="3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5" name="Rectangle 3061"/>
              <p:cNvSpPr>
                <a:spLocks noChangeArrowheads="1"/>
              </p:cNvSpPr>
              <p:nvPr/>
            </p:nvSpPr>
            <p:spPr bwMode="auto">
              <a:xfrm>
                <a:off x="2267" y="2394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6" name="Rectangle 3062"/>
              <p:cNvSpPr>
                <a:spLocks noChangeArrowheads="1"/>
              </p:cNvSpPr>
              <p:nvPr/>
            </p:nvSpPr>
            <p:spPr bwMode="auto">
              <a:xfrm>
                <a:off x="2274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7" name="Rectangle 3063"/>
              <p:cNvSpPr>
                <a:spLocks noChangeArrowheads="1"/>
              </p:cNvSpPr>
              <p:nvPr/>
            </p:nvSpPr>
            <p:spPr bwMode="auto">
              <a:xfrm>
                <a:off x="2274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8" name="Rectangle 3064"/>
              <p:cNvSpPr>
                <a:spLocks noChangeArrowheads="1"/>
              </p:cNvSpPr>
              <p:nvPr/>
            </p:nvSpPr>
            <p:spPr bwMode="auto">
              <a:xfrm>
                <a:off x="2282" y="2394"/>
                <a:ext cx="1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9" name="Rectangle 3065"/>
              <p:cNvSpPr>
                <a:spLocks noChangeArrowheads="1"/>
              </p:cNvSpPr>
              <p:nvPr/>
            </p:nvSpPr>
            <p:spPr bwMode="auto">
              <a:xfrm>
                <a:off x="2282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0" name="Rectangle 3066"/>
              <p:cNvSpPr>
                <a:spLocks noChangeArrowheads="1"/>
              </p:cNvSpPr>
              <p:nvPr/>
            </p:nvSpPr>
            <p:spPr bwMode="auto">
              <a:xfrm>
                <a:off x="2289" y="2394"/>
                <a:ext cx="2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1" name="Rectangle 3067"/>
              <p:cNvSpPr>
                <a:spLocks noChangeArrowheads="1"/>
              </p:cNvSpPr>
              <p:nvPr/>
            </p:nvSpPr>
            <p:spPr bwMode="auto">
              <a:xfrm>
                <a:off x="2289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2" name="Rectangle 3068"/>
              <p:cNvSpPr>
                <a:spLocks noChangeArrowheads="1"/>
              </p:cNvSpPr>
              <p:nvPr/>
            </p:nvSpPr>
            <p:spPr bwMode="auto">
              <a:xfrm>
                <a:off x="2295" y="2394"/>
                <a:ext cx="3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3" name="Rectangle 3069"/>
              <p:cNvSpPr>
                <a:spLocks noChangeArrowheads="1"/>
              </p:cNvSpPr>
              <p:nvPr/>
            </p:nvSpPr>
            <p:spPr bwMode="auto">
              <a:xfrm>
                <a:off x="2295" y="2394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4" name="Rectangle 3070"/>
              <p:cNvSpPr>
                <a:spLocks noChangeArrowheads="1"/>
              </p:cNvSpPr>
              <p:nvPr/>
            </p:nvSpPr>
            <p:spPr bwMode="auto">
              <a:xfrm>
                <a:off x="2302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5" name="Rectangle 3071"/>
              <p:cNvSpPr>
                <a:spLocks noChangeArrowheads="1"/>
              </p:cNvSpPr>
              <p:nvPr/>
            </p:nvSpPr>
            <p:spPr bwMode="auto">
              <a:xfrm>
                <a:off x="2302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6" name="Rectangle 3072"/>
              <p:cNvSpPr>
                <a:spLocks noChangeArrowheads="1"/>
              </p:cNvSpPr>
              <p:nvPr/>
            </p:nvSpPr>
            <p:spPr bwMode="auto">
              <a:xfrm>
                <a:off x="2310" y="2394"/>
                <a:ext cx="3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7" name="Rectangle 3073"/>
              <p:cNvSpPr>
                <a:spLocks noChangeArrowheads="1"/>
              </p:cNvSpPr>
              <p:nvPr/>
            </p:nvSpPr>
            <p:spPr bwMode="auto">
              <a:xfrm>
                <a:off x="2310" y="2394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8" name="Rectangle 3074"/>
              <p:cNvSpPr>
                <a:spLocks noChangeArrowheads="1"/>
              </p:cNvSpPr>
              <p:nvPr/>
            </p:nvSpPr>
            <p:spPr bwMode="auto">
              <a:xfrm>
                <a:off x="2317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9" name="Rectangle 3075"/>
              <p:cNvSpPr>
                <a:spLocks noChangeArrowheads="1"/>
              </p:cNvSpPr>
              <p:nvPr/>
            </p:nvSpPr>
            <p:spPr bwMode="auto">
              <a:xfrm>
                <a:off x="2317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0" name="Rectangle 3076"/>
              <p:cNvSpPr>
                <a:spLocks noChangeArrowheads="1"/>
              </p:cNvSpPr>
              <p:nvPr/>
            </p:nvSpPr>
            <p:spPr bwMode="auto">
              <a:xfrm>
                <a:off x="2325" y="2394"/>
                <a:ext cx="3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1" name="Rectangle 3077"/>
              <p:cNvSpPr>
                <a:spLocks noChangeArrowheads="1"/>
              </p:cNvSpPr>
              <p:nvPr/>
            </p:nvSpPr>
            <p:spPr bwMode="auto">
              <a:xfrm>
                <a:off x="2325" y="2394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2" name="Rectangle 3078"/>
              <p:cNvSpPr>
                <a:spLocks noChangeArrowheads="1"/>
              </p:cNvSpPr>
              <p:nvPr/>
            </p:nvSpPr>
            <p:spPr bwMode="auto">
              <a:xfrm>
                <a:off x="2332" y="2394"/>
                <a:ext cx="2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3" name="Rectangle 3079"/>
              <p:cNvSpPr>
                <a:spLocks noChangeArrowheads="1"/>
              </p:cNvSpPr>
              <p:nvPr/>
            </p:nvSpPr>
            <p:spPr bwMode="auto">
              <a:xfrm>
                <a:off x="2332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4" name="Rectangle 3080"/>
              <p:cNvSpPr>
                <a:spLocks noChangeArrowheads="1"/>
              </p:cNvSpPr>
              <p:nvPr/>
            </p:nvSpPr>
            <p:spPr bwMode="auto">
              <a:xfrm>
                <a:off x="2340" y="2394"/>
                <a:ext cx="1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5" name="Rectangle 3081"/>
              <p:cNvSpPr>
                <a:spLocks noChangeArrowheads="1"/>
              </p:cNvSpPr>
              <p:nvPr/>
            </p:nvSpPr>
            <p:spPr bwMode="auto">
              <a:xfrm>
                <a:off x="2340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6" name="Rectangle 3082"/>
              <p:cNvSpPr>
                <a:spLocks noChangeArrowheads="1"/>
              </p:cNvSpPr>
              <p:nvPr/>
            </p:nvSpPr>
            <p:spPr bwMode="auto">
              <a:xfrm>
                <a:off x="2345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7" name="Rectangle 3083"/>
              <p:cNvSpPr>
                <a:spLocks noChangeArrowheads="1"/>
              </p:cNvSpPr>
              <p:nvPr/>
            </p:nvSpPr>
            <p:spPr bwMode="auto">
              <a:xfrm>
                <a:off x="2345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8" name="Rectangle 3084"/>
              <p:cNvSpPr>
                <a:spLocks noChangeArrowheads="1"/>
              </p:cNvSpPr>
              <p:nvPr/>
            </p:nvSpPr>
            <p:spPr bwMode="auto">
              <a:xfrm>
                <a:off x="2353" y="2394"/>
                <a:ext cx="3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9" name="Rectangle 3085"/>
              <p:cNvSpPr>
                <a:spLocks noChangeArrowheads="1"/>
              </p:cNvSpPr>
              <p:nvPr/>
            </p:nvSpPr>
            <p:spPr bwMode="auto">
              <a:xfrm>
                <a:off x="2353" y="2394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0" name="Rectangle 3086"/>
              <p:cNvSpPr>
                <a:spLocks noChangeArrowheads="1"/>
              </p:cNvSpPr>
              <p:nvPr/>
            </p:nvSpPr>
            <p:spPr bwMode="auto">
              <a:xfrm>
                <a:off x="2360" y="2394"/>
                <a:ext cx="4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1" name="Rectangle 3087"/>
              <p:cNvSpPr>
                <a:spLocks noChangeArrowheads="1"/>
              </p:cNvSpPr>
              <p:nvPr/>
            </p:nvSpPr>
            <p:spPr bwMode="auto">
              <a:xfrm>
                <a:off x="2360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2" name="Rectangle 3088"/>
              <p:cNvSpPr>
                <a:spLocks noChangeArrowheads="1"/>
              </p:cNvSpPr>
              <p:nvPr/>
            </p:nvSpPr>
            <p:spPr bwMode="auto">
              <a:xfrm>
                <a:off x="2368" y="2394"/>
                <a:ext cx="3" cy="129"/>
              </a:xfrm>
              <a:prstGeom prst="rect">
                <a:avLst/>
              </a:prstGeom>
              <a:solidFill>
                <a:srgbClr val="C32B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3" name="Rectangle 3089"/>
              <p:cNvSpPr>
                <a:spLocks noChangeArrowheads="1"/>
              </p:cNvSpPr>
              <p:nvPr/>
            </p:nvSpPr>
            <p:spPr bwMode="auto">
              <a:xfrm>
                <a:off x="2368" y="2394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4" name="Rectangle 3090"/>
              <p:cNvSpPr>
                <a:spLocks noChangeArrowheads="1"/>
              </p:cNvSpPr>
              <p:nvPr/>
            </p:nvSpPr>
            <p:spPr bwMode="auto">
              <a:xfrm>
                <a:off x="2366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5" name="Rectangle 3091"/>
              <p:cNvSpPr>
                <a:spLocks noChangeArrowheads="1"/>
              </p:cNvSpPr>
              <p:nvPr/>
            </p:nvSpPr>
            <p:spPr bwMode="auto">
              <a:xfrm>
                <a:off x="2366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6" name="Rectangle 3092"/>
              <p:cNvSpPr>
                <a:spLocks noChangeArrowheads="1"/>
              </p:cNvSpPr>
              <p:nvPr/>
            </p:nvSpPr>
            <p:spPr bwMode="auto">
              <a:xfrm>
                <a:off x="2358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7" name="Rectangle 3093"/>
              <p:cNvSpPr>
                <a:spLocks noChangeArrowheads="1"/>
              </p:cNvSpPr>
              <p:nvPr/>
            </p:nvSpPr>
            <p:spPr bwMode="auto">
              <a:xfrm>
                <a:off x="2358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8" name="Rectangle 3094"/>
              <p:cNvSpPr>
                <a:spLocks noChangeArrowheads="1"/>
              </p:cNvSpPr>
              <p:nvPr/>
            </p:nvSpPr>
            <p:spPr bwMode="auto">
              <a:xfrm>
                <a:off x="2351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9" name="Rectangle 3095"/>
              <p:cNvSpPr>
                <a:spLocks noChangeArrowheads="1"/>
              </p:cNvSpPr>
              <p:nvPr/>
            </p:nvSpPr>
            <p:spPr bwMode="auto">
              <a:xfrm>
                <a:off x="2351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0" name="Rectangle 3096"/>
              <p:cNvSpPr>
                <a:spLocks noChangeArrowheads="1"/>
              </p:cNvSpPr>
              <p:nvPr/>
            </p:nvSpPr>
            <p:spPr bwMode="auto">
              <a:xfrm>
                <a:off x="2345" y="2394"/>
                <a:ext cx="1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1" name="Rectangle 3097"/>
              <p:cNvSpPr>
                <a:spLocks noChangeArrowheads="1"/>
              </p:cNvSpPr>
              <p:nvPr/>
            </p:nvSpPr>
            <p:spPr bwMode="auto">
              <a:xfrm>
                <a:off x="2345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2" name="Rectangle 3098"/>
              <p:cNvSpPr>
                <a:spLocks noChangeArrowheads="1"/>
              </p:cNvSpPr>
              <p:nvPr/>
            </p:nvSpPr>
            <p:spPr bwMode="auto">
              <a:xfrm>
                <a:off x="2338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3" name="Rectangle 3099"/>
              <p:cNvSpPr>
                <a:spLocks noChangeArrowheads="1"/>
              </p:cNvSpPr>
              <p:nvPr/>
            </p:nvSpPr>
            <p:spPr bwMode="auto">
              <a:xfrm>
                <a:off x="2338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4" name="Rectangle 3100"/>
              <p:cNvSpPr>
                <a:spLocks noChangeArrowheads="1"/>
              </p:cNvSpPr>
              <p:nvPr/>
            </p:nvSpPr>
            <p:spPr bwMode="auto">
              <a:xfrm>
                <a:off x="2330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5" name="Rectangle 3101"/>
              <p:cNvSpPr>
                <a:spLocks noChangeArrowheads="1"/>
              </p:cNvSpPr>
              <p:nvPr/>
            </p:nvSpPr>
            <p:spPr bwMode="auto">
              <a:xfrm>
                <a:off x="2330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6" name="Rectangle 3102"/>
              <p:cNvSpPr>
                <a:spLocks noChangeArrowheads="1"/>
              </p:cNvSpPr>
              <p:nvPr/>
            </p:nvSpPr>
            <p:spPr bwMode="auto">
              <a:xfrm>
                <a:off x="2323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7" name="Rectangle 3103"/>
              <p:cNvSpPr>
                <a:spLocks noChangeArrowheads="1"/>
              </p:cNvSpPr>
              <p:nvPr/>
            </p:nvSpPr>
            <p:spPr bwMode="auto">
              <a:xfrm>
                <a:off x="2323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8" name="Rectangle 3104"/>
              <p:cNvSpPr>
                <a:spLocks noChangeArrowheads="1"/>
              </p:cNvSpPr>
              <p:nvPr/>
            </p:nvSpPr>
            <p:spPr bwMode="auto">
              <a:xfrm>
                <a:off x="2315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9" name="Rectangle 3105"/>
              <p:cNvSpPr>
                <a:spLocks noChangeArrowheads="1"/>
              </p:cNvSpPr>
              <p:nvPr/>
            </p:nvSpPr>
            <p:spPr bwMode="auto">
              <a:xfrm>
                <a:off x="2315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0" name="Rectangle 3106"/>
              <p:cNvSpPr>
                <a:spLocks noChangeArrowheads="1"/>
              </p:cNvSpPr>
              <p:nvPr/>
            </p:nvSpPr>
            <p:spPr bwMode="auto">
              <a:xfrm>
                <a:off x="2308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1" name="Rectangle 3107"/>
              <p:cNvSpPr>
                <a:spLocks noChangeArrowheads="1"/>
              </p:cNvSpPr>
              <p:nvPr/>
            </p:nvSpPr>
            <p:spPr bwMode="auto">
              <a:xfrm>
                <a:off x="2308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64" name="Rectangle 3108"/>
              <p:cNvSpPr>
                <a:spLocks noChangeArrowheads="1"/>
              </p:cNvSpPr>
              <p:nvPr/>
            </p:nvSpPr>
            <p:spPr bwMode="auto">
              <a:xfrm>
                <a:off x="2300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65" name="Rectangle 3109"/>
              <p:cNvSpPr>
                <a:spLocks noChangeArrowheads="1"/>
              </p:cNvSpPr>
              <p:nvPr/>
            </p:nvSpPr>
            <p:spPr bwMode="auto">
              <a:xfrm>
                <a:off x="2300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66" name="Rectangle 3110"/>
              <p:cNvSpPr>
                <a:spLocks noChangeArrowheads="1"/>
              </p:cNvSpPr>
              <p:nvPr/>
            </p:nvSpPr>
            <p:spPr bwMode="auto">
              <a:xfrm>
                <a:off x="2295" y="2394"/>
                <a:ext cx="1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67" name="Rectangle 3111"/>
              <p:cNvSpPr>
                <a:spLocks noChangeArrowheads="1"/>
              </p:cNvSpPr>
              <p:nvPr/>
            </p:nvSpPr>
            <p:spPr bwMode="auto">
              <a:xfrm>
                <a:off x="2295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68" name="Rectangle 3112"/>
              <p:cNvSpPr>
                <a:spLocks noChangeArrowheads="1"/>
              </p:cNvSpPr>
              <p:nvPr/>
            </p:nvSpPr>
            <p:spPr bwMode="auto">
              <a:xfrm>
                <a:off x="2287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69" name="Rectangle 3113"/>
              <p:cNvSpPr>
                <a:spLocks noChangeArrowheads="1"/>
              </p:cNvSpPr>
              <p:nvPr/>
            </p:nvSpPr>
            <p:spPr bwMode="auto">
              <a:xfrm>
                <a:off x="2287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70" name="Rectangle 3114"/>
              <p:cNvSpPr>
                <a:spLocks noChangeArrowheads="1"/>
              </p:cNvSpPr>
              <p:nvPr/>
            </p:nvSpPr>
            <p:spPr bwMode="auto">
              <a:xfrm>
                <a:off x="2280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71" name="Rectangle 3115"/>
              <p:cNvSpPr>
                <a:spLocks noChangeArrowheads="1"/>
              </p:cNvSpPr>
              <p:nvPr/>
            </p:nvSpPr>
            <p:spPr bwMode="auto">
              <a:xfrm>
                <a:off x="2280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72" name="Rectangle 3116"/>
              <p:cNvSpPr>
                <a:spLocks noChangeArrowheads="1"/>
              </p:cNvSpPr>
              <p:nvPr/>
            </p:nvSpPr>
            <p:spPr bwMode="auto">
              <a:xfrm>
                <a:off x="2272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73" name="Rectangle 3117"/>
              <p:cNvSpPr>
                <a:spLocks noChangeArrowheads="1"/>
              </p:cNvSpPr>
              <p:nvPr/>
            </p:nvSpPr>
            <p:spPr bwMode="auto">
              <a:xfrm>
                <a:off x="2272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74" name="Rectangle 3118"/>
              <p:cNvSpPr>
                <a:spLocks noChangeArrowheads="1"/>
              </p:cNvSpPr>
              <p:nvPr/>
            </p:nvSpPr>
            <p:spPr bwMode="auto">
              <a:xfrm>
                <a:off x="2265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75" name="Rectangle 3119"/>
              <p:cNvSpPr>
                <a:spLocks noChangeArrowheads="1"/>
              </p:cNvSpPr>
              <p:nvPr/>
            </p:nvSpPr>
            <p:spPr bwMode="auto">
              <a:xfrm>
                <a:off x="2265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76" name="Rectangle 3120"/>
              <p:cNvSpPr>
                <a:spLocks noChangeArrowheads="1"/>
              </p:cNvSpPr>
              <p:nvPr/>
            </p:nvSpPr>
            <p:spPr bwMode="auto">
              <a:xfrm>
                <a:off x="2257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77" name="Rectangle 3121"/>
              <p:cNvSpPr>
                <a:spLocks noChangeArrowheads="1"/>
              </p:cNvSpPr>
              <p:nvPr/>
            </p:nvSpPr>
            <p:spPr bwMode="auto">
              <a:xfrm>
                <a:off x="2257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78" name="Rectangle 3122"/>
              <p:cNvSpPr>
                <a:spLocks noChangeArrowheads="1"/>
              </p:cNvSpPr>
              <p:nvPr/>
            </p:nvSpPr>
            <p:spPr bwMode="auto">
              <a:xfrm>
                <a:off x="2250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79" name="Rectangle 3123"/>
              <p:cNvSpPr>
                <a:spLocks noChangeArrowheads="1"/>
              </p:cNvSpPr>
              <p:nvPr/>
            </p:nvSpPr>
            <p:spPr bwMode="auto">
              <a:xfrm>
                <a:off x="2250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80" name="Rectangle 3124"/>
              <p:cNvSpPr>
                <a:spLocks noChangeArrowheads="1"/>
              </p:cNvSpPr>
              <p:nvPr/>
            </p:nvSpPr>
            <p:spPr bwMode="auto">
              <a:xfrm>
                <a:off x="2244" y="2394"/>
                <a:ext cx="1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81" name="Rectangle 3125"/>
              <p:cNvSpPr>
                <a:spLocks noChangeArrowheads="1"/>
              </p:cNvSpPr>
              <p:nvPr/>
            </p:nvSpPr>
            <p:spPr bwMode="auto">
              <a:xfrm>
                <a:off x="2244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82" name="Rectangle 3126"/>
              <p:cNvSpPr>
                <a:spLocks noChangeArrowheads="1"/>
              </p:cNvSpPr>
              <p:nvPr/>
            </p:nvSpPr>
            <p:spPr bwMode="auto">
              <a:xfrm>
                <a:off x="2237" y="2394"/>
                <a:ext cx="1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83" name="Rectangle 3127"/>
              <p:cNvSpPr>
                <a:spLocks noChangeArrowheads="1"/>
              </p:cNvSpPr>
              <p:nvPr/>
            </p:nvSpPr>
            <p:spPr bwMode="auto">
              <a:xfrm>
                <a:off x="2237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84" name="Rectangle 3128"/>
              <p:cNvSpPr>
                <a:spLocks noChangeArrowheads="1"/>
              </p:cNvSpPr>
              <p:nvPr/>
            </p:nvSpPr>
            <p:spPr bwMode="auto">
              <a:xfrm>
                <a:off x="2229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85" name="Rectangle 3129"/>
              <p:cNvSpPr>
                <a:spLocks noChangeArrowheads="1"/>
              </p:cNvSpPr>
              <p:nvPr/>
            </p:nvSpPr>
            <p:spPr bwMode="auto">
              <a:xfrm>
                <a:off x="2229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86" name="Rectangle 3130"/>
              <p:cNvSpPr>
                <a:spLocks noChangeArrowheads="1"/>
              </p:cNvSpPr>
              <p:nvPr/>
            </p:nvSpPr>
            <p:spPr bwMode="auto">
              <a:xfrm>
                <a:off x="2222" y="2394"/>
                <a:ext cx="1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87" name="Rectangle 3131"/>
              <p:cNvSpPr>
                <a:spLocks noChangeArrowheads="1"/>
              </p:cNvSpPr>
              <p:nvPr/>
            </p:nvSpPr>
            <p:spPr bwMode="auto">
              <a:xfrm>
                <a:off x="2222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88" name="Rectangle 3132"/>
              <p:cNvSpPr>
                <a:spLocks noChangeArrowheads="1"/>
              </p:cNvSpPr>
              <p:nvPr/>
            </p:nvSpPr>
            <p:spPr bwMode="auto">
              <a:xfrm>
                <a:off x="2214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89" name="Rectangle 3133"/>
              <p:cNvSpPr>
                <a:spLocks noChangeArrowheads="1"/>
              </p:cNvSpPr>
              <p:nvPr/>
            </p:nvSpPr>
            <p:spPr bwMode="auto">
              <a:xfrm>
                <a:off x="2214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90" name="Rectangle 3134"/>
              <p:cNvSpPr>
                <a:spLocks noChangeArrowheads="1"/>
              </p:cNvSpPr>
              <p:nvPr/>
            </p:nvSpPr>
            <p:spPr bwMode="auto">
              <a:xfrm>
                <a:off x="2207" y="2394"/>
                <a:ext cx="2" cy="129"/>
              </a:xfrm>
              <a:prstGeom prst="rect">
                <a:avLst/>
              </a:prstGeom>
              <a:solidFill>
                <a:srgbClr val="EB38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91" name="Rectangle 3135"/>
              <p:cNvSpPr>
                <a:spLocks noChangeArrowheads="1"/>
              </p:cNvSpPr>
              <p:nvPr/>
            </p:nvSpPr>
            <p:spPr bwMode="auto">
              <a:xfrm>
                <a:off x="2207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8092" name="Picture 3136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97" y="2393"/>
                <a:ext cx="180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093" name="Picture 3137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1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094" name="Picture 3138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9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095" name="Picture 3139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16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096" name="Picture 3140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23" y="2393"/>
                <a:ext cx="14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097" name="Picture 3141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31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098" name="Picture 3142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37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099" name="Picture 3143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44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00" name="Picture 3144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2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01" name="Picture 3145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9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02" name="Picture 3146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67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50" name="Picture 3147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74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51" name="Picture 3148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80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52" name="Picture 3149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87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53" name="Picture 3150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95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54" name="Picture 3151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02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55" name="Picture 3152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10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56" name="Picture 3153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17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57" name="Picture 3154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23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58" name="Picture 3155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0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59" name="Picture 3156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8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60" name="Picture 3157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45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61" name="Picture 3158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3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62" name="Picture 3159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60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63" name="Picture 3160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60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64" name="Picture 3161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3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65" name="Picture 3162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45" y="2393"/>
                <a:ext cx="10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66" name="Picture 3163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8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67" name="Picture 3164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0" y="2393"/>
                <a:ext cx="10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68" name="Picture 3165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23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69" name="Picture 3166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17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70" name="Picture 3167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10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71" name="Picture 3168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02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72" name="Picture 3169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95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73" name="Picture 3170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87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74" name="Picture 3171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80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75" name="Picture 3172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74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76" name="Picture 3173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67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77" name="Picture 3174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9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78" name="Picture 3175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2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79" name="Picture 3176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44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80" name="Picture 3177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37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81" name="Picture 3178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31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82" name="Picture 3179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23" y="2393"/>
                <a:ext cx="10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83" name="Picture 3180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16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184" name="Picture 3181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9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132" name="Group 3383"/>
            <p:cNvGrpSpPr>
              <a:grpSpLocks/>
            </p:cNvGrpSpPr>
            <p:nvPr/>
          </p:nvGrpSpPr>
          <p:grpSpPr bwMode="auto">
            <a:xfrm>
              <a:off x="2201" y="2242"/>
              <a:ext cx="359" cy="290"/>
              <a:chOff x="2201" y="2242"/>
              <a:chExt cx="359" cy="290"/>
            </a:xfrm>
          </p:grpSpPr>
          <p:pic>
            <p:nvPicPr>
              <p:cNvPr id="8303" name="Picture 3183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1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617" name="Rectangle 3184"/>
              <p:cNvSpPr>
                <a:spLocks noChangeArrowheads="1"/>
              </p:cNvSpPr>
              <p:nvPr/>
            </p:nvSpPr>
            <p:spPr bwMode="auto">
              <a:xfrm>
                <a:off x="2373" y="2521"/>
                <a:ext cx="6" cy="11"/>
              </a:xfrm>
              <a:prstGeom prst="rect">
                <a:avLst/>
              </a:prstGeom>
              <a:solidFill>
                <a:srgbClr val="E846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8" name="Oval 3185"/>
              <p:cNvSpPr>
                <a:spLocks noChangeArrowheads="1"/>
              </p:cNvSpPr>
              <p:nvPr/>
            </p:nvSpPr>
            <p:spPr bwMode="auto">
              <a:xfrm>
                <a:off x="2375" y="2523"/>
                <a:ext cx="2" cy="5"/>
              </a:xfrm>
              <a:prstGeom prst="ellipse">
                <a:avLst/>
              </a:prstGeom>
              <a:solidFill>
                <a:srgbClr val="2E12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9" name="Rectangle 3186"/>
              <p:cNvSpPr>
                <a:spLocks noChangeArrowheads="1"/>
              </p:cNvSpPr>
              <p:nvPr/>
            </p:nvSpPr>
            <p:spPr bwMode="auto">
              <a:xfrm>
                <a:off x="2373" y="2385"/>
                <a:ext cx="6" cy="11"/>
              </a:xfrm>
              <a:prstGeom prst="rect">
                <a:avLst/>
              </a:prstGeom>
              <a:solidFill>
                <a:srgbClr val="E846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0" name="Oval 3187"/>
              <p:cNvSpPr>
                <a:spLocks noChangeArrowheads="1"/>
              </p:cNvSpPr>
              <p:nvPr/>
            </p:nvSpPr>
            <p:spPr bwMode="auto">
              <a:xfrm>
                <a:off x="2375" y="2389"/>
                <a:ext cx="2" cy="4"/>
              </a:xfrm>
              <a:prstGeom prst="ellipse">
                <a:avLst/>
              </a:prstGeom>
              <a:solidFill>
                <a:srgbClr val="2E12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1" name="Rectangle 3188"/>
              <p:cNvSpPr>
                <a:spLocks noChangeArrowheads="1"/>
              </p:cNvSpPr>
              <p:nvPr/>
            </p:nvSpPr>
            <p:spPr bwMode="auto">
              <a:xfrm>
                <a:off x="2201" y="2385"/>
                <a:ext cx="6" cy="11"/>
              </a:xfrm>
              <a:prstGeom prst="rect">
                <a:avLst/>
              </a:prstGeom>
              <a:solidFill>
                <a:srgbClr val="E846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2" name="Rectangle 3189"/>
              <p:cNvSpPr>
                <a:spLocks noChangeArrowheads="1"/>
              </p:cNvSpPr>
              <p:nvPr/>
            </p:nvSpPr>
            <p:spPr bwMode="auto">
              <a:xfrm>
                <a:off x="2201" y="2521"/>
                <a:ext cx="6" cy="11"/>
              </a:xfrm>
              <a:prstGeom prst="rect">
                <a:avLst/>
              </a:prstGeom>
              <a:solidFill>
                <a:srgbClr val="E846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3" name="Oval 3190"/>
              <p:cNvSpPr>
                <a:spLocks noChangeArrowheads="1"/>
              </p:cNvSpPr>
              <p:nvPr/>
            </p:nvSpPr>
            <p:spPr bwMode="auto">
              <a:xfrm>
                <a:off x="2201" y="2523"/>
                <a:ext cx="4" cy="5"/>
              </a:xfrm>
              <a:prstGeom prst="ellipse">
                <a:avLst/>
              </a:prstGeom>
              <a:solidFill>
                <a:srgbClr val="2E12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4" name="Oval 3191"/>
              <p:cNvSpPr>
                <a:spLocks noChangeArrowheads="1"/>
              </p:cNvSpPr>
              <p:nvPr/>
            </p:nvSpPr>
            <p:spPr bwMode="auto">
              <a:xfrm>
                <a:off x="2201" y="2389"/>
                <a:ext cx="4" cy="4"/>
              </a:xfrm>
              <a:prstGeom prst="ellipse">
                <a:avLst/>
              </a:prstGeom>
              <a:solidFill>
                <a:srgbClr val="2E12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5" name="Freeform 3192"/>
              <p:cNvSpPr>
                <a:spLocks noEditPoints="1"/>
              </p:cNvSpPr>
              <p:nvPr/>
            </p:nvSpPr>
            <p:spPr bwMode="auto">
              <a:xfrm>
                <a:off x="2383" y="2387"/>
                <a:ext cx="177" cy="143"/>
              </a:xfrm>
              <a:custGeom>
                <a:avLst/>
                <a:gdLst>
                  <a:gd name="T0" fmla="*/ 177 w 177"/>
                  <a:gd name="T1" fmla="*/ 0 h 143"/>
                  <a:gd name="T2" fmla="*/ 177 w 177"/>
                  <a:gd name="T3" fmla="*/ 143 h 143"/>
                  <a:gd name="T4" fmla="*/ 0 w 177"/>
                  <a:gd name="T5" fmla="*/ 143 h 143"/>
                  <a:gd name="T6" fmla="*/ 0 w 177"/>
                  <a:gd name="T7" fmla="*/ 0 h 143"/>
                  <a:gd name="T8" fmla="*/ 177 w 177"/>
                  <a:gd name="T9" fmla="*/ 0 h 143"/>
                  <a:gd name="T10" fmla="*/ 172 w 177"/>
                  <a:gd name="T11" fmla="*/ 136 h 143"/>
                  <a:gd name="T12" fmla="*/ 172 w 177"/>
                  <a:gd name="T13" fmla="*/ 7 h 143"/>
                  <a:gd name="T14" fmla="*/ 3 w 177"/>
                  <a:gd name="T15" fmla="*/ 7 h 143"/>
                  <a:gd name="T16" fmla="*/ 3 w 177"/>
                  <a:gd name="T17" fmla="*/ 136 h 143"/>
                  <a:gd name="T18" fmla="*/ 172 w 177"/>
                  <a:gd name="T19" fmla="*/ 13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7" h="143">
                    <a:moveTo>
                      <a:pt x="177" y="0"/>
                    </a:moveTo>
                    <a:lnTo>
                      <a:pt x="177" y="143"/>
                    </a:lnTo>
                    <a:lnTo>
                      <a:pt x="0" y="143"/>
                    </a:lnTo>
                    <a:lnTo>
                      <a:pt x="0" y="0"/>
                    </a:lnTo>
                    <a:lnTo>
                      <a:pt x="177" y="0"/>
                    </a:lnTo>
                    <a:close/>
                    <a:moveTo>
                      <a:pt x="172" y="136"/>
                    </a:moveTo>
                    <a:lnTo>
                      <a:pt x="172" y="7"/>
                    </a:lnTo>
                    <a:lnTo>
                      <a:pt x="3" y="7"/>
                    </a:lnTo>
                    <a:lnTo>
                      <a:pt x="3" y="136"/>
                    </a:lnTo>
                    <a:lnTo>
                      <a:pt x="172" y="136"/>
                    </a:lnTo>
                    <a:close/>
                  </a:path>
                </a:pathLst>
              </a:custGeom>
              <a:solidFill>
                <a:srgbClr val="5248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6" name="Freeform 3193"/>
              <p:cNvSpPr>
                <a:spLocks noEditPoints="1"/>
              </p:cNvSpPr>
              <p:nvPr/>
            </p:nvSpPr>
            <p:spPr bwMode="auto">
              <a:xfrm>
                <a:off x="2383" y="2387"/>
                <a:ext cx="177" cy="143"/>
              </a:xfrm>
              <a:custGeom>
                <a:avLst/>
                <a:gdLst>
                  <a:gd name="T0" fmla="*/ 177 w 177"/>
                  <a:gd name="T1" fmla="*/ 0 h 143"/>
                  <a:gd name="T2" fmla="*/ 177 w 177"/>
                  <a:gd name="T3" fmla="*/ 143 h 143"/>
                  <a:gd name="T4" fmla="*/ 0 w 177"/>
                  <a:gd name="T5" fmla="*/ 143 h 143"/>
                  <a:gd name="T6" fmla="*/ 0 w 177"/>
                  <a:gd name="T7" fmla="*/ 0 h 143"/>
                  <a:gd name="T8" fmla="*/ 177 w 177"/>
                  <a:gd name="T9" fmla="*/ 0 h 143"/>
                  <a:gd name="T10" fmla="*/ 172 w 177"/>
                  <a:gd name="T11" fmla="*/ 136 h 143"/>
                  <a:gd name="T12" fmla="*/ 172 w 177"/>
                  <a:gd name="T13" fmla="*/ 7 h 143"/>
                  <a:gd name="T14" fmla="*/ 3 w 177"/>
                  <a:gd name="T15" fmla="*/ 7 h 143"/>
                  <a:gd name="T16" fmla="*/ 3 w 177"/>
                  <a:gd name="T17" fmla="*/ 136 h 143"/>
                  <a:gd name="T18" fmla="*/ 172 w 177"/>
                  <a:gd name="T19" fmla="*/ 13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7" h="143">
                    <a:moveTo>
                      <a:pt x="177" y="0"/>
                    </a:moveTo>
                    <a:lnTo>
                      <a:pt x="177" y="143"/>
                    </a:lnTo>
                    <a:lnTo>
                      <a:pt x="0" y="143"/>
                    </a:lnTo>
                    <a:lnTo>
                      <a:pt x="0" y="0"/>
                    </a:lnTo>
                    <a:lnTo>
                      <a:pt x="177" y="0"/>
                    </a:lnTo>
                    <a:moveTo>
                      <a:pt x="172" y="136"/>
                    </a:moveTo>
                    <a:lnTo>
                      <a:pt x="172" y="7"/>
                    </a:lnTo>
                    <a:lnTo>
                      <a:pt x="3" y="7"/>
                    </a:lnTo>
                    <a:lnTo>
                      <a:pt x="3" y="136"/>
                    </a:lnTo>
                    <a:lnTo>
                      <a:pt x="172" y="13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7" name="Rectangle 3194"/>
              <p:cNvSpPr>
                <a:spLocks noChangeArrowheads="1"/>
              </p:cNvSpPr>
              <p:nvPr/>
            </p:nvSpPr>
            <p:spPr bwMode="auto">
              <a:xfrm>
                <a:off x="2386" y="2394"/>
                <a:ext cx="169" cy="129"/>
              </a:xfrm>
              <a:prstGeom prst="rect">
                <a:avLst/>
              </a:prstGeom>
              <a:solidFill>
                <a:srgbClr val="1E33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8" name="Rectangle 3195"/>
              <p:cNvSpPr>
                <a:spLocks noChangeArrowheads="1"/>
              </p:cNvSpPr>
              <p:nvPr/>
            </p:nvSpPr>
            <p:spPr bwMode="auto">
              <a:xfrm>
                <a:off x="2386" y="2394"/>
                <a:ext cx="169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9" name="Freeform 3196"/>
              <p:cNvSpPr>
                <a:spLocks/>
              </p:cNvSpPr>
              <p:nvPr/>
            </p:nvSpPr>
            <p:spPr bwMode="auto">
              <a:xfrm>
                <a:off x="2439" y="2525"/>
                <a:ext cx="18" cy="3"/>
              </a:xfrm>
              <a:custGeom>
                <a:avLst/>
                <a:gdLst>
                  <a:gd name="T0" fmla="*/ 9 w 10"/>
                  <a:gd name="T1" fmla="*/ 0 h 2"/>
                  <a:gd name="T2" fmla="*/ 1 w 10"/>
                  <a:gd name="T3" fmla="*/ 0 h 2"/>
                  <a:gd name="T4" fmla="*/ 0 w 10"/>
                  <a:gd name="T5" fmla="*/ 1 h 2"/>
                  <a:gd name="T6" fmla="*/ 1 w 10"/>
                  <a:gd name="T7" fmla="*/ 2 h 2"/>
                  <a:gd name="T8" fmla="*/ 9 w 10"/>
                  <a:gd name="T9" fmla="*/ 2 h 2"/>
                  <a:gd name="T10" fmla="*/ 10 w 10"/>
                  <a:gd name="T11" fmla="*/ 1 h 2"/>
                  <a:gd name="T12" fmla="*/ 9 w 10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2">
                    <a:moveTo>
                      <a:pt x="9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10" y="1"/>
                      <a:pt x="10" y="1"/>
                    </a:cubicBezTo>
                    <a:cubicBezTo>
                      <a:pt x="10" y="0"/>
                      <a:pt x="9" y="0"/>
                      <a:pt x="9" y="0"/>
                    </a:cubicBezTo>
                  </a:path>
                </a:pathLst>
              </a:custGeom>
              <a:solidFill>
                <a:srgbClr val="122B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0" name="Freeform 3197"/>
              <p:cNvSpPr>
                <a:spLocks/>
              </p:cNvSpPr>
              <p:nvPr/>
            </p:nvSpPr>
            <p:spPr bwMode="auto">
              <a:xfrm>
                <a:off x="2482" y="2525"/>
                <a:ext cx="18" cy="3"/>
              </a:xfrm>
              <a:custGeom>
                <a:avLst/>
                <a:gdLst>
                  <a:gd name="T0" fmla="*/ 10 w 10"/>
                  <a:gd name="T1" fmla="*/ 0 h 2"/>
                  <a:gd name="T2" fmla="*/ 1 w 10"/>
                  <a:gd name="T3" fmla="*/ 0 h 2"/>
                  <a:gd name="T4" fmla="*/ 0 w 10"/>
                  <a:gd name="T5" fmla="*/ 1 h 2"/>
                  <a:gd name="T6" fmla="*/ 1 w 10"/>
                  <a:gd name="T7" fmla="*/ 2 h 2"/>
                  <a:gd name="T8" fmla="*/ 10 w 10"/>
                  <a:gd name="T9" fmla="*/ 2 h 2"/>
                  <a:gd name="T10" fmla="*/ 10 w 10"/>
                  <a:gd name="T11" fmla="*/ 1 h 2"/>
                  <a:gd name="T12" fmla="*/ 10 w 10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2">
                    <a:moveTo>
                      <a:pt x="1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1"/>
                      <a:pt x="10" y="1"/>
                    </a:cubicBezTo>
                    <a:cubicBezTo>
                      <a:pt x="10" y="0"/>
                      <a:pt x="10" y="0"/>
                      <a:pt x="10" y="0"/>
                    </a:cubicBezTo>
                  </a:path>
                </a:pathLst>
              </a:custGeom>
              <a:solidFill>
                <a:srgbClr val="122B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1" name="Rectangle 3198"/>
              <p:cNvSpPr>
                <a:spLocks noChangeArrowheads="1"/>
              </p:cNvSpPr>
              <p:nvPr/>
            </p:nvSpPr>
            <p:spPr bwMode="auto">
              <a:xfrm>
                <a:off x="2390" y="2394"/>
                <a:ext cx="4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2" name="Rectangle 3199"/>
              <p:cNvSpPr>
                <a:spLocks noChangeArrowheads="1"/>
              </p:cNvSpPr>
              <p:nvPr/>
            </p:nvSpPr>
            <p:spPr bwMode="auto">
              <a:xfrm>
                <a:off x="2390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3" name="Rectangle 3200"/>
              <p:cNvSpPr>
                <a:spLocks noChangeArrowheads="1"/>
              </p:cNvSpPr>
              <p:nvPr/>
            </p:nvSpPr>
            <p:spPr bwMode="auto">
              <a:xfrm>
                <a:off x="2398" y="2394"/>
                <a:ext cx="3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4" name="Rectangle 3201"/>
              <p:cNvSpPr>
                <a:spLocks noChangeArrowheads="1"/>
              </p:cNvSpPr>
              <p:nvPr/>
            </p:nvSpPr>
            <p:spPr bwMode="auto">
              <a:xfrm>
                <a:off x="2398" y="2394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5" name="Rectangle 3202"/>
              <p:cNvSpPr>
                <a:spLocks noChangeArrowheads="1"/>
              </p:cNvSpPr>
              <p:nvPr/>
            </p:nvSpPr>
            <p:spPr bwMode="auto">
              <a:xfrm>
                <a:off x="2405" y="2394"/>
                <a:ext cx="4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6" name="Rectangle 3203"/>
              <p:cNvSpPr>
                <a:spLocks noChangeArrowheads="1"/>
              </p:cNvSpPr>
              <p:nvPr/>
            </p:nvSpPr>
            <p:spPr bwMode="auto">
              <a:xfrm>
                <a:off x="2405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7" name="Rectangle 3204"/>
              <p:cNvSpPr>
                <a:spLocks noChangeArrowheads="1"/>
              </p:cNvSpPr>
              <p:nvPr/>
            </p:nvSpPr>
            <p:spPr bwMode="auto">
              <a:xfrm>
                <a:off x="2413" y="2394"/>
                <a:ext cx="1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8" name="Rectangle 3205"/>
              <p:cNvSpPr>
                <a:spLocks noChangeArrowheads="1"/>
              </p:cNvSpPr>
              <p:nvPr/>
            </p:nvSpPr>
            <p:spPr bwMode="auto">
              <a:xfrm>
                <a:off x="2413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9" name="Rectangle 3206"/>
              <p:cNvSpPr>
                <a:spLocks noChangeArrowheads="1"/>
              </p:cNvSpPr>
              <p:nvPr/>
            </p:nvSpPr>
            <p:spPr bwMode="auto">
              <a:xfrm>
                <a:off x="2420" y="2394"/>
                <a:ext cx="2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56" name="Rectangle 3207"/>
              <p:cNvSpPr>
                <a:spLocks noChangeArrowheads="1"/>
              </p:cNvSpPr>
              <p:nvPr/>
            </p:nvSpPr>
            <p:spPr bwMode="auto">
              <a:xfrm>
                <a:off x="2420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57" name="Rectangle 3208"/>
              <p:cNvSpPr>
                <a:spLocks noChangeArrowheads="1"/>
              </p:cNvSpPr>
              <p:nvPr/>
            </p:nvSpPr>
            <p:spPr bwMode="auto">
              <a:xfrm>
                <a:off x="2426" y="2394"/>
                <a:ext cx="3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58" name="Rectangle 3209"/>
              <p:cNvSpPr>
                <a:spLocks noChangeArrowheads="1"/>
              </p:cNvSpPr>
              <p:nvPr/>
            </p:nvSpPr>
            <p:spPr bwMode="auto">
              <a:xfrm>
                <a:off x="2426" y="2394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59" name="Rectangle 3210"/>
              <p:cNvSpPr>
                <a:spLocks noChangeArrowheads="1"/>
              </p:cNvSpPr>
              <p:nvPr/>
            </p:nvSpPr>
            <p:spPr bwMode="auto">
              <a:xfrm>
                <a:off x="2433" y="2394"/>
                <a:ext cx="4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0" name="Rectangle 3211"/>
              <p:cNvSpPr>
                <a:spLocks noChangeArrowheads="1"/>
              </p:cNvSpPr>
              <p:nvPr/>
            </p:nvSpPr>
            <p:spPr bwMode="auto">
              <a:xfrm>
                <a:off x="2433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1" name="Rectangle 3212"/>
              <p:cNvSpPr>
                <a:spLocks noChangeArrowheads="1"/>
              </p:cNvSpPr>
              <p:nvPr/>
            </p:nvSpPr>
            <p:spPr bwMode="auto">
              <a:xfrm>
                <a:off x="2441" y="2394"/>
                <a:ext cx="3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2" name="Rectangle 3213"/>
              <p:cNvSpPr>
                <a:spLocks noChangeArrowheads="1"/>
              </p:cNvSpPr>
              <p:nvPr/>
            </p:nvSpPr>
            <p:spPr bwMode="auto">
              <a:xfrm>
                <a:off x="2441" y="2394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3" name="Rectangle 3214"/>
              <p:cNvSpPr>
                <a:spLocks noChangeArrowheads="1"/>
              </p:cNvSpPr>
              <p:nvPr/>
            </p:nvSpPr>
            <p:spPr bwMode="auto">
              <a:xfrm>
                <a:off x="2448" y="2394"/>
                <a:ext cx="4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4" name="Rectangle 3215"/>
              <p:cNvSpPr>
                <a:spLocks noChangeArrowheads="1"/>
              </p:cNvSpPr>
              <p:nvPr/>
            </p:nvSpPr>
            <p:spPr bwMode="auto">
              <a:xfrm>
                <a:off x="2448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5" name="Rectangle 3216"/>
              <p:cNvSpPr>
                <a:spLocks noChangeArrowheads="1"/>
              </p:cNvSpPr>
              <p:nvPr/>
            </p:nvSpPr>
            <p:spPr bwMode="auto">
              <a:xfrm>
                <a:off x="2456" y="2394"/>
                <a:ext cx="3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6" name="Rectangle 3217"/>
              <p:cNvSpPr>
                <a:spLocks noChangeArrowheads="1"/>
              </p:cNvSpPr>
              <p:nvPr/>
            </p:nvSpPr>
            <p:spPr bwMode="auto">
              <a:xfrm>
                <a:off x="2456" y="2394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7" name="Rectangle 3218"/>
              <p:cNvSpPr>
                <a:spLocks noChangeArrowheads="1"/>
              </p:cNvSpPr>
              <p:nvPr/>
            </p:nvSpPr>
            <p:spPr bwMode="auto">
              <a:xfrm>
                <a:off x="2463" y="2394"/>
                <a:ext cx="2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8" name="Rectangle 3219"/>
              <p:cNvSpPr>
                <a:spLocks noChangeArrowheads="1"/>
              </p:cNvSpPr>
              <p:nvPr/>
            </p:nvSpPr>
            <p:spPr bwMode="auto">
              <a:xfrm>
                <a:off x="2463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9" name="Rectangle 3220"/>
              <p:cNvSpPr>
                <a:spLocks noChangeArrowheads="1"/>
              </p:cNvSpPr>
              <p:nvPr/>
            </p:nvSpPr>
            <p:spPr bwMode="auto">
              <a:xfrm>
                <a:off x="2471" y="2394"/>
                <a:ext cx="1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0" name="Rectangle 3221"/>
              <p:cNvSpPr>
                <a:spLocks noChangeArrowheads="1"/>
              </p:cNvSpPr>
              <p:nvPr/>
            </p:nvSpPr>
            <p:spPr bwMode="auto">
              <a:xfrm>
                <a:off x="2471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1" name="Rectangle 3222"/>
              <p:cNvSpPr>
                <a:spLocks noChangeArrowheads="1"/>
              </p:cNvSpPr>
              <p:nvPr/>
            </p:nvSpPr>
            <p:spPr bwMode="auto">
              <a:xfrm>
                <a:off x="2476" y="2394"/>
                <a:ext cx="4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2" name="Rectangle 3223"/>
              <p:cNvSpPr>
                <a:spLocks noChangeArrowheads="1"/>
              </p:cNvSpPr>
              <p:nvPr/>
            </p:nvSpPr>
            <p:spPr bwMode="auto">
              <a:xfrm>
                <a:off x="2476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3" name="Rectangle 3224"/>
              <p:cNvSpPr>
                <a:spLocks noChangeArrowheads="1"/>
              </p:cNvSpPr>
              <p:nvPr/>
            </p:nvSpPr>
            <p:spPr bwMode="auto">
              <a:xfrm>
                <a:off x="2484" y="2394"/>
                <a:ext cx="3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4" name="Rectangle 3225"/>
              <p:cNvSpPr>
                <a:spLocks noChangeArrowheads="1"/>
              </p:cNvSpPr>
              <p:nvPr/>
            </p:nvSpPr>
            <p:spPr bwMode="auto">
              <a:xfrm>
                <a:off x="2484" y="2394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5" name="Rectangle 3226"/>
              <p:cNvSpPr>
                <a:spLocks noChangeArrowheads="1"/>
              </p:cNvSpPr>
              <p:nvPr/>
            </p:nvSpPr>
            <p:spPr bwMode="auto">
              <a:xfrm>
                <a:off x="2491" y="2394"/>
                <a:ext cx="4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6" name="Rectangle 3227"/>
              <p:cNvSpPr>
                <a:spLocks noChangeArrowheads="1"/>
              </p:cNvSpPr>
              <p:nvPr/>
            </p:nvSpPr>
            <p:spPr bwMode="auto">
              <a:xfrm>
                <a:off x="2491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7" name="Rectangle 3228"/>
              <p:cNvSpPr>
                <a:spLocks noChangeArrowheads="1"/>
              </p:cNvSpPr>
              <p:nvPr/>
            </p:nvSpPr>
            <p:spPr bwMode="auto">
              <a:xfrm>
                <a:off x="2499" y="2394"/>
                <a:ext cx="3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8" name="Rectangle 3229"/>
              <p:cNvSpPr>
                <a:spLocks noChangeArrowheads="1"/>
              </p:cNvSpPr>
              <p:nvPr/>
            </p:nvSpPr>
            <p:spPr bwMode="auto">
              <a:xfrm>
                <a:off x="2499" y="2394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9" name="Rectangle 3230"/>
              <p:cNvSpPr>
                <a:spLocks noChangeArrowheads="1"/>
              </p:cNvSpPr>
              <p:nvPr/>
            </p:nvSpPr>
            <p:spPr bwMode="auto">
              <a:xfrm>
                <a:off x="2506" y="2394"/>
                <a:ext cx="4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0" name="Rectangle 3231"/>
              <p:cNvSpPr>
                <a:spLocks noChangeArrowheads="1"/>
              </p:cNvSpPr>
              <p:nvPr/>
            </p:nvSpPr>
            <p:spPr bwMode="auto">
              <a:xfrm>
                <a:off x="2506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1" name="Rectangle 3232"/>
              <p:cNvSpPr>
                <a:spLocks noChangeArrowheads="1"/>
              </p:cNvSpPr>
              <p:nvPr/>
            </p:nvSpPr>
            <p:spPr bwMode="auto">
              <a:xfrm>
                <a:off x="2514" y="2394"/>
                <a:ext cx="1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2" name="Rectangle 3233"/>
              <p:cNvSpPr>
                <a:spLocks noChangeArrowheads="1"/>
              </p:cNvSpPr>
              <p:nvPr/>
            </p:nvSpPr>
            <p:spPr bwMode="auto">
              <a:xfrm>
                <a:off x="2514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3" name="Rectangle 3234"/>
              <p:cNvSpPr>
                <a:spLocks noChangeArrowheads="1"/>
              </p:cNvSpPr>
              <p:nvPr/>
            </p:nvSpPr>
            <p:spPr bwMode="auto">
              <a:xfrm>
                <a:off x="2521" y="2394"/>
                <a:ext cx="2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4" name="Rectangle 3235"/>
              <p:cNvSpPr>
                <a:spLocks noChangeArrowheads="1"/>
              </p:cNvSpPr>
              <p:nvPr/>
            </p:nvSpPr>
            <p:spPr bwMode="auto">
              <a:xfrm>
                <a:off x="2521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5" name="Rectangle 3236"/>
              <p:cNvSpPr>
                <a:spLocks noChangeArrowheads="1"/>
              </p:cNvSpPr>
              <p:nvPr/>
            </p:nvSpPr>
            <p:spPr bwMode="auto">
              <a:xfrm>
                <a:off x="2527" y="2394"/>
                <a:ext cx="3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6" name="Rectangle 3237"/>
              <p:cNvSpPr>
                <a:spLocks noChangeArrowheads="1"/>
              </p:cNvSpPr>
              <p:nvPr/>
            </p:nvSpPr>
            <p:spPr bwMode="auto">
              <a:xfrm>
                <a:off x="2527" y="2394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7" name="Rectangle 3238"/>
              <p:cNvSpPr>
                <a:spLocks noChangeArrowheads="1"/>
              </p:cNvSpPr>
              <p:nvPr/>
            </p:nvSpPr>
            <p:spPr bwMode="auto">
              <a:xfrm>
                <a:off x="2534" y="2394"/>
                <a:ext cx="4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8" name="Rectangle 3239"/>
              <p:cNvSpPr>
                <a:spLocks noChangeArrowheads="1"/>
              </p:cNvSpPr>
              <p:nvPr/>
            </p:nvSpPr>
            <p:spPr bwMode="auto">
              <a:xfrm>
                <a:off x="2534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9" name="Rectangle 3240"/>
              <p:cNvSpPr>
                <a:spLocks noChangeArrowheads="1"/>
              </p:cNvSpPr>
              <p:nvPr/>
            </p:nvSpPr>
            <p:spPr bwMode="auto">
              <a:xfrm>
                <a:off x="2542" y="2394"/>
                <a:ext cx="3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0" name="Rectangle 3241"/>
              <p:cNvSpPr>
                <a:spLocks noChangeArrowheads="1"/>
              </p:cNvSpPr>
              <p:nvPr/>
            </p:nvSpPr>
            <p:spPr bwMode="auto">
              <a:xfrm>
                <a:off x="2542" y="2394"/>
                <a:ext cx="3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1" name="Rectangle 3242"/>
              <p:cNvSpPr>
                <a:spLocks noChangeArrowheads="1"/>
              </p:cNvSpPr>
              <p:nvPr/>
            </p:nvSpPr>
            <p:spPr bwMode="auto">
              <a:xfrm>
                <a:off x="2549" y="2394"/>
                <a:ext cx="4" cy="129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2" name="Rectangle 3243"/>
              <p:cNvSpPr>
                <a:spLocks noChangeArrowheads="1"/>
              </p:cNvSpPr>
              <p:nvPr/>
            </p:nvSpPr>
            <p:spPr bwMode="auto">
              <a:xfrm>
                <a:off x="2549" y="2394"/>
                <a:ext cx="4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3" name="Rectangle 3244"/>
              <p:cNvSpPr>
                <a:spLocks noChangeArrowheads="1"/>
              </p:cNvSpPr>
              <p:nvPr/>
            </p:nvSpPr>
            <p:spPr bwMode="auto">
              <a:xfrm>
                <a:off x="2547" y="2394"/>
                <a:ext cx="2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4" name="Rectangle 3245"/>
              <p:cNvSpPr>
                <a:spLocks noChangeArrowheads="1"/>
              </p:cNvSpPr>
              <p:nvPr/>
            </p:nvSpPr>
            <p:spPr bwMode="auto">
              <a:xfrm>
                <a:off x="2547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5" name="Rectangle 3246"/>
              <p:cNvSpPr>
                <a:spLocks noChangeArrowheads="1"/>
              </p:cNvSpPr>
              <p:nvPr/>
            </p:nvSpPr>
            <p:spPr bwMode="auto">
              <a:xfrm>
                <a:off x="2540" y="2394"/>
                <a:ext cx="2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6" name="Rectangle 3247"/>
              <p:cNvSpPr>
                <a:spLocks noChangeArrowheads="1"/>
              </p:cNvSpPr>
              <p:nvPr/>
            </p:nvSpPr>
            <p:spPr bwMode="auto">
              <a:xfrm>
                <a:off x="2540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7" name="Rectangle 3248"/>
              <p:cNvSpPr>
                <a:spLocks noChangeArrowheads="1"/>
              </p:cNvSpPr>
              <p:nvPr/>
            </p:nvSpPr>
            <p:spPr bwMode="auto">
              <a:xfrm>
                <a:off x="2532" y="2394"/>
                <a:ext cx="2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8" name="Rectangle 3249"/>
              <p:cNvSpPr>
                <a:spLocks noChangeArrowheads="1"/>
              </p:cNvSpPr>
              <p:nvPr/>
            </p:nvSpPr>
            <p:spPr bwMode="auto">
              <a:xfrm>
                <a:off x="2532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9" name="Rectangle 3250"/>
              <p:cNvSpPr>
                <a:spLocks noChangeArrowheads="1"/>
              </p:cNvSpPr>
              <p:nvPr/>
            </p:nvSpPr>
            <p:spPr bwMode="auto">
              <a:xfrm>
                <a:off x="2527" y="2394"/>
                <a:ext cx="1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0" name="Rectangle 3251"/>
              <p:cNvSpPr>
                <a:spLocks noChangeArrowheads="1"/>
              </p:cNvSpPr>
              <p:nvPr/>
            </p:nvSpPr>
            <p:spPr bwMode="auto">
              <a:xfrm>
                <a:off x="2527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1" name="Rectangle 3252"/>
              <p:cNvSpPr>
                <a:spLocks noChangeArrowheads="1"/>
              </p:cNvSpPr>
              <p:nvPr/>
            </p:nvSpPr>
            <p:spPr bwMode="auto">
              <a:xfrm>
                <a:off x="2519" y="2394"/>
                <a:ext cx="2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2" name="Rectangle 3253"/>
              <p:cNvSpPr>
                <a:spLocks noChangeArrowheads="1"/>
              </p:cNvSpPr>
              <p:nvPr/>
            </p:nvSpPr>
            <p:spPr bwMode="auto">
              <a:xfrm>
                <a:off x="2519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4" name="Rectangle 3254"/>
              <p:cNvSpPr>
                <a:spLocks noChangeArrowheads="1"/>
              </p:cNvSpPr>
              <p:nvPr/>
            </p:nvSpPr>
            <p:spPr bwMode="auto">
              <a:xfrm>
                <a:off x="2512" y="2394"/>
                <a:ext cx="2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5" name="Rectangle 3255"/>
              <p:cNvSpPr>
                <a:spLocks noChangeArrowheads="1"/>
              </p:cNvSpPr>
              <p:nvPr/>
            </p:nvSpPr>
            <p:spPr bwMode="auto">
              <a:xfrm>
                <a:off x="2512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6" name="Rectangle 3256"/>
              <p:cNvSpPr>
                <a:spLocks noChangeArrowheads="1"/>
              </p:cNvSpPr>
              <p:nvPr/>
            </p:nvSpPr>
            <p:spPr bwMode="auto">
              <a:xfrm>
                <a:off x="2504" y="2394"/>
                <a:ext cx="2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7" name="Rectangle 3257"/>
              <p:cNvSpPr>
                <a:spLocks noChangeArrowheads="1"/>
              </p:cNvSpPr>
              <p:nvPr/>
            </p:nvSpPr>
            <p:spPr bwMode="auto">
              <a:xfrm>
                <a:off x="2504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8" name="Rectangle 3258"/>
              <p:cNvSpPr>
                <a:spLocks noChangeArrowheads="1"/>
              </p:cNvSpPr>
              <p:nvPr/>
            </p:nvSpPr>
            <p:spPr bwMode="auto">
              <a:xfrm>
                <a:off x="2497" y="2394"/>
                <a:ext cx="2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9" name="Rectangle 3259"/>
              <p:cNvSpPr>
                <a:spLocks noChangeArrowheads="1"/>
              </p:cNvSpPr>
              <p:nvPr/>
            </p:nvSpPr>
            <p:spPr bwMode="auto">
              <a:xfrm>
                <a:off x="2497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0" name="Rectangle 3260"/>
              <p:cNvSpPr>
                <a:spLocks noChangeArrowheads="1"/>
              </p:cNvSpPr>
              <p:nvPr/>
            </p:nvSpPr>
            <p:spPr bwMode="auto">
              <a:xfrm>
                <a:off x="2489" y="2394"/>
                <a:ext cx="2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1" name="Rectangle 3261"/>
              <p:cNvSpPr>
                <a:spLocks noChangeArrowheads="1"/>
              </p:cNvSpPr>
              <p:nvPr/>
            </p:nvSpPr>
            <p:spPr bwMode="auto">
              <a:xfrm>
                <a:off x="2489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2" name="Rectangle 3262"/>
              <p:cNvSpPr>
                <a:spLocks noChangeArrowheads="1"/>
              </p:cNvSpPr>
              <p:nvPr/>
            </p:nvSpPr>
            <p:spPr bwMode="auto">
              <a:xfrm>
                <a:off x="2482" y="2394"/>
                <a:ext cx="2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3" name="Rectangle 3263"/>
              <p:cNvSpPr>
                <a:spLocks noChangeArrowheads="1"/>
              </p:cNvSpPr>
              <p:nvPr/>
            </p:nvSpPr>
            <p:spPr bwMode="auto">
              <a:xfrm>
                <a:off x="2482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4" name="Rectangle 3264"/>
              <p:cNvSpPr>
                <a:spLocks noChangeArrowheads="1"/>
              </p:cNvSpPr>
              <p:nvPr/>
            </p:nvSpPr>
            <p:spPr bwMode="auto">
              <a:xfrm>
                <a:off x="2476" y="2394"/>
                <a:ext cx="1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5" name="Rectangle 3265"/>
              <p:cNvSpPr>
                <a:spLocks noChangeArrowheads="1"/>
              </p:cNvSpPr>
              <p:nvPr/>
            </p:nvSpPr>
            <p:spPr bwMode="auto">
              <a:xfrm>
                <a:off x="2476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6" name="Rectangle 3266"/>
              <p:cNvSpPr>
                <a:spLocks noChangeArrowheads="1"/>
              </p:cNvSpPr>
              <p:nvPr/>
            </p:nvSpPr>
            <p:spPr bwMode="auto">
              <a:xfrm>
                <a:off x="2469" y="2394"/>
                <a:ext cx="2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7" name="Rectangle 3267"/>
              <p:cNvSpPr>
                <a:spLocks noChangeArrowheads="1"/>
              </p:cNvSpPr>
              <p:nvPr/>
            </p:nvSpPr>
            <p:spPr bwMode="auto">
              <a:xfrm>
                <a:off x="2469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8" name="Rectangle 3268"/>
              <p:cNvSpPr>
                <a:spLocks noChangeArrowheads="1"/>
              </p:cNvSpPr>
              <p:nvPr/>
            </p:nvSpPr>
            <p:spPr bwMode="auto">
              <a:xfrm>
                <a:off x="2461" y="2394"/>
                <a:ext cx="2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9" name="Rectangle 3269"/>
              <p:cNvSpPr>
                <a:spLocks noChangeArrowheads="1"/>
              </p:cNvSpPr>
              <p:nvPr/>
            </p:nvSpPr>
            <p:spPr bwMode="auto">
              <a:xfrm>
                <a:off x="2461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68" name="Rectangle 3270"/>
              <p:cNvSpPr>
                <a:spLocks noChangeArrowheads="1"/>
              </p:cNvSpPr>
              <p:nvPr/>
            </p:nvSpPr>
            <p:spPr bwMode="auto">
              <a:xfrm>
                <a:off x="2454" y="2394"/>
                <a:ext cx="2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69" name="Rectangle 3271"/>
              <p:cNvSpPr>
                <a:spLocks noChangeArrowheads="1"/>
              </p:cNvSpPr>
              <p:nvPr/>
            </p:nvSpPr>
            <p:spPr bwMode="auto">
              <a:xfrm>
                <a:off x="2454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0" name="Rectangle 3272"/>
              <p:cNvSpPr>
                <a:spLocks noChangeArrowheads="1"/>
              </p:cNvSpPr>
              <p:nvPr/>
            </p:nvSpPr>
            <p:spPr bwMode="auto">
              <a:xfrm>
                <a:off x="2446" y="2394"/>
                <a:ext cx="2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1" name="Rectangle 3273"/>
              <p:cNvSpPr>
                <a:spLocks noChangeArrowheads="1"/>
              </p:cNvSpPr>
              <p:nvPr/>
            </p:nvSpPr>
            <p:spPr bwMode="auto">
              <a:xfrm>
                <a:off x="2446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2" name="Rectangle 3274"/>
              <p:cNvSpPr>
                <a:spLocks noChangeArrowheads="1"/>
              </p:cNvSpPr>
              <p:nvPr/>
            </p:nvSpPr>
            <p:spPr bwMode="auto">
              <a:xfrm>
                <a:off x="2439" y="2394"/>
                <a:ext cx="2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3" name="Rectangle 3275"/>
              <p:cNvSpPr>
                <a:spLocks noChangeArrowheads="1"/>
              </p:cNvSpPr>
              <p:nvPr/>
            </p:nvSpPr>
            <p:spPr bwMode="auto">
              <a:xfrm>
                <a:off x="2439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4" name="Rectangle 3276"/>
              <p:cNvSpPr>
                <a:spLocks noChangeArrowheads="1"/>
              </p:cNvSpPr>
              <p:nvPr/>
            </p:nvSpPr>
            <p:spPr bwMode="auto">
              <a:xfrm>
                <a:off x="2431" y="2394"/>
                <a:ext cx="2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5" name="Rectangle 3277"/>
              <p:cNvSpPr>
                <a:spLocks noChangeArrowheads="1"/>
              </p:cNvSpPr>
              <p:nvPr/>
            </p:nvSpPr>
            <p:spPr bwMode="auto">
              <a:xfrm>
                <a:off x="2431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6" name="Rectangle 3278"/>
              <p:cNvSpPr>
                <a:spLocks noChangeArrowheads="1"/>
              </p:cNvSpPr>
              <p:nvPr/>
            </p:nvSpPr>
            <p:spPr bwMode="auto">
              <a:xfrm>
                <a:off x="2426" y="2394"/>
                <a:ext cx="1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7" name="Rectangle 3279"/>
              <p:cNvSpPr>
                <a:spLocks noChangeArrowheads="1"/>
              </p:cNvSpPr>
              <p:nvPr/>
            </p:nvSpPr>
            <p:spPr bwMode="auto">
              <a:xfrm>
                <a:off x="2426" y="2394"/>
                <a:ext cx="1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8" name="Rectangle 3280"/>
              <p:cNvSpPr>
                <a:spLocks noChangeArrowheads="1"/>
              </p:cNvSpPr>
              <p:nvPr/>
            </p:nvSpPr>
            <p:spPr bwMode="auto">
              <a:xfrm>
                <a:off x="2418" y="2394"/>
                <a:ext cx="2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9" name="Rectangle 3281"/>
              <p:cNvSpPr>
                <a:spLocks noChangeArrowheads="1"/>
              </p:cNvSpPr>
              <p:nvPr/>
            </p:nvSpPr>
            <p:spPr bwMode="auto">
              <a:xfrm>
                <a:off x="2418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0" name="Rectangle 3282"/>
              <p:cNvSpPr>
                <a:spLocks noChangeArrowheads="1"/>
              </p:cNvSpPr>
              <p:nvPr/>
            </p:nvSpPr>
            <p:spPr bwMode="auto">
              <a:xfrm>
                <a:off x="2411" y="2394"/>
                <a:ext cx="2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1" name="Rectangle 3283"/>
              <p:cNvSpPr>
                <a:spLocks noChangeArrowheads="1"/>
              </p:cNvSpPr>
              <p:nvPr/>
            </p:nvSpPr>
            <p:spPr bwMode="auto">
              <a:xfrm>
                <a:off x="2411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2" name="Rectangle 3284"/>
              <p:cNvSpPr>
                <a:spLocks noChangeArrowheads="1"/>
              </p:cNvSpPr>
              <p:nvPr/>
            </p:nvSpPr>
            <p:spPr bwMode="auto">
              <a:xfrm>
                <a:off x="2403" y="2394"/>
                <a:ext cx="2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3" name="Rectangle 3285"/>
              <p:cNvSpPr>
                <a:spLocks noChangeArrowheads="1"/>
              </p:cNvSpPr>
              <p:nvPr/>
            </p:nvSpPr>
            <p:spPr bwMode="auto">
              <a:xfrm>
                <a:off x="2403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4" name="Rectangle 3286"/>
              <p:cNvSpPr>
                <a:spLocks noChangeArrowheads="1"/>
              </p:cNvSpPr>
              <p:nvPr/>
            </p:nvSpPr>
            <p:spPr bwMode="auto">
              <a:xfrm>
                <a:off x="2396" y="2394"/>
                <a:ext cx="2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5" name="Rectangle 3287"/>
              <p:cNvSpPr>
                <a:spLocks noChangeArrowheads="1"/>
              </p:cNvSpPr>
              <p:nvPr/>
            </p:nvSpPr>
            <p:spPr bwMode="auto">
              <a:xfrm>
                <a:off x="2396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6" name="Rectangle 3288"/>
              <p:cNvSpPr>
                <a:spLocks noChangeArrowheads="1"/>
              </p:cNvSpPr>
              <p:nvPr/>
            </p:nvSpPr>
            <p:spPr bwMode="auto">
              <a:xfrm>
                <a:off x="2388" y="2394"/>
                <a:ext cx="2" cy="129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7" name="Rectangle 3289"/>
              <p:cNvSpPr>
                <a:spLocks noChangeArrowheads="1"/>
              </p:cNvSpPr>
              <p:nvPr/>
            </p:nvSpPr>
            <p:spPr bwMode="auto">
              <a:xfrm>
                <a:off x="2388" y="2394"/>
                <a:ext cx="2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8410" name="Picture 3290"/>
              <p:cNvPicPr>
                <a:picLocks noChangeAspect="1" noChangeArrowheads="1"/>
              </p:cNvPicPr>
              <p:nvPr/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81" y="2393"/>
                <a:ext cx="17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11" name="Picture 3291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84" y="2393"/>
                <a:ext cx="14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12" name="Picture 3292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92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13" name="Picture 3293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99" y="2393"/>
                <a:ext cx="14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14" name="Picture 3294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07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15" name="Picture 3295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13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16" name="Picture 3296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20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17" name="Picture 3297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27" y="2393"/>
                <a:ext cx="14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18" name="Picture 3298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35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19" name="Picture 3299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2" y="2393"/>
                <a:ext cx="14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20" name="Picture 3300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0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21" name="Picture 3301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7" y="2393"/>
                <a:ext cx="14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22" name="Picture 3302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63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23" name="Picture 3303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71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24" name="Picture 3304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78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25" name="Picture 3305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86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26" name="Picture 3306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3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27" name="Picture 3307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00" y="2393"/>
                <a:ext cx="14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28" name="Picture 3308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06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29" name="Picture 3309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4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30" name="Picture 3310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21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31" name="Picture 3311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29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32" name="Picture 3312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36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33" name="Picture 3313"/>
              <p:cNvPicPr>
                <a:picLocks noChangeAspect="1" noChangeArrowheads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44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34" name="Picture 3314"/>
              <p:cNvPicPr>
                <a:picLocks noChangeAspect="1" noChangeArrowheads="1"/>
              </p:cNvPicPr>
              <p:nvPr/>
            </p:nvPicPr>
            <p:blipFill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44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35" name="Picture 3315"/>
              <p:cNvPicPr>
                <a:picLocks noChangeAspect="1" noChangeArrowheads="1"/>
              </p:cNvPicPr>
              <p:nvPr/>
            </p:nvPicPr>
            <p:blipFill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36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36" name="Picture 3316"/>
              <p:cNvPicPr>
                <a:picLocks noChangeAspect="1" noChangeArrowheads="1"/>
              </p:cNvPicPr>
              <p:nvPr/>
            </p:nvPicPr>
            <p:blipFill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29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37" name="Picture 3317"/>
              <p:cNvPicPr>
                <a:picLocks noChangeAspect="1" noChangeArrowheads="1"/>
              </p:cNvPicPr>
              <p:nvPr/>
            </p:nvPicPr>
            <p:blipFill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21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38" name="Picture 3318"/>
              <p:cNvPicPr>
                <a:picLocks noChangeAspect="1" noChangeArrowheads="1"/>
              </p:cNvPicPr>
              <p:nvPr/>
            </p:nvPicPr>
            <p:blipFill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4" y="2393"/>
                <a:ext cx="9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39" name="Picture 3319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02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40" name="Picture 3320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7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41" name="Picture 3321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89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42" name="Picture 3322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82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43" name="Picture 3323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74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44" name="Picture 3324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67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45" name="Picture 3325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9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46" name="Picture 3326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4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47" name="Picture 3327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6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48" name="Picture 3328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39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49" name="Picture 3329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31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50" name="Picture 3330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24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51" name="Picture 3331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16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52" name="Picture 3332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11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53" name="Picture 3333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03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54" name="Picture 3334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96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55" name="Picture 3335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88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56" name="Picture 3336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81" y="2393"/>
                <a:ext cx="13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788" name="Rectangle 3337"/>
              <p:cNvSpPr>
                <a:spLocks noChangeArrowheads="1"/>
              </p:cNvSpPr>
              <p:nvPr/>
            </p:nvSpPr>
            <p:spPr bwMode="auto">
              <a:xfrm>
                <a:off x="2555" y="2521"/>
                <a:ext cx="5" cy="11"/>
              </a:xfrm>
              <a:prstGeom prst="rect">
                <a:avLst/>
              </a:prstGeom>
              <a:solidFill>
                <a:srgbClr val="7B66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9" name="Oval 3338"/>
              <p:cNvSpPr>
                <a:spLocks noChangeArrowheads="1"/>
              </p:cNvSpPr>
              <p:nvPr/>
            </p:nvSpPr>
            <p:spPr bwMode="auto">
              <a:xfrm>
                <a:off x="2557" y="2523"/>
                <a:ext cx="2" cy="5"/>
              </a:xfrm>
              <a:prstGeom prst="ellipse">
                <a:avLst/>
              </a:prstGeom>
              <a:solidFill>
                <a:srgbClr val="122B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0" name="Rectangle 3339"/>
              <p:cNvSpPr>
                <a:spLocks noChangeArrowheads="1"/>
              </p:cNvSpPr>
              <p:nvPr/>
            </p:nvSpPr>
            <p:spPr bwMode="auto">
              <a:xfrm>
                <a:off x="2555" y="2385"/>
                <a:ext cx="5" cy="11"/>
              </a:xfrm>
              <a:prstGeom prst="rect">
                <a:avLst/>
              </a:prstGeom>
              <a:solidFill>
                <a:srgbClr val="7B66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1" name="Oval 3340"/>
              <p:cNvSpPr>
                <a:spLocks noChangeArrowheads="1"/>
              </p:cNvSpPr>
              <p:nvPr/>
            </p:nvSpPr>
            <p:spPr bwMode="auto">
              <a:xfrm>
                <a:off x="2557" y="2389"/>
                <a:ext cx="2" cy="4"/>
              </a:xfrm>
              <a:prstGeom prst="ellipse">
                <a:avLst/>
              </a:prstGeom>
              <a:solidFill>
                <a:srgbClr val="122B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2" name="Rectangle 3341"/>
              <p:cNvSpPr>
                <a:spLocks noChangeArrowheads="1"/>
              </p:cNvSpPr>
              <p:nvPr/>
            </p:nvSpPr>
            <p:spPr bwMode="auto">
              <a:xfrm>
                <a:off x="2381" y="2385"/>
                <a:ext cx="7" cy="11"/>
              </a:xfrm>
              <a:prstGeom prst="rect">
                <a:avLst/>
              </a:prstGeom>
              <a:solidFill>
                <a:srgbClr val="7B66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3" name="Rectangle 3342"/>
              <p:cNvSpPr>
                <a:spLocks noChangeArrowheads="1"/>
              </p:cNvSpPr>
              <p:nvPr/>
            </p:nvSpPr>
            <p:spPr bwMode="auto">
              <a:xfrm>
                <a:off x="2381" y="2521"/>
                <a:ext cx="7" cy="11"/>
              </a:xfrm>
              <a:prstGeom prst="rect">
                <a:avLst/>
              </a:prstGeom>
              <a:solidFill>
                <a:srgbClr val="7B66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4" name="Oval 3343"/>
              <p:cNvSpPr>
                <a:spLocks noChangeArrowheads="1"/>
              </p:cNvSpPr>
              <p:nvPr/>
            </p:nvSpPr>
            <p:spPr bwMode="auto">
              <a:xfrm>
                <a:off x="2383" y="2523"/>
                <a:ext cx="3" cy="5"/>
              </a:xfrm>
              <a:prstGeom prst="ellipse">
                <a:avLst/>
              </a:prstGeom>
              <a:solidFill>
                <a:srgbClr val="122B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5" name="Oval 3344"/>
              <p:cNvSpPr>
                <a:spLocks noChangeArrowheads="1"/>
              </p:cNvSpPr>
              <p:nvPr/>
            </p:nvSpPr>
            <p:spPr bwMode="auto">
              <a:xfrm>
                <a:off x="2383" y="2389"/>
                <a:ext cx="3" cy="4"/>
              </a:xfrm>
              <a:prstGeom prst="ellipse">
                <a:avLst/>
              </a:prstGeom>
              <a:solidFill>
                <a:srgbClr val="122B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6" name="Freeform 3345"/>
              <p:cNvSpPr>
                <a:spLocks noEditPoints="1"/>
              </p:cNvSpPr>
              <p:nvPr/>
            </p:nvSpPr>
            <p:spPr bwMode="auto">
              <a:xfrm>
                <a:off x="2383" y="2242"/>
                <a:ext cx="176" cy="142"/>
              </a:xfrm>
              <a:custGeom>
                <a:avLst/>
                <a:gdLst>
                  <a:gd name="T0" fmla="*/ 176 w 176"/>
                  <a:gd name="T1" fmla="*/ 0 h 142"/>
                  <a:gd name="T2" fmla="*/ 176 w 176"/>
                  <a:gd name="T3" fmla="*/ 142 h 142"/>
                  <a:gd name="T4" fmla="*/ 0 w 176"/>
                  <a:gd name="T5" fmla="*/ 142 h 142"/>
                  <a:gd name="T6" fmla="*/ 0 w 176"/>
                  <a:gd name="T7" fmla="*/ 0 h 142"/>
                  <a:gd name="T8" fmla="*/ 176 w 176"/>
                  <a:gd name="T9" fmla="*/ 0 h 142"/>
                  <a:gd name="T10" fmla="*/ 172 w 176"/>
                  <a:gd name="T11" fmla="*/ 134 h 142"/>
                  <a:gd name="T12" fmla="*/ 172 w 176"/>
                  <a:gd name="T13" fmla="*/ 6 h 142"/>
                  <a:gd name="T14" fmla="*/ 3 w 176"/>
                  <a:gd name="T15" fmla="*/ 6 h 142"/>
                  <a:gd name="T16" fmla="*/ 3 w 176"/>
                  <a:gd name="T17" fmla="*/ 134 h 142"/>
                  <a:gd name="T18" fmla="*/ 172 w 176"/>
                  <a:gd name="T19" fmla="*/ 134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6" h="142">
                    <a:moveTo>
                      <a:pt x="176" y="0"/>
                    </a:moveTo>
                    <a:lnTo>
                      <a:pt x="176" y="142"/>
                    </a:lnTo>
                    <a:lnTo>
                      <a:pt x="0" y="142"/>
                    </a:lnTo>
                    <a:lnTo>
                      <a:pt x="0" y="0"/>
                    </a:lnTo>
                    <a:lnTo>
                      <a:pt x="176" y="0"/>
                    </a:lnTo>
                    <a:close/>
                    <a:moveTo>
                      <a:pt x="172" y="134"/>
                    </a:moveTo>
                    <a:lnTo>
                      <a:pt x="172" y="6"/>
                    </a:lnTo>
                    <a:lnTo>
                      <a:pt x="3" y="6"/>
                    </a:lnTo>
                    <a:lnTo>
                      <a:pt x="3" y="134"/>
                    </a:lnTo>
                    <a:lnTo>
                      <a:pt x="172" y="134"/>
                    </a:lnTo>
                    <a:close/>
                  </a:path>
                </a:pathLst>
              </a:custGeom>
              <a:solidFill>
                <a:srgbClr val="5248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7" name="Freeform 3346"/>
              <p:cNvSpPr>
                <a:spLocks noEditPoints="1"/>
              </p:cNvSpPr>
              <p:nvPr/>
            </p:nvSpPr>
            <p:spPr bwMode="auto">
              <a:xfrm>
                <a:off x="2383" y="2242"/>
                <a:ext cx="176" cy="142"/>
              </a:xfrm>
              <a:custGeom>
                <a:avLst/>
                <a:gdLst>
                  <a:gd name="T0" fmla="*/ 176 w 176"/>
                  <a:gd name="T1" fmla="*/ 0 h 142"/>
                  <a:gd name="T2" fmla="*/ 176 w 176"/>
                  <a:gd name="T3" fmla="*/ 142 h 142"/>
                  <a:gd name="T4" fmla="*/ 0 w 176"/>
                  <a:gd name="T5" fmla="*/ 142 h 142"/>
                  <a:gd name="T6" fmla="*/ 0 w 176"/>
                  <a:gd name="T7" fmla="*/ 0 h 142"/>
                  <a:gd name="T8" fmla="*/ 176 w 176"/>
                  <a:gd name="T9" fmla="*/ 0 h 142"/>
                  <a:gd name="T10" fmla="*/ 172 w 176"/>
                  <a:gd name="T11" fmla="*/ 134 h 142"/>
                  <a:gd name="T12" fmla="*/ 172 w 176"/>
                  <a:gd name="T13" fmla="*/ 6 h 142"/>
                  <a:gd name="T14" fmla="*/ 3 w 176"/>
                  <a:gd name="T15" fmla="*/ 6 h 142"/>
                  <a:gd name="T16" fmla="*/ 3 w 176"/>
                  <a:gd name="T17" fmla="*/ 134 h 142"/>
                  <a:gd name="T18" fmla="*/ 172 w 176"/>
                  <a:gd name="T19" fmla="*/ 134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6" h="142">
                    <a:moveTo>
                      <a:pt x="176" y="0"/>
                    </a:moveTo>
                    <a:lnTo>
                      <a:pt x="176" y="142"/>
                    </a:lnTo>
                    <a:lnTo>
                      <a:pt x="0" y="142"/>
                    </a:lnTo>
                    <a:lnTo>
                      <a:pt x="0" y="0"/>
                    </a:lnTo>
                    <a:lnTo>
                      <a:pt x="176" y="0"/>
                    </a:lnTo>
                    <a:moveTo>
                      <a:pt x="172" y="134"/>
                    </a:moveTo>
                    <a:lnTo>
                      <a:pt x="172" y="6"/>
                    </a:lnTo>
                    <a:lnTo>
                      <a:pt x="3" y="6"/>
                    </a:lnTo>
                    <a:lnTo>
                      <a:pt x="3" y="134"/>
                    </a:lnTo>
                    <a:lnTo>
                      <a:pt x="172" y="13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8" name="Rectangle 3347"/>
              <p:cNvSpPr>
                <a:spLocks noChangeArrowheads="1"/>
              </p:cNvSpPr>
              <p:nvPr/>
            </p:nvSpPr>
            <p:spPr bwMode="auto">
              <a:xfrm>
                <a:off x="2386" y="2248"/>
                <a:ext cx="169" cy="128"/>
              </a:xfrm>
              <a:prstGeom prst="rect">
                <a:avLst/>
              </a:prstGeom>
              <a:solidFill>
                <a:srgbClr val="1E33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9" name="Rectangle 3348"/>
              <p:cNvSpPr>
                <a:spLocks noChangeArrowheads="1"/>
              </p:cNvSpPr>
              <p:nvPr/>
            </p:nvSpPr>
            <p:spPr bwMode="auto">
              <a:xfrm>
                <a:off x="2386" y="2248"/>
                <a:ext cx="169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0" name="Freeform 3349"/>
              <p:cNvSpPr>
                <a:spLocks/>
              </p:cNvSpPr>
              <p:nvPr/>
            </p:nvSpPr>
            <p:spPr bwMode="auto">
              <a:xfrm>
                <a:off x="2439" y="2378"/>
                <a:ext cx="18" cy="4"/>
              </a:xfrm>
              <a:custGeom>
                <a:avLst/>
                <a:gdLst>
                  <a:gd name="T0" fmla="*/ 9 w 10"/>
                  <a:gd name="T1" fmla="*/ 0 h 2"/>
                  <a:gd name="T2" fmla="*/ 0 w 10"/>
                  <a:gd name="T3" fmla="*/ 0 h 2"/>
                  <a:gd name="T4" fmla="*/ 0 w 10"/>
                  <a:gd name="T5" fmla="*/ 1 h 2"/>
                  <a:gd name="T6" fmla="*/ 0 w 10"/>
                  <a:gd name="T7" fmla="*/ 2 h 2"/>
                  <a:gd name="T8" fmla="*/ 9 w 10"/>
                  <a:gd name="T9" fmla="*/ 2 h 2"/>
                  <a:gd name="T10" fmla="*/ 10 w 10"/>
                  <a:gd name="T11" fmla="*/ 1 h 2"/>
                  <a:gd name="T12" fmla="*/ 9 w 10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2">
                    <a:moveTo>
                      <a:pt x="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10" y="2"/>
                      <a:pt x="10" y="1"/>
                    </a:cubicBezTo>
                    <a:cubicBezTo>
                      <a:pt x="10" y="0"/>
                      <a:pt x="9" y="0"/>
                      <a:pt x="9" y="0"/>
                    </a:cubicBezTo>
                  </a:path>
                </a:pathLst>
              </a:custGeom>
              <a:solidFill>
                <a:srgbClr val="122B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1" name="Freeform 3350"/>
              <p:cNvSpPr>
                <a:spLocks/>
              </p:cNvSpPr>
              <p:nvPr/>
            </p:nvSpPr>
            <p:spPr bwMode="auto">
              <a:xfrm>
                <a:off x="2482" y="2378"/>
                <a:ext cx="18" cy="4"/>
              </a:xfrm>
              <a:custGeom>
                <a:avLst/>
                <a:gdLst>
                  <a:gd name="T0" fmla="*/ 9 w 10"/>
                  <a:gd name="T1" fmla="*/ 0 h 2"/>
                  <a:gd name="T2" fmla="*/ 1 w 10"/>
                  <a:gd name="T3" fmla="*/ 0 h 2"/>
                  <a:gd name="T4" fmla="*/ 0 w 10"/>
                  <a:gd name="T5" fmla="*/ 1 h 2"/>
                  <a:gd name="T6" fmla="*/ 1 w 10"/>
                  <a:gd name="T7" fmla="*/ 2 h 2"/>
                  <a:gd name="T8" fmla="*/ 9 w 10"/>
                  <a:gd name="T9" fmla="*/ 2 h 2"/>
                  <a:gd name="T10" fmla="*/ 10 w 10"/>
                  <a:gd name="T11" fmla="*/ 1 h 2"/>
                  <a:gd name="T12" fmla="*/ 9 w 10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2">
                    <a:moveTo>
                      <a:pt x="9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0" y="2"/>
                      <a:pt x="10" y="2"/>
                      <a:pt x="10" y="1"/>
                    </a:cubicBezTo>
                    <a:cubicBezTo>
                      <a:pt x="10" y="0"/>
                      <a:pt x="10" y="0"/>
                      <a:pt x="9" y="0"/>
                    </a:cubicBezTo>
                  </a:path>
                </a:pathLst>
              </a:custGeom>
              <a:solidFill>
                <a:srgbClr val="122B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2" name="Rectangle 3351"/>
              <p:cNvSpPr>
                <a:spLocks noChangeArrowheads="1"/>
              </p:cNvSpPr>
              <p:nvPr/>
            </p:nvSpPr>
            <p:spPr bwMode="auto">
              <a:xfrm>
                <a:off x="2390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3" name="Rectangle 3352"/>
              <p:cNvSpPr>
                <a:spLocks noChangeArrowheads="1"/>
              </p:cNvSpPr>
              <p:nvPr/>
            </p:nvSpPr>
            <p:spPr bwMode="auto">
              <a:xfrm>
                <a:off x="2390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4" name="Rectangle 3353"/>
              <p:cNvSpPr>
                <a:spLocks noChangeArrowheads="1"/>
              </p:cNvSpPr>
              <p:nvPr/>
            </p:nvSpPr>
            <p:spPr bwMode="auto">
              <a:xfrm>
                <a:off x="2398" y="2248"/>
                <a:ext cx="3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5" name="Rectangle 3354"/>
              <p:cNvSpPr>
                <a:spLocks noChangeArrowheads="1"/>
              </p:cNvSpPr>
              <p:nvPr/>
            </p:nvSpPr>
            <p:spPr bwMode="auto">
              <a:xfrm>
                <a:off x="2398" y="2248"/>
                <a:ext cx="3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6" name="Rectangle 3355"/>
              <p:cNvSpPr>
                <a:spLocks noChangeArrowheads="1"/>
              </p:cNvSpPr>
              <p:nvPr/>
            </p:nvSpPr>
            <p:spPr bwMode="auto">
              <a:xfrm>
                <a:off x="2405" y="2248"/>
                <a:ext cx="2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7" name="Rectangle 3356"/>
              <p:cNvSpPr>
                <a:spLocks noChangeArrowheads="1"/>
              </p:cNvSpPr>
              <p:nvPr/>
            </p:nvSpPr>
            <p:spPr bwMode="auto">
              <a:xfrm>
                <a:off x="2405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8" name="Rectangle 3357"/>
              <p:cNvSpPr>
                <a:spLocks noChangeArrowheads="1"/>
              </p:cNvSpPr>
              <p:nvPr/>
            </p:nvSpPr>
            <p:spPr bwMode="auto">
              <a:xfrm>
                <a:off x="2413" y="2248"/>
                <a:ext cx="1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9" name="Rectangle 3358"/>
              <p:cNvSpPr>
                <a:spLocks noChangeArrowheads="1"/>
              </p:cNvSpPr>
              <p:nvPr/>
            </p:nvSpPr>
            <p:spPr bwMode="auto">
              <a:xfrm>
                <a:off x="2413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0" name="Rectangle 3359"/>
              <p:cNvSpPr>
                <a:spLocks noChangeArrowheads="1"/>
              </p:cNvSpPr>
              <p:nvPr/>
            </p:nvSpPr>
            <p:spPr bwMode="auto">
              <a:xfrm>
                <a:off x="2418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1" name="Rectangle 3360"/>
              <p:cNvSpPr>
                <a:spLocks noChangeArrowheads="1"/>
              </p:cNvSpPr>
              <p:nvPr/>
            </p:nvSpPr>
            <p:spPr bwMode="auto">
              <a:xfrm>
                <a:off x="2418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2" name="Rectangle 3361"/>
              <p:cNvSpPr>
                <a:spLocks noChangeArrowheads="1"/>
              </p:cNvSpPr>
              <p:nvPr/>
            </p:nvSpPr>
            <p:spPr bwMode="auto">
              <a:xfrm>
                <a:off x="2426" y="2248"/>
                <a:ext cx="3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3" name="Rectangle 3362"/>
              <p:cNvSpPr>
                <a:spLocks noChangeArrowheads="1"/>
              </p:cNvSpPr>
              <p:nvPr/>
            </p:nvSpPr>
            <p:spPr bwMode="auto">
              <a:xfrm>
                <a:off x="2426" y="2248"/>
                <a:ext cx="3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4" name="Rectangle 3363"/>
              <p:cNvSpPr>
                <a:spLocks noChangeArrowheads="1"/>
              </p:cNvSpPr>
              <p:nvPr/>
            </p:nvSpPr>
            <p:spPr bwMode="auto">
              <a:xfrm>
                <a:off x="2433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5" name="Rectangle 3364"/>
              <p:cNvSpPr>
                <a:spLocks noChangeArrowheads="1"/>
              </p:cNvSpPr>
              <p:nvPr/>
            </p:nvSpPr>
            <p:spPr bwMode="auto">
              <a:xfrm>
                <a:off x="2433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6" name="Rectangle 3365"/>
              <p:cNvSpPr>
                <a:spLocks noChangeArrowheads="1"/>
              </p:cNvSpPr>
              <p:nvPr/>
            </p:nvSpPr>
            <p:spPr bwMode="auto">
              <a:xfrm>
                <a:off x="2441" y="2248"/>
                <a:ext cx="3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7" name="Rectangle 3366"/>
              <p:cNvSpPr>
                <a:spLocks noChangeArrowheads="1"/>
              </p:cNvSpPr>
              <p:nvPr/>
            </p:nvSpPr>
            <p:spPr bwMode="auto">
              <a:xfrm>
                <a:off x="2441" y="2248"/>
                <a:ext cx="3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8" name="Rectangle 3367"/>
              <p:cNvSpPr>
                <a:spLocks noChangeArrowheads="1"/>
              </p:cNvSpPr>
              <p:nvPr/>
            </p:nvSpPr>
            <p:spPr bwMode="auto">
              <a:xfrm>
                <a:off x="2448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9" name="Rectangle 3368"/>
              <p:cNvSpPr>
                <a:spLocks noChangeArrowheads="1"/>
              </p:cNvSpPr>
              <p:nvPr/>
            </p:nvSpPr>
            <p:spPr bwMode="auto">
              <a:xfrm>
                <a:off x="2448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0" name="Rectangle 3369"/>
              <p:cNvSpPr>
                <a:spLocks noChangeArrowheads="1"/>
              </p:cNvSpPr>
              <p:nvPr/>
            </p:nvSpPr>
            <p:spPr bwMode="auto">
              <a:xfrm>
                <a:off x="2456" y="2248"/>
                <a:ext cx="1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1" name="Rectangle 3370"/>
              <p:cNvSpPr>
                <a:spLocks noChangeArrowheads="1"/>
              </p:cNvSpPr>
              <p:nvPr/>
            </p:nvSpPr>
            <p:spPr bwMode="auto">
              <a:xfrm>
                <a:off x="2456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2" name="Rectangle 3371"/>
              <p:cNvSpPr>
                <a:spLocks noChangeArrowheads="1"/>
              </p:cNvSpPr>
              <p:nvPr/>
            </p:nvSpPr>
            <p:spPr bwMode="auto">
              <a:xfrm>
                <a:off x="2463" y="2248"/>
                <a:ext cx="2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3" name="Rectangle 3372"/>
              <p:cNvSpPr>
                <a:spLocks noChangeArrowheads="1"/>
              </p:cNvSpPr>
              <p:nvPr/>
            </p:nvSpPr>
            <p:spPr bwMode="auto">
              <a:xfrm>
                <a:off x="2463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4" name="Rectangle 3373"/>
              <p:cNvSpPr>
                <a:spLocks noChangeArrowheads="1"/>
              </p:cNvSpPr>
              <p:nvPr/>
            </p:nvSpPr>
            <p:spPr bwMode="auto">
              <a:xfrm>
                <a:off x="2469" y="2248"/>
                <a:ext cx="3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5" name="Rectangle 3374"/>
              <p:cNvSpPr>
                <a:spLocks noChangeArrowheads="1"/>
              </p:cNvSpPr>
              <p:nvPr/>
            </p:nvSpPr>
            <p:spPr bwMode="auto">
              <a:xfrm>
                <a:off x="2469" y="2248"/>
                <a:ext cx="3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6" name="Rectangle 3375"/>
              <p:cNvSpPr>
                <a:spLocks noChangeArrowheads="1"/>
              </p:cNvSpPr>
              <p:nvPr/>
            </p:nvSpPr>
            <p:spPr bwMode="auto">
              <a:xfrm>
                <a:off x="2476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7" name="Rectangle 3376"/>
              <p:cNvSpPr>
                <a:spLocks noChangeArrowheads="1"/>
              </p:cNvSpPr>
              <p:nvPr/>
            </p:nvSpPr>
            <p:spPr bwMode="auto">
              <a:xfrm>
                <a:off x="2476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8" name="Rectangle 3377"/>
              <p:cNvSpPr>
                <a:spLocks noChangeArrowheads="1"/>
              </p:cNvSpPr>
              <p:nvPr/>
            </p:nvSpPr>
            <p:spPr bwMode="auto">
              <a:xfrm>
                <a:off x="2484" y="2248"/>
                <a:ext cx="3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9" name="Rectangle 3378"/>
              <p:cNvSpPr>
                <a:spLocks noChangeArrowheads="1"/>
              </p:cNvSpPr>
              <p:nvPr/>
            </p:nvSpPr>
            <p:spPr bwMode="auto">
              <a:xfrm>
                <a:off x="2484" y="2248"/>
                <a:ext cx="3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0" name="Rectangle 3379"/>
              <p:cNvSpPr>
                <a:spLocks noChangeArrowheads="1"/>
              </p:cNvSpPr>
              <p:nvPr/>
            </p:nvSpPr>
            <p:spPr bwMode="auto">
              <a:xfrm>
                <a:off x="2491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1" name="Rectangle 3380"/>
              <p:cNvSpPr>
                <a:spLocks noChangeArrowheads="1"/>
              </p:cNvSpPr>
              <p:nvPr/>
            </p:nvSpPr>
            <p:spPr bwMode="auto">
              <a:xfrm>
                <a:off x="2491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84" name="Rectangle 3381"/>
              <p:cNvSpPr>
                <a:spLocks noChangeArrowheads="1"/>
              </p:cNvSpPr>
              <p:nvPr/>
            </p:nvSpPr>
            <p:spPr bwMode="auto">
              <a:xfrm>
                <a:off x="2499" y="2248"/>
                <a:ext cx="3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85" name="Rectangle 3382"/>
              <p:cNvSpPr>
                <a:spLocks noChangeArrowheads="1"/>
              </p:cNvSpPr>
              <p:nvPr/>
            </p:nvSpPr>
            <p:spPr bwMode="auto">
              <a:xfrm>
                <a:off x="2499" y="2248"/>
                <a:ext cx="3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133" name="Group 3584"/>
            <p:cNvGrpSpPr>
              <a:grpSpLocks/>
            </p:cNvGrpSpPr>
            <p:nvPr/>
          </p:nvGrpSpPr>
          <p:grpSpPr bwMode="auto">
            <a:xfrm>
              <a:off x="1840" y="2239"/>
              <a:ext cx="720" cy="146"/>
              <a:chOff x="1840" y="2239"/>
              <a:chExt cx="720" cy="146"/>
            </a:xfrm>
          </p:grpSpPr>
          <p:sp>
            <p:nvSpPr>
              <p:cNvPr id="2160" name="Rectangle 3384"/>
              <p:cNvSpPr>
                <a:spLocks noChangeArrowheads="1"/>
              </p:cNvSpPr>
              <p:nvPr/>
            </p:nvSpPr>
            <p:spPr bwMode="auto">
              <a:xfrm>
                <a:off x="2506" y="2248"/>
                <a:ext cx="2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2" name="Rectangle 3385"/>
              <p:cNvSpPr>
                <a:spLocks noChangeArrowheads="1"/>
              </p:cNvSpPr>
              <p:nvPr/>
            </p:nvSpPr>
            <p:spPr bwMode="auto">
              <a:xfrm>
                <a:off x="2506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3" name="Rectangle 3386"/>
              <p:cNvSpPr>
                <a:spLocks noChangeArrowheads="1"/>
              </p:cNvSpPr>
              <p:nvPr/>
            </p:nvSpPr>
            <p:spPr bwMode="auto">
              <a:xfrm>
                <a:off x="2514" y="2248"/>
                <a:ext cx="1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4" name="Rectangle 3387"/>
              <p:cNvSpPr>
                <a:spLocks noChangeArrowheads="1"/>
              </p:cNvSpPr>
              <p:nvPr/>
            </p:nvSpPr>
            <p:spPr bwMode="auto">
              <a:xfrm>
                <a:off x="2514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5" name="Rectangle 3388"/>
              <p:cNvSpPr>
                <a:spLocks noChangeArrowheads="1"/>
              </p:cNvSpPr>
              <p:nvPr/>
            </p:nvSpPr>
            <p:spPr bwMode="auto">
              <a:xfrm>
                <a:off x="2519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6" name="Rectangle 3389"/>
              <p:cNvSpPr>
                <a:spLocks noChangeArrowheads="1"/>
              </p:cNvSpPr>
              <p:nvPr/>
            </p:nvSpPr>
            <p:spPr bwMode="auto">
              <a:xfrm>
                <a:off x="2519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7" name="Rectangle 3390"/>
              <p:cNvSpPr>
                <a:spLocks noChangeArrowheads="1"/>
              </p:cNvSpPr>
              <p:nvPr/>
            </p:nvSpPr>
            <p:spPr bwMode="auto">
              <a:xfrm>
                <a:off x="2527" y="2248"/>
                <a:ext cx="3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8" name="Rectangle 3391"/>
              <p:cNvSpPr>
                <a:spLocks noChangeArrowheads="1"/>
              </p:cNvSpPr>
              <p:nvPr/>
            </p:nvSpPr>
            <p:spPr bwMode="auto">
              <a:xfrm>
                <a:off x="2527" y="2248"/>
                <a:ext cx="3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9" name="Rectangle 3392"/>
              <p:cNvSpPr>
                <a:spLocks noChangeArrowheads="1"/>
              </p:cNvSpPr>
              <p:nvPr/>
            </p:nvSpPr>
            <p:spPr bwMode="auto">
              <a:xfrm>
                <a:off x="2534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0" name="Rectangle 3393"/>
              <p:cNvSpPr>
                <a:spLocks noChangeArrowheads="1"/>
              </p:cNvSpPr>
              <p:nvPr/>
            </p:nvSpPr>
            <p:spPr bwMode="auto">
              <a:xfrm>
                <a:off x="2534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1" name="Rectangle 3394"/>
              <p:cNvSpPr>
                <a:spLocks noChangeArrowheads="1"/>
              </p:cNvSpPr>
              <p:nvPr/>
            </p:nvSpPr>
            <p:spPr bwMode="auto">
              <a:xfrm>
                <a:off x="2542" y="2248"/>
                <a:ext cx="3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2" name="Rectangle 3395"/>
              <p:cNvSpPr>
                <a:spLocks noChangeArrowheads="1"/>
              </p:cNvSpPr>
              <p:nvPr/>
            </p:nvSpPr>
            <p:spPr bwMode="auto">
              <a:xfrm>
                <a:off x="2542" y="2248"/>
                <a:ext cx="3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3" name="Rectangle 3396"/>
              <p:cNvSpPr>
                <a:spLocks noChangeArrowheads="1"/>
              </p:cNvSpPr>
              <p:nvPr/>
            </p:nvSpPr>
            <p:spPr bwMode="auto">
              <a:xfrm>
                <a:off x="2549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4" name="Rectangle 3397"/>
              <p:cNvSpPr>
                <a:spLocks noChangeArrowheads="1"/>
              </p:cNvSpPr>
              <p:nvPr/>
            </p:nvSpPr>
            <p:spPr bwMode="auto">
              <a:xfrm>
                <a:off x="2549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5" name="Rectangle 3398"/>
              <p:cNvSpPr>
                <a:spLocks noChangeArrowheads="1"/>
              </p:cNvSpPr>
              <p:nvPr/>
            </p:nvSpPr>
            <p:spPr bwMode="auto">
              <a:xfrm>
                <a:off x="2547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04" name="Rectangle 3399"/>
              <p:cNvSpPr>
                <a:spLocks noChangeArrowheads="1"/>
              </p:cNvSpPr>
              <p:nvPr/>
            </p:nvSpPr>
            <p:spPr bwMode="auto">
              <a:xfrm>
                <a:off x="2547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05" name="Rectangle 3400"/>
              <p:cNvSpPr>
                <a:spLocks noChangeArrowheads="1"/>
              </p:cNvSpPr>
              <p:nvPr/>
            </p:nvSpPr>
            <p:spPr bwMode="auto">
              <a:xfrm>
                <a:off x="2540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06" name="Rectangle 3401"/>
              <p:cNvSpPr>
                <a:spLocks noChangeArrowheads="1"/>
              </p:cNvSpPr>
              <p:nvPr/>
            </p:nvSpPr>
            <p:spPr bwMode="auto">
              <a:xfrm>
                <a:off x="2540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07" name="Rectangle 3402"/>
              <p:cNvSpPr>
                <a:spLocks noChangeArrowheads="1"/>
              </p:cNvSpPr>
              <p:nvPr/>
            </p:nvSpPr>
            <p:spPr bwMode="auto">
              <a:xfrm>
                <a:off x="2532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08" name="Rectangle 3403"/>
              <p:cNvSpPr>
                <a:spLocks noChangeArrowheads="1"/>
              </p:cNvSpPr>
              <p:nvPr/>
            </p:nvSpPr>
            <p:spPr bwMode="auto">
              <a:xfrm>
                <a:off x="2532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09" name="Rectangle 3404"/>
              <p:cNvSpPr>
                <a:spLocks noChangeArrowheads="1"/>
              </p:cNvSpPr>
              <p:nvPr/>
            </p:nvSpPr>
            <p:spPr bwMode="auto">
              <a:xfrm>
                <a:off x="2525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10" name="Rectangle 3405"/>
              <p:cNvSpPr>
                <a:spLocks noChangeArrowheads="1"/>
              </p:cNvSpPr>
              <p:nvPr/>
            </p:nvSpPr>
            <p:spPr bwMode="auto">
              <a:xfrm>
                <a:off x="2525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11" name="Rectangle 3406"/>
              <p:cNvSpPr>
                <a:spLocks noChangeArrowheads="1"/>
              </p:cNvSpPr>
              <p:nvPr/>
            </p:nvSpPr>
            <p:spPr bwMode="auto">
              <a:xfrm>
                <a:off x="2519" y="2248"/>
                <a:ext cx="1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12" name="Rectangle 3407"/>
              <p:cNvSpPr>
                <a:spLocks noChangeArrowheads="1"/>
              </p:cNvSpPr>
              <p:nvPr/>
            </p:nvSpPr>
            <p:spPr bwMode="auto">
              <a:xfrm>
                <a:off x="2519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13" name="Rectangle 3408"/>
              <p:cNvSpPr>
                <a:spLocks noChangeArrowheads="1"/>
              </p:cNvSpPr>
              <p:nvPr/>
            </p:nvSpPr>
            <p:spPr bwMode="auto">
              <a:xfrm>
                <a:off x="2512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14" name="Rectangle 3409"/>
              <p:cNvSpPr>
                <a:spLocks noChangeArrowheads="1"/>
              </p:cNvSpPr>
              <p:nvPr/>
            </p:nvSpPr>
            <p:spPr bwMode="auto">
              <a:xfrm>
                <a:off x="2512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15" name="Rectangle 3410"/>
              <p:cNvSpPr>
                <a:spLocks noChangeArrowheads="1"/>
              </p:cNvSpPr>
              <p:nvPr/>
            </p:nvSpPr>
            <p:spPr bwMode="auto">
              <a:xfrm>
                <a:off x="2504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16" name="Rectangle 3411"/>
              <p:cNvSpPr>
                <a:spLocks noChangeArrowheads="1"/>
              </p:cNvSpPr>
              <p:nvPr/>
            </p:nvSpPr>
            <p:spPr bwMode="auto">
              <a:xfrm>
                <a:off x="2504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17" name="Rectangle 3412"/>
              <p:cNvSpPr>
                <a:spLocks noChangeArrowheads="1"/>
              </p:cNvSpPr>
              <p:nvPr/>
            </p:nvSpPr>
            <p:spPr bwMode="auto">
              <a:xfrm>
                <a:off x="2497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65" name="Rectangle 3413"/>
              <p:cNvSpPr>
                <a:spLocks noChangeArrowheads="1"/>
              </p:cNvSpPr>
              <p:nvPr/>
            </p:nvSpPr>
            <p:spPr bwMode="auto">
              <a:xfrm>
                <a:off x="2497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66" name="Rectangle 3414"/>
              <p:cNvSpPr>
                <a:spLocks noChangeArrowheads="1"/>
              </p:cNvSpPr>
              <p:nvPr/>
            </p:nvSpPr>
            <p:spPr bwMode="auto">
              <a:xfrm>
                <a:off x="2489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67" name="Rectangle 3415"/>
              <p:cNvSpPr>
                <a:spLocks noChangeArrowheads="1"/>
              </p:cNvSpPr>
              <p:nvPr/>
            </p:nvSpPr>
            <p:spPr bwMode="auto">
              <a:xfrm>
                <a:off x="2489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6" name="Rectangle 3416"/>
              <p:cNvSpPr>
                <a:spLocks noChangeArrowheads="1"/>
              </p:cNvSpPr>
              <p:nvPr/>
            </p:nvSpPr>
            <p:spPr bwMode="auto">
              <a:xfrm>
                <a:off x="2482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7" name="Rectangle 3417"/>
              <p:cNvSpPr>
                <a:spLocks noChangeArrowheads="1"/>
              </p:cNvSpPr>
              <p:nvPr/>
            </p:nvSpPr>
            <p:spPr bwMode="auto">
              <a:xfrm>
                <a:off x="2482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8" name="Rectangle 3418"/>
              <p:cNvSpPr>
                <a:spLocks noChangeArrowheads="1"/>
              </p:cNvSpPr>
              <p:nvPr/>
            </p:nvSpPr>
            <p:spPr bwMode="auto">
              <a:xfrm>
                <a:off x="2474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9" name="Rectangle 3419"/>
              <p:cNvSpPr>
                <a:spLocks noChangeArrowheads="1"/>
              </p:cNvSpPr>
              <p:nvPr/>
            </p:nvSpPr>
            <p:spPr bwMode="auto">
              <a:xfrm>
                <a:off x="2474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0" name="Rectangle 3420"/>
              <p:cNvSpPr>
                <a:spLocks noChangeArrowheads="1"/>
              </p:cNvSpPr>
              <p:nvPr/>
            </p:nvSpPr>
            <p:spPr bwMode="auto">
              <a:xfrm>
                <a:off x="2469" y="2248"/>
                <a:ext cx="1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1" name="Rectangle 3421"/>
              <p:cNvSpPr>
                <a:spLocks noChangeArrowheads="1"/>
              </p:cNvSpPr>
              <p:nvPr/>
            </p:nvSpPr>
            <p:spPr bwMode="auto">
              <a:xfrm>
                <a:off x="2469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2" name="Rectangle 3422"/>
              <p:cNvSpPr>
                <a:spLocks noChangeArrowheads="1"/>
              </p:cNvSpPr>
              <p:nvPr/>
            </p:nvSpPr>
            <p:spPr bwMode="auto">
              <a:xfrm>
                <a:off x="2461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3" name="Rectangle 3423"/>
              <p:cNvSpPr>
                <a:spLocks noChangeArrowheads="1"/>
              </p:cNvSpPr>
              <p:nvPr/>
            </p:nvSpPr>
            <p:spPr bwMode="auto">
              <a:xfrm>
                <a:off x="2461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4" name="Rectangle 3424"/>
              <p:cNvSpPr>
                <a:spLocks noChangeArrowheads="1"/>
              </p:cNvSpPr>
              <p:nvPr/>
            </p:nvSpPr>
            <p:spPr bwMode="auto">
              <a:xfrm>
                <a:off x="2454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5" name="Rectangle 3425"/>
              <p:cNvSpPr>
                <a:spLocks noChangeArrowheads="1"/>
              </p:cNvSpPr>
              <p:nvPr/>
            </p:nvSpPr>
            <p:spPr bwMode="auto">
              <a:xfrm>
                <a:off x="2454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6" name="Rectangle 3426"/>
              <p:cNvSpPr>
                <a:spLocks noChangeArrowheads="1"/>
              </p:cNvSpPr>
              <p:nvPr/>
            </p:nvSpPr>
            <p:spPr bwMode="auto">
              <a:xfrm>
                <a:off x="2446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7" name="Rectangle 3427"/>
              <p:cNvSpPr>
                <a:spLocks noChangeArrowheads="1"/>
              </p:cNvSpPr>
              <p:nvPr/>
            </p:nvSpPr>
            <p:spPr bwMode="auto">
              <a:xfrm>
                <a:off x="2446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9" name="Rectangle 3428"/>
              <p:cNvSpPr>
                <a:spLocks noChangeArrowheads="1"/>
              </p:cNvSpPr>
              <p:nvPr/>
            </p:nvSpPr>
            <p:spPr bwMode="auto">
              <a:xfrm>
                <a:off x="2439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0" name="Rectangle 3429"/>
              <p:cNvSpPr>
                <a:spLocks noChangeArrowheads="1"/>
              </p:cNvSpPr>
              <p:nvPr/>
            </p:nvSpPr>
            <p:spPr bwMode="auto">
              <a:xfrm>
                <a:off x="2439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1" name="Rectangle 3430"/>
              <p:cNvSpPr>
                <a:spLocks noChangeArrowheads="1"/>
              </p:cNvSpPr>
              <p:nvPr/>
            </p:nvSpPr>
            <p:spPr bwMode="auto">
              <a:xfrm>
                <a:off x="2431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2" name="Rectangle 3431"/>
              <p:cNvSpPr>
                <a:spLocks noChangeArrowheads="1"/>
              </p:cNvSpPr>
              <p:nvPr/>
            </p:nvSpPr>
            <p:spPr bwMode="auto">
              <a:xfrm>
                <a:off x="2431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3" name="Rectangle 3432"/>
              <p:cNvSpPr>
                <a:spLocks noChangeArrowheads="1"/>
              </p:cNvSpPr>
              <p:nvPr/>
            </p:nvSpPr>
            <p:spPr bwMode="auto">
              <a:xfrm>
                <a:off x="2424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4" name="Rectangle 3433"/>
              <p:cNvSpPr>
                <a:spLocks noChangeArrowheads="1"/>
              </p:cNvSpPr>
              <p:nvPr/>
            </p:nvSpPr>
            <p:spPr bwMode="auto">
              <a:xfrm>
                <a:off x="2424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5" name="Rectangle 3434"/>
              <p:cNvSpPr>
                <a:spLocks noChangeArrowheads="1"/>
              </p:cNvSpPr>
              <p:nvPr/>
            </p:nvSpPr>
            <p:spPr bwMode="auto">
              <a:xfrm>
                <a:off x="2418" y="2248"/>
                <a:ext cx="1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6" name="Rectangle 3435"/>
              <p:cNvSpPr>
                <a:spLocks noChangeArrowheads="1"/>
              </p:cNvSpPr>
              <p:nvPr/>
            </p:nvSpPr>
            <p:spPr bwMode="auto">
              <a:xfrm>
                <a:off x="2418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7" name="Rectangle 3436"/>
              <p:cNvSpPr>
                <a:spLocks noChangeArrowheads="1"/>
              </p:cNvSpPr>
              <p:nvPr/>
            </p:nvSpPr>
            <p:spPr bwMode="auto">
              <a:xfrm>
                <a:off x="2411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8" name="Rectangle 3437"/>
              <p:cNvSpPr>
                <a:spLocks noChangeArrowheads="1"/>
              </p:cNvSpPr>
              <p:nvPr/>
            </p:nvSpPr>
            <p:spPr bwMode="auto">
              <a:xfrm>
                <a:off x="2411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9" name="Rectangle 3438"/>
              <p:cNvSpPr>
                <a:spLocks noChangeArrowheads="1"/>
              </p:cNvSpPr>
              <p:nvPr/>
            </p:nvSpPr>
            <p:spPr bwMode="auto">
              <a:xfrm>
                <a:off x="2403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0" name="Rectangle 3439"/>
              <p:cNvSpPr>
                <a:spLocks noChangeArrowheads="1"/>
              </p:cNvSpPr>
              <p:nvPr/>
            </p:nvSpPr>
            <p:spPr bwMode="auto">
              <a:xfrm>
                <a:off x="2403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1" name="Rectangle 3440"/>
              <p:cNvSpPr>
                <a:spLocks noChangeArrowheads="1"/>
              </p:cNvSpPr>
              <p:nvPr/>
            </p:nvSpPr>
            <p:spPr bwMode="auto">
              <a:xfrm>
                <a:off x="2396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2" name="Rectangle 3441"/>
              <p:cNvSpPr>
                <a:spLocks noChangeArrowheads="1"/>
              </p:cNvSpPr>
              <p:nvPr/>
            </p:nvSpPr>
            <p:spPr bwMode="auto">
              <a:xfrm>
                <a:off x="2396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3" name="Rectangle 3442"/>
              <p:cNvSpPr>
                <a:spLocks noChangeArrowheads="1"/>
              </p:cNvSpPr>
              <p:nvPr/>
            </p:nvSpPr>
            <p:spPr bwMode="auto">
              <a:xfrm>
                <a:off x="2388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4" name="Rectangle 3443"/>
              <p:cNvSpPr>
                <a:spLocks noChangeArrowheads="1"/>
              </p:cNvSpPr>
              <p:nvPr/>
            </p:nvSpPr>
            <p:spPr bwMode="auto">
              <a:xfrm>
                <a:off x="2388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8564" name="Picture 3444"/>
              <p:cNvPicPr>
                <a:picLocks noChangeAspect="1" noChangeArrowheads="1"/>
              </p:cNvPicPr>
              <p:nvPr/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81" y="2246"/>
                <a:ext cx="17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65" name="Picture 3445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84" y="2246"/>
                <a:ext cx="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66" name="Picture 3446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92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67" name="Picture 3447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99" y="2246"/>
                <a:ext cx="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68" name="Picture 3448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07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69" name="Picture 3449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13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70" name="Picture 3450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20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71" name="Picture 3451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27" y="2246"/>
                <a:ext cx="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72" name="Picture 3452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35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73" name="Picture 3453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2" y="2246"/>
                <a:ext cx="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74" name="Picture 3454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0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75" name="Picture 3455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7" y="2246"/>
                <a:ext cx="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76" name="Picture 3456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63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77" name="Picture 3457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71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78" name="Picture 3458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78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79" name="Picture 3459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86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80" name="Picture 3460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3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81" name="Picture 3461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00" y="2246"/>
                <a:ext cx="14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82" name="Picture 3462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06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83" name="Picture 3463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4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84" name="Picture 3464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21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85" name="Picture 3465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29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86" name="Picture 3466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36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87" name="Picture 3467"/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44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88" name="Picture 3468"/>
              <p:cNvPicPr>
                <a:picLocks noChangeAspect="1" noChangeArrowheads="1"/>
              </p:cNvPicPr>
              <p:nvPr/>
            </p:nvPicPr>
            <p:blipFill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44" y="2246"/>
                <a:ext cx="9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89" name="Picture 3469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32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90" name="Picture 3470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25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91" name="Picture 3471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7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92" name="Picture 3472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0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93" name="Picture 3473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02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94" name="Picture 3474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7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95" name="Picture 3475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89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96" name="Picture 3476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82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97" name="Picture 3477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74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98" name="Picture 3478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67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99" name="Picture 3479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9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600" name="Picture 3480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4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601" name="Picture 3481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46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602" name="Picture 3482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39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603" name="Picture 3483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31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604" name="Picture 3484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24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605" name="Picture 3485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16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606" name="Picture 3486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11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607" name="Picture 3487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03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608" name="Picture 3488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96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609" name="Picture 3489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88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610" name="Picture 3490"/>
              <p:cNvPicPr>
                <a:picLocks noChangeAspect="1" noChangeArrowheads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81" y="2246"/>
                <a:ext cx="13" cy="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05" name="Rectangle 3491"/>
              <p:cNvSpPr>
                <a:spLocks noChangeArrowheads="1"/>
              </p:cNvSpPr>
              <p:nvPr/>
            </p:nvSpPr>
            <p:spPr bwMode="auto">
              <a:xfrm>
                <a:off x="2555" y="2374"/>
                <a:ext cx="5" cy="11"/>
              </a:xfrm>
              <a:prstGeom prst="rect">
                <a:avLst/>
              </a:prstGeom>
              <a:solidFill>
                <a:srgbClr val="7B66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6" name="Oval 3492"/>
              <p:cNvSpPr>
                <a:spLocks noChangeArrowheads="1"/>
              </p:cNvSpPr>
              <p:nvPr/>
            </p:nvSpPr>
            <p:spPr bwMode="auto">
              <a:xfrm>
                <a:off x="2557" y="2378"/>
                <a:ext cx="2" cy="6"/>
              </a:xfrm>
              <a:prstGeom prst="ellipse">
                <a:avLst/>
              </a:prstGeom>
              <a:solidFill>
                <a:srgbClr val="122B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7" name="Rectangle 3493"/>
              <p:cNvSpPr>
                <a:spLocks noChangeArrowheads="1"/>
              </p:cNvSpPr>
              <p:nvPr/>
            </p:nvSpPr>
            <p:spPr bwMode="auto">
              <a:xfrm>
                <a:off x="2555" y="2239"/>
                <a:ext cx="5" cy="11"/>
              </a:xfrm>
              <a:prstGeom prst="rect">
                <a:avLst/>
              </a:prstGeom>
              <a:solidFill>
                <a:srgbClr val="7B66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8" name="Oval 3494"/>
              <p:cNvSpPr>
                <a:spLocks noChangeArrowheads="1"/>
              </p:cNvSpPr>
              <p:nvPr/>
            </p:nvSpPr>
            <p:spPr bwMode="auto">
              <a:xfrm>
                <a:off x="2557" y="2242"/>
                <a:ext cx="2" cy="6"/>
              </a:xfrm>
              <a:prstGeom prst="ellipse">
                <a:avLst/>
              </a:prstGeom>
              <a:solidFill>
                <a:srgbClr val="122B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9" name="Rectangle 3495"/>
              <p:cNvSpPr>
                <a:spLocks noChangeArrowheads="1"/>
              </p:cNvSpPr>
              <p:nvPr/>
            </p:nvSpPr>
            <p:spPr bwMode="auto">
              <a:xfrm>
                <a:off x="2381" y="2239"/>
                <a:ext cx="7" cy="11"/>
              </a:xfrm>
              <a:prstGeom prst="rect">
                <a:avLst/>
              </a:prstGeom>
              <a:solidFill>
                <a:srgbClr val="7B66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0" name="Rectangle 3496"/>
              <p:cNvSpPr>
                <a:spLocks noChangeArrowheads="1"/>
              </p:cNvSpPr>
              <p:nvPr/>
            </p:nvSpPr>
            <p:spPr bwMode="auto">
              <a:xfrm>
                <a:off x="2381" y="2374"/>
                <a:ext cx="7" cy="11"/>
              </a:xfrm>
              <a:prstGeom prst="rect">
                <a:avLst/>
              </a:prstGeom>
              <a:solidFill>
                <a:srgbClr val="7B66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1" name="Oval 3497"/>
              <p:cNvSpPr>
                <a:spLocks noChangeArrowheads="1"/>
              </p:cNvSpPr>
              <p:nvPr/>
            </p:nvSpPr>
            <p:spPr bwMode="auto">
              <a:xfrm>
                <a:off x="2383" y="2378"/>
                <a:ext cx="3" cy="6"/>
              </a:xfrm>
              <a:prstGeom prst="ellipse">
                <a:avLst/>
              </a:prstGeom>
              <a:solidFill>
                <a:srgbClr val="122B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2" name="Oval 3498"/>
              <p:cNvSpPr>
                <a:spLocks noChangeArrowheads="1"/>
              </p:cNvSpPr>
              <p:nvPr/>
            </p:nvSpPr>
            <p:spPr bwMode="auto">
              <a:xfrm>
                <a:off x="2383" y="2242"/>
                <a:ext cx="3" cy="6"/>
              </a:xfrm>
              <a:prstGeom prst="ellipse">
                <a:avLst/>
              </a:prstGeom>
              <a:solidFill>
                <a:srgbClr val="122B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3" name="Freeform 3499"/>
              <p:cNvSpPr>
                <a:spLocks noEditPoints="1"/>
              </p:cNvSpPr>
              <p:nvPr/>
            </p:nvSpPr>
            <p:spPr bwMode="auto">
              <a:xfrm>
                <a:off x="1840" y="2242"/>
                <a:ext cx="178" cy="142"/>
              </a:xfrm>
              <a:custGeom>
                <a:avLst/>
                <a:gdLst>
                  <a:gd name="T0" fmla="*/ 178 w 178"/>
                  <a:gd name="T1" fmla="*/ 0 h 142"/>
                  <a:gd name="T2" fmla="*/ 178 w 178"/>
                  <a:gd name="T3" fmla="*/ 142 h 142"/>
                  <a:gd name="T4" fmla="*/ 0 w 178"/>
                  <a:gd name="T5" fmla="*/ 142 h 142"/>
                  <a:gd name="T6" fmla="*/ 0 w 178"/>
                  <a:gd name="T7" fmla="*/ 0 h 142"/>
                  <a:gd name="T8" fmla="*/ 178 w 178"/>
                  <a:gd name="T9" fmla="*/ 0 h 142"/>
                  <a:gd name="T10" fmla="*/ 172 w 178"/>
                  <a:gd name="T11" fmla="*/ 134 h 142"/>
                  <a:gd name="T12" fmla="*/ 172 w 178"/>
                  <a:gd name="T13" fmla="*/ 6 h 142"/>
                  <a:gd name="T14" fmla="*/ 5 w 178"/>
                  <a:gd name="T15" fmla="*/ 6 h 142"/>
                  <a:gd name="T16" fmla="*/ 5 w 178"/>
                  <a:gd name="T17" fmla="*/ 134 h 142"/>
                  <a:gd name="T18" fmla="*/ 172 w 178"/>
                  <a:gd name="T19" fmla="*/ 134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8" h="142">
                    <a:moveTo>
                      <a:pt x="178" y="0"/>
                    </a:moveTo>
                    <a:lnTo>
                      <a:pt x="178" y="142"/>
                    </a:lnTo>
                    <a:lnTo>
                      <a:pt x="0" y="142"/>
                    </a:lnTo>
                    <a:lnTo>
                      <a:pt x="0" y="0"/>
                    </a:lnTo>
                    <a:lnTo>
                      <a:pt x="178" y="0"/>
                    </a:lnTo>
                    <a:close/>
                    <a:moveTo>
                      <a:pt x="172" y="134"/>
                    </a:moveTo>
                    <a:lnTo>
                      <a:pt x="172" y="6"/>
                    </a:lnTo>
                    <a:lnTo>
                      <a:pt x="5" y="6"/>
                    </a:lnTo>
                    <a:lnTo>
                      <a:pt x="5" y="134"/>
                    </a:lnTo>
                    <a:lnTo>
                      <a:pt x="172" y="134"/>
                    </a:lnTo>
                    <a:close/>
                  </a:path>
                </a:pathLst>
              </a:custGeom>
              <a:solidFill>
                <a:srgbClr val="5248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4" name="Freeform 3500"/>
              <p:cNvSpPr>
                <a:spLocks noEditPoints="1"/>
              </p:cNvSpPr>
              <p:nvPr/>
            </p:nvSpPr>
            <p:spPr bwMode="auto">
              <a:xfrm>
                <a:off x="1840" y="2242"/>
                <a:ext cx="178" cy="142"/>
              </a:xfrm>
              <a:custGeom>
                <a:avLst/>
                <a:gdLst>
                  <a:gd name="T0" fmla="*/ 178 w 178"/>
                  <a:gd name="T1" fmla="*/ 0 h 142"/>
                  <a:gd name="T2" fmla="*/ 178 w 178"/>
                  <a:gd name="T3" fmla="*/ 142 h 142"/>
                  <a:gd name="T4" fmla="*/ 0 w 178"/>
                  <a:gd name="T5" fmla="*/ 142 h 142"/>
                  <a:gd name="T6" fmla="*/ 0 w 178"/>
                  <a:gd name="T7" fmla="*/ 0 h 142"/>
                  <a:gd name="T8" fmla="*/ 178 w 178"/>
                  <a:gd name="T9" fmla="*/ 0 h 142"/>
                  <a:gd name="T10" fmla="*/ 172 w 178"/>
                  <a:gd name="T11" fmla="*/ 134 h 142"/>
                  <a:gd name="T12" fmla="*/ 172 w 178"/>
                  <a:gd name="T13" fmla="*/ 6 h 142"/>
                  <a:gd name="T14" fmla="*/ 5 w 178"/>
                  <a:gd name="T15" fmla="*/ 6 h 142"/>
                  <a:gd name="T16" fmla="*/ 5 w 178"/>
                  <a:gd name="T17" fmla="*/ 134 h 142"/>
                  <a:gd name="T18" fmla="*/ 172 w 178"/>
                  <a:gd name="T19" fmla="*/ 134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8" h="142">
                    <a:moveTo>
                      <a:pt x="178" y="0"/>
                    </a:moveTo>
                    <a:lnTo>
                      <a:pt x="178" y="142"/>
                    </a:lnTo>
                    <a:lnTo>
                      <a:pt x="0" y="142"/>
                    </a:lnTo>
                    <a:lnTo>
                      <a:pt x="0" y="0"/>
                    </a:lnTo>
                    <a:lnTo>
                      <a:pt x="178" y="0"/>
                    </a:lnTo>
                    <a:moveTo>
                      <a:pt x="172" y="134"/>
                    </a:moveTo>
                    <a:lnTo>
                      <a:pt x="172" y="6"/>
                    </a:lnTo>
                    <a:lnTo>
                      <a:pt x="5" y="6"/>
                    </a:lnTo>
                    <a:lnTo>
                      <a:pt x="5" y="134"/>
                    </a:lnTo>
                    <a:lnTo>
                      <a:pt x="172" y="13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5" name="Rectangle 3501"/>
              <p:cNvSpPr>
                <a:spLocks noChangeArrowheads="1"/>
              </p:cNvSpPr>
              <p:nvPr/>
            </p:nvSpPr>
            <p:spPr bwMode="auto">
              <a:xfrm>
                <a:off x="1845" y="2248"/>
                <a:ext cx="167" cy="128"/>
              </a:xfrm>
              <a:prstGeom prst="rect">
                <a:avLst/>
              </a:prstGeom>
              <a:solidFill>
                <a:srgbClr val="1E33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6" name="Rectangle 3502"/>
              <p:cNvSpPr>
                <a:spLocks noChangeArrowheads="1"/>
              </p:cNvSpPr>
              <p:nvPr/>
            </p:nvSpPr>
            <p:spPr bwMode="auto">
              <a:xfrm>
                <a:off x="1845" y="2248"/>
                <a:ext cx="167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7" name="Freeform 3503"/>
              <p:cNvSpPr>
                <a:spLocks/>
              </p:cNvSpPr>
              <p:nvPr/>
            </p:nvSpPr>
            <p:spPr bwMode="auto">
              <a:xfrm>
                <a:off x="1896" y="2378"/>
                <a:ext cx="19" cy="4"/>
              </a:xfrm>
              <a:custGeom>
                <a:avLst/>
                <a:gdLst>
                  <a:gd name="T0" fmla="*/ 9 w 10"/>
                  <a:gd name="T1" fmla="*/ 0 h 2"/>
                  <a:gd name="T2" fmla="*/ 1 w 10"/>
                  <a:gd name="T3" fmla="*/ 0 h 2"/>
                  <a:gd name="T4" fmla="*/ 0 w 10"/>
                  <a:gd name="T5" fmla="*/ 1 h 2"/>
                  <a:gd name="T6" fmla="*/ 1 w 10"/>
                  <a:gd name="T7" fmla="*/ 2 h 2"/>
                  <a:gd name="T8" fmla="*/ 9 w 10"/>
                  <a:gd name="T9" fmla="*/ 2 h 2"/>
                  <a:gd name="T10" fmla="*/ 10 w 10"/>
                  <a:gd name="T11" fmla="*/ 1 h 2"/>
                  <a:gd name="T12" fmla="*/ 9 w 10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2">
                    <a:moveTo>
                      <a:pt x="9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10" y="2"/>
                      <a:pt x="10" y="1"/>
                    </a:cubicBezTo>
                    <a:cubicBezTo>
                      <a:pt x="10" y="0"/>
                      <a:pt x="9" y="0"/>
                      <a:pt x="9" y="0"/>
                    </a:cubicBezTo>
                  </a:path>
                </a:pathLst>
              </a:custGeom>
              <a:solidFill>
                <a:srgbClr val="122B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8" name="Freeform 3504"/>
              <p:cNvSpPr>
                <a:spLocks/>
              </p:cNvSpPr>
              <p:nvPr/>
            </p:nvSpPr>
            <p:spPr bwMode="auto">
              <a:xfrm>
                <a:off x="1939" y="2378"/>
                <a:ext cx="19" cy="4"/>
              </a:xfrm>
              <a:custGeom>
                <a:avLst/>
                <a:gdLst>
                  <a:gd name="T0" fmla="*/ 10 w 10"/>
                  <a:gd name="T1" fmla="*/ 0 h 2"/>
                  <a:gd name="T2" fmla="*/ 1 w 10"/>
                  <a:gd name="T3" fmla="*/ 0 h 2"/>
                  <a:gd name="T4" fmla="*/ 0 w 10"/>
                  <a:gd name="T5" fmla="*/ 1 h 2"/>
                  <a:gd name="T6" fmla="*/ 1 w 10"/>
                  <a:gd name="T7" fmla="*/ 2 h 2"/>
                  <a:gd name="T8" fmla="*/ 10 w 10"/>
                  <a:gd name="T9" fmla="*/ 2 h 2"/>
                  <a:gd name="T10" fmla="*/ 10 w 10"/>
                  <a:gd name="T11" fmla="*/ 1 h 2"/>
                  <a:gd name="T12" fmla="*/ 10 w 10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2">
                    <a:moveTo>
                      <a:pt x="1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1" y="2"/>
                      <a:pt x="1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2"/>
                      <a:pt x="10" y="1"/>
                    </a:cubicBezTo>
                    <a:cubicBezTo>
                      <a:pt x="10" y="0"/>
                      <a:pt x="10" y="0"/>
                      <a:pt x="10" y="0"/>
                    </a:cubicBezTo>
                  </a:path>
                </a:pathLst>
              </a:custGeom>
              <a:solidFill>
                <a:srgbClr val="122B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9" name="Rectangle 3505"/>
              <p:cNvSpPr>
                <a:spLocks noChangeArrowheads="1"/>
              </p:cNvSpPr>
              <p:nvPr/>
            </p:nvSpPr>
            <p:spPr bwMode="auto">
              <a:xfrm>
                <a:off x="1847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0" name="Rectangle 3506"/>
              <p:cNvSpPr>
                <a:spLocks noChangeArrowheads="1"/>
              </p:cNvSpPr>
              <p:nvPr/>
            </p:nvSpPr>
            <p:spPr bwMode="auto">
              <a:xfrm>
                <a:off x="1847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1" name="Rectangle 3507"/>
              <p:cNvSpPr>
                <a:spLocks noChangeArrowheads="1"/>
              </p:cNvSpPr>
              <p:nvPr/>
            </p:nvSpPr>
            <p:spPr bwMode="auto">
              <a:xfrm>
                <a:off x="1855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2" name="Rectangle 3508"/>
              <p:cNvSpPr>
                <a:spLocks noChangeArrowheads="1"/>
              </p:cNvSpPr>
              <p:nvPr/>
            </p:nvSpPr>
            <p:spPr bwMode="auto">
              <a:xfrm>
                <a:off x="1855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3" name="Rectangle 3509"/>
              <p:cNvSpPr>
                <a:spLocks noChangeArrowheads="1"/>
              </p:cNvSpPr>
              <p:nvPr/>
            </p:nvSpPr>
            <p:spPr bwMode="auto">
              <a:xfrm>
                <a:off x="1862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4" name="Rectangle 3510"/>
              <p:cNvSpPr>
                <a:spLocks noChangeArrowheads="1"/>
              </p:cNvSpPr>
              <p:nvPr/>
            </p:nvSpPr>
            <p:spPr bwMode="auto">
              <a:xfrm>
                <a:off x="1862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5" name="Rectangle 3511"/>
              <p:cNvSpPr>
                <a:spLocks noChangeArrowheads="1"/>
              </p:cNvSpPr>
              <p:nvPr/>
            </p:nvSpPr>
            <p:spPr bwMode="auto">
              <a:xfrm>
                <a:off x="1870" y="2248"/>
                <a:ext cx="2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6" name="Rectangle 3512"/>
              <p:cNvSpPr>
                <a:spLocks noChangeArrowheads="1"/>
              </p:cNvSpPr>
              <p:nvPr/>
            </p:nvSpPr>
            <p:spPr bwMode="auto">
              <a:xfrm>
                <a:off x="1870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7" name="Rectangle 3513"/>
              <p:cNvSpPr>
                <a:spLocks noChangeArrowheads="1"/>
              </p:cNvSpPr>
              <p:nvPr/>
            </p:nvSpPr>
            <p:spPr bwMode="auto">
              <a:xfrm>
                <a:off x="1877" y="2248"/>
                <a:ext cx="2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8" name="Rectangle 3514"/>
              <p:cNvSpPr>
                <a:spLocks noChangeArrowheads="1"/>
              </p:cNvSpPr>
              <p:nvPr/>
            </p:nvSpPr>
            <p:spPr bwMode="auto">
              <a:xfrm>
                <a:off x="1877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9" name="Rectangle 3515"/>
              <p:cNvSpPr>
                <a:spLocks noChangeArrowheads="1"/>
              </p:cNvSpPr>
              <p:nvPr/>
            </p:nvSpPr>
            <p:spPr bwMode="auto">
              <a:xfrm>
                <a:off x="1883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0" name="Rectangle 3516"/>
              <p:cNvSpPr>
                <a:spLocks noChangeArrowheads="1"/>
              </p:cNvSpPr>
              <p:nvPr/>
            </p:nvSpPr>
            <p:spPr bwMode="auto">
              <a:xfrm>
                <a:off x="1883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1" name="Rectangle 3517"/>
              <p:cNvSpPr>
                <a:spLocks noChangeArrowheads="1"/>
              </p:cNvSpPr>
              <p:nvPr/>
            </p:nvSpPr>
            <p:spPr bwMode="auto">
              <a:xfrm>
                <a:off x="1890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2" name="Rectangle 3518"/>
              <p:cNvSpPr>
                <a:spLocks noChangeArrowheads="1"/>
              </p:cNvSpPr>
              <p:nvPr/>
            </p:nvSpPr>
            <p:spPr bwMode="auto">
              <a:xfrm>
                <a:off x="1890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3" name="Rectangle 3519"/>
              <p:cNvSpPr>
                <a:spLocks noChangeArrowheads="1"/>
              </p:cNvSpPr>
              <p:nvPr/>
            </p:nvSpPr>
            <p:spPr bwMode="auto">
              <a:xfrm>
                <a:off x="1898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4" name="Rectangle 3520"/>
              <p:cNvSpPr>
                <a:spLocks noChangeArrowheads="1"/>
              </p:cNvSpPr>
              <p:nvPr/>
            </p:nvSpPr>
            <p:spPr bwMode="auto">
              <a:xfrm>
                <a:off x="1898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5" name="Rectangle 3521"/>
              <p:cNvSpPr>
                <a:spLocks noChangeArrowheads="1"/>
              </p:cNvSpPr>
              <p:nvPr/>
            </p:nvSpPr>
            <p:spPr bwMode="auto">
              <a:xfrm>
                <a:off x="1905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6" name="Rectangle 3522"/>
              <p:cNvSpPr>
                <a:spLocks noChangeArrowheads="1"/>
              </p:cNvSpPr>
              <p:nvPr/>
            </p:nvSpPr>
            <p:spPr bwMode="auto">
              <a:xfrm>
                <a:off x="1905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7" name="Rectangle 3523"/>
              <p:cNvSpPr>
                <a:spLocks noChangeArrowheads="1"/>
              </p:cNvSpPr>
              <p:nvPr/>
            </p:nvSpPr>
            <p:spPr bwMode="auto">
              <a:xfrm>
                <a:off x="1913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8" name="Rectangle 3524"/>
              <p:cNvSpPr>
                <a:spLocks noChangeArrowheads="1"/>
              </p:cNvSpPr>
              <p:nvPr/>
            </p:nvSpPr>
            <p:spPr bwMode="auto">
              <a:xfrm>
                <a:off x="1913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9" name="Rectangle 3525"/>
              <p:cNvSpPr>
                <a:spLocks noChangeArrowheads="1"/>
              </p:cNvSpPr>
              <p:nvPr/>
            </p:nvSpPr>
            <p:spPr bwMode="auto">
              <a:xfrm>
                <a:off x="1920" y="2248"/>
                <a:ext cx="2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2" name="Rectangle 3526"/>
              <p:cNvSpPr>
                <a:spLocks noChangeArrowheads="1"/>
              </p:cNvSpPr>
              <p:nvPr/>
            </p:nvSpPr>
            <p:spPr bwMode="auto">
              <a:xfrm>
                <a:off x="1920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3" name="Rectangle 3527"/>
              <p:cNvSpPr>
                <a:spLocks noChangeArrowheads="1"/>
              </p:cNvSpPr>
              <p:nvPr/>
            </p:nvSpPr>
            <p:spPr bwMode="auto">
              <a:xfrm>
                <a:off x="1928" y="2248"/>
                <a:ext cx="2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4" name="Rectangle 3528"/>
              <p:cNvSpPr>
                <a:spLocks noChangeArrowheads="1"/>
              </p:cNvSpPr>
              <p:nvPr/>
            </p:nvSpPr>
            <p:spPr bwMode="auto">
              <a:xfrm>
                <a:off x="1928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5" name="Rectangle 3529"/>
              <p:cNvSpPr>
                <a:spLocks noChangeArrowheads="1"/>
              </p:cNvSpPr>
              <p:nvPr/>
            </p:nvSpPr>
            <p:spPr bwMode="auto">
              <a:xfrm>
                <a:off x="1933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6" name="Rectangle 3530"/>
              <p:cNvSpPr>
                <a:spLocks noChangeArrowheads="1"/>
              </p:cNvSpPr>
              <p:nvPr/>
            </p:nvSpPr>
            <p:spPr bwMode="auto">
              <a:xfrm>
                <a:off x="1933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7" name="Rectangle 3531"/>
              <p:cNvSpPr>
                <a:spLocks noChangeArrowheads="1"/>
              </p:cNvSpPr>
              <p:nvPr/>
            </p:nvSpPr>
            <p:spPr bwMode="auto">
              <a:xfrm>
                <a:off x="1941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8" name="Rectangle 3532"/>
              <p:cNvSpPr>
                <a:spLocks noChangeArrowheads="1"/>
              </p:cNvSpPr>
              <p:nvPr/>
            </p:nvSpPr>
            <p:spPr bwMode="auto">
              <a:xfrm>
                <a:off x="1941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9" name="Rectangle 3533"/>
              <p:cNvSpPr>
                <a:spLocks noChangeArrowheads="1"/>
              </p:cNvSpPr>
              <p:nvPr/>
            </p:nvSpPr>
            <p:spPr bwMode="auto">
              <a:xfrm>
                <a:off x="1948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0" name="Rectangle 3534"/>
              <p:cNvSpPr>
                <a:spLocks noChangeArrowheads="1"/>
              </p:cNvSpPr>
              <p:nvPr/>
            </p:nvSpPr>
            <p:spPr bwMode="auto">
              <a:xfrm>
                <a:off x="1948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1" name="Rectangle 3535"/>
              <p:cNvSpPr>
                <a:spLocks noChangeArrowheads="1"/>
              </p:cNvSpPr>
              <p:nvPr/>
            </p:nvSpPr>
            <p:spPr bwMode="auto">
              <a:xfrm>
                <a:off x="1956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2" name="Rectangle 3536"/>
              <p:cNvSpPr>
                <a:spLocks noChangeArrowheads="1"/>
              </p:cNvSpPr>
              <p:nvPr/>
            </p:nvSpPr>
            <p:spPr bwMode="auto">
              <a:xfrm>
                <a:off x="1956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3" name="Rectangle 3537"/>
              <p:cNvSpPr>
                <a:spLocks noChangeArrowheads="1"/>
              </p:cNvSpPr>
              <p:nvPr/>
            </p:nvSpPr>
            <p:spPr bwMode="auto">
              <a:xfrm>
                <a:off x="1963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4" name="Rectangle 3538"/>
              <p:cNvSpPr>
                <a:spLocks noChangeArrowheads="1"/>
              </p:cNvSpPr>
              <p:nvPr/>
            </p:nvSpPr>
            <p:spPr bwMode="auto">
              <a:xfrm>
                <a:off x="1963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5" name="Rectangle 3539"/>
              <p:cNvSpPr>
                <a:spLocks noChangeArrowheads="1"/>
              </p:cNvSpPr>
              <p:nvPr/>
            </p:nvSpPr>
            <p:spPr bwMode="auto">
              <a:xfrm>
                <a:off x="1971" y="2248"/>
                <a:ext cx="2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6" name="Rectangle 3540"/>
              <p:cNvSpPr>
                <a:spLocks noChangeArrowheads="1"/>
              </p:cNvSpPr>
              <p:nvPr/>
            </p:nvSpPr>
            <p:spPr bwMode="auto">
              <a:xfrm>
                <a:off x="1971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7" name="Rectangle 3541"/>
              <p:cNvSpPr>
                <a:spLocks noChangeArrowheads="1"/>
              </p:cNvSpPr>
              <p:nvPr/>
            </p:nvSpPr>
            <p:spPr bwMode="auto">
              <a:xfrm>
                <a:off x="1978" y="2248"/>
                <a:ext cx="2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8" name="Rectangle 3542"/>
              <p:cNvSpPr>
                <a:spLocks noChangeArrowheads="1"/>
              </p:cNvSpPr>
              <p:nvPr/>
            </p:nvSpPr>
            <p:spPr bwMode="auto">
              <a:xfrm>
                <a:off x="1978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9" name="Rectangle 3543"/>
              <p:cNvSpPr>
                <a:spLocks noChangeArrowheads="1"/>
              </p:cNvSpPr>
              <p:nvPr/>
            </p:nvSpPr>
            <p:spPr bwMode="auto">
              <a:xfrm>
                <a:off x="1984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0" name="Rectangle 3544"/>
              <p:cNvSpPr>
                <a:spLocks noChangeArrowheads="1"/>
              </p:cNvSpPr>
              <p:nvPr/>
            </p:nvSpPr>
            <p:spPr bwMode="auto">
              <a:xfrm>
                <a:off x="1984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1" name="Rectangle 3545"/>
              <p:cNvSpPr>
                <a:spLocks noChangeArrowheads="1"/>
              </p:cNvSpPr>
              <p:nvPr/>
            </p:nvSpPr>
            <p:spPr bwMode="auto">
              <a:xfrm>
                <a:off x="1991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2" name="Rectangle 3546"/>
              <p:cNvSpPr>
                <a:spLocks noChangeArrowheads="1"/>
              </p:cNvSpPr>
              <p:nvPr/>
            </p:nvSpPr>
            <p:spPr bwMode="auto">
              <a:xfrm>
                <a:off x="1991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3" name="Rectangle 3547"/>
              <p:cNvSpPr>
                <a:spLocks noChangeArrowheads="1"/>
              </p:cNvSpPr>
              <p:nvPr/>
            </p:nvSpPr>
            <p:spPr bwMode="auto">
              <a:xfrm>
                <a:off x="1999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4" name="Rectangle 3548"/>
              <p:cNvSpPr>
                <a:spLocks noChangeArrowheads="1"/>
              </p:cNvSpPr>
              <p:nvPr/>
            </p:nvSpPr>
            <p:spPr bwMode="auto">
              <a:xfrm>
                <a:off x="1999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5" name="Rectangle 3549"/>
              <p:cNvSpPr>
                <a:spLocks noChangeArrowheads="1"/>
              </p:cNvSpPr>
              <p:nvPr/>
            </p:nvSpPr>
            <p:spPr bwMode="auto">
              <a:xfrm>
                <a:off x="2006" y="2248"/>
                <a:ext cx="4" cy="128"/>
              </a:xfrm>
              <a:prstGeom prst="rect">
                <a:avLst/>
              </a:prstGeom>
              <a:solidFill>
                <a:srgbClr val="554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6" name="Rectangle 3550"/>
              <p:cNvSpPr>
                <a:spLocks noChangeArrowheads="1"/>
              </p:cNvSpPr>
              <p:nvPr/>
            </p:nvSpPr>
            <p:spPr bwMode="auto">
              <a:xfrm>
                <a:off x="2006" y="2248"/>
                <a:ext cx="4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7" name="Rectangle 3551"/>
              <p:cNvSpPr>
                <a:spLocks noChangeArrowheads="1"/>
              </p:cNvSpPr>
              <p:nvPr/>
            </p:nvSpPr>
            <p:spPr bwMode="auto">
              <a:xfrm>
                <a:off x="2005" y="2248"/>
                <a:ext cx="1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8" name="Rectangle 3552"/>
              <p:cNvSpPr>
                <a:spLocks noChangeArrowheads="1"/>
              </p:cNvSpPr>
              <p:nvPr/>
            </p:nvSpPr>
            <p:spPr bwMode="auto">
              <a:xfrm>
                <a:off x="2005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9" name="Rectangle 3553"/>
              <p:cNvSpPr>
                <a:spLocks noChangeArrowheads="1"/>
              </p:cNvSpPr>
              <p:nvPr/>
            </p:nvSpPr>
            <p:spPr bwMode="auto">
              <a:xfrm>
                <a:off x="1997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0" name="Rectangle 3554"/>
              <p:cNvSpPr>
                <a:spLocks noChangeArrowheads="1"/>
              </p:cNvSpPr>
              <p:nvPr/>
            </p:nvSpPr>
            <p:spPr bwMode="auto">
              <a:xfrm>
                <a:off x="1997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1" name="Rectangle 3555"/>
              <p:cNvSpPr>
                <a:spLocks noChangeArrowheads="1"/>
              </p:cNvSpPr>
              <p:nvPr/>
            </p:nvSpPr>
            <p:spPr bwMode="auto">
              <a:xfrm>
                <a:off x="1990" y="2248"/>
                <a:ext cx="1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2" name="Rectangle 3556"/>
              <p:cNvSpPr>
                <a:spLocks noChangeArrowheads="1"/>
              </p:cNvSpPr>
              <p:nvPr/>
            </p:nvSpPr>
            <p:spPr bwMode="auto">
              <a:xfrm>
                <a:off x="1990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3" name="Rectangle 3557"/>
              <p:cNvSpPr>
                <a:spLocks noChangeArrowheads="1"/>
              </p:cNvSpPr>
              <p:nvPr/>
            </p:nvSpPr>
            <p:spPr bwMode="auto">
              <a:xfrm>
                <a:off x="1984" y="2248"/>
                <a:ext cx="1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4" name="Rectangle 3558"/>
              <p:cNvSpPr>
                <a:spLocks noChangeArrowheads="1"/>
              </p:cNvSpPr>
              <p:nvPr/>
            </p:nvSpPr>
            <p:spPr bwMode="auto">
              <a:xfrm>
                <a:off x="1984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5" name="Rectangle 3559"/>
              <p:cNvSpPr>
                <a:spLocks noChangeArrowheads="1"/>
              </p:cNvSpPr>
              <p:nvPr/>
            </p:nvSpPr>
            <p:spPr bwMode="auto">
              <a:xfrm>
                <a:off x="1976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6" name="Rectangle 3560"/>
              <p:cNvSpPr>
                <a:spLocks noChangeArrowheads="1"/>
              </p:cNvSpPr>
              <p:nvPr/>
            </p:nvSpPr>
            <p:spPr bwMode="auto">
              <a:xfrm>
                <a:off x="1976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7" name="Rectangle 3561"/>
              <p:cNvSpPr>
                <a:spLocks noChangeArrowheads="1"/>
              </p:cNvSpPr>
              <p:nvPr/>
            </p:nvSpPr>
            <p:spPr bwMode="auto">
              <a:xfrm>
                <a:off x="1969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8" name="Rectangle 3562"/>
              <p:cNvSpPr>
                <a:spLocks noChangeArrowheads="1"/>
              </p:cNvSpPr>
              <p:nvPr/>
            </p:nvSpPr>
            <p:spPr bwMode="auto">
              <a:xfrm>
                <a:off x="1969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9" name="Rectangle 3563"/>
              <p:cNvSpPr>
                <a:spLocks noChangeArrowheads="1"/>
              </p:cNvSpPr>
              <p:nvPr/>
            </p:nvSpPr>
            <p:spPr bwMode="auto">
              <a:xfrm>
                <a:off x="1961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0" name="Rectangle 3564"/>
              <p:cNvSpPr>
                <a:spLocks noChangeArrowheads="1"/>
              </p:cNvSpPr>
              <p:nvPr/>
            </p:nvSpPr>
            <p:spPr bwMode="auto">
              <a:xfrm>
                <a:off x="1961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1" name="Rectangle 3565"/>
              <p:cNvSpPr>
                <a:spLocks noChangeArrowheads="1"/>
              </p:cNvSpPr>
              <p:nvPr/>
            </p:nvSpPr>
            <p:spPr bwMode="auto">
              <a:xfrm>
                <a:off x="1954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2" name="Rectangle 3566"/>
              <p:cNvSpPr>
                <a:spLocks noChangeArrowheads="1"/>
              </p:cNvSpPr>
              <p:nvPr/>
            </p:nvSpPr>
            <p:spPr bwMode="auto">
              <a:xfrm>
                <a:off x="1954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3" name="Rectangle 3567"/>
              <p:cNvSpPr>
                <a:spLocks noChangeArrowheads="1"/>
              </p:cNvSpPr>
              <p:nvPr/>
            </p:nvSpPr>
            <p:spPr bwMode="auto">
              <a:xfrm>
                <a:off x="1946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4" name="Rectangle 3568"/>
              <p:cNvSpPr>
                <a:spLocks noChangeArrowheads="1"/>
              </p:cNvSpPr>
              <p:nvPr/>
            </p:nvSpPr>
            <p:spPr bwMode="auto">
              <a:xfrm>
                <a:off x="1946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5" name="Rectangle 3569"/>
              <p:cNvSpPr>
                <a:spLocks noChangeArrowheads="1"/>
              </p:cNvSpPr>
              <p:nvPr/>
            </p:nvSpPr>
            <p:spPr bwMode="auto">
              <a:xfrm>
                <a:off x="1939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6" name="Rectangle 3570"/>
              <p:cNvSpPr>
                <a:spLocks noChangeArrowheads="1"/>
              </p:cNvSpPr>
              <p:nvPr/>
            </p:nvSpPr>
            <p:spPr bwMode="auto">
              <a:xfrm>
                <a:off x="1939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7" name="Rectangle 3571"/>
              <p:cNvSpPr>
                <a:spLocks noChangeArrowheads="1"/>
              </p:cNvSpPr>
              <p:nvPr/>
            </p:nvSpPr>
            <p:spPr bwMode="auto">
              <a:xfrm>
                <a:off x="1933" y="2248"/>
                <a:ext cx="1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8" name="Rectangle 3572"/>
              <p:cNvSpPr>
                <a:spLocks noChangeArrowheads="1"/>
              </p:cNvSpPr>
              <p:nvPr/>
            </p:nvSpPr>
            <p:spPr bwMode="auto">
              <a:xfrm>
                <a:off x="1933" y="2248"/>
                <a:ext cx="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9" name="Rectangle 3573"/>
              <p:cNvSpPr>
                <a:spLocks noChangeArrowheads="1"/>
              </p:cNvSpPr>
              <p:nvPr/>
            </p:nvSpPr>
            <p:spPr bwMode="auto">
              <a:xfrm>
                <a:off x="1926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60" name="Rectangle 3574"/>
              <p:cNvSpPr>
                <a:spLocks noChangeArrowheads="1"/>
              </p:cNvSpPr>
              <p:nvPr/>
            </p:nvSpPr>
            <p:spPr bwMode="auto">
              <a:xfrm>
                <a:off x="1926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61" name="Rectangle 3575"/>
              <p:cNvSpPr>
                <a:spLocks noChangeArrowheads="1"/>
              </p:cNvSpPr>
              <p:nvPr/>
            </p:nvSpPr>
            <p:spPr bwMode="auto">
              <a:xfrm>
                <a:off x="1918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62" name="Rectangle 3576"/>
              <p:cNvSpPr>
                <a:spLocks noChangeArrowheads="1"/>
              </p:cNvSpPr>
              <p:nvPr/>
            </p:nvSpPr>
            <p:spPr bwMode="auto">
              <a:xfrm>
                <a:off x="1918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63" name="Rectangle 3577"/>
              <p:cNvSpPr>
                <a:spLocks noChangeArrowheads="1"/>
              </p:cNvSpPr>
              <p:nvPr/>
            </p:nvSpPr>
            <p:spPr bwMode="auto">
              <a:xfrm>
                <a:off x="1911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1" name="Rectangle 3578"/>
              <p:cNvSpPr>
                <a:spLocks noChangeArrowheads="1"/>
              </p:cNvSpPr>
              <p:nvPr/>
            </p:nvSpPr>
            <p:spPr bwMode="auto">
              <a:xfrm>
                <a:off x="1911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2" name="Rectangle 3579"/>
              <p:cNvSpPr>
                <a:spLocks noChangeArrowheads="1"/>
              </p:cNvSpPr>
              <p:nvPr/>
            </p:nvSpPr>
            <p:spPr bwMode="auto">
              <a:xfrm>
                <a:off x="1903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3" name="Rectangle 3580"/>
              <p:cNvSpPr>
                <a:spLocks noChangeArrowheads="1"/>
              </p:cNvSpPr>
              <p:nvPr/>
            </p:nvSpPr>
            <p:spPr bwMode="auto">
              <a:xfrm>
                <a:off x="1903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4" name="Rectangle 3581"/>
              <p:cNvSpPr>
                <a:spLocks noChangeArrowheads="1"/>
              </p:cNvSpPr>
              <p:nvPr/>
            </p:nvSpPr>
            <p:spPr bwMode="auto">
              <a:xfrm>
                <a:off x="1896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5" name="Rectangle 3582"/>
              <p:cNvSpPr>
                <a:spLocks noChangeArrowheads="1"/>
              </p:cNvSpPr>
              <p:nvPr/>
            </p:nvSpPr>
            <p:spPr bwMode="auto">
              <a:xfrm>
                <a:off x="1896" y="2248"/>
                <a:ext cx="2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6" name="Rectangle 3583"/>
              <p:cNvSpPr>
                <a:spLocks noChangeArrowheads="1"/>
              </p:cNvSpPr>
              <p:nvPr/>
            </p:nvSpPr>
            <p:spPr bwMode="auto">
              <a:xfrm>
                <a:off x="1888" y="2248"/>
                <a:ext cx="2" cy="128"/>
              </a:xfrm>
              <a:prstGeom prst="rect">
                <a:avLst/>
              </a:prstGeom>
              <a:solidFill>
                <a:srgbClr val="7F55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134" name="Rectangle 3585"/>
            <p:cNvSpPr>
              <a:spLocks noChangeArrowheads="1"/>
            </p:cNvSpPr>
            <p:nvPr/>
          </p:nvSpPr>
          <p:spPr bwMode="auto">
            <a:xfrm>
              <a:off x="1888" y="2248"/>
              <a:ext cx="2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5" name="Rectangle 3586"/>
            <p:cNvSpPr>
              <a:spLocks noChangeArrowheads="1"/>
            </p:cNvSpPr>
            <p:nvPr/>
          </p:nvSpPr>
          <p:spPr bwMode="auto">
            <a:xfrm>
              <a:off x="1883" y="2248"/>
              <a:ext cx="1" cy="128"/>
            </a:xfrm>
            <a:prstGeom prst="rect">
              <a:avLst/>
            </a:prstGeom>
            <a:solidFill>
              <a:srgbClr val="7F55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6" name="Rectangle 3587"/>
            <p:cNvSpPr>
              <a:spLocks noChangeArrowheads="1"/>
            </p:cNvSpPr>
            <p:nvPr/>
          </p:nvSpPr>
          <p:spPr bwMode="auto">
            <a:xfrm>
              <a:off x="1883" y="2248"/>
              <a:ext cx="1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7" name="Rectangle 3588"/>
            <p:cNvSpPr>
              <a:spLocks noChangeArrowheads="1"/>
            </p:cNvSpPr>
            <p:nvPr/>
          </p:nvSpPr>
          <p:spPr bwMode="auto">
            <a:xfrm>
              <a:off x="1875" y="2248"/>
              <a:ext cx="2" cy="128"/>
            </a:xfrm>
            <a:prstGeom prst="rect">
              <a:avLst/>
            </a:prstGeom>
            <a:solidFill>
              <a:srgbClr val="7F55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8" name="Rectangle 3589"/>
            <p:cNvSpPr>
              <a:spLocks noChangeArrowheads="1"/>
            </p:cNvSpPr>
            <p:nvPr/>
          </p:nvSpPr>
          <p:spPr bwMode="auto">
            <a:xfrm>
              <a:off x="1875" y="2248"/>
              <a:ext cx="2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9" name="Rectangle 3590"/>
            <p:cNvSpPr>
              <a:spLocks noChangeArrowheads="1"/>
            </p:cNvSpPr>
            <p:nvPr/>
          </p:nvSpPr>
          <p:spPr bwMode="auto">
            <a:xfrm>
              <a:off x="1868" y="2248"/>
              <a:ext cx="2" cy="128"/>
            </a:xfrm>
            <a:prstGeom prst="rect">
              <a:avLst/>
            </a:prstGeom>
            <a:solidFill>
              <a:srgbClr val="7F55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0" name="Rectangle 3591"/>
            <p:cNvSpPr>
              <a:spLocks noChangeArrowheads="1"/>
            </p:cNvSpPr>
            <p:nvPr/>
          </p:nvSpPr>
          <p:spPr bwMode="auto">
            <a:xfrm>
              <a:off x="1868" y="2248"/>
              <a:ext cx="2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1" name="Rectangle 3592"/>
            <p:cNvSpPr>
              <a:spLocks noChangeArrowheads="1"/>
            </p:cNvSpPr>
            <p:nvPr/>
          </p:nvSpPr>
          <p:spPr bwMode="auto">
            <a:xfrm>
              <a:off x="1860" y="2248"/>
              <a:ext cx="2" cy="128"/>
            </a:xfrm>
            <a:prstGeom prst="rect">
              <a:avLst/>
            </a:prstGeom>
            <a:solidFill>
              <a:srgbClr val="7F55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2" name="Rectangle 3593"/>
            <p:cNvSpPr>
              <a:spLocks noChangeArrowheads="1"/>
            </p:cNvSpPr>
            <p:nvPr/>
          </p:nvSpPr>
          <p:spPr bwMode="auto">
            <a:xfrm>
              <a:off x="1860" y="2248"/>
              <a:ext cx="2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3" name="Rectangle 3594"/>
            <p:cNvSpPr>
              <a:spLocks noChangeArrowheads="1"/>
            </p:cNvSpPr>
            <p:nvPr/>
          </p:nvSpPr>
          <p:spPr bwMode="auto">
            <a:xfrm>
              <a:off x="1853" y="2248"/>
              <a:ext cx="2" cy="128"/>
            </a:xfrm>
            <a:prstGeom prst="rect">
              <a:avLst/>
            </a:prstGeom>
            <a:solidFill>
              <a:srgbClr val="7F55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4" name="Rectangle 3595"/>
            <p:cNvSpPr>
              <a:spLocks noChangeArrowheads="1"/>
            </p:cNvSpPr>
            <p:nvPr/>
          </p:nvSpPr>
          <p:spPr bwMode="auto">
            <a:xfrm>
              <a:off x="1853" y="2248"/>
              <a:ext cx="2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5" name="Rectangle 3596"/>
            <p:cNvSpPr>
              <a:spLocks noChangeArrowheads="1"/>
            </p:cNvSpPr>
            <p:nvPr/>
          </p:nvSpPr>
          <p:spPr bwMode="auto">
            <a:xfrm>
              <a:off x="1845" y="2248"/>
              <a:ext cx="2" cy="128"/>
            </a:xfrm>
            <a:prstGeom prst="rect">
              <a:avLst/>
            </a:prstGeom>
            <a:solidFill>
              <a:srgbClr val="7F55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6" name="Rectangle 3597"/>
            <p:cNvSpPr>
              <a:spLocks noChangeArrowheads="1"/>
            </p:cNvSpPr>
            <p:nvPr/>
          </p:nvSpPr>
          <p:spPr bwMode="auto">
            <a:xfrm>
              <a:off x="1845" y="2248"/>
              <a:ext cx="2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8718" name="Picture 3598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8" y="2246"/>
              <a:ext cx="18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19" name="Picture 3599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2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20" name="Picture 3600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21" name="Picture 3601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7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22" name="Picture 3602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4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23" name="Picture 3603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24" name="Picture 3604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7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25" name="Picture 3605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5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26" name="Picture 3606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2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27" name="Picture 3607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0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28" name="Picture 3608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7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29" name="Picture 3609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5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30" name="Picture 3610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0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31" name="Picture 3611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8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32" name="Picture 3612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5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33" name="Picture 3613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3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34" name="Picture 3614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0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35" name="Picture 3615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8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36" name="Picture 3616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3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37" name="Picture 3617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1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38" name="Picture 3618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8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39" name="Picture 3619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6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40" name="Picture 3620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3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41" name="Picture 3621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1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42" name="Picture 3622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1" y="2246"/>
              <a:ext cx="9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43" name="Picture 3623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3" y="2246"/>
              <a:ext cx="1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44" name="Picture 3624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6" y="2246"/>
              <a:ext cx="9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45" name="Picture 3625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8" y="2246"/>
              <a:ext cx="1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46" name="Picture 3626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7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47" name="Picture 3627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1" y="2246"/>
              <a:ext cx="14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48" name="Picture 3628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4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49" name="Picture 3629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6" y="2246"/>
              <a:ext cx="14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50" name="Picture 3630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9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51" name="Picture 3631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2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52" name="Picture 3632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4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53" name="Picture 3633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8" y="2246"/>
              <a:ext cx="14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54" name="Picture 3634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1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55" name="Picture 3635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3" y="2246"/>
              <a:ext cx="14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56" name="Picture 3636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96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57" name="Picture 3637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8" y="2246"/>
              <a:ext cx="14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58" name="Picture 3638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1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59" name="Picture 3639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4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60" name="Picture 3640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8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61" name="Picture 3641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0" y="2246"/>
              <a:ext cx="14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62" name="Picture 3642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3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63" name="Picture 3643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5" y="2246"/>
              <a:ext cx="14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64" name="Picture 3644"/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8" y="2246"/>
              <a:ext cx="13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47" name="Rectangle 3645"/>
            <p:cNvSpPr>
              <a:spLocks noChangeArrowheads="1"/>
            </p:cNvSpPr>
            <p:nvPr/>
          </p:nvSpPr>
          <p:spPr bwMode="auto">
            <a:xfrm>
              <a:off x="2012" y="2374"/>
              <a:ext cx="6" cy="11"/>
            </a:xfrm>
            <a:prstGeom prst="rect">
              <a:avLst/>
            </a:prstGeom>
            <a:solidFill>
              <a:srgbClr val="7B66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8" name="Oval 3646"/>
            <p:cNvSpPr>
              <a:spLocks noChangeArrowheads="1"/>
            </p:cNvSpPr>
            <p:nvPr/>
          </p:nvSpPr>
          <p:spPr bwMode="auto">
            <a:xfrm>
              <a:off x="2014" y="2378"/>
              <a:ext cx="2" cy="6"/>
            </a:xfrm>
            <a:prstGeom prst="ellipse">
              <a:avLst/>
            </a:prstGeom>
            <a:solidFill>
              <a:srgbClr val="122B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9" name="Rectangle 3647"/>
            <p:cNvSpPr>
              <a:spLocks noChangeArrowheads="1"/>
            </p:cNvSpPr>
            <p:nvPr/>
          </p:nvSpPr>
          <p:spPr bwMode="auto">
            <a:xfrm>
              <a:off x="2012" y="2239"/>
              <a:ext cx="6" cy="11"/>
            </a:xfrm>
            <a:prstGeom prst="rect">
              <a:avLst/>
            </a:prstGeom>
            <a:solidFill>
              <a:srgbClr val="7B66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" name="Oval 3648"/>
            <p:cNvSpPr>
              <a:spLocks noChangeArrowheads="1"/>
            </p:cNvSpPr>
            <p:nvPr/>
          </p:nvSpPr>
          <p:spPr bwMode="auto">
            <a:xfrm>
              <a:off x="2014" y="2242"/>
              <a:ext cx="2" cy="6"/>
            </a:xfrm>
            <a:prstGeom prst="ellipse">
              <a:avLst/>
            </a:prstGeom>
            <a:solidFill>
              <a:srgbClr val="122B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1" name="Rectangle 3649"/>
            <p:cNvSpPr>
              <a:spLocks noChangeArrowheads="1"/>
            </p:cNvSpPr>
            <p:nvPr/>
          </p:nvSpPr>
          <p:spPr bwMode="auto">
            <a:xfrm>
              <a:off x="1840" y="2239"/>
              <a:ext cx="5" cy="11"/>
            </a:xfrm>
            <a:prstGeom prst="rect">
              <a:avLst/>
            </a:prstGeom>
            <a:solidFill>
              <a:srgbClr val="7B66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2" name="Rectangle 3650"/>
            <p:cNvSpPr>
              <a:spLocks noChangeArrowheads="1"/>
            </p:cNvSpPr>
            <p:nvPr/>
          </p:nvSpPr>
          <p:spPr bwMode="auto">
            <a:xfrm>
              <a:off x="1840" y="2374"/>
              <a:ext cx="5" cy="11"/>
            </a:xfrm>
            <a:prstGeom prst="rect">
              <a:avLst/>
            </a:prstGeom>
            <a:solidFill>
              <a:srgbClr val="7B66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3" name="Oval 3651"/>
            <p:cNvSpPr>
              <a:spLocks noChangeArrowheads="1"/>
            </p:cNvSpPr>
            <p:nvPr/>
          </p:nvSpPr>
          <p:spPr bwMode="auto">
            <a:xfrm>
              <a:off x="1840" y="2378"/>
              <a:ext cx="4" cy="6"/>
            </a:xfrm>
            <a:prstGeom prst="ellipse">
              <a:avLst/>
            </a:prstGeom>
            <a:solidFill>
              <a:srgbClr val="122B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4" name="Oval 3652"/>
            <p:cNvSpPr>
              <a:spLocks noChangeArrowheads="1"/>
            </p:cNvSpPr>
            <p:nvPr/>
          </p:nvSpPr>
          <p:spPr bwMode="auto">
            <a:xfrm>
              <a:off x="1840" y="2242"/>
              <a:ext cx="4" cy="6"/>
            </a:xfrm>
            <a:prstGeom prst="ellipse">
              <a:avLst/>
            </a:prstGeom>
            <a:solidFill>
              <a:srgbClr val="122B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5" name="Freeform 3653"/>
            <p:cNvSpPr>
              <a:spLocks/>
            </p:cNvSpPr>
            <p:nvPr/>
          </p:nvSpPr>
          <p:spPr bwMode="auto">
            <a:xfrm rot="10800000">
              <a:off x="2894" y="1189"/>
              <a:ext cx="188" cy="143"/>
            </a:xfrm>
            <a:custGeom>
              <a:avLst/>
              <a:gdLst>
                <a:gd name="T0" fmla="*/ 188 w 188"/>
                <a:gd name="T1" fmla="*/ 0 h 143"/>
                <a:gd name="T2" fmla="*/ 188 w 188"/>
                <a:gd name="T3" fmla="*/ 0 h 143"/>
                <a:gd name="T4" fmla="*/ 94 w 188"/>
                <a:gd name="T5" fmla="*/ 143 h 143"/>
                <a:gd name="T6" fmla="*/ 0 w 188"/>
                <a:gd name="T7" fmla="*/ 0 h 143"/>
                <a:gd name="T8" fmla="*/ 188 w 188"/>
                <a:gd name="T9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8" h="143">
                  <a:moveTo>
                    <a:pt x="188" y="0"/>
                  </a:moveTo>
                  <a:lnTo>
                    <a:pt x="188" y="0"/>
                  </a:lnTo>
                  <a:lnTo>
                    <a:pt x="94" y="143"/>
                  </a:lnTo>
                  <a:lnTo>
                    <a:pt x="0" y="0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008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6" name="Freeform 3654"/>
            <p:cNvSpPr>
              <a:spLocks/>
            </p:cNvSpPr>
            <p:nvPr/>
          </p:nvSpPr>
          <p:spPr bwMode="auto">
            <a:xfrm>
              <a:off x="660" y="2189"/>
              <a:ext cx="187" cy="144"/>
            </a:xfrm>
            <a:custGeom>
              <a:avLst/>
              <a:gdLst>
                <a:gd name="T0" fmla="*/ 187 w 187"/>
                <a:gd name="T1" fmla="*/ 144 h 144"/>
                <a:gd name="T2" fmla="*/ 187 w 187"/>
                <a:gd name="T3" fmla="*/ 144 h 144"/>
                <a:gd name="T4" fmla="*/ 94 w 187"/>
                <a:gd name="T5" fmla="*/ 0 h 144"/>
                <a:gd name="T6" fmla="*/ 0 w 187"/>
                <a:gd name="T7" fmla="*/ 144 h 144"/>
                <a:gd name="T8" fmla="*/ 187 w 187"/>
                <a:gd name="T9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144">
                  <a:moveTo>
                    <a:pt x="187" y="144"/>
                  </a:moveTo>
                  <a:lnTo>
                    <a:pt x="187" y="144"/>
                  </a:lnTo>
                  <a:lnTo>
                    <a:pt x="94" y="0"/>
                  </a:lnTo>
                  <a:lnTo>
                    <a:pt x="0" y="144"/>
                  </a:lnTo>
                  <a:lnTo>
                    <a:pt x="187" y="144"/>
                  </a:lnTo>
                  <a:close/>
                </a:path>
              </a:pathLst>
            </a:custGeom>
            <a:solidFill>
              <a:srgbClr val="008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7" name="Freeform 3655"/>
            <p:cNvSpPr>
              <a:spLocks/>
            </p:cNvSpPr>
            <p:nvPr/>
          </p:nvSpPr>
          <p:spPr bwMode="auto">
            <a:xfrm>
              <a:off x="3493" y="2189"/>
              <a:ext cx="187" cy="143"/>
            </a:xfrm>
            <a:custGeom>
              <a:avLst/>
              <a:gdLst>
                <a:gd name="T0" fmla="*/ 187 w 187"/>
                <a:gd name="T1" fmla="*/ 143 h 143"/>
                <a:gd name="T2" fmla="*/ 187 w 187"/>
                <a:gd name="T3" fmla="*/ 143 h 143"/>
                <a:gd name="T4" fmla="*/ 94 w 187"/>
                <a:gd name="T5" fmla="*/ 0 h 143"/>
                <a:gd name="T6" fmla="*/ 0 w 187"/>
                <a:gd name="T7" fmla="*/ 143 h 143"/>
                <a:gd name="T8" fmla="*/ 187 w 187"/>
                <a:gd name="T9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143">
                  <a:moveTo>
                    <a:pt x="187" y="143"/>
                  </a:moveTo>
                  <a:lnTo>
                    <a:pt x="187" y="143"/>
                  </a:lnTo>
                  <a:lnTo>
                    <a:pt x="94" y="0"/>
                  </a:lnTo>
                  <a:lnTo>
                    <a:pt x="0" y="143"/>
                  </a:lnTo>
                  <a:lnTo>
                    <a:pt x="187" y="143"/>
                  </a:lnTo>
                  <a:close/>
                </a:path>
              </a:pathLst>
            </a:custGeom>
            <a:solidFill>
              <a:srgbClr val="008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8" name="Freeform 3656"/>
            <p:cNvSpPr>
              <a:spLocks/>
            </p:cNvSpPr>
            <p:nvPr/>
          </p:nvSpPr>
          <p:spPr bwMode="auto">
            <a:xfrm>
              <a:off x="1341" y="1739"/>
              <a:ext cx="1707" cy="190"/>
            </a:xfrm>
            <a:custGeom>
              <a:avLst/>
              <a:gdLst>
                <a:gd name="T0" fmla="*/ 864 w 912"/>
                <a:gd name="T1" fmla="*/ 105 h 105"/>
                <a:gd name="T2" fmla="*/ 48 w 912"/>
                <a:gd name="T3" fmla="*/ 105 h 105"/>
                <a:gd name="T4" fmla="*/ 0 w 912"/>
                <a:gd name="T5" fmla="*/ 57 h 105"/>
                <a:gd name="T6" fmla="*/ 0 w 912"/>
                <a:gd name="T7" fmla="*/ 48 h 105"/>
                <a:gd name="T8" fmla="*/ 48 w 912"/>
                <a:gd name="T9" fmla="*/ 0 h 105"/>
                <a:gd name="T10" fmla="*/ 864 w 912"/>
                <a:gd name="T11" fmla="*/ 0 h 105"/>
                <a:gd name="T12" fmla="*/ 912 w 912"/>
                <a:gd name="T13" fmla="*/ 48 h 105"/>
                <a:gd name="T14" fmla="*/ 912 w 912"/>
                <a:gd name="T15" fmla="*/ 57 h 105"/>
                <a:gd name="T16" fmla="*/ 864 w 912"/>
                <a:gd name="T17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12" h="105">
                  <a:moveTo>
                    <a:pt x="864" y="105"/>
                  </a:moveTo>
                  <a:cubicBezTo>
                    <a:pt x="48" y="105"/>
                    <a:pt x="48" y="105"/>
                    <a:pt x="48" y="105"/>
                  </a:cubicBezTo>
                  <a:cubicBezTo>
                    <a:pt x="21" y="105"/>
                    <a:pt x="0" y="84"/>
                    <a:pt x="0" y="57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21"/>
                    <a:pt x="21" y="0"/>
                    <a:pt x="48" y="0"/>
                  </a:cubicBezTo>
                  <a:cubicBezTo>
                    <a:pt x="864" y="0"/>
                    <a:pt x="864" y="0"/>
                    <a:pt x="864" y="0"/>
                  </a:cubicBezTo>
                  <a:cubicBezTo>
                    <a:pt x="890" y="0"/>
                    <a:pt x="912" y="21"/>
                    <a:pt x="912" y="48"/>
                  </a:cubicBezTo>
                  <a:cubicBezTo>
                    <a:pt x="912" y="57"/>
                    <a:pt x="912" y="57"/>
                    <a:pt x="912" y="57"/>
                  </a:cubicBezTo>
                  <a:cubicBezTo>
                    <a:pt x="912" y="84"/>
                    <a:pt x="890" y="105"/>
                    <a:pt x="864" y="105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9" name="Freeform 3657"/>
            <p:cNvSpPr>
              <a:spLocks/>
            </p:cNvSpPr>
            <p:nvPr/>
          </p:nvSpPr>
          <p:spPr bwMode="auto">
            <a:xfrm>
              <a:off x="1339" y="708"/>
              <a:ext cx="1707" cy="192"/>
            </a:xfrm>
            <a:custGeom>
              <a:avLst/>
              <a:gdLst>
                <a:gd name="T0" fmla="*/ 864 w 912"/>
                <a:gd name="T1" fmla="*/ 106 h 106"/>
                <a:gd name="T2" fmla="*/ 48 w 912"/>
                <a:gd name="T3" fmla="*/ 106 h 106"/>
                <a:gd name="T4" fmla="*/ 0 w 912"/>
                <a:gd name="T5" fmla="*/ 58 h 106"/>
                <a:gd name="T6" fmla="*/ 0 w 912"/>
                <a:gd name="T7" fmla="*/ 48 h 106"/>
                <a:gd name="T8" fmla="*/ 48 w 912"/>
                <a:gd name="T9" fmla="*/ 0 h 106"/>
                <a:gd name="T10" fmla="*/ 864 w 912"/>
                <a:gd name="T11" fmla="*/ 0 h 106"/>
                <a:gd name="T12" fmla="*/ 912 w 912"/>
                <a:gd name="T13" fmla="*/ 48 h 106"/>
                <a:gd name="T14" fmla="*/ 912 w 912"/>
                <a:gd name="T15" fmla="*/ 58 h 106"/>
                <a:gd name="T16" fmla="*/ 864 w 912"/>
                <a:gd name="T17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12" h="106">
                  <a:moveTo>
                    <a:pt x="864" y="106"/>
                  </a:moveTo>
                  <a:cubicBezTo>
                    <a:pt x="48" y="106"/>
                    <a:pt x="48" y="106"/>
                    <a:pt x="48" y="106"/>
                  </a:cubicBezTo>
                  <a:cubicBezTo>
                    <a:pt x="21" y="106"/>
                    <a:pt x="0" y="84"/>
                    <a:pt x="0" y="5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21"/>
                    <a:pt x="21" y="0"/>
                    <a:pt x="48" y="0"/>
                  </a:cubicBezTo>
                  <a:cubicBezTo>
                    <a:pt x="864" y="0"/>
                    <a:pt x="864" y="0"/>
                    <a:pt x="864" y="0"/>
                  </a:cubicBezTo>
                  <a:cubicBezTo>
                    <a:pt x="891" y="0"/>
                    <a:pt x="912" y="21"/>
                    <a:pt x="912" y="48"/>
                  </a:cubicBezTo>
                  <a:cubicBezTo>
                    <a:pt x="912" y="58"/>
                    <a:pt x="912" y="58"/>
                    <a:pt x="912" y="58"/>
                  </a:cubicBezTo>
                  <a:cubicBezTo>
                    <a:pt x="912" y="84"/>
                    <a:pt x="891" y="106"/>
                    <a:pt x="864" y="106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762" name="Rectangle 1761"/>
          <p:cNvSpPr/>
          <p:nvPr/>
        </p:nvSpPr>
        <p:spPr>
          <a:xfrm>
            <a:off x="685800" y="621453"/>
            <a:ext cx="550545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pc="-50">
                <a:latin typeface="Arial" panose="020B0604020202020204" pitchFamily="34" charset="0"/>
                <a:cs typeface="Arial" panose="020B0604020202020204" pitchFamily="34" charset="0"/>
              </a:rPr>
              <a:t>VẬN TẢI HÀNH KHÁCH VÀ HÀNG HÓA </a:t>
            </a:r>
            <a:r>
              <a:rPr lang="en-US" sz="1400" b="1" spc="-50"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  <a:r>
              <a:rPr lang="vi-VN" sz="1400" b="1" spc="-50">
                <a:latin typeface="Arial" panose="020B0604020202020204" pitchFamily="34" charset="0"/>
                <a:cs typeface="Arial" panose="020B0604020202020204" pitchFamily="34" charset="0"/>
              </a:rPr>
              <a:t> tháng</a:t>
            </a:r>
            <a:r>
              <a:rPr lang="en-US" sz="1400" b="1" spc="-5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spc="-5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1400" b="1" spc="-50">
                <a:latin typeface="Arial" panose="020B0604020202020204" pitchFamily="34" charset="0"/>
                <a:cs typeface="Arial" panose="020B0604020202020204" pitchFamily="34" charset="0"/>
              </a:rPr>
              <a:t> 2025</a:t>
            </a:r>
          </a:p>
        </p:txBody>
      </p:sp>
      <p:sp>
        <p:nvSpPr>
          <p:cNvPr id="1763" name="Rectangle 1762"/>
          <p:cNvSpPr/>
          <p:nvPr/>
        </p:nvSpPr>
        <p:spPr>
          <a:xfrm>
            <a:off x="575880" y="1719861"/>
            <a:ext cx="11560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2400" b="1" spc="-50">
                <a:solidFill>
                  <a:srgbClr val="0015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b="1" spc="-50">
                <a:solidFill>
                  <a:srgbClr val="0015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  <a:p>
            <a:pPr algn="ctr"/>
            <a:r>
              <a:rPr lang="en-US" sz="1200" spc="-5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triệu</a:t>
            </a:r>
            <a:r>
              <a:rPr lang="en-US" sz="1200" spc="-5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spc="-5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lượt</a:t>
            </a:r>
            <a:r>
              <a:rPr lang="en-US" sz="1200" spc="-5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spc="-5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khách</a:t>
            </a:r>
            <a:endParaRPr lang="pt-BR" sz="1200" baseline="30000">
              <a:latin typeface="Bahnschrift Condensed" panose="020B0502040204020203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64" name="Rectangle 1763"/>
          <p:cNvSpPr/>
          <p:nvPr/>
        </p:nvSpPr>
        <p:spPr>
          <a:xfrm>
            <a:off x="421640" y="1447800"/>
            <a:ext cx="1420261" cy="252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chuyển</a:t>
            </a:r>
          </a:p>
        </p:txBody>
      </p:sp>
      <p:sp>
        <p:nvSpPr>
          <p:cNvPr id="1765" name="Rectangle 1764"/>
          <p:cNvSpPr/>
          <p:nvPr/>
        </p:nvSpPr>
        <p:spPr>
          <a:xfrm>
            <a:off x="5050392" y="1735087"/>
            <a:ext cx="14221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2400" b="1" spc="-50">
                <a:solidFill>
                  <a:srgbClr val="0015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2400" b="1" spc="-50">
                <a:solidFill>
                  <a:srgbClr val="0015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895,8</a:t>
            </a:r>
          </a:p>
          <a:p>
            <a:pPr algn="ctr"/>
            <a:r>
              <a:rPr lang="en-US" sz="1200" spc="-5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triệu</a:t>
            </a:r>
            <a:r>
              <a:rPr lang="en-US" sz="1200" spc="-5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vi-VN" sz="1200" spc="-5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lượt </a:t>
            </a:r>
            <a:r>
              <a:rPr lang="en-US" sz="1200" spc="-5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khách.km</a:t>
            </a:r>
            <a:endParaRPr lang="pt-BR" sz="1200" baseline="30000">
              <a:latin typeface="Bahnschrift Condensed" panose="020B0502040204020203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66" name="Rectangle 1765"/>
          <p:cNvSpPr/>
          <p:nvPr/>
        </p:nvSpPr>
        <p:spPr>
          <a:xfrm>
            <a:off x="5029200" y="1445116"/>
            <a:ext cx="1420261" cy="2293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Luân chuyển</a:t>
            </a:r>
          </a:p>
        </p:txBody>
      </p:sp>
      <p:sp>
        <p:nvSpPr>
          <p:cNvPr id="1767" name="Rectangle 1766"/>
          <p:cNvSpPr/>
          <p:nvPr/>
        </p:nvSpPr>
        <p:spPr>
          <a:xfrm>
            <a:off x="1600200" y="2110652"/>
            <a:ext cx="1156086" cy="380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200" b="1" spc="-50">
                <a:solidFill>
                  <a:srgbClr val="2E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200" b="1" spc="-50">
                <a:solidFill>
                  <a:srgbClr val="2E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5,0</a:t>
            </a:r>
            <a:r>
              <a:rPr lang="en-US" spc="-50">
                <a:solidFill>
                  <a:srgbClr val="2E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768" name="Rectangle 1767"/>
          <p:cNvSpPr/>
          <p:nvPr/>
        </p:nvSpPr>
        <p:spPr>
          <a:xfrm>
            <a:off x="4311503" y="2115338"/>
            <a:ext cx="959388" cy="3459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200" b="1" spc="-50">
                <a:solidFill>
                  <a:srgbClr val="2E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en-US" sz="2200" b="1" spc="-50">
                <a:solidFill>
                  <a:srgbClr val="2E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vi-VN" sz="2200" b="1" spc="-50">
                <a:solidFill>
                  <a:srgbClr val="2E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pc="-50">
                <a:solidFill>
                  <a:srgbClr val="2E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769" name="Rectangle 1768"/>
          <p:cNvSpPr/>
          <p:nvPr/>
        </p:nvSpPr>
        <p:spPr>
          <a:xfrm>
            <a:off x="776080" y="3697605"/>
            <a:ext cx="920942" cy="380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spc="-50">
                <a:solidFill>
                  <a:srgbClr val="2E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4,4</a:t>
            </a:r>
            <a:r>
              <a:rPr lang="en-US" spc="-50">
                <a:solidFill>
                  <a:srgbClr val="2E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770" name="Rectangle 1769"/>
          <p:cNvSpPr/>
          <p:nvPr/>
        </p:nvSpPr>
        <p:spPr>
          <a:xfrm>
            <a:off x="484739" y="3029400"/>
            <a:ext cx="1420261" cy="252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chuyển</a:t>
            </a:r>
          </a:p>
        </p:txBody>
      </p:sp>
      <p:sp>
        <p:nvSpPr>
          <p:cNvPr id="1771" name="Rectangle 1770"/>
          <p:cNvSpPr/>
          <p:nvPr/>
        </p:nvSpPr>
        <p:spPr>
          <a:xfrm>
            <a:off x="4937760" y="3029400"/>
            <a:ext cx="1420261" cy="252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Luân chuyển</a:t>
            </a:r>
          </a:p>
        </p:txBody>
      </p:sp>
      <p:sp>
        <p:nvSpPr>
          <p:cNvPr id="1772" name="Rectangle 1771"/>
          <p:cNvSpPr/>
          <p:nvPr/>
        </p:nvSpPr>
        <p:spPr>
          <a:xfrm>
            <a:off x="5270891" y="3698683"/>
            <a:ext cx="891149" cy="380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spc="-50">
                <a:solidFill>
                  <a:srgbClr val="2E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3,4</a:t>
            </a:r>
            <a:r>
              <a:rPr lang="en-US" spc="-50">
                <a:solidFill>
                  <a:srgbClr val="2E5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773" name="Rectangle 1772"/>
          <p:cNvSpPr/>
          <p:nvPr/>
        </p:nvSpPr>
        <p:spPr>
          <a:xfrm>
            <a:off x="1920860" y="3151717"/>
            <a:ext cx="6815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spc="-50">
                <a:solidFill>
                  <a:srgbClr val="0015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</a:t>
            </a:r>
          </a:p>
          <a:p>
            <a:pPr algn="ctr"/>
            <a:r>
              <a:rPr lang="en-US" sz="1200" spc="-5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triệu</a:t>
            </a:r>
            <a:r>
              <a:rPr lang="en-US" sz="1200" spc="-5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spc="-5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tấn</a:t>
            </a:r>
            <a:endParaRPr lang="pt-BR" sz="1200" baseline="30000">
              <a:latin typeface="Bahnschrift Condensed" panose="020B0502040204020203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74" name="Rectangle 1773"/>
          <p:cNvSpPr/>
          <p:nvPr/>
        </p:nvSpPr>
        <p:spPr>
          <a:xfrm>
            <a:off x="3962408" y="3163669"/>
            <a:ext cx="13244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spc="-50">
                <a:solidFill>
                  <a:srgbClr val="0015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7.814,3</a:t>
            </a:r>
          </a:p>
          <a:p>
            <a:pPr algn="ctr"/>
            <a:r>
              <a:rPr lang="en-US" sz="1200" spc="-5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triệu</a:t>
            </a:r>
            <a:r>
              <a:rPr lang="en-US" sz="1200" spc="-5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tấn.km</a:t>
            </a:r>
            <a:endParaRPr lang="pt-BR" sz="1200" baseline="30000">
              <a:latin typeface="Bahnschrift Condensed" panose="020B0502040204020203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75" name="Rectangle 1774"/>
          <p:cNvSpPr/>
          <p:nvPr/>
        </p:nvSpPr>
        <p:spPr>
          <a:xfrm>
            <a:off x="1997662" y="1152829"/>
            <a:ext cx="2879455" cy="238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tải hành khách</a:t>
            </a:r>
          </a:p>
        </p:txBody>
      </p:sp>
      <p:sp>
        <p:nvSpPr>
          <p:cNvPr id="2" name="Rectangle 1"/>
          <p:cNvSpPr/>
          <p:nvPr/>
        </p:nvSpPr>
        <p:spPr>
          <a:xfrm>
            <a:off x="2084705" y="2736408"/>
            <a:ext cx="27181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spc="-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tải hàng hóa</a:t>
            </a:r>
          </a:p>
        </p:txBody>
      </p:sp>
      <p:sp>
        <p:nvSpPr>
          <p:cNvPr id="1777" name="Freeform 7"/>
          <p:cNvSpPr>
            <a:spLocks/>
          </p:cNvSpPr>
          <p:nvPr/>
        </p:nvSpPr>
        <p:spPr bwMode="auto">
          <a:xfrm>
            <a:off x="609600" y="4305300"/>
            <a:ext cx="5669280" cy="393700"/>
          </a:xfrm>
          <a:custGeom>
            <a:avLst/>
            <a:gdLst>
              <a:gd name="T0" fmla="*/ 1839 w 1887"/>
              <a:gd name="T1" fmla="*/ 133 h 133"/>
              <a:gd name="T2" fmla="*/ 48 w 1887"/>
              <a:gd name="T3" fmla="*/ 133 h 133"/>
              <a:gd name="T4" fmla="*/ 0 w 1887"/>
              <a:gd name="T5" fmla="*/ 85 h 133"/>
              <a:gd name="T6" fmla="*/ 0 w 1887"/>
              <a:gd name="T7" fmla="*/ 48 h 133"/>
              <a:gd name="T8" fmla="*/ 48 w 1887"/>
              <a:gd name="T9" fmla="*/ 0 h 133"/>
              <a:gd name="T10" fmla="*/ 1839 w 1887"/>
              <a:gd name="T11" fmla="*/ 0 h 133"/>
              <a:gd name="T12" fmla="*/ 1887 w 1887"/>
              <a:gd name="T13" fmla="*/ 48 h 133"/>
              <a:gd name="T14" fmla="*/ 1887 w 1887"/>
              <a:gd name="T15" fmla="*/ 85 h 133"/>
              <a:gd name="T16" fmla="*/ 1839 w 1887"/>
              <a:gd name="T17" fmla="*/ 133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7" h="133">
                <a:moveTo>
                  <a:pt x="1839" y="133"/>
                </a:moveTo>
                <a:cubicBezTo>
                  <a:pt x="48" y="133"/>
                  <a:pt x="48" y="133"/>
                  <a:pt x="48" y="133"/>
                </a:cubicBezTo>
                <a:cubicBezTo>
                  <a:pt x="22" y="133"/>
                  <a:pt x="0" y="112"/>
                  <a:pt x="0" y="85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21"/>
                  <a:pt x="22" y="0"/>
                  <a:pt x="48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65" y="0"/>
                  <a:pt x="1887" y="21"/>
                  <a:pt x="1887" y="48"/>
                </a:cubicBezTo>
                <a:cubicBezTo>
                  <a:pt x="1887" y="85"/>
                  <a:pt x="1887" y="85"/>
                  <a:pt x="1887" y="85"/>
                </a:cubicBezTo>
                <a:cubicBezTo>
                  <a:pt x="1887" y="112"/>
                  <a:pt x="1865" y="133"/>
                  <a:pt x="1839" y="133"/>
                </a:cubicBezTo>
                <a:close/>
              </a:path>
            </a:pathLst>
          </a:custGeom>
          <a:solidFill>
            <a:srgbClr val="2E5A7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78" name="Rectangle 1777"/>
          <p:cNvSpPr/>
          <p:nvPr/>
        </p:nvSpPr>
        <p:spPr>
          <a:xfrm>
            <a:off x="686816" y="4353983"/>
            <a:ext cx="550545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pc="-50">
                <a:latin typeface="Arial" panose="020B0604020202020204" pitchFamily="34" charset="0"/>
                <a:cs typeface="Arial" panose="020B0604020202020204" pitchFamily="34" charset="0"/>
              </a:rPr>
              <a:t>TÌNH HÌNH DỊCH BỆNH</a:t>
            </a:r>
            <a:endParaRPr lang="en-US" sz="1400" b="1" spc="-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6" name="Freeform 7"/>
          <p:cNvSpPr>
            <a:spLocks/>
          </p:cNvSpPr>
          <p:nvPr/>
        </p:nvSpPr>
        <p:spPr bwMode="auto">
          <a:xfrm>
            <a:off x="609600" y="7269480"/>
            <a:ext cx="5669280" cy="393700"/>
          </a:xfrm>
          <a:custGeom>
            <a:avLst/>
            <a:gdLst>
              <a:gd name="T0" fmla="*/ 1839 w 1887"/>
              <a:gd name="T1" fmla="*/ 133 h 133"/>
              <a:gd name="T2" fmla="*/ 48 w 1887"/>
              <a:gd name="T3" fmla="*/ 133 h 133"/>
              <a:gd name="T4" fmla="*/ 0 w 1887"/>
              <a:gd name="T5" fmla="*/ 85 h 133"/>
              <a:gd name="T6" fmla="*/ 0 w 1887"/>
              <a:gd name="T7" fmla="*/ 48 h 133"/>
              <a:gd name="T8" fmla="*/ 48 w 1887"/>
              <a:gd name="T9" fmla="*/ 0 h 133"/>
              <a:gd name="T10" fmla="*/ 1839 w 1887"/>
              <a:gd name="T11" fmla="*/ 0 h 133"/>
              <a:gd name="T12" fmla="*/ 1887 w 1887"/>
              <a:gd name="T13" fmla="*/ 48 h 133"/>
              <a:gd name="T14" fmla="*/ 1887 w 1887"/>
              <a:gd name="T15" fmla="*/ 85 h 133"/>
              <a:gd name="T16" fmla="*/ 1839 w 1887"/>
              <a:gd name="T17" fmla="*/ 133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7" h="133">
                <a:moveTo>
                  <a:pt x="1839" y="133"/>
                </a:moveTo>
                <a:cubicBezTo>
                  <a:pt x="48" y="133"/>
                  <a:pt x="48" y="133"/>
                  <a:pt x="48" y="133"/>
                </a:cubicBezTo>
                <a:cubicBezTo>
                  <a:pt x="22" y="133"/>
                  <a:pt x="0" y="112"/>
                  <a:pt x="0" y="85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21"/>
                  <a:pt x="22" y="0"/>
                  <a:pt x="48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65" y="0"/>
                  <a:pt x="1887" y="21"/>
                  <a:pt x="1887" y="48"/>
                </a:cubicBezTo>
                <a:cubicBezTo>
                  <a:pt x="1887" y="85"/>
                  <a:pt x="1887" y="85"/>
                  <a:pt x="1887" y="85"/>
                </a:cubicBezTo>
                <a:cubicBezTo>
                  <a:pt x="1887" y="112"/>
                  <a:pt x="1865" y="133"/>
                  <a:pt x="1839" y="133"/>
                </a:cubicBezTo>
                <a:close/>
              </a:path>
            </a:pathLst>
          </a:custGeom>
          <a:solidFill>
            <a:srgbClr val="2E5A7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87" name="Rectangle 1786"/>
          <p:cNvSpPr/>
          <p:nvPr/>
        </p:nvSpPr>
        <p:spPr>
          <a:xfrm>
            <a:off x="686816" y="7318163"/>
            <a:ext cx="550545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pc="-50">
                <a:latin typeface="Arial" panose="020B0604020202020204" pitchFamily="34" charset="0"/>
                <a:cs typeface="Arial" panose="020B0604020202020204" pitchFamily="34" charset="0"/>
              </a:rPr>
              <a:t>TAI NẠN GIAO THÔNG </a:t>
            </a:r>
            <a:r>
              <a:rPr lang="en-US" sz="1400" b="1" spc="-50">
                <a:latin typeface="Arial" panose="020B0604020202020204" pitchFamily="34" charset="0"/>
                <a:cs typeface="Arial" panose="020B0604020202020204" pitchFamily="34" charset="0"/>
              </a:rPr>
              <a:t>9 tháng năm 2021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514600" y="8272850"/>
            <a:ext cx="0" cy="1005840"/>
          </a:xfrm>
          <a:prstGeom prst="line">
            <a:avLst/>
          </a:prstGeom>
          <a:ln w="19050">
            <a:solidFill>
              <a:srgbClr val="2E5A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0" name="Straight Connector 1789"/>
          <p:cNvCxnSpPr/>
          <p:nvPr/>
        </p:nvCxnSpPr>
        <p:spPr>
          <a:xfrm>
            <a:off x="4343400" y="8272850"/>
            <a:ext cx="0" cy="1005840"/>
          </a:xfrm>
          <a:prstGeom prst="line">
            <a:avLst/>
          </a:prstGeom>
          <a:ln w="19050">
            <a:solidFill>
              <a:srgbClr val="2E5A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127760" y="8806250"/>
            <a:ext cx="91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5" name="Rectangle 1794"/>
          <p:cNvSpPr/>
          <p:nvPr/>
        </p:nvSpPr>
        <p:spPr>
          <a:xfrm>
            <a:off x="685800" y="8034937"/>
            <a:ext cx="1828800" cy="237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vụ va chạm và TNGT</a:t>
            </a:r>
          </a:p>
        </p:txBody>
      </p:sp>
      <p:sp>
        <p:nvSpPr>
          <p:cNvPr id="1796" name="Rectangle 1795"/>
          <p:cNvSpPr/>
          <p:nvPr/>
        </p:nvSpPr>
        <p:spPr>
          <a:xfrm>
            <a:off x="2514600" y="8044250"/>
            <a:ext cx="1828800" cy="237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người chết</a:t>
            </a:r>
          </a:p>
        </p:txBody>
      </p:sp>
      <p:sp>
        <p:nvSpPr>
          <p:cNvPr id="1797" name="Rectangle 1796"/>
          <p:cNvSpPr/>
          <p:nvPr/>
        </p:nvSpPr>
        <p:spPr>
          <a:xfrm>
            <a:off x="4343400" y="8044250"/>
            <a:ext cx="1828800" cy="237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spc="-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người bị thương</a:t>
            </a:r>
          </a:p>
        </p:txBody>
      </p:sp>
      <p:sp>
        <p:nvSpPr>
          <p:cNvPr id="1798" name="Rectangle 1797"/>
          <p:cNvSpPr/>
          <p:nvPr/>
        </p:nvSpPr>
        <p:spPr>
          <a:xfrm>
            <a:off x="1190701" y="8272850"/>
            <a:ext cx="7665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2800" b="1" spc="-5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spc="-5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</a:t>
            </a:r>
            <a:endParaRPr lang="en-US" sz="2800">
              <a:latin typeface="Bahnschrift Condensed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800" name="Rectangle 1799"/>
          <p:cNvSpPr/>
          <p:nvPr/>
        </p:nvSpPr>
        <p:spPr>
          <a:xfrm>
            <a:off x="4885501" y="8272850"/>
            <a:ext cx="7665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spc="-5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353</a:t>
            </a:r>
            <a:endParaRPr lang="en-US" sz="2800">
              <a:latin typeface="Bahnschrift Condensed" panose="020B0502040204020203" pitchFamily="34" charset="0"/>
              <a:cs typeface="Arial" panose="020B0604020202020204" pitchFamily="34" charset="0"/>
            </a:endParaRPr>
          </a:p>
        </p:txBody>
      </p:sp>
      <p:cxnSp>
        <p:nvCxnSpPr>
          <p:cNvPr id="1801" name="Straight Connector 1800"/>
          <p:cNvCxnSpPr/>
          <p:nvPr/>
        </p:nvCxnSpPr>
        <p:spPr>
          <a:xfrm>
            <a:off x="2971800" y="8806250"/>
            <a:ext cx="91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2" name="Straight Connector 1801"/>
          <p:cNvCxnSpPr/>
          <p:nvPr/>
        </p:nvCxnSpPr>
        <p:spPr>
          <a:xfrm>
            <a:off x="4800600" y="8806250"/>
            <a:ext cx="91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9" name="Rectangle 1808"/>
          <p:cNvSpPr/>
          <p:nvPr/>
        </p:nvSpPr>
        <p:spPr>
          <a:xfrm>
            <a:off x="4830894" y="8897525"/>
            <a:ext cx="11288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C35D0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124 </a:t>
            </a:r>
            <a:r>
              <a:rPr lang="en-US" sz="1600" err="1">
                <a:solidFill>
                  <a:srgbClr val="C35D0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người</a:t>
            </a:r>
            <a:endParaRPr lang="en-US" sz="1600">
              <a:solidFill>
                <a:srgbClr val="C35D0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10" name="Rectangle 1809"/>
          <p:cNvSpPr/>
          <p:nvPr/>
        </p:nvSpPr>
        <p:spPr>
          <a:xfrm>
            <a:off x="609600" y="7721055"/>
            <a:ext cx="5669280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00" spc="-50" err="1">
                <a:solidFill>
                  <a:srgbClr val="0015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1300" spc="-50">
                <a:solidFill>
                  <a:srgbClr val="0015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spc="-50" err="1">
                <a:solidFill>
                  <a:srgbClr val="0015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1300" spc="-50">
                <a:solidFill>
                  <a:srgbClr val="0015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spc="-50" err="1">
                <a:solidFill>
                  <a:srgbClr val="0015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1300" spc="-50">
                <a:solidFill>
                  <a:srgbClr val="0015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15/12/2024 </a:t>
            </a:r>
            <a:r>
              <a:rPr lang="en-US" sz="1300" spc="-50" err="1">
                <a:solidFill>
                  <a:srgbClr val="0015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1300" spc="-50">
                <a:solidFill>
                  <a:srgbClr val="0015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spc="-50" err="1">
                <a:solidFill>
                  <a:srgbClr val="0015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1300" spc="-50">
                <a:solidFill>
                  <a:srgbClr val="0015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14/8/2025</a:t>
            </a:r>
          </a:p>
        </p:txBody>
      </p:sp>
      <p:sp>
        <p:nvSpPr>
          <p:cNvPr id="1880" name="Freeform 7"/>
          <p:cNvSpPr>
            <a:spLocks/>
          </p:cNvSpPr>
          <p:nvPr/>
        </p:nvSpPr>
        <p:spPr bwMode="auto">
          <a:xfrm>
            <a:off x="613610" y="7269480"/>
            <a:ext cx="5665270" cy="393700"/>
          </a:xfrm>
          <a:custGeom>
            <a:avLst/>
            <a:gdLst>
              <a:gd name="T0" fmla="*/ 1839 w 1887"/>
              <a:gd name="T1" fmla="*/ 133 h 133"/>
              <a:gd name="T2" fmla="*/ 48 w 1887"/>
              <a:gd name="T3" fmla="*/ 133 h 133"/>
              <a:gd name="T4" fmla="*/ 0 w 1887"/>
              <a:gd name="T5" fmla="*/ 85 h 133"/>
              <a:gd name="T6" fmla="*/ 0 w 1887"/>
              <a:gd name="T7" fmla="*/ 48 h 133"/>
              <a:gd name="T8" fmla="*/ 48 w 1887"/>
              <a:gd name="T9" fmla="*/ 0 h 133"/>
              <a:gd name="T10" fmla="*/ 1839 w 1887"/>
              <a:gd name="T11" fmla="*/ 0 h 133"/>
              <a:gd name="T12" fmla="*/ 1887 w 1887"/>
              <a:gd name="T13" fmla="*/ 48 h 133"/>
              <a:gd name="T14" fmla="*/ 1887 w 1887"/>
              <a:gd name="T15" fmla="*/ 85 h 133"/>
              <a:gd name="T16" fmla="*/ 1839 w 1887"/>
              <a:gd name="T17" fmla="*/ 133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7" h="133">
                <a:moveTo>
                  <a:pt x="1839" y="133"/>
                </a:moveTo>
                <a:cubicBezTo>
                  <a:pt x="48" y="133"/>
                  <a:pt x="48" y="133"/>
                  <a:pt x="48" y="133"/>
                </a:cubicBezTo>
                <a:cubicBezTo>
                  <a:pt x="22" y="133"/>
                  <a:pt x="0" y="112"/>
                  <a:pt x="0" y="85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21"/>
                  <a:pt x="22" y="0"/>
                  <a:pt x="48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65" y="0"/>
                  <a:pt x="1887" y="21"/>
                  <a:pt x="1887" y="48"/>
                </a:cubicBezTo>
                <a:cubicBezTo>
                  <a:pt x="1887" y="85"/>
                  <a:pt x="1887" y="85"/>
                  <a:pt x="1887" y="85"/>
                </a:cubicBezTo>
                <a:cubicBezTo>
                  <a:pt x="1887" y="112"/>
                  <a:pt x="1865" y="133"/>
                  <a:pt x="1839" y="133"/>
                </a:cubicBezTo>
                <a:close/>
              </a:path>
            </a:pathLst>
          </a:custGeom>
          <a:solidFill>
            <a:srgbClr val="2E5A7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81" name="Rectangle 1880"/>
          <p:cNvSpPr/>
          <p:nvPr/>
        </p:nvSpPr>
        <p:spPr>
          <a:xfrm>
            <a:off x="686816" y="7318163"/>
            <a:ext cx="550545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pc="-50">
                <a:latin typeface="Arial" panose="020B0604020202020204" pitchFamily="34" charset="0"/>
                <a:cs typeface="Arial" panose="020B0604020202020204" pitchFamily="34" charset="0"/>
              </a:rPr>
              <a:t>TAI NẠN GIAO THÔNG</a:t>
            </a:r>
            <a:endParaRPr lang="en-US" sz="1400" b="1" spc="-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0" name="Rectangle 1779"/>
          <p:cNvSpPr/>
          <p:nvPr/>
        </p:nvSpPr>
        <p:spPr>
          <a:xfrm>
            <a:off x="1303654" y="8907998"/>
            <a:ext cx="9655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16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vi-VN" sz="16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vụ</a:t>
            </a:r>
            <a:endParaRPr lang="en-US" sz="160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61" name="Picture 1760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85800" y="5941611"/>
            <a:ext cx="1398905" cy="1257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76" name="Picture 1775"/>
          <p:cNvPicPr>
            <a:picLocks noChangeAspect="1"/>
          </p:cNvPicPr>
          <p:nvPr/>
        </p:nvPicPr>
        <p:blipFill>
          <a:blip r:embed="rId28">
            <a:duotone>
              <a:prstClr val="black"/>
              <a:srgbClr val="69ED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559194" y="5320355"/>
            <a:ext cx="3182388" cy="400571"/>
          </a:xfrm>
          <a:prstGeom prst="rect">
            <a:avLst/>
          </a:prstGeom>
          <a:ln>
            <a:noFill/>
          </a:ln>
          <a:effectLst/>
        </p:spPr>
      </p:pic>
      <p:sp>
        <p:nvSpPr>
          <p:cNvPr id="1781" name="Rectangle 1780"/>
          <p:cNvSpPr/>
          <p:nvPr/>
        </p:nvSpPr>
        <p:spPr>
          <a:xfrm>
            <a:off x="2559194" y="5368543"/>
            <a:ext cx="31525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spc="-50">
                <a:latin typeface="Arial" panose="020B0604020202020204" pitchFamily="34" charset="0"/>
                <a:cs typeface="Arial" panose="020B0604020202020204" pitchFamily="34" charset="0"/>
              </a:rPr>
              <a:t>562</a:t>
            </a:r>
            <a:r>
              <a:rPr lang="vi-VN" sz="1400" b="1" spc="-50">
                <a:latin typeface="Arial" panose="020B0604020202020204" pitchFamily="34" charset="0"/>
                <a:cs typeface="Arial" panose="020B0604020202020204" pitchFamily="34" charset="0"/>
              </a:rPr>
              <a:t> trường hợp </a:t>
            </a:r>
            <a:r>
              <a:rPr lang="en-US" sz="1400" b="1" spc="-50">
                <a:latin typeface="Arial" panose="020B0604020202020204" pitchFamily="34" charset="0"/>
                <a:cs typeface="Arial" panose="020B0604020202020204" pitchFamily="34" charset="0"/>
              </a:rPr>
              <a:t>sốt phát ban nghi sởi</a:t>
            </a:r>
          </a:p>
        </p:txBody>
      </p:sp>
      <p:pic>
        <p:nvPicPr>
          <p:cNvPr id="1782" name="Picture 1781"/>
          <p:cNvPicPr>
            <a:picLocks noChangeAspect="1"/>
          </p:cNvPicPr>
          <p:nvPr/>
        </p:nvPicPr>
        <p:blipFill>
          <a:blip r:embed="rId28">
            <a:duotone>
              <a:prstClr val="black"/>
              <a:srgbClr val="FF6561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529396" y="6367000"/>
            <a:ext cx="3182388" cy="400571"/>
          </a:xfrm>
          <a:prstGeom prst="rect">
            <a:avLst/>
          </a:prstGeom>
          <a:ln>
            <a:noFill/>
          </a:ln>
          <a:effectLst/>
        </p:spPr>
      </p:pic>
      <p:sp>
        <p:nvSpPr>
          <p:cNvPr id="1785" name="Rectangle 1784"/>
          <p:cNvSpPr/>
          <p:nvPr/>
        </p:nvSpPr>
        <p:spPr>
          <a:xfrm>
            <a:off x="2544295" y="6416751"/>
            <a:ext cx="31823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spc="-50"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r>
              <a:rPr lang="vi-VN" sz="1400" b="1" spc="-50">
                <a:latin typeface="Arial" panose="020B0604020202020204" pitchFamily="34" charset="0"/>
                <a:cs typeface="Arial" panose="020B0604020202020204" pitchFamily="34" charset="0"/>
              </a:rPr>
              <a:t> trường hợp mắc sốt xuất huyết</a:t>
            </a:r>
            <a:endParaRPr lang="en-US" sz="1400" b="1" spc="-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8" name="Rectangle 1787"/>
          <p:cNvSpPr/>
          <p:nvPr/>
        </p:nvSpPr>
        <p:spPr>
          <a:xfrm>
            <a:off x="609600" y="4753670"/>
            <a:ext cx="56692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1400" b="1" spc="-5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 hết tháng </a:t>
            </a:r>
            <a:r>
              <a:rPr lang="en-US" sz="1400" b="1" spc="-5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vi-VN" sz="1400" b="1" spc="-5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 2025</a:t>
            </a:r>
            <a:endParaRPr lang="en-US" sz="1400" b="1" spc="-5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1" name="Rectangle 1790"/>
          <p:cNvSpPr/>
          <p:nvPr/>
        </p:nvSpPr>
        <p:spPr>
          <a:xfrm>
            <a:off x="3140225" y="8897525"/>
            <a:ext cx="9012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C35D0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 </a:t>
            </a:r>
            <a:r>
              <a:rPr lang="en-US" sz="1600" err="1">
                <a:solidFill>
                  <a:srgbClr val="C35D0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người</a:t>
            </a:r>
            <a:endParaRPr lang="en-US" sz="1600">
              <a:solidFill>
                <a:srgbClr val="C35D0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92" name="Picture 1791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653028" y="8979119"/>
            <a:ext cx="245390" cy="196313"/>
          </a:xfrm>
          <a:prstGeom prst="rect">
            <a:avLst/>
          </a:prstGeom>
        </p:spPr>
      </p:pic>
      <p:sp>
        <p:nvSpPr>
          <p:cNvPr id="1720" name="Rectangle 1719"/>
          <p:cNvSpPr/>
          <p:nvPr/>
        </p:nvSpPr>
        <p:spPr>
          <a:xfrm>
            <a:off x="3051428" y="8291476"/>
            <a:ext cx="7665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2800" b="1" spc="-5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spc="-5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</a:t>
            </a:r>
            <a:endParaRPr lang="en-US" sz="2800">
              <a:latin typeface="Bahnschrift Condensed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85" y="5054414"/>
            <a:ext cx="1022075" cy="865703"/>
          </a:xfrm>
          <a:prstGeom prst="ellipse">
            <a:avLst/>
          </a:prstGeom>
          <a:ln w="63500" cap="rnd">
            <a:solidFill>
              <a:srgbClr val="2E5A7E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17" name="Picture 1716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222730" y="8975634"/>
            <a:ext cx="245390" cy="196313"/>
          </a:xfrm>
          <a:prstGeom prst="rect">
            <a:avLst/>
          </a:prstGeom>
        </p:spPr>
      </p:pic>
      <p:pic>
        <p:nvPicPr>
          <p:cNvPr id="1718" name="Picture 1717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928797" y="8975634"/>
            <a:ext cx="245390" cy="19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94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8147</TotalTime>
  <Words>484</Words>
  <Application>Microsoft Office PowerPoint</Application>
  <PresentationFormat>A4 Paper (210x297 mm)</PresentationFormat>
  <Paragraphs>127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.VnArial Narrow</vt:lpstr>
      <vt:lpstr>.VnVogueH</vt:lpstr>
      <vt:lpstr>Arial</vt:lpstr>
      <vt:lpstr>Bahnschrift</vt:lpstr>
      <vt:lpstr>Bahnschrift Condensed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Phung Anh Dung</dc:creator>
  <cp:lastModifiedBy>Nguyễn Thị Thu Thảo</cp:lastModifiedBy>
  <cp:revision>715</cp:revision>
  <cp:lastPrinted>2025-08-29T02:43:57Z</cp:lastPrinted>
  <dcterms:created xsi:type="dcterms:W3CDTF">2020-04-09T04:03:53Z</dcterms:created>
  <dcterms:modified xsi:type="dcterms:W3CDTF">2025-08-29T07:26:57Z</dcterms:modified>
</cp:coreProperties>
</file>